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AED2A76-4530-489B-9C8D-5E6FA24BA0BD}" type="datetimeFigureOut">
              <a:rPr lang="ru-RU" smtClean="0"/>
              <a:pPr/>
              <a:t>05.11.2021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854CFBB-C48B-44DE-9700-99F3E2D3A2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416823" cy="1793167"/>
          </a:xfrm>
        </p:spPr>
        <p:txBody>
          <a:bodyPr>
            <a:normAutofit/>
          </a:bodyPr>
          <a:lstStyle/>
          <a:p>
            <a:r>
              <a:rPr lang="uk-UA" dirty="0" smtClean="0"/>
              <a:t>Основи теорії мови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Спеціальність </a:t>
            </a:r>
            <a:r>
              <a:rPr lang="uk-UA" dirty="0" err="1" smtClean="0"/>
              <a:t>“</a:t>
            </a:r>
            <a:r>
              <a:rPr lang="uk-UA" dirty="0" err="1" smtClean="0"/>
              <a:t>Інформатика</a:t>
            </a:r>
            <a:r>
              <a:rPr lang="uk-UA" dirty="0" smtClean="0"/>
              <a:t>,Математика, </a:t>
            </a:r>
            <a:r>
              <a:rPr lang="uk-UA" smtClean="0"/>
              <a:t>Українська мова, Історія</a:t>
            </a:r>
            <a:r>
              <a:rPr lang="uk-UA" dirty="0" err="1" smtClean="0"/>
              <a:t>”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0811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2400" dirty="0" smtClean="0"/>
              <a:t>Кафедра англійської філології</a:t>
            </a:r>
            <a:br>
              <a:rPr lang="uk-UA" sz="2400" dirty="0" smtClean="0"/>
            </a:br>
            <a:r>
              <a:rPr lang="uk-UA" sz="2400" dirty="0" smtClean="0"/>
              <a:t>Факультет іноземної філології</a:t>
            </a:r>
            <a:br>
              <a:rPr lang="uk-UA" sz="2400" dirty="0" smtClean="0"/>
            </a:br>
            <a:r>
              <a:rPr lang="uk-UA" sz="2400" dirty="0" smtClean="0"/>
              <a:t>Запорізький національний університет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/>
              <a:t>Викладач: </a:t>
            </a:r>
            <a:r>
              <a:rPr lang="uk-UA" sz="4800" b="1" dirty="0" err="1" smtClean="0"/>
              <a:t>к.філол.н</a:t>
            </a:r>
            <a:r>
              <a:rPr lang="uk-UA" sz="4800" b="1" dirty="0" smtClean="0"/>
              <a:t>., доц. Шевчук Оксана Василівна</a:t>
            </a:r>
            <a:endParaRPr lang="ru-RU" sz="4800" b="1" dirty="0"/>
          </a:p>
        </p:txBody>
      </p:sp>
    </p:spTree>
    <p:extLst>
      <p:ext uri="{BB962C8B-B14F-4D97-AF65-F5344CB8AC3E}">
        <p14:creationId xmlns="" xmlns:p14="http://schemas.microsoft.com/office/powerpoint/2010/main" val="1148454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677472" cy="4209648"/>
          </a:xfrm>
        </p:spPr>
        <p:txBody>
          <a:bodyPr/>
          <a:lstStyle/>
          <a:p>
            <a:pPr algn="just"/>
            <a:r>
              <a:rPr lang="ru-RU" sz="3200" b="1" dirty="0"/>
              <a:t>Метою</a:t>
            </a:r>
            <a:r>
              <a:rPr lang="ru-RU" sz="3200" dirty="0"/>
              <a:t> курсу є </a:t>
            </a:r>
            <a:r>
              <a:rPr lang="ru-RU" sz="3200" dirty="0" err="1"/>
              <a:t>формування</a:t>
            </a:r>
            <a:r>
              <a:rPr lang="ru-RU" sz="3200" dirty="0"/>
              <a:t> </a:t>
            </a:r>
            <a:r>
              <a:rPr lang="ru-RU" sz="3200" dirty="0" err="1" smtClean="0"/>
              <a:t>навичок</a:t>
            </a:r>
            <a:r>
              <a:rPr lang="ru-RU" sz="3200" dirty="0" smtClean="0"/>
              <a:t> </a:t>
            </a:r>
            <a:r>
              <a:rPr lang="ru-RU" sz="3200" dirty="0" err="1" smtClean="0"/>
              <a:t>використання</a:t>
            </a:r>
            <a:r>
              <a:rPr lang="ru-RU" sz="3200" dirty="0" smtClean="0"/>
              <a:t> у </a:t>
            </a:r>
            <a:r>
              <a:rPr lang="ru-RU" sz="3200" dirty="0" err="1" smtClean="0"/>
              <a:t>процесі</a:t>
            </a:r>
            <a:r>
              <a:rPr lang="ru-RU" sz="3200" dirty="0" smtClean="0"/>
              <a:t> </a:t>
            </a:r>
            <a:r>
              <a:rPr lang="ru-RU" sz="3200" dirty="0" err="1" smtClean="0"/>
              <a:t>комунікації</a:t>
            </a:r>
            <a:r>
              <a:rPr lang="ru-RU" sz="3200" dirty="0" smtClean="0"/>
              <a:t> </a:t>
            </a:r>
            <a:r>
              <a:rPr lang="ru-RU" sz="3200" dirty="0" err="1" smtClean="0"/>
              <a:t>певних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мовних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одиниць</a:t>
            </a:r>
            <a:r>
              <a:rPr lang="ru-RU" sz="3200" dirty="0" smtClean="0"/>
              <a:t> </a:t>
            </a:r>
            <a:r>
              <a:rPr lang="ru-RU" sz="3200" dirty="0" err="1" smtClean="0"/>
              <a:t>англійської</a:t>
            </a:r>
            <a:r>
              <a:rPr lang="ru-RU" sz="3200" dirty="0" smtClean="0"/>
              <a:t> </a:t>
            </a:r>
            <a:r>
              <a:rPr lang="ru-RU" sz="3200" dirty="0" err="1" smtClean="0"/>
              <a:t>мови</a:t>
            </a:r>
            <a:r>
              <a:rPr lang="ru-RU" sz="3200" dirty="0" smtClean="0"/>
              <a:t>  , </a:t>
            </a:r>
            <a:r>
              <a:rPr lang="ru-RU" sz="3200" dirty="0" err="1" smtClean="0"/>
              <a:t>їх</a:t>
            </a:r>
            <a:r>
              <a:rPr lang="ru-RU" sz="3200" dirty="0" smtClean="0"/>
              <a:t> форм та </a:t>
            </a:r>
            <a:r>
              <a:rPr lang="ru-RU" sz="3200" dirty="0" err="1" smtClean="0"/>
              <a:t>значень</a:t>
            </a:r>
            <a:r>
              <a:rPr lang="ru-RU" sz="3200" dirty="0" smtClean="0"/>
              <a:t> </a:t>
            </a:r>
            <a:r>
              <a:rPr lang="ru-RU" sz="3200" dirty="0" err="1" smtClean="0"/>
              <a:t>з</a:t>
            </a:r>
            <a:r>
              <a:rPr lang="ru-RU" sz="3200" dirty="0" smtClean="0"/>
              <a:t> </a:t>
            </a:r>
            <a:r>
              <a:rPr lang="ru-RU" sz="3200" dirty="0" err="1" smtClean="0"/>
              <a:t>урахуванням</a:t>
            </a:r>
            <a:r>
              <a:rPr lang="ru-RU" sz="3200" dirty="0" smtClean="0"/>
              <a:t> </a:t>
            </a:r>
            <a:r>
              <a:rPr lang="ru-RU" sz="3200" dirty="0" err="1" smtClean="0"/>
              <a:t>соціокультурного</a:t>
            </a:r>
            <a:r>
              <a:rPr lang="ru-RU" sz="3200" dirty="0" smtClean="0"/>
              <a:t> компоненту.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66820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272808" cy="1872208"/>
          </a:xfrm>
        </p:spPr>
        <p:txBody>
          <a:bodyPr/>
          <a:lstStyle/>
          <a:p>
            <a:pPr algn="ctr"/>
            <a:r>
              <a:rPr lang="uk-UA" sz="3200" dirty="0" smtClean="0"/>
              <a:t>У результаті проходження курсу студент буде вміти: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844824"/>
            <a:ext cx="6472808" cy="4770864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1</a:t>
            </a:r>
            <a:r>
              <a:rPr lang="uk-UA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застосовувати</a:t>
            </a:r>
            <a:r>
              <a:rPr lang="ru-RU" dirty="0" smtClean="0"/>
              <a:t> </a:t>
            </a:r>
            <a:r>
              <a:rPr lang="ru-RU" dirty="0" err="1" smtClean="0"/>
              <a:t>набуті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в </a:t>
            </a:r>
            <a:r>
              <a:rPr lang="ru-RU" dirty="0" err="1" smtClean="0"/>
              <a:t>практичних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2.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сучасної</a:t>
            </a:r>
            <a:r>
              <a:rPr lang="ru-RU" dirty="0" smtClean="0"/>
              <a:t> науки в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та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іноземної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,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зарубіжної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 в </a:t>
            </a:r>
            <a:r>
              <a:rPr lang="ru-RU" dirty="0" err="1" smtClean="0"/>
              <a:t>загальноосвітніх</a:t>
            </a:r>
            <a:r>
              <a:rPr lang="ru-RU" dirty="0" smtClean="0"/>
              <a:t> </a:t>
            </a:r>
            <a:r>
              <a:rPr lang="ru-RU" dirty="0" err="1" smtClean="0"/>
              <a:t>навчальних</a:t>
            </a:r>
            <a:r>
              <a:rPr lang="ru-RU" dirty="0" smtClean="0"/>
              <a:t> закладах,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іноземної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зарубіжної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31031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</TotalTime>
  <Words>97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Аспект</vt:lpstr>
      <vt:lpstr>Основи теорії мови </vt:lpstr>
      <vt:lpstr>Кафедра англійської філології Факультет іноземної філології Запорізький національний університет</vt:lpstr>
      <vt:lpstr>Слайд 3</vt:lpstr>
      <vt:lpstr>У результаті проходження курсу студент буде вміти: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ПРАКТИЧНИЙ КУРС ПЕРШОЇ ІНОЗЕМНОЇ МОВИ (АНГЛІЙСЬКОЇ)</dc:title>
  <dc:creator>Пользователь Windows</dc:creator>
  <cp:lastModifiedBy>Аня Маковская</cp:lastModifiedBy>
  <cp:revision>4</cp:revision>
  <dcterms:created xsi:type="dcterms:W3CDTF">2020-09-02T10:31:01Z</dcterms:created>
  <dcterms:modified xsi:type="dcterms:W3CDTF">2021-11-05T09:21:04Z</dcterms:modified>
</cp:coreProperties>
</file>