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8" r:id="rId6"/>
    <p:sldId id="267" r:id="rId7"/>
    <p:sldId id="266" r:id="rId8"/>
    <p:sldId id="264" r:id="rId9"/>
    <p:sldId id="263" r:id="rId10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33CC"/>
    <a:srgbClr val="FFFFCC"/>
    <a:srgbClr val="0066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2E681-0B4C-4809-BCC1-A8CF70DD415A}" type="doc">
      <dgm:prSet loTypeId="urn:microsoft.com/office/officeart/2009/3/layout/IncreasingArrowsProcess" loCatId="process" qsTypeId="urn:microsoft.com/office/officeart/2005/8/quickstyle/3d2" qsCatId="3D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9E91D9ED-6148-4B7A-AFB3-43FA63082610}">
      <dgm:prSet phldrT="[Текст]" custT="1"/>
      <dgm:spPr/>
      <dgm:t>
        <a:bodyPr anchor="ctr"/>
        <a:lstStyle/>
        <a:p>
          <a:pPr algn="l"/>
          <a:r>
            <a:rPr lang="uk-UA" sz="1600" dirty="0"/>
            <a:t>     </a:t>
          </a:r>
          <a:r>
            <a:rPr lang="uk-UA" sz="1800" b="1" dirty="0"/>
            <a:t>Обсяг кредитів</a:t>
          </a:r>
        </a:p>
      </dgm:t>
    </dgm:pt>
    <dgm:pt modelId="{BE372108-0EA2-41D2-ABDC-DDAE8B260639}" type="parTrans" cxnId="{E340038C-4F9B-4CB8-9569-63B6520830F1}">
      <dgm:prSet/>
      <dgm:spPr/>
      <dgm:t>
        <a:bodyPr/>
        <a:lstStyle/>
        <a:p>
          <a:endParaRPr lang="uk-UA"/>
        </a:p>
      </dgm:t>
    </dgm:pt>
    <dgm:pt modelId="{1ED2F36D-9250-4C18-9B61-B16B6219E823}" type="sibTrans" cxnId="{E340038C-4F9B-4CB8-9569-63B6520830F1}">
      <dgm:prSet/>
      <dgm:spPr/>
      <dgm:t>
        <a:bodyPr/>
        <a:lstStyle/>
        <a:p>
          <a:endParaRPr lang="uk-UA"/>
        </a:p>
      </dgm:t>
    </dgm:pt>
    <dgm:pt modelId="{F767F4E9-5B8F-4D59-87FF-193C8200BA2D}">
      <dgm:prSet phldrT="[Текст]" custT="1"/>
      <dgm:spPr/>
      <dgm:t>
        <a:bodyPr anchor="ctr"/>
        <a:lstStyle/>
        <a:p>
          <a:pPr algn="l"/>
          <a:r>
            <a:rPr lang="uk-UA" sz="1600" dirty="0"/>
            <a:t>    </a:t>
          </a:r>
          <a:r>
            <a:rPr lang="uk-UA" sz="1600" b="1" dirty="0"/>
            <a:t>Період навчання </a:t>
          </a:r>
        </a:p>
      </dgm:t>
    </dgm:pt>
    <dgm:pt modelId="{6F4A5A4A-8F10-452E-9684-6F3EA51D5611}" type="parTrans" cxnId="{36B5424D-C42A-426F-9C75-50807BB414E7}">
      <dgm:prSet/>
      <dgm:spPr/>
      <dgm:t>
        <a:bodyPr/>
        <a:lstStyle/>
        <a:p>
          <a:endParaRPr lang="uk-UA"/>
        </a:p>
      </dgm:t>
    </dgm:pt>
    <dgm:pt modelId="{8ECB7CB8-56F7-4878-AA80-F50C26CA56AD}" type="sibTrans" cxnId="{36B5424D-C42A-426F-9C75-50807BB414E7}">
      <dgm:prSet/>
      <dgm:spPr/>
      <dgm:t>
        <a:bodyPr/>
        <a:lstStyle/>
        <a:p>
          <a:endParaRPr lang="uk-UA"/>
        </a:p>
      </dgm:t>
    </dgm:pt>
    <dgm:pt modelId="{E49599BD-43D7-4E86-BA94-BB002D42BE65}">
      <dgm:prSet phldrT="[Текст]" custT="1"/>
      <dgm:spPr/>
      <dgm:t>
        <a:bodyPr anchor="ctr"/>
        <a:lstStyle/>
        <a:p>
          <a:pPr algn="l"/>
          <a:r>
            <a:rPr lang="uk-UA" sz="1600" dirty="0"/>
            <a:t>   </a:t>
          </a:r>
          <a:r>
            <a:rPr lang="uk-UA" sz="1600" b="1" dirty="0"/>
            <a:t>Підсумкова форма </a:t>
          </a:r>
        </a:p>
      </dgm:t>
    </dgm:pt>
    <dgm:pt modelId="{27E1DEB2-6300-40F1-9764-026356E43D30}" type="parTrans" cxnId="{4E4E1263-D412-48E6-8AAF-63F9430B8511}">
      <dgm:prSet/>
      <dgm:spPr/>
      <dgm:t>
        <a:bodyPr/>
        <a:lstStyle/>
        <a:p>
          <a:endParaRPr lang="uk-UA"/>
        </a:p>
      </dgm:t>
    </dgm:pt>
    <dgm:pt modelId="{23E23DB2-AAE0-4ED7-BB20-80EC2FDCFE18}" type="sibTrans" cxnId="{4E4E1263-D412-48E6-8AAF-63F9430B8511}">
      <dgm:prSet/>
      <dgm:spPr/>
      <dgm:t>
        <a:bodyPr/>
        <a:lstStyle/>
        <a:p>
          <a:endParaRPr lang="uk-UA"/>
        </a:p>
      </dgm:t>
    </dgm:pt>
    <dgm:pt modelId="{C0497797-4E88-4AB9-8331-72495637DF5B}" type="pres">
      <dgm:prSet presAssocID="{4812E681-0B4C-4809-BCC1-A8CF70DD415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2873E05-8889-4C7E-9180-BD5E7BAF5EDB}" type="pres">
      <dgm:prSet presAssocID="{9E91D9ED-6148-4B7A-AFB3-43FA63082610}" presName="parentText1" presStyleLbl="node1" presStyleIdx="0" presStyleCnt="3" custLinFactNeighborY="-62576">
        <dgm:presLayoutVars>
          <dgm:chMax/>
          <dgm:chPref val="3"/>
          <dgm:bulletEnabled val="1"/>
        </dgm:presLayoutVars>
      </dgm:prSet>
      <dgm:spPr/>
    </dgm:pt>
    <dgm:pt modelId="{583987F5-C1D2-412F-8A34-21675E8BBC2A}" type="pres">
      <dgm:prSet presAssocID="{F767F4E9-5B8F-4D59-87FF-193C8200BA2D}" presName="parentText2" presStyleLbl="node1" presStyleIdx="1" presStyleCnt="3" custLinFactNeighborX="48" custLinFactNeighborY="-41551">
        <dgm:presLayoutVars>
          <dgm:chMax/>
          <dgm:chPref val="3"/>
          <dgm:bulletEnabled val="1"/>
        </dgm:presLayoutVars>
      </dgm:prSet>
      <dgm:spPr/>
    </dgm:pt>
    <dgm:pt modelId="{06F640C2-EC36-4665-AC17-E63F293E42A7}" type="pres">
      <dgm:prSet presAssocID="{E49599BD-43D7-4E86-BA94-BB002D42BE65}" presName="parentText3" presStyleLbl="node1" presStyleIdx="2" presStyleCnt="3" custScaleX="79297" custLinFactNeighborX="-5838" custLinFactNeighborY="-29109">
        <dgm:presLayoutVars>
          <dgm:chMax/>
          <dgm:chPref val="3"/>
          <dgm:bulletEnabled val="1"/>
        </dgm:presLayoutVars>
      </dgm:prSet>
      <dgm:spPr/>
    </dgm:pt>
  </dgm:ptLst>
  <dgm:cxnLst>
    <dgm:cxn modelId="{FFC3EF00-3586-48D8-AC83-09C08C6AF99F}" type="presOf" srcId="{F767F4E9-5B8F-4D59-87FF-193C8200BA2D}" destId="{583987F5-C1D2-412F-8A34-21675E8BBC2A}" srcOrd="0" destOrd="0" presId="urn:microsoft.com/office/officeart/2009/3/layout/IncreasingArrowsProcess"/>
    <dgm:cxn modelId="{4E4E1263-D412-48E6-8AAF-63F9430B8511}" srcId="{4812E681-0B4C-4809-BCC1-A8CF70DD415A}" destId="{E49599BD-43D7-4E86-BA94-BB002D42BE65}" srcOrd="2" destOrd="0" parTransId="{27E1DEB2-6300-40F1-9764-026356E43D30}" sibTransId="{23E23DB2-AAE0-4ED7-BB20-80EC2FDCFE18}"/>
    <dgm:cxn modelId="{36B5424D-C42A-426F-9C75-50807BB414E7}" srcId="{4812E681-0B4C-4809-BCC1-A8CF70DD415A}" destId="{F767F4E9-5B8F-4D59-87FF-193C8200BA2D}" srcOrd="1" destOrd="0" parTransId="{6F4A5A4A-8F10-452E-9684-6F3EA51D5611}" sibTransId="{8ECB7CB8-56F7-4878-AA80-F50C26CA56AD}"/>
    <dgm:cxn modelId="{9604EE78-2F23-40BB-AA27-5BD2B0D4648D}" type="presOf" srcId="{9E91D9ED-6148-4B7A-AFB3-43FA63082610}" destId="{02873E05-8889-4C7E-9180-BD5E7BAF5EDB}" srcOrd="0" destOrd="0" presId="urn:microsoft.com/office/officeart/2009/3/layout/IncreasingArrowsProcess"/>
    <dgm:cxn modelId="{CCA1C083-4B53-4F07-B1FA-A6513CEF6AFE}" type="presOf" srcId="{E49599BD-43D7-4E86-BA94-BB002D42BE65}" destId="{06F640C2-EC36-4665-AC17-E63F293E42A7}" srcOrd="0" destOrd="0" presId="urn:microsoft.com/office/officeart/2009/3/layout/IncreasingArrowsProcess"/>
    <dgm:cxn modelId="{E340038C-4F9B-4CB8-9569-63B6520830F1}" srcId="{4812E681-0B4C-4809-BCC1-A8CF70DD415A}" destId="{9E91D9ED-6148-4B7A-AFB3-43FA63082610}" srcOrd="0" destOrd="0" parTransId="{BE372108-0EA2-41D2-ABDC-DDAE8B260639}" sibTransId="{1ED2F36D-9250-4C18-9B61-B16B6219E823}"/>
    <dgm:cxn modelId="{6E525DE2-4799-4376-BDAE-8F43493BAF8B}" type="presOf" srcId="{4812E681-0B4C-4809-BCC1-A8CF70DD415A}" destId="{C0497797-4E88-4AB9-8331-72495637DF5B}" srcOrd="0" destOrd="0" presId="urn:microsoft.com/office/officeart/2009/3/layout/IncreasingArrowsProcess"/>
    <dgm:cxn modelId="{B6D78539-8B61-4BBE-9DB6-46B20114F419}" type="presParOf" srcId="{C0497797-4E88-4AB9-8331-72495637DF5B}" destId="{02873E05-8889-4C7E-9180-BD5E7BAF5EDB}" srcOrd="0" destOrd="0" presId="urn:microsoft.com/office/officeart/2009/3/layout/IncreasingArrowsProcess"/>
    <dgm:cxn modelId="{657C3717-EF2C-42C7-BFC2-567CA3E1A82C}" type="presParOf" srcId="{C0497797-4E88-4AB9-8331-72495637DF5B}" destId="{583987F5-C1D2-412F-8A34-21675E8BBC2A}" srcOrd="1" destOrd="0" presId="urn:microsoft.com/office/officeart/2009/3/layout/IncreasingArrowsProcess"/>
    <dgm:cxn modelId="{0DEF88CC-D50C-467E-B4EC-926DB153452B}" type="presParOf" srcId="{C0497797-4E88-4AB9-8331-72495637DF5B}" destId="{06F640C2-EC36-4665-AC17-E63F293E42A7}" srcOrd="2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A4A10-EFAF-4CB8-BCEB-FE93C92AB9B5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328E5485-D7CA-450D-8048-EBA41E481567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 версій навчально-методичного забезпечення</a:t>
          </a:r>
          <a:endParaRPr lang="uk-UA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32708-5ED9-4841-99E4-CDD248131A4A}" type="parTrans" cxnId="{63607155-B5FD-4932-A9D2-64B15FD3E50B}">
      <dgm:prSet/>
      <dgm:spPr/>
      <dgm:t>
        <a:bodyPr/>
        <a:lstStyle/>
        <a:p>
          <a:endParaRPr lang="uk-UA"/>
        </a:p>
      </dgm:t>
    </dgm:pt>
    <dgm:pt modelId="{12129163-DC72-40E4-91A1-470A1C6883B8}" type="sibTrans" cxnId="{63607155-B5FD-4932-A9D2-64B15FD3E50B}">
      <dgm:prSet/>
      <dgm:spPr/>
      <dgm:t>
        <a:bodyPr/>
        <a:lstStyle/>
        <a:p>
          <a:endParaRPr lang="uk-UA"/>
        </a:p>
      </dgm:t>
    </dgm:pt>
    <dgm:pt modelId="{3B6BE79C-8DD3-4AF4-ACD4-ECB2AD76C024}">
      <dgm:prSet custT="1"/>
      <dgm:spPr/>
      <dgm:t>
        <a:bodyPr/>
        <a:lstStyle/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 супроводу дисципліни</a:t>
          </a:r>
        </a:p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(електронні презентації тем)</a:t>
          </a:r>
          <a:endParaRPr lang="uk-UA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B859C-FE1C-4A19-A907-3913EAA79646}" type="parTrans" cxnId="{05B9E961-623F-4E9B-B995-A1EBCA81C381}">
      <dgm:prSet/>
      <dgm:spPr/>
      <dgm:t>
        <a:bodyPr/>
        <a:lstStyle/>
        <a:p>
          <a:endParaRPr lang="uk-UA"/>
        </a:p>
      </dgm:t>
    </dgm:pt>
    <dgm:pt modelId="{5BF02EEE-EBD4-4764-9FC2-CC815A4FFC66}" type="sibTrans" cxnId="{05B9E961-623F-4E9B-B995-A1EBCA81C381}">
      <dgm:prSet/>
      <dgm:spPr/>
      <dgm:t>
        <a:bodyPr/>
        <a:lstStyle/>
        <a:p>
          <a:endParaRPr lang="uk-UA"/>
        </a:p>
      </dgm:t>
    </dgm:pt>
    <dgm:pt modelId="{EEFA112D-3BF2-443E-8676-BDC9EA16FFF9}">
      <dgm:prSet custT="1"/>
      <dgm:spPr/>
      <dgm:t>
        <a:bodyPr/>
        <a:lstStyle/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</a:t>
          </a: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 матеріалу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(бланки робочих документів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внутрішніх аудиторів,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 звітності СВА)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endParaRPr lang="uk-UA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C11E4-1F44-4BDA-B3D9-17EE9652CEF1}" type="parTrans" cxnId="{9A21D9CD-391C-4FCC-8FA5-9794B41A8E90}">
      <dgm:prSet/>
      <dgm:spPr/>
      <dgm:t>
        <a:bodyPr/>
        <a:lstStyle/>
        <a:p>
          <a:endParaRPr lang="uk-UA"/>
        </a:p>
      </dgm:t>
    </dgm:pt>
    <dgm:pt modelId="{D3E8A9CD-4119-4EC0-87C9-E7B890A00321}" type="sibTrans" cxnId="{9A21D9CD-391C-4FCC-8FA5-9794B41A8E90}">
      <dgm:prSet/>
      <dgm:spPr/>
      <dgm:t>
        <a:bodyPr/>
        <a:lstStyle/>
        <a:p>
          <a:endParaRPr lang="uk-UA"/>
        </a:p>
      </dgm:t>
    </dgm:pt>
    <dgm:pt modelId="{3CFFC1D6-B8BA-4B90-8E4A-226D77F5A616}">
      <dgm:prSet custT="1"/>
      <dgm:spPr/>
      <dgm:t>
        <a:bodyPr/>
        <a:lstStyle/>
        <a:p>
          <a:pPr rtl="0"/>
          <a:endParaRPr lang="ru-RU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 Internet для роботи </a:t>
          </a:r>
        </a:p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 законодавчо-нормативною базою</a:t>
          </a:r>
          <a:endParaRPr lang="uk-UA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AFA15-9030-49E1-B5DE-2D2711E93E4B}" type="parTrans" cxnId="{C047672D-2A05-48E7-8285-837223275A64}">
      <dgm:prSet/>
      <dgm:spPr/>
      <dgm:t>
        <a:bodyPr/>
        <a:lstStyle/>
        <a:p>
          <a:endParaRPr lang="uk-UA"/>
        </a:p>
      </dgm:t>
    </dgm:pt>
    <dgm:pt modelId="{D3C7C8C3-85FB-4101-ABE2-8038CC314246}" type="sibTrans" cxnId="{C047672D-2A05-48E7-8285-837223275A64}">
      <dgm:prSet/>
      <dgm:spPr/>
      <dgm:t>
        <a:bodyPr/>
        <a:lstStyle/>
        <a:p>
          <a:endParaRPr lang="uk-UA"/>
        </a:p>
      </dgm:t>
    </dgm:pt>
    <dgm:pt modelId="{B994B190-36F5-40F7-8652-156A27F623A7}">
      <dgm:prSet custT="1"/>
      <dgm:spPr/>
      <dgm:t>
        <a:bodyPr/>
        <a:lstStyle/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 продуктів </a:t>
          </a:r>
        </a:p>
        <a:p>
          <a:pPr rtl="0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формування звітності</a:t>
          </a:r>
          <a:endParaRPr lang="uk-UA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5D4F3-7C04-4492-B99C-776A81A382E3}" type="parTrans" cxnId="{4BD352FF-E8E6-4BDC-B008-FBE8E573AAC2}">
      <dgm:prSet/>
      <dgm:spPr/>
      <dgm:t>
        <a:bodyPr/>
        <a:lstStyle/>
        <a:p>
          <a:endParaRPr lang="uk-UA"/>
        </a:p>
      </dgm:t>
    </dgm:pt>
    <dgm:pt modelId="{78C7EA2B-90A8-407E-8E79-03BEAFD8DAEE}" type="sibTrans" cxnId="{4BD352FF-E8E6-4BDC-B008-FBE8E573AAC2}">
      <dgm:prSet/>
      <dgm:spPr/>
      <dgm:t>
        <a:bodyPr/>
        <a:lstStyle/>
        <a:p>
          <a:endParaRPr lang="uk-UA"/>
        </a:p>
      </dgm:t>
    </dgm:pt>
    <dgm:pt modelId="{21E47CF5-C6E6-4CE8-A94B-12D17649FA7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 і супровід навчального процесу,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т.ч. дистанційного, за допомогою телекомунікаційного зв’язку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комп'ютерних мереж</a:t>
          </a:r>
          <a:endParaRPr lang="uk-UA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65734-30D7-4DD3-B359-936459372175}" type="parTrans" cxnId="{3A332C8E-C96C-45BB-9386-DE339C54E8A8}">
      <dgm:prSet/>
      <dgm:spPr/>
      <dgm:t>
        <a:bodyPr/>
        <a:lstStyle/>
        <a:p>
          <a:endParaRPr lang="uk-UA"/>
        </a:p>
      </dgm:t>
    </dgm:pt>
    <dgm:pt modelId="{DD5597E5-BAE2-4A7B-A8C0-EEDE9D4CF5EB}" type="sibTrans" cxnId="{3A332C8E-C96C-45BB-9386-DE339C54E8A8}">
      <dgm:prSet/>
      <dgm:spPr/>
      <dgm:t>
        <a:bodyPr/>
        <a:lstStyle/>
        <a:p>
          <a:endParaRPr lang="uk-UA"/>
        </a:p>
      </dgm:t>
    </dgm:pt>
    <dgm:pt modelId="{60EDF3CE-7890-456D-9E42-CEC649EDF78C}" type="pres">
      <dgm:prSet presAssocID="{0FBA4A10-EFAF-4CB8-BCEB-FE93C92AB9B5}" presName="compositeShape" presStyleCnt="0">
        <dgm:presLayoutVars>
          <dgm:chMax val="7"/>
          <dgm:dir/>
          <dgm:resizeHandles val="exact"/>
        </dgm:presLayoutVars>
      </dgm:prSet>
      <dgm:spPr/>
    </dgm:pt>
    <dgm:pt modelId="{B4ECC01A-CF03-4E00-B0F6-65CD0033B517}" type="pres">
      <dgm:prSet presAssocID="{328E5485-D7CA-450D-8048-EBA41E481567}" presName="circ1" presStyleLbl="vennNode1" presStyleIdx="0" presStyleCnt="6"/>
      <dgm:spPr/>
    </dgm:pt>
    <dgm:pt modelId="{CE9836C1-6963-482F-87C8-638608664367}" type="pres">
      <dgm:prSet presAssocID="{328E5485-D7CA-450D-8048-EBA41E481567}" presName="circ1Tx" presStyleLbl="revTx" presStyleIdx="0" presStyleCnt="0" custScaleX="167440">
        <dgm:presLayoutVars>
          <dgm:chMax val="0"/>
          <dgm:chPref val="0"/>
          <dgm:bulletEnabled val="1"/>
        </dgm:presLayoutVars>
      </dgm:prSet>
      <dgm:spPr/>
    </dgm:pt>
    <dgm:pt modelId="{39D79783-96F5-44A6-BDF1-00E95193D7DF}" type="pres">
      <dgm:prSet presAssocID="{3B6BE79C-8DD3-4AF4-ACD4-ECB2AD76C024}" presName="circ2" presStyleLbl="vennNode1" presStyleIdx="1" presStyleCnt="6"/>
      <dgm:spPr/>
    </dgm:pt>
    <dgm:pt modelId="{95CE0CDB-B947-4588-935F-0320A1AB56DB}" type="pres">
      <dgm:prSet presAssocID="{3B6BE79C-8DD3-4AF4-ACD4-ECB2AD76C024}" presName="circ2Tx" presStyleLbl="revTx" presStyleIdx="0" presStyleCnt="0" custScaleX="215855" custLinFactNeighborX="49682" custLinFactNeighborY="5186">
        <dgm:presLayoutVars>
          <dgm:chMax val="0"/>
          <dgm:chPref val="0"/>
          <dgm:bulletEnabled val="1"/>
        </dgm:presLayoutVars>
      </dgm:prSet>
      <dgm:spPr/>
    </dgm:pt>
    <dgm:pt modelId="{BFFDD77D-E34F-4338-8AC2-D79BD14A64EB}" type="pres">
      <dgm:prSet presAssocID="{EEFA112D-3BF2-443E-8676-BDC9EA16FFF9}" presName="circ3" presStyleLbl="vennNode1" presStyleIdx="2" presStyleCnt="6" custLinFactNeighborX="17347" custLinFactNeighborY="-5926"/>
      <dgm:spPr/>
    </dgm:pt>
    <dgm:pt modelId="{33E8445D-949E-4392-906E-7D465937C232}" type="pres">
      <dgm:prSet presAssocID="{EEFA112D-3BF2-443E-8676-BDC9EA16FFF9}" presName="circ3Tx" presStyleLbl="revTx" presStyleIdx="0" presStyleCnt="0" custScaleX="239283" custLinFactNeighborX="52294" custLinFactNeighborY="-31366">
        <dgm:presLayoutVars>
          <dgm:chMax val="0"/>
          <dgm:chPref val="0"/>
          <dgm:bulletEnabled val="1"/>
        </dgm:presLayoutVars>
      </dgm:prSet>
      <dgm:spPr/>
    </dgm:pt>
    <dgm:pt modelId="{0E93216B-731F-4119-8064-8F3C2FB37A55}" type="pres">
      <dgm:prSet presAssocID="{3CFFC1D6-B8BA-4B90-8E4A-226D77F5A616}" presName="circ4" presStyleLbl="vennNode1" presStyleIdx="3" presStyleCnt="6"/>
      <dgm:spPr/>
    </dgm:pt>
    <dgm:pt modelId="{73C9D587-0883-4E27-9194-569F0467E02D}" type="pres">
      <dgm:prSet presAssocID="{3CFFC1D6-B8BA-4B90-8E4A-226D77F5A616}" presName="circ4Tx" presStyleLbl="revTx" presStyleIdx="0" presStyleCnt="0" custScaleX="275414" custLinFactNeighborX="27601" custLinFactNeighborY="-30135">
        <dgm:presLayoutVars>
          <dgm:chMax val="0"/>
          <dgm:chPref val="0"/>
          <dgm:bulletEnabled val="1"/>
        </dgm:presLayoutVars>
      </dgm:prSet>
      <dgm:spPr/>
    </dgm:pt>
    <dgm:pt modelId="{1B256F38-FB48-4581-BD23-CB41F866D1BF}" type="pres">
      <dgm:prSet presAssocID="{B994B190-36F5-40F7-8652-156A27F623A7}" presName="circ5" presStyleLbl="vennNode1" presStyleIdx="4" presStyleCnt="6"/>
      <dgm:spPr/>
    </dgm:pt>
    <dgm:pt modelId="{0D62F022-4219-4F81-B106-FA5B67164073}" type="pres">
      <dgm:prSet presAssocID="{B994B190-36F5-40F7-8652-156A27F623A7}" presName="circ5Tx" presStyleLbl="revTx" presStyleIdx="0" presStyleCnt="0" custScaleX="214624" custLinFactNeighborX="-18522" custLinFactNeighborY="-31366">
        <dgm:presLayoutVars>
          <dgm:chMax val="0"/>
          <dgm:chPref val="0"/>
          <dgm:bulletEnabled val="1"/>
        </dgm:presLayoutVars>
      </dgm:prSet>
      <dgm:spPr/>
    </dgm:pt>
    <dgm:pt modelId="{DB33766A-9BF6-4F48-B67A-634333D5EFE7}" type="pres">
      <dgm:prSet presAssocID="{21E47CF5-C6E6-4CE8-A94B-12D17649FA70}" presName="circ6" presStyleLbl="vennNode1" presStyleIdx="5" presStyleCnt="6"/>
      <dgm:spPr/>
    </dgm:pt>
    <dgm:pt modelId="{8C4035DB-DDC3-4D13-BAE6-F60039ED9B1E}" type="pres">
      <dgm:prSet presAssocID="{21E47CF5-C6E6-4CE8-A94B-12D17649FA70}" presName="circ6Tx" presStyleLbl="revTx" presStyleIdx="0" presStyleCnt="0" custScaleX="272494" custLinFactNeighborX="-65017" custLinFactNeighborY="-10352">
        <dgm:presLayoutVars>
          <dgm:chMax val="0"/>
          <dgm:chPref val="0"/>
          <dgm:bulletEnabled val="1"/>
        </dgm:presLayoutVars>
      </dgm:prSet>
      <dgm:spPr/>
    </dgm:pt>
  </dgm:ptLst>
  <dgm:cxnLst>
    <dgm:cxn modelId="{C2A69328-3F7F-4780-946E-DD5680679552}" type="presOf" srcId="{3B6BE79C-8DD3-4AF4-ACD4-ECB2AD76C024}" destId="{95CE0CDB-B947-4588-935F-0320A1AB56DB}" srcOrd="0" destOrd="0" presId="urn:microsoft.com/office/officeart/2005/8/layout/venn1"/>
    <dgm:cxn modelId="{C047672D-2A05-48E7-8285-837223275A64}" srcId="{0FBA4A10-EFAF-4CB8-BCEB-FE93C92AB9B5}" destId="{3CFFC1D6-B8BA-4B90-8E4A-226D77F5A616}" srcOrd="3" destOrd="0" parTransId="{E57AFA15-9030-49E1-B5DE-2D2711E93E4B}" sibTransId="{D3C7C8C3-85FB-4101-ABE2-8038CC314246}"/>
    <dgm:cxn modelId="{05B9E961-623F-4E9B-B995-A1EBCA81C381}" srcId="{0FBA4A10-EFAF-4CB8-BCEB-FE93C92AB9B5}" destId="{3B6BE79C-8DD3-4AF4-ACD4-ECB2AD76C024}" srcOrd="1" destOrd="0" parTransId="{AE6B859C-FE1C-4A19-A907-3913EAA79646}" sibTransId="{5BF02EEE-EBD4-4764-9FC2-CC815A4FFC66}"/>
    <dgm:cxn modelId="{2BF66770-9BAD-4D20-8901-2BBCBE9166C2}" type="presOf" srcId="{0FBA4A10-EFAF-4CB8-BCEB-FE93C92AB9B5}" destId="{60EDF3CE-7890-456D-9E42-CEC649EDF78C}" srcOrd="0" destOrd="0" presId="urn:microsoft.com/office/officeart/2005/8/layout/venn1"/>
    <dgm:cxn modelId="{63607155-B5FD-4932-A9D2-64B15FD3E50B}" srcId="{0FBA4A10-EFAF-4CB8-BCEB-FE93C92AB9B5}" destId="{328E5485-D7CA-450D-8048-EBA41E481567}" srcOrd="0" destOrd="0" parTransId="{A7532708-5ED9-4841-99E4-CDD248131A4A}" sibTransId="{12129163-DC72-40E4-91A1-470A1C6883B8}"/>
    <dgm:cxn modelId="{0926E17F-57C0-4078-B7D8-2ADD13AB0870}" type="presOf" srcId="{3CFFC1D6-B8BA-4B90-8E4A-226D77F5A616}" destId="{73C9D587-0883-4E27-9194-569F0467E02D}" srcOrd="0" destOrd="0" presId="urn:microsoft.com/office/officeart/2005/8/layout/venn1"/>
    <dgm:cxn modelId="{3A332C8E-C96C-45BB-9386-DE339C54E8A8}" srcId="{0FBA4A10-EFAF-4CB8-BCEB-FE93C92AB9B5}" destId="{21E47CF5-C6E6-4CE8-A94B-12D17649FA70}" srcOrd="5" destOrd="0" parTransId="{B0D65734-30D7-4DD3-B359-936459372175}" sibTransId="{DD5597E5-BAE2-4A7B-A8C0-EEDE9D4CF5EB}"/>
    <dgm:cxn modelId="{10216992-6BA7-40A4-9338-4E682482E17C}" type="presOf" srcId="{B994B190-36F5-40F7-8652-156A27F623A7}" destId="{0D62F022-4219-4F81-B106-FA5B67164073}" srcOrd="0" destOrd="0" presId="urn:microsoft.com/office/officeart/2005/8/layout/venn1"/>
    <dgm:cxn modelId="{18F41DA8-665B-4CBE-B1D4-3AF005674C3D}" type="presOf" srcId="{EEFA112D-3BF2-443E-8676-BDC9EA16FFF9}" destId="{33E8445D-949E-4392-906E-7D465937C232}" srcOrd="0" destOrd="0" presId="urn:microsoft.com/office/officeart/2005/8/layout/venn1"/>
    <dgm:cxn modelId="{9A21D9CD-391C-4FCC-8FA5-9794B41A8E90}" srcId="{0FBA4A10-EFAF-4CB8-BCEB-FE93C92AB9B5}" destId="{EEFA112D-3BF2-443E-8676-BDC9EA16FFF9}" srcOrd="2" destOrd="0" parTransId="{F34C11E4-1F44-4BDA-B3D9-17EE9652CEF1}" sibTransId="{D3E8A9CD-4119-4EC0-87C9-E7B890A00321}"/>
    <dgm:cxn modelId="{718692DD-248E-459B-A7E2-53D16A3D43A4}" type="presOf" srcId="{21E47CF5-C6E6-4CE8-A94B-12D17649FA70}" destId="{8C4035DB-DDC3-4D13-BAE6-F60039ED9B1E}" srcOrd="0" destOrd="0" presId="urn:microsoft.com/office/officeart/2005/8/layout/venn1"/>
    <dgm:cxn modelId="{1DCE94F5-0F4E-427B-B069-C3B32BA38602}" type="presOf" srcId="{328E5485-D7CA-450D-8048-EBA41E481567}" destId="{CE9836C1-6963-482F-87C8-638608664367}" srcOrd="0" destOrd="0" presId="urn:microsoft.com/office/officeart/2005/8/layout/venn1"/>
    <dgm:cxn modelId="{4BD352FF-E8E6-4BDC-B008-FBE8E573AAC2}" srcId="{0FBA4A10-EFAF-4CB8-BCEB-FE93C92AB9B5}" destId="{B994B190-36F5-40F7-8652-156A27F623A7}" srcOrd="4" destOrd="0" parTransId="{5A25D4F3-7C04-4492-B99C-776A81A382E3}" sibTransId="{78C7EA2B-90A8-407E-8E79-03BEAFD8DAEE}"/>
    <dgm:cxn modelId="{1AA55C8C-5318-4B41-92E2-C737144CA710}" type="presParOf" srcId="{60EDF3CE-7890-456D-9E42-CEC649EDF78C}" destId="{B4ECC01A-CF03-4E00-B0F6-65CD0033B517}" srcOrd="0" destOrd="0" presId="urn:microsoft.com/office/officeart/2005/8/layout/venn1"/>
    <dgm:cxn modelId="{60842469-D83F-40EB-AAF9-C35B13AF5A1C}" type="presParOf" srcId="{60EDF3CE-7890-456D-9E42-CEC649EDF78C}" destId="{CE9836C1-6963-482F-87C8-638608664367}" srcOrd="1" destOrd="0" presId="urn:microsoft.com/office/officeart/2005/8/layout/venn1"/>
    <dgm:cxn modelId="{55CF1CA6-4E39-423B-A4D5-5512F69E4D0B}" type="presParOf" srcId="{60EDF3CE-7890-456D-9E42-CEC649EDF78C}" destId="{39D79783-96F5-44A6-BDF1-00E95193D7DF}" srcOrd="2" destOrd="0" presId="urn:microsoft.com/office/officeart/2005/8/layout/venn1"/>
    <dgm:cxn modelId="{0E598356-BBDC-462F-8D10-C038E0602A88}" type="presParOf" srcId="{60EDF3CE-7890-456D-9E42-CEC649EDF78C}" destId="{95CE0CDB-B947-4588-935F-0320A1AB56DB}" srcOrd="3" destOrd="0" presId="urn:microsoft.com/office/officeart/2005/8/layout/venn1"/>
    <dgm:cxn modelId="{76F70446-CDC3-417B-A871-FFA7AD8264C8}" type="presParOf" srcId="{60EDF3CE-7890-456D-9E42-CEC649EDF78C}" destId="{BFFDD77D-E34F-4338-8AC2-D79BD14A64EB}" srcOrd="4" destOrd="0" presId="urn:microsoft.com/office/officeart/2005/8/layout/venn1"/>
    <dgm:cxn modelId="{8A8E402A-4068-4117-B56D-AA4453980792}" type="presParOf" srcId="{60EDF3CE-7890-456D-9E42-CEC649EDF78C}" destId="{33E8445D-949E-4392-906E-7D465937C232}" srcOrd="5" destOrd="0" presId="urn:microsoft.com/office/officeart/2005/8/layout/venn1"/>
    <dgm:cxn modelId="{2B9CC5FA-C1FE-42CB-BD7A-9EBC6878F641}" type="presParOf" srcId="{60EDF3CE-7890-456D-9E42-CEC649EDF78C}" destId="{0E93216B-731F-4119-8064-8F3C2FB37A55}" srcOrd="6" destOrd="0" presId="urn:microsoft.com/office/officeart/2005/8/layout/venn1"/>
    <dgm:cxn modelId="{7CDB236C-3989-4C30-94A8-3E66BCF4214C}" type="presParOf" srcId="{60EDF3CE-7890-456D-9E42-CEC649EDF78C}" destId="{73C9D587-0883-4E27-9194-569F0467E02D}" srcOrd="7" destOrd="0" presId="urn:microsoft.com/office/officeart/2005/8/layout/venn1"/>
    <dgm:cxn modelId="{49131F18-C2BE-4E35-9274-075885028FAD}" type="presParOf" srcId="{60EDF3CE-7890-456D-9E42-CEC649EDF78C}" destId="{1B256F38-FB48-4581-BD23-CB41F866D1BF}" srcOrd="8" destOrd="0" presId="urn:microsoft.com/office/officeart/2005/8/layout/venn1"/>
    <dgm:cxn modelId="{8C84BFD2-3B29-4140-8900-2D6F91310284}" type="presParOf" srcId="{60EDF3CE-7890-456D-9E42-CEC649EDF78C}" destId="{0D62F022-4219-4F81-B106-FA5B67164073}" srcOrd="9" destOrd="0" presId="urn:microsoft.com/office/officeart/2005/8/layout/venn1"/>
    <dgm:cxn modelId="{AFC2294E-AE16-4669-BDD9-A3C2CB049452}" type="presParOf" srcId="{60EDF3CE-7890-456D-9E42-CEC649EDF78C}" destId="{DB33766A-9BF6-4F48-B67A-634333D5EFE7}" srcOrd="10" destOrd="0" presId="urn:microsoft.com/office/officeart/2005/8/layout/venn1"/>
    <dgm:cxn modelId="{03ADB3CA-0B8D-4A9B-9B97-78497DC063BF}" type="presParOf" srcId="{60EDF3CE-7890-456D-9E42-CEC649EDF78C}" destId="{8C4035DB-DDC3-4D13-BAE6-F60039ED9B1E}" srcOrd="11" destOrd="0" presId="urn:microsoft.com/office/officeart/2005/8/layout/venn1"/>
  </dgm:cxnLst>
  <dgm:bg>
    <a:solidFill>
      <a:schemeClr val="accent5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B2319F-D2AC-4BF3-AB95-6DE7268C51E3}" type="doc">
      <dgm:prSet loTypeId="urn:microsoft.com/office/officeart/2005/8/layout/list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0D7453C4-E6EF-41DA-9CE9-0B1A0E6259EA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Конспект лекцій з дисципліни</a:t>
          </a:r>
        </a:p>
      </dgm:t>
    </dgm:pt>
    <dgm:pt modelId="{09EAD055-1F7F-4459-AB4E-410F4223B5A0}" type="parTrans" cxnId="{9C88135E-8E99-4C8A-B607-430D47BDA69C}">
      <dgm:prSet/>
      <dgm:spPr/>
      <dgm:t>
        <a:bodyPr/>
        <a:lstStyle/>
        <a:p>
          <a:endParaRPr lang="uk-UA"/>
        </a:p>
      </dgm:t>
    </dgm:pt>
    <dgm:pt modelId="{C08E1A9F-63B8-442B-8665-4FCE73D0F4C8}" type="sibTrans" cxnId="{9C88135E-8E99-4C8A-B607-430D47BDA69C}">
      <dgm:prSet/>
      <dgm:spPr/>
      <dgm:t>
        <a:bodyPr/>
        <a:lstStyle/>
        <a:p>
          <a:endParaRPr lang="uk-UA"/>
        </a:p>
      </dgm:t>
    </dgm:pt>
    <dgm:pt modelId="{E647D186-AF84-4AC2-8FE0-6AF17E70C485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вказівки для практичних занять з дисципліни</a:t>
          </a:r>
        </a:p>
      </dgm:t>
    </dgm:pt>
    <dgm:pt modelId="{1B45BCAD-C2C5-4533-A153-A1BB8156B254}" type="parTrans" cxnId="{30789876-C6C1-4622-B944-20DA07A72775}">
      <dgm:prSet/>
      <dgm:spPr/>
      <dgm:t>
        <a:bodyPr/>
        <a:lstStyle/>
        <a:p>
          <a:endParaRPr lang="uk-UA"/>
        </a:p>
      </dgm:t>
    </dgm:pt>
    <dgm:pt modelId="{7ACF8919-4D86-4A0B-B566-5DA91D2935EA}" type="sibTrans" cxnId="{30789876-C6C1-4622-B944-20DA07A72775}">
      <dgm:prSet/>
      <dgm:spPr/>
      <dgm:t>
        <a:bodyPr/>
        <a:lstStyle/>
        <a:p>
          <a:endParaRPr lang="uk-UA"/>
        </a:p>
      </dgm:t>
    </dgm:pt>
    <dgm:pt modelId="{77D41E13-871C-4100-8BAB-4E5A92D8CC80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Ситуаційні завдання і методичні вказівки для самостійної роботи студентів</a:t>
          </a:r>
        </a:p>
      </dgm:t>
    </dgm:pt>
    <dgm:pt modelId="{EAC5485C-DB65-4C2A-9444-CA3AAA340568}" type="parTrans" cxnId="{7D4D284D-C646-49DF-87B6-C709B1919E2A}">
      <dgm:prSet/>
      <dgm:spPr/>
      <dgm:t>
        <a:bodyPr/>
        <a:lstStyle/>
        <a:p>
          <a:endParaRPr lang="uk-UA"/>
        </a:p>
      </dgm:t>
    </dgm:pt>
    <dgm:pt modelId="{81F4E8D2-FF7F-418E-BDC1-CD08734F49C0}" type="sibTrans" cxnId="{7D4D284D-C646-49DF-87B6-C709B1919E2A}">
      <dgm:prSet/>
      <dgm:spPr/>
      <dgm:t>
        <a:bodyPr/>
        <a:lstStyle/>
        <a:p>
          <a:endParaRPr lang="uk-UA"/>
        </a:p>
      </dgm:t>
    </dgm:pt>
    <dgm:pt modelId="{B40694EF-B8E5-4630-B3B7-3BD6EE6C947D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рекомендації та варіанти для виконання індивідуальної роботи з дисципліни</a:t>
          </a:r>
        </a:p>
      </dgm:t>
    </dgm:pt>
    <dgm:pt modelId="{95BF210A-4F86-4CAB-8445-D6BFEA40103C}" type="parTrans" cxnId="{98E9B420-4CCF-4994-BFDF-367D551A2058}">
      <dgm:prSet/>
      <dgm:spPr/>
      <dgm:t>
        <a:bodyPr/>
        <a:lstStyle/>
        <a:p>
          <a:endParaRPr lang="uk-UA"/>
        </a:p>
      </dgm:t>
    </dgm:pt>
    <dgm:pt modelId="{BABA94B2-E3D6-499E-8D2E-EA229B5CBC96}" type="sibTrans" cxnId="{98E9B420-4CCF-4994-BFDF-367D551A2058}">
      <dgm:prSet/>
      <dgm:spPr/>
      <dgm:t>
        <a:bodyPr/>
        <a:lstStyle/>
        <a:p>
          <a:endParaRPr lang="uk-UA"/>
        </a:p>
      </dgm:t>
    </dgm:pt>
    <dgm:pt modelId="{A52FB52F-BC5B-49C3-B081-47D7DBAB8358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Тести з  дисципліни</a:t>
          </a:r>
        </a:p>
      </dgm:t>
    </dgm:pt>
    <dgm:pt modelId="{16F25AD8-7FAA-4DE5-9C2B-5D9E390F999B}" type="parTrans" cxnId="{4E6D844D-4237-419B-A45F-1D949442072B}">
      <dgm:prSet/>
      <dgm:spPr/>
      <dgm:t>
        <a:bodyPr/>
        <a:lstStyle/>
        <a:p>
          <a:endParaRPr lang="uk-UA"/>
        </a:p>
      </dgm:t>
    </dgm:pt>
    <dgm:pt modelId="{A72E2FFE-7F42-41C8-94FA-24E7BA803FD8}" type="sibTrans" cxnId="{4E6D844D-4237-419B-A45F-1D949442072B}">
      <dgm:prSet/>
      <dgm:spPr/>
      <dgm:t>
        <a:bodyPr/>
        <a:lstStyle/>
        <a:p>
          <a:endParaRPr lang="uk-UA"/>
        </a:p>
      </dgm:t>
    </dgm:pt>
    <dgm:pt modelId="{51CA9A47-1EE0-4094-B930-07D7FDC559F4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Презентаційні матеріали до лекцій.</a:t>
          </a:r>
        </a:p>
      </dgm:t>
    </dgm:pt>
    <dgm:pt modelId="{73988EC1-A81D-41FE-B29B-874E08CC1D92}" type="parTrans" cxnId="{86D73FF2-D603-4E99-8186-4621EDAC3CF6}">
      <dgm:prSet/>
      <dgm:spPr/>
      <dgm:t>
        <a:bodyPr/>
        <a:lstStyle/>
        <a:p>
          <a:endParaRPr lang="uk-UA"/>
        </a:p>
      </dgm:t>
    </dgm:pt>
    <dgm:pt modelId="{EBF10E3A-C781-44B4-A1D3-109B00F7EBC2}" type="sibTrans" cxnId="{86D73FF2-D603-4E99-8186-4621EDAC3CF6}">
      <dgm:prSet/>
      <dgm:spPr/>
      <dgm:t>
        <a:bodyPr/>
        <a:lstStyle/>
        <a:p>
          <a:endParaRPr lang="uk-UA"/>
        </a:p>
      </dgm:t>
    </dgm:pt>
    <dgm:pt modelId="{FECEDC4A-0365-4902-A983-B32AC9BAE3C3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Перелік завдань для модульного контролю з дисципліни</a:t>
          </a:r>
        </a:p>
      </dgm:t>
    </dgm:pt>
    <dgm:pt modelId="{DEA3A631-B804-4261-8E3A-17F3E70F83DB}" type="parTrans" cxnId="{BB83BE87-C3BC-4EBC-AC29-66CDE646AB13}">
      <dgm:prSet/>
      <dgm:spPr/>
      <dgm:t>
        <a:bodyPr/>
        <a:lstStyle/>
        <a:p>
          <a:endParaRPr lang="uk-UA"/>
        </a:p>
      </dgm:t>
    </dgm:pt>
    <dgm:pt modelId="{5C782432-F129-43AA-A14A-A1C1BD380ADB}" type="sibTrans" cxnId="{BB83BE87-C3BC-4EBC-AC29-66CDE646AB13}">
      <dgm:prSet/>
      <dgm:spPr/>
      <dgm:t>
        <a:bodyPr/>
        <a:lstStyle/>
        <a:p>
          <a:endParaRPr lang="uk-UA"/>
        </a:p>
      </dgm:t>
    </dgm:pt>
    <dgm:pt modelId="{B80A78D6-A547-494C-AC12-496804141A89}" type="pres">
      <dgm:prSet presAssocID="{0DB2319F-D2AC-4BF3-AB95-6DE7268C51E3}" presName="linear" presStyleCnt="0">
        <dgm:presLayoutVars>
          <dgm:dir/>
          <dgm:animLvl val="lvl"/>
          <dgm:resizeHandles val="exact"/>
        </dgm:presLayoutVars>
      </dgm:prSet>
      <dgm:spPr/>
    </dgm:pt>
    <dgm:pt modelId="{7F6A2987-0EC1-4658-9293-45A2C11B958F}" type="pres">
      <dgm:prSet presAssocID="{0D7453C4-E6EF-41DA-9CE9-0B1A0E6259EA}" presName="parentLin" presStyleCnt="0"/>
      <dgm:spPr/>
    </dgm:pt>
    <dgm:pt modelId="{BBFB97D1-2C2C-4A55-B8E4-2DF388319577}" type="pres">
      <dgm:prSet presAssocID="{0D7453C4-E6EF-41DA-9CE9-0B1A0E6259EA}" presName="parentLeftMargin" presStyleLbl="node1" presStyleIdx="0" presStyleCnt="7"/>
      <dgm:spPr/>
    </dgm:pt>
    <dgm:pt modelId="{428236BB-D8FF-48C8-8C9D-9507F4225D50}" type="pres">
      <dgm:prSet presAssocID="{0D7453C4-E6EF-41DA-9CE9-0B1A0E6259E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44FF2F0-272C-40C0-A4C6-28634789A601}" type="pres">
      <dgm:prSet presAssocID="{0D7453C4-E6EF-41DA-9CE9-0B1A0E6259EA}" presName="negativeSpace" presStyleCnt="0"/>
      <dgm:spPr/>
    </dgm:pt>
    <dgm:pt modelId="{F5066F30-A785-4219-B0A7-921B2E4E0206}" type="pres">
      <dgm:prSet presAssocID="{0D7453C4-E6EF-41DA-9CE9-0B1A0E6259EA}" presName="childText" presStyleLbl="conFgAcc1" presStyleIdx="0" presStyleCnt="7">
        <dgm:presLayoutVars>
          <dgm:bulletEnabled val="1"/>
        </dgm:presLayoutVars>
      </dgm:prSet>
      <dgm:spPr/>
    </dgm:pt>
    <dgm:pt modelId="{77391056-F687-47E1-A17C-C786868434FD}" type="pres">
      <dgm:prSet presAssocID="{C08E1A9F-63B8-442B-8665-4FCE73D0F4C8}" presName="spaceBetweenRectangles" presStyleCnt="0"/>
      <dgm:spPr/>
    </dgm:pt>
    <dgm:pt modelId="{88D33D29-0416-497D-8D8C-88130A10300C}" type="pres">
      <dgm:prSet presAssocID="{E647D186-AF84-4AC2-8FE0-6AF17E70C485}" presName="parentLin" presStyleCnt="0"/>
      <dgm:spPr/>
    </dgm:pt>
    <dgm:pt modelId="{6633880E-B019-48B2-B18C-A213B8788F2B}" type="pres">
      <dgm:prSet presAssocID="{E647D186-AF84-4AC2-8FE0-6AF17E70C485}" presName="parentLeftMargin" presStyleLbl="node1" presStyleIdx="0" presStyleCnt="7"/>
      <dgm:spPr/>
    </dgm:pt>
    <dgm:pt modelId="{0DD8B36C-3DCD-420A-A83E-18F1B59371CE}" type="pres">
      <dgm:prSet presAssocID="{E647D186-AF84-4AC2-8FE0-6AF17E70C48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F0162CE8-3651-4276-9990-EB9CC08C4686}" type="pres">
      <dgm:prSet presAssocID="{E647D186-AF84-4AC2-8FE0-6AF17E70C485}" presName="negativeSpace" presStyleCnt="0"/>
      <dgm:spPr/>
    </dgm:pt>
    <dgm:pt modelId="{14235ED0-FF66-41F9-ACEC-B3FF1726DA23}" type="pres">
      <dgm:prSet presAssocID="{E647D186-AF84-4AC2-8FE0-6AF17E70C485}" presName="childText" presStyleLbl="conFgAcc1" presStyleIdx="1" presStyleCnt="7">
        <dgm:presLayoutVars>
          <dgm:bulletEnabled val="1"/>
        </dgm:presLayoutVars>
      </dgm:prSet>
      <dgm:spPr/>
    </dgm:pt>
    <dgm:pt modelId="{D267ED49-6199-4B91-8424-20E81276D7A5}" type="pres">
      <dgm:prSet presAssocID="{7ACF8919-4D86-4A0B-B566-5DA91D2935EA}" presName="spaceBetweenRectangles" presStyleCnt="0"/>
      <dgm:spPr/>
    </dgm:pt>
    <dgm:pt modelId="{82FCA8DA-C470-4004-A17B-414886EAAF83}" type="pres">
      <dgm:prSet presAssocID="{77D41E13-871C-4100-8BAB-4E5A92D8CC80}" presName="parentLin" presStyleCnt="0"/>
      <dgm:spPr/>
    </dgm:pt>
    <dgm:pt modelId="{B100A96A-967C-4F2B-BEC1-DBF403D16877}" type="pres">
      <dgm:prSet presAssocID="{77D41E13-871C-4100-8BAB-4E5A92D8CC80}" presName="parentLeftMargin" presStyleLbl="node1" presStyleIdx="1" presStyleCnt="7"/>
      <dgm:spPr/>
    </dgm:pt>
    <dgm:pt modelId="{096CD750-1C51-473D-A9BC-BAD54EB1E266}" type="pres">
      <dgm:prSet presAssocID="{77D41E13-871C-4100-8BAB-4E5A92D8CC80}" presName="parentText" presStyleLbl="node1" presStyleIdx="2" presStyleCnt="7" custScaleX="99379">
        <dgm:presLayoutVars>
          <dgm:chMax val="0"/>
          <dgm:bulletEnabled val="1"/>
        </dgm:presLayoutVars>
      </dgm:prSet>
      <dgm:spPr/>
    </dgm:pt>
    <dgm:pt modelId="{11D9A890-7939-4853-8347-34A2CA7A602B}" type="pres">
      <dgm:prSet presAssocID="{77D41E13-871C-4100-8BAB-4E5A92D8CC80}" presName="negativeSpace" presStyleCnt="0"/>
      <dgm:spPr/>
    </dgm:pt>
    <dgm:pt modelId="{076EAFA0-ADB9-4DC8-BF46-6FE0785DC352}" type="pres">
      <dgm:prSet presAssocID="{77D41E13-871C-4100-8BAB-4E5A92D8CC80}" presName="childText" presStyleLbl="conFgAcc1" presStyleIdx="2" presStyleCnt="7">
        <dgm:presLayoutVars>
          <dgm:bulletEnabled val="1"/>
        </dgm:presLayoutVars>
      </dgm:prSet>
      <dgm:spPr/>
    </dgm:pt>
    <dgm:pt modelId="{9EC475FF-45C9-40F0-A250-18F6B6595D84}" type="pres">
      <dgm:prSet presAssocID="{81F4E8D2-FF7F-418E-BDC1-CD08734F49C0}" presName="spaceBetweenRectangles" presStyleCnt="0"/>
      <dgm:spPr/>
    </dgm:pt>
    <dgm:pt modelId="{1B8FE1B3-9D5C-42D7-9F82-F6E28A49E46C}" type="pres">
      <dgm:prSet presAssocID="{B40694EF-B8E5-4630-B3B7-3BD6EE6C947D}" presName="parentLin" presStyleCnt="0"/>
      <dgm:spPr/>
    </dgm:pt>
    <dgm:pt modelId="{0BB289E1-6F95-454B-B988-FE5018A1B14B}" type="pres">
      <dgm:prSet presAssocID="{B40694EF-B8E5-4630-B3B7-3BD6EE6C947D}" presName="parentLeftMargin" presStyleLbl="node1" presStyleIdx="2" presStyleCnt="7"/>
      <dgm:spPr/>
    </dgm:pt>
    <dgm:pt modelId="{41945C87-FDE0-457C-8AD5-DF574FDF7498}" type="pres">
      <dgm:prSet presAssocID="{B40694EF-B8E5-4630-B3B7-3BD6EE6C947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38AABE4-E073-44AE-B9F5-F812C35F2A85}" type="pres">
      <dgm:prSet presAssocID="{B40694EF-B8E5-4630-B3B7-3BD6EE6C947D}" presName="negativeSpace" presStyleCnt="0"/>
      <dgm:spPr/>
    </dgm:pt>
    <dgm:pt modelId="{E5F26159-3CE0-457A-ADBC-743373F12072}" type="pres">
      <dgm:prSet presAssocID="{B40694EF-B8E5-4630-B3B7-3BD6EE6C947D}" presName="childText" presStyleLbl="conFgAcc1" presStyleIdx="3" presStyleCnt="7">
        <dgm:presLayoutVars>
          <dgm:bulletEnabled val="1"/>
        </dgm:presLayoutVars>
      </dgm:prSet>
      <dgm:spPr/>
    </dgm:pt>
    <dgm:pt modelId="{4C29C112-C884-4E30-BE1C-EE4B35B35839}" type="pres">
      <dgm:prSet presAssocID="{BABA94B2-E3D6-499E-8D2E-EA229B5CBC96}" presName="spaceBetweenRectangles" presStyleCnt="0"/>
      <dgm:spPr/>
    </dgm:pt>
    <dgm:pt modelId="{D2EDAF5B-9655-474D-99AA-1B76910791C4}" type="pres">
      <dgm:prSet presAssocID="{A52FB52F-BC5B-49C3-B081-47D7DBAB8358}" presName="parentLin" presStyleCnt="0"/>
      <dgm:spPr/>
    </dgm:pt>
    <dgm:pt modelId="{2B03100F-33AD-4D77-BCE6-E8690EE28732}" type="pres">
      <dgm:prSet presAssocID="{A52FB52F-BC5B-49C3-B081-47D7DBAB8358}" presName="parentLeftMargin" presStyleLbl="node1" presStyleIdx="3" presStyleCnt="7"/>
      <dgm:spPr/>
    </dgm:pt>
    <dgm:pt modelId="{8DB17293-17FE-4179-A553-3F0A4A345B20}" type="pres">
      <dgm:prSet presAssocID="{A52FB52F-BC5B-49C3-B081-47D7DBAB8358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7080B2D-47DA-458C-9740-66856A0CE40F}" type="pres">
      <dgm:prSet presAssocID="{A52FB52F-BC5B-49C3-B081-47D7DBAB8358}" presName="negativeSpace" presStyleCnt="0"/>
      <dgm:spPr/>
    </dgm:pt>
    <dgm:pt modelId="{EDAE407C-824B-4069-A426-46FED6140A4D}" type="pres">
      <dgm:prSet presAssocID="{A52FB52F-BC5B-49C3-B081-47D7DBAB8358}" presName="childText" presStyleLbl="conFgAcc1" presStyleIdx="4" presStyleCnt="7">
        <dgm:presLayoutVars>
          <dgm:bulletEnabled val="1"/>
        </dgm:presLayoutVars>
      </dgm:prSet>
      <dgm:spPr/>
    </dgm:pt>
    <dgm:pt modelId="{A02A607E-69C3-422F-934B-D284195EF056}" type="pres">
      <dgm:prSet presAssocID="{A72E2FFE-7F42-41C8-94FA-24E7BA803FD8}" presName="spaceBetweenRectangles" presStyleCnt="0"/>
      <dgm:spPr/>
    </dgm:pt>
    <dgm:pt modelId="{B94918F2-EC7B-4949-B596-70E20C073D2F}" type="pres">
      <dgm:prSet presAssocID="{51CA9A47-1EE0-4094-B930-07D7FDC559F4}" presName="parentLin" presStyleCnt="0"/>
      <dgm:spPr/>
    </dgm:pt>
    <dgm:pt modelId="{B28335EB-F0F3-4FD8-BD90-D7BB45934858}" type="pres">
      <dgm:prSet presAssocID="{51CA9A47-1EE0-4094-B930-07D7FDC559F4}" presName="parentLeftMargin" presStyleLbl="node1" presStyleIdx="4" presStyleCnt="7"/>
      <dgm:spPr/>
    </dgm:pt>
    <dgm:pt modelId="{9E12FCE7-1B13-4F7F-A497-08D6156D1975}" type="pres">
      <dgm:prSet presAssocID="{51CA9A47-1EE0-4094-B930-07D7FDC559F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57BB3D0-9E42-4153-A5A0-681F93C9BB23}" type="pres">
      <dgm:prSet presAssocID="{51CA9A47-1EE0-4094-B930-07D7FDC559F4}" presName="negativeSpace" presStyleCnt="0"/>
      <dgm:spPr/>
    </dgm:pt>
    <dgm:pt modelId="{A7A2922A-316A-4F4B-9EC9-EC766BA69030}" type="pres">
      <dgm:prSet presAssocID="{51CA9A47-1EE0-4094-B930-07D7FDC559F4}" presName="childText" presStyleLbl="conFgAcc1" presStyleIdx="5" presStyleCnt="7">
        <dgm:presLayoutVars>
          <dgm:bulletEnabled val="1"/>
        </dgm:presLayoutVars>
      </dgm:prSet>
      <dgm:spPr/>
    </dgm:pt>
    <dgm:pt modelId="{3F332123-D429-462E-B776-054462D954CF}" type="pres">
      <dgm:prSet presAssocID="{EBF10E3A-C781-44B4-A1D3-109B00F7EBC2}" presName="spaceBetweenRectangles" presStyleCnt="0"/>
      <dgm:spPr/>
    </dgm:pt>
    <dgm:pt modelId="{84FDFB99-DC6C-4698-A4B3-A5E76ACF2062}" type="pres">
      <dgm:prSet presAssocID="{FECEDC4A-0365-4902-A983-B32AC9BAE3C3}" presName="parentLin" presStyleCnt="0"/>
      <dgm:spPr/>
    </dgm:pt>
    <dgm:pt modelId="{FEB91542-BD9E-464C-B1FB-ED06C98F6BA6}" type="pres">
      <dgm:prSet presAssocID="{FECEDC4A-0365-4902-A983-B32AC9BAE3C3}" presName="parentLeftMargin" presStyleLbl="node1" presStyleIdx="5" presStyleCnt="7"/>
      <dgm:spPr/>
    </dgm:pt>
    <dgm:pt modelId="{130460CC-95F5-4E12-8CEF-38352FA80FB4}" type="pres">
      <dgm:prSet presAssocID="{FECEDC4A-0365-4902-A983-B32AC9BAE3C3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2ECD92D7-1EAE-4974-8907-81A33AC4240B}" type="pres">
      <dgm:prSet presAssocID="{FECEDC4A-0365-4902-A983-B32AC9BAE3C3}" presName="negativeSpace" presStyleCnt="0"/>
      <dgm:spPr/>
    </dgm:pt>
    <dgm:pt modelId="{D77C0C4A-4DCC-413F-ABD6-907F94F8D28C}" type="pres">
      <dgm:prSet presAssocID="{FECEDC4A-0365-4902-A983-B32AC9BAE3C3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EE035506-E2E5-49E0-9D87-27BE2BB5F558}" type="presOf" srcId="{0D7453C4-E6EF-41DA-9CE9-0B1A0E6259EA}" destId="{428236BB-D8FF-48C8-8C9D-9507F4225D50}" srcOrd="1" destOrd="0" presId="urn:microsoft.com/office/officeart/2005/8/layout/list1"/>
    <dgm:cxn modelId="{8F622A07-AEC6-49E7-8E50-9034A49EB175}" type="presOf" srcId="{0D7453C4-E6EF-41DA-9CE9-0B1A0E6259EA}" destId="{BBFB97D1-2C2C-4A55-B8E4-2DF388319577}" srcOrd="0" destOrd="0" presId="urn:microsoft.com/office/officeart/2005/8/layout/list1"/>
    <dgm:cxn modelId="{76187E19-DE81-44EC-99A2-CCC2F955F880}" type="presOf" srcId="{77D41E13-871C-4100-8BAB-4E5A92D8CC80}" destId="{096CD750-1C51-473D-A9BC-BAD54EB1E266}" srcOrd="1" destOrd="0" presId="urn:microsoft.com/office/officeart/2005/8/layout/list1"/>
    <dgm:cxn modelId="{98E9B420-4CCF-4994-BFDF-367D551A2058}" srcId="{0DB2319F-D2AC-4BF3-AB95-6DE7268C51E3}" destId="{B40694EF-B8E5-4630-B3B7-3BD6EE6C947D}" srcOrd="3" destOrd="0" parTransId="{95BF210A-4F86-4CAB-8445-D6BFEA40103C}" sibTransId="{BABA94B2-E3D6-499E-8D2E-EA229B5CBC96}"/>
    <dgm:cxn modelId="{6E269324-90B1-498C-AE93-0F4DD90C6843}" type="presOf" srcId="{A52FB52F-BC5B-49C3-B081-47D7DBAB8358}" destId="{2B03100F-33AD-4D77-BCE6-E8690EE28732}" srcOrd="0" destOrd="0" presId="urn:microsoft.com/office/officeart/2005/8/layout/list1"/>
    <dgm:cxn modelId="{9C88135E-8E99-4C8A-B607-430D47BDA69C}" srcId="{0DB2319F-D2AC-4BF3-AB95-6DE7268C51E3}" destId="{0D7453C4-E6EF-41DA-9CE9-0B1A0E6259EA}" srcOrd="0" destOrd="0" parTransId="{09EAD055-1F7F-4459-AB4E-410F4223B5A0}" sibTransId="{C08E1A9F-63B8-442B-8665-4FCE73D0F4C8}"/>
    <dgm:cxn modelId="{7D4D284D-C646-49DF-87B6-C709B1919E2A}" srcId="{0DB2319F-D2AC-4BF3-AB95-6DE7268C51E3}" destId="{77D41E13-871C-4100-8BAB-4E5A92D8CC80}" srcOrd="2" destOrd="0" parTransId="{EAC5485C-DB65-4C2A-9444-CA3AAA340568}" sibTransId="{81F4E8D2-FF7F-418E-BDC1-CD08734F49C0}"/>
    <dgm:cxn modelId="{4E6D844D-4237-419B-A45F-1D949442072B}" srcId="{0DB2319F-D2AC-4BF3-AB95-6DE7268C51E3}" destId="{A52FB52F-BC5B-49C3-B081-47D7DBAB8358}" srcOrd="4" destOrd="0" parTransId="{16F25AD8-7FAA-4DE5-9C2B-5D9E390F999B}" sibTransId="{A72E2FFE-7F42-41C8-94FA-24E7BA803FD8}"/>
    <dgm:cxn modelId="{0F59A071-C88C-4C1F-A685-F4FD4DC92EE4}" type="presOf" srcId="{77D41E13-871C-4100-8BAB-4E5A92D8CC80}" destId="{B100A96A-967C-4F2B-BEC1-DBF403D16877}" srcOrd="0" destOrd="0" presId="urn:microsoft.com/office/officeart/2005/8/layout/list1"/>
    <dgm:cxn modelId="{85D83C74-766B-4780-8667-69A610DAC3FC}" type="presOf" srcId="{FECEDC4A-0365-4902-A983-B32AC9BAE3C3}" destId="{130460CC-95F5-4E12-8CEF-38352FA80FB4}" srcOrd="1" destOrd="0" presId="urn:microsoft.com/office/officeart/2005/8/layout/list1"/>
    <dgm:cxn modelId="{30789876-C6C1-4622-B944-20DA07A72775}" srcId="{0DB2319F-D2AC-4BF3-AB95-6DE7268C51E3}" destId="{E647D186-AF84-4AC2-8FE0-6AF17E70C485}" srcOrd="1" destOrd="0" parTransId="{1B45BCAD-C2C5-4533-A153-A1BB8156B254}" sibTransId="{7ACF8919-4D86-4A0B-B566-5DA91D2935EA}"/>
    <dgm:cxn modelId="{BB83BE87-C3BC-4EBC-AC29-66CDE646AB13}" srcId="{0DB2319F-D2AC-4BF3-AB95-6DE7268C51E3}" destId="{FECEDC4A-0365-4902-A983-B32AC9BAE3C3}" srcOrd="6" destOrd="0" parTransId="{DEA3A631-B804-4261-8E3A-17F3E70F83DB}" sibTransId="{5C782432-F129-43AA-A14A-A1C1BD380ADB}"/>
    <dgm:cxn modelId="{9D7E638E-FD0C-4181-8329-0C804C8F656A}" type="presOf" srcId="{E647D186-AF84-4AC2-8FE0-6AF17E70C485}" destId="{0DD8B36C-3DCD-420A-A83E-18F1B59371CE}" srcOrd="1" destOrd="0" presId="urn:microsoft.com/office/officeart/2005/8/layout/list1"/>
    <dgm:cxn modelId="{86BA0D98-C236-44BB-BCA4-1FB50288D780}" type="presOf" srcId="{B40694EF-B8E5-4630-B3B7-3BD6EE6C947D}" destId="{41945C87-FDE0-457C-8AD5-DF574FDF7498}" srcOrd="1" destOrd="0" presId="urn:microsoft.com/office/officeart/2005/8/layout/list1"/>
    <dgm:cxn modelId="{9B0BB999-933C-4459-A9A1-7594C96B34D3}" type="presOf" srcId="{B40694EF-B8E5-4630-B3B7-3BD6EE6C947D}" destId="{0BB289E1-6F95-454B-B988-FE5018A1B14B}" srcOrd="0" destOrd="0" presId="urn:microsoft.com/office/officeart/2005/8/layout/list1"/>
    <dgm:cxn modelId="{C71355B3-D184-4F7A-84F6-75FEFB8CC5A4}" type="presOf" srcId="{0DB2319F-D2AC-4BF3-AB95-6DE7268C51E3}" destId="{B80A78D6-A547-494C-AC12-496804141A89}" srcOrd="0" destOrd="0" presId="urn:microsoft.com/office/officeart/2005/8/layout/list1"/>
    <dgm:cxn modelId="{519BB1B3-3759-4F40-AFE5-00FF24E4DD59}" type="presOf" srcId="{A52FB52F-BC5B-49C3-B081-47D7DBAB8358}" destId="{8DB17293-17FE-4179-A553-3F0A4A345B20}" srcOrd="1" destOrd="0" presId="urn:microsoft.com/office/officeart/2005/8/layout/list1"/>
    <dgm:cxn modelId="{0356F1B4-9C20-466B-86F7-23B1CADD8BD4}" type="presOf" srcId="{51CA9A47-1EE0-4094-B930-07D7FDC559F4}" destId="{9E12FCE7-1B13-4F7F-A497-08D6156D1975}" srcOrd="1" destOrd="0" presId="urn:microsoft.com/office/officeart/2005/8/layout/list1"/>
    <dgm:cxn modelId="{418BA5CD-A942-4DE6-BF6C-081F19EC28A4}" type="presOf" srcId="{FECEDC4A-0365-4902-A983-B32AC9BAE3C3}" destId="{FEB91542-BD9E-464C-B1FB-ED06C98F6BA6}" srcOrd="0" destOrd="0" presId="urn:microsoft.com/office/officeart/2005/8/layout/list1"/>
    <dgm:cxn modelId="{C58317E3-3297-47A5-B106-55B7C1188807}" type="presOf" srcId="{51CA9A47-1EE0-4094-B930-07D7FDC559F4}" destId="{B28335EB-F0F3-4FD8-BD90-D7BB45934858}" srcOrd="0" destOrd="0" presId="urn:microsoft.com/office/officeart/2005/8/layout/list1"/>
    <dgm:cxn modelId="{01C758E6-BCC6-442D-B2A4-0A4AAB4B263D}" type="presOf" srcId="{E647D186-AF84-4AC2-8FE0-6AF17E70C485}" destId="{6633880E-B019-48B2-B18C-A213B8788F2B}" srcOrd="0" destOrd="0" presId="urn:microsoft.com/office/officeart/2005/8/layout/list1"/>
    <dgm:cxn modelId="{86D73FF2-D603-4E99-8186-4621EDAC3CF6}" srcId="{0DB2319F-D2AC-4BF3-AB95-6DE7268C51E3}" destId="{51CA9A47-1EE0-4094-B930-07D7FDC559F4}" srcOrd="5" destOrd="0" parTransId="{73988EC1-A81D-41FE-B29B-874E08CC1D92}" sibTransId="{EBF10E3A-C781-44B4-A1D3-109B00F7EBC2}"/>
    <dgm:cxn modelId="{CB5BD9C7-0546-477A-BDFC-3AE0C2A1B68F}" type="presParOf" srcId="{B80A78D6-A547-494C-AC12-496804141A89}" destId="{7F6A2987-0EC1-4658-9293-45A2C11B958F}" srcOrd="0" destOrd="0" presId="urn:microsoft.com/office/officeart/2005/8/layout/list1"/>
    <dgm:cxn modelId="{D3BE58CD-F9C5-4BFC-BB1E-8D0F0CED792B}" type="presParOf" srcId="{7F6A2987-0EC1-4658-9293-45A2C11B958F}" destId="{BBFB97D1-2C2C-4A55-B8E4-2DF388319577}" srcOrd="0" destOrd="0" presId="urn:microsoft.com/office/officeart/2005/8/layout/list1"/>
    <dgm:cxn modelId="{3A53D4D3-3A37-4A32-9ADA-A4A17C83C35E}" type="presParOf" srcId="{7F6A2987-0EC1-4658-9293-45A2C11B958F}" destId="{428236BB-D8FF-48C8-8C9D-9507F4225D50}" srcOrd="1" destOrd="0" presId="urn:microsoft.com/office/officeart/2005/8/layout/list1"/>
    <dgm:cxn modelId="{E9518AD1-F8DC-4D37-AF1E-CD82521ABF0B}" type="presParOf" srcId="{B80A78D6-A547-494C-AC12-496804141A89}" destId="{D44FF2F0-272C-40C0-A4C6-28634789A601}" srcOrd="1" destOrd="0" presId="urn:microsoft.com/office/officeart/2005/8/layout/list1"/>
    <dgm:cxn modelId="{DED0D37C-9C1F-4782-B410-D15CFBFE78A5}" type="presParOf" srcId="{B80A78D6-A547-494C-AC12-496804141A89}" destId="{F5066F30-A785-4219-B0A7-921B2E4E0206}" srcOrd="2" destOrd="0" presId="urn:microsoft.com/office/officeart/2005/8/layout/list1"/>
    <dgm:cxn modelId="{542C6FCD-515B-46B2-B33A-CD51C3F4E083}" type="presParOf" srcId="{B80A78D6-A547-494C-AC12-496804141A89}" destId="{77391056-F687-47E1-A17C-C786868434FD}" srcOrd="3" destOrd="0" presId="urn:microsoft.com/office/officeart/2005/8/layout/list1"/>
    <dgm:cxn modelId="{491D23C4-EB29-42F6-9A43-DFCD7EA78AAA}" type="presParOf" srcId="{B80A78D6-A547-494C-AC12-496804141A89}" destId="{88D33D29-0416-497D-8D8C-88130A10300C}" srcOrd="4" destOrd="0" presId="urn:microsoft.com/office/officeart/2005/8/layout/list1"/>
    <dgm:cxn modelId="{2A06CB38-3372-49A1-86F4-2E38D6E57BB7}" type="presParOf" srcId="{88D33D29-0416-497D-8D8C-88130A10300C}" destId="{6633880E-B019-48B2-B18C-A213B8788F2B}" srcOrd="0" destOrd="0" presId="urn:microsoft.com/office/officeart/2005/8/layout/list1"/>
    <dgm:cxn modelId="{5EA2B83B-C66D-45D4-BB59-992DF558EA09}" type="presParOf" srcId="{88D33D29-0416-497D-8D8C-88130A10300C}" destId="{0DD8B36C-3DCD-420A-A83E-18F1B59371CE}" srcOrd="1" destOrd="0" presId="urn:microsoft.com/office/officeart/2005/8/layout/list1"/>
    <dgm:cxn modelId="{7C8DECC6-8F54-4C8C-8433-CC560EE6FAB1}" type="presParOf" srcId="{B80A78D6-A547-494C-AC12-496804141A89}" destId="{F0162CE8-3651-4276-9990-EB9CC08C4686}" srcOrd="5" destOrd="0" presId="urn:microsoft.com/office/officeart/2005/8/layout/list1"/>
    <dgm:cxn modelId="{596DD58A-4A80-404B-815D-69983F0009C6}" type="presParOf" srcId="{B80A78D6-A547-494C-AC12-496804141A89}" destId="{14235ED0-FF66-41F9-ACEC-B3FF1726DA23}" srcOrd="6" destOrd="0" presId="urn:microsoft.com/office/officeart/2005/8/layout/list1"/>
    <dgm:cxn modelId="{9400B6EC-7A7B-4861-9E20-668C8672E07B}" type="presParOf" srcId="{B80A78D6-A547-494C-AC12-496804141A89}" destId="{D267ED49-6199-4B91-8424-20E81276D7A5}" srcOrd="7" destOrd="0" presId="urn:microsoft.com/office/officeart/2005/8/layout/list1"/>
    <dgm:cxn modelId="{2BE0CC2B-5B82-44CF-8D98-B55033FF87E6}" type="presParOf" srcId="{B80A78D6-A547-494C-AC12-496804141A89}" destId="{82FCA8DA-C470-4004-A17B-414886EAAF83}" srcOrd="8" destOrd="0" presId="urn:microsoft.com/office/officeart/2005/8/layout/list1"/>
    <dgm:cxn modelId="{7F6874CC-7CFD-4A2F-9EC9-05287EFB3C94}" type="presParOf" srcId="{82FCA8DA-C470-4004-A17B-414886EAAF83}" destId="{B100A96A-967C-4F2B-BEC1-DBF403D16877}" srcOrd="0" destOrd="0" presId="urn:microsoft.com/office/officeart/2005/8/layout/list1"/>
    <dgm:cxn modelId="{50ED9E6B-0B1D-4ADD-BAB7-78DDF41B12E6}" type="presParOf" srcId="{82FCA8DA-C470-4004-A17B-414886EAAF83}" destId="{096CD750-1C51-473D-A9BC-BAD54EB1E266}" srcOrd="1" destOrd="0" presId="urn:microsoft.com/office/officeart/2005/8/layout/list1"/>
    <dgm:cxn modelId="{3684136F-A737-431A-A765-8DDBF45793BB}" type="presParOf" srcId="{B80A78D6-A547-494C-AC12-496804141A89}" destId="{11D9A890-7939-4853-8347-34A2CA7A602B}" srcOrd="9" destOrd="0" presId="urn:microsoft.com/office/officeart/2005/8/layout/list1"/>
    <dgm:cxn modelId="{6FB4DD75-6304-4B81-9294-7B04715BF1C3}" type="presParOf" srcId="{B80A78D6-A547-494C-AC12-496804141A89}" destId="{076EAFA0-ADB9-4DC8-BF46-6FE0785DC352}" srcOrd="10" destOrd="0" presId="urn:microsoft.com/office/officeart/2005/8/layout/list1"/>
    <dgm:cxn modelId="{312928E9-40C5-407B-B57A-B103BAA89C4F}" type="presParOf" srcId="{B80A78D6-A547-494C-AC12-496804141A89}" destId="{9EC475FF-45C9-40F0-A250-18F6B6595D84}" srcOrd="11" destOrd="0" presId="urn:microsoft.com/office/officeart/2005/8/layout/list1"/>
    <dgm:cxn modelId="{3FC84112-8464-45BC-8971-D08AD2255988}" type="presParOf" srcId="{B80A78D6-A547-494C-AC12-496804141A89}" destId="{1B8FE1B3-9D5C-42D7-9F82-F6E28A49E46C}" srcOrd="12" destOrd="0" presId="urn:microsoft.com/office/officeart/2005/8/layout/list1"/>
    <dgm:cxn modelId="{AC03D1CA-7C60-4DCC-B8A8-1138792C9338}" type="presParOf" srcId="{1B8FE1B3-9D5C-42D7-9F82-F6E28A49E46C}" destId="{0BB289E1-6F95-454B-B988-FE5018A1B14B}" srcOrd="0" destOrd="0" presId="urn:microsoft.com/office/officeart/2005/8/layout/list1"/>
    <dgm:cxn modelId="{F24B234C-D379-4C60-84A4-91D60ACA0F92}" type="presParOf" srcId="{1B8FE1B3-9D5C-42D7-9F82-F6E28A49E46C}" destId="{41945C87-FDE0-457C-8AD5-DF574FDF7498}" srcOrd="1" destOrd="0" presId="urn:microsoft.com/office/officeart/2005/8/layout/list1"/>
    <dgm:cxn modelId="{ABB632E6-E42E-470C-92E1-E791D76071D3}" type="presParOf" srcId="{B80A78D6-A547-494C-AC12-496804141A89}" destId="{338AABE4-E073-44AE-B9F5-F812C35F2A85}" srcOrd="13" destOrd="0" presId="urn:microsoft.com/office/officeart/2005/8/layout/list1"/>
    <dgm:cxn modelId="{45AED05D-7B4C-4830-B7E2-D0C574868BD8}" type="presParOf" srcId="{B80A78D6-A547-494C-AC12-496804141A89}" destId="{E5F26159-3CE0-457A-ADBC-743373F12072}" srcOrd="14" destOrd="0" presId="urn:microsoft.com/office/officeart/2005/8/layout/list1"/>
    <dgm:cxn modelId="{181D76E6-27BF-4A14-A75E-FF356025757F}" type="presParOf" srcId="{B80A78D6-A547-494C-AC12-496804141A89}" destId="{4C29C112-C884-4E30-BE1C-EE4B35B35839}" srcOrd="15" destOrd="0" presId="urn:microsoft.com/office/officeart/2005/8/layout/list1"/>
    <dgm:cxn modelId="{411C523A-41A6-46AA-AAFA-3C8A5FEAB20F}" type="presParOf" srcId="{B80A78D6-A547-494C-AC12-496804141A89}" destId="{D2EDAF5B-9655-474D-99AA-1B76910791C4}" srcOrd="16" destOrd="0" presId="urn:microsoft.com/office/officeart/2005/8/layout/list1"/>
    <dgm:cxn modelId="{5485B363-5981-4D25-A8DC-86EF8380AA88}" type="presParOf" srcId="{D2EDAF5B-9655-474D-99AA-1B76910791C4}" destId="{2B03100F-33AD-4D77-BCE6-E8690EE28732}" srcOrd="0" destOrd="0" presId="urn:microsoft.com/office/officeart/2005/8/layout/list1"/>
    <dgm:cxn modelId="{6A0D1598-4D4F-45B1-AF5C-112D0097C1E3}" type="presParOf" srcId="{D2EDAF5B-9655-474D-99AA-1B76910791C4}" destId="{8DB17293-17FE-4179-A553-3F0A4A345B20}" srcOrd="1" destOrd="0" presId="urn:microsoft.com/office/officeart/2005/8/layout/list1"/>
    <dgm:cxn modelId="{8ACD0676-8E6D-411A-8228-6574B03EBFBC}" type="presParOf" srcId="{B80A78D6-A547-494C-AC12-496804141A89}" destId="{A7080B2D-47DA-458C-9740-66856A0CE40F}" srcOrd="17" destOrd="0" presId="urn:microsoft.com/office/officeart/2005/8/layout/list1"/>
    <dgm:cxn modelId="{F9A462B7-3852-4A1E-9978-BAD6843BD61C}" type="presParOf" srcId="{B80A78D6-A547-494C-AC12-496804141A89}" destId="{EDAE407C-824B-4069-A426-46FED6140A4D}" srcOrd="18" destOrd="0" presId="urn:microsoft.com/office/officeart/2005/8/layout/list1"/>
    <dgm:cxn modelId="{B475D1E0-DB23-4077-8842-FAECBC996BDB}" type="presParOf" srcId="{B80A78D6-A547-494C-AC12-496804141A89}" destId="{A02A607E-69C3-422F-934B-D284195EF056}" srcOrd="19" destOrd="0" presId="urn:microsoft.com/office/officeart/2005/8/layout/list1"/>
    <dgm:cxn modelId="{45361DD4-0103-43AB-BE41-8311AF7873D3}" type="presParOf" srcId="{B80A78D6-A547-494C-AC12-496804141A89}" destId="{B94918F2-EC7B-4949-B596-70E20C073D2F}" srcOrd="20" destOrd="0" presId="urn:microsoft.com/office/officeart/2005/8/layout/list1"/>
    <dgm:cxn modelId="{56C3893D-D0A9-4696-840E-015E0FEA88A0}" type="presParOf" srcId="{B94918F2-EC7B-4949-B596-70E20C073D2F}" destId="{B28335EB-F0F3-4FD8-BD90-D7BB45934858}" srcOrd="0" destOrd="0" presId="urn:microsoft.com/office/officeart/2005/8/layout/list1"/>
    <dgm:cxn modelId="{D2227514-1E82-4177-8660-68B0A1FD3DB1}" type="presParOf" srcId="{B94918F2-EC7B-4949-B596-70E20C073D2F}" destId="{9E12FCE7-1B13-4F7F-A497-08D6156D1975}" srcOrd="1" destOrd="0" presId="urn:microsoft.com/office/officeart/2005/8/layout/list1"/>
    <dgm:cxn modelId="{5A5F842C-C3FC-4178-9838-4B62BFCDB9C3}" type="presParOf" srcId="{B80A78D6-A547-494C-AC12-496804141A89}" destId="{857BB3D0-9E42-4153-A5A0-681F93C9BB23}" srcOrd="21" destOrd="0" presId="urn:microsoft.com/office/officeart/2005/8/layout/list1"/>
    <dgm:cxn modelId="{F13AF47B-E08F-4F29-B1D5-7CE69EC7C762}" type="presParOf" srcId="{B80A78D6-A547-494C-AC12-496804141A89}" destId="{A7A2922A-316A-4F4B-9EC9-EC766BA69030}" srcOrd="22" destOrd="0" presId="urn:microsoft.com/office/officeart/2005/8/layout/list1"/>
    <dgm:cxn modelId="{4534D411-705E-4ACE-A9D4-D3D735F024F4}" type="presParOf" srcId="{B80A78D6-A547-494C-AC12-496804141A89}" destId="{3F332123-D429-462E-B776-054462D954CF}" srcOrd="23" destOrd="0" presId="urn:microsoft.com/office/officeart/2005/8/layout/list1"/>
    <dgm:cxn modelId="{26567CC6-0B92-4ED9-B52B-E6DF3C361AF2}" type="presParOf" srcId="{B80A78D6-A547-494C-AC12-496804141A89}" destId="{84FDFB99-DC6C-4698-A4B3-A5E76ACF2062}" srcOrd="24" destOrd="0" presId="urn:microsoft.com/office/officeart/2005/8/layout/list1"/>
    <dgm:cxn modelId="{E907D97C-F545-4614-8CEF-7BE4280AD623}" type="presParOf" srcId="{84FDFB99-DC6C-4698-A4B3-A5E76ACF2062}" destId="{FEB91542-BD9E-464C-B1FB-ED06C98F6BA6}" srcOrd="0" destOrd="0" presId="urn:microsoft.com/office/officeart/2005/8/layout/list1"/>
    <dgm:cxn modelId="{51F8BD19-679A-4AE1-829E-CBC3DCB82CD0}" type="presParOf" srcId="{84FDFB99-DC6C-4698-A4B3-A5E76ACF2062}" destId="{130460CC-95F5-4E12-8CEF-38352FA80FB4}" srcOrd="1" destOrd="0" presId="urn:microsoft.com/office/officeart/2005/8/layout/list1"/>
    <dgm:cxn modelId="{4B7E96F7-FEE7-467A-9DD5-6F9119778E77}" type="presParOf" srcId="{B80A78D6-A547-494C-AC12-496804141A89}" destId="{2ECD92D7-1EAE-4974-8907-81A33AC4240B}" srcOrd="25" destOrd="0" presId="urn:microsoft.com/office/officeart/2005/8/layout/list1"/>
    <dgm:cxn modelId="{9DC5A076-1613-4F87-9949-C7FC2B1E6BE4}" type="presParOf" srcId="{B80A78D6-A547-494C-AC12-496804141A89}" destId="{D77C0C4A-4DCC-413F-ABD6-907F94F8D28C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73E05-8889-4C7E-9180-BD5E7BAF5EDB}">
      <dsp:nvSpPr>
        <dsp:cNvPr id="0" name=""/>
        <dsp:cNvSpPr/>
      </dsp:nvSpPr>
      <dsp:spPr>
        <a:xfrm>
          <a:off x="0" y="0"/>
          <a:ext cx="8640960" cy="1258453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9977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 </a:t>
          </a:r>
          <a:r>
            <a:rPr lang="uk-UA" sz="1800" b="1" kern="1200" dirty="0"/>
            <a:t>Обсяг кредитів</a:t>
          </a:r>
        </a:p>
      </dsp:txBody>
      <dsp:txXfrm>
        <a:off x="0" y="314613"/>
        <a:ext cx="8326347" cy="629227"/>
      </dsp:txXfrm>
    </dsp:sp>
    <dsp:sp modelId="{583987F5-C1D2-412F-8A34-21675E8BBC2A}">
      <dsp:nvSpPr>
        <dsp:cNvPr id="0" name=""/>
        <dsp:cNvSpPr/>
      </dsp:nvSpPr>
      <dsp:spPr>
        <a:xfrm>
          <a:off x="2661415" y="396045"/>
          <a:ext cx="5979544" cy="1258453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9977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</a:t>
          </a:r>
          <a:r>
            <a:rPr lang="uk-UA" sz="1600" b="1" kern="1200" dirty="0"/>
            <a:t>Період навчання </a:t>
          </a:r>
        </a:p>
      </dsp:txBody>
      <dsp:txXfrm>
        <a:off x="2661415" y="710658"/>
        <a:ext cx="5664931" cy="629227"/>
      </dsp:txXfrm>
    </dsp:sp>
    <dsp:sp modelId="{06F640C2-EC36-4665-AC17-E63F293E42A7}">
      <dsp:nvSpPr>
        <dsp:cNvPr id="0" name=""/>
        <dsp:cNvSpPr/>
      </dsp:nvSpPr>
      <dsp:spPr>
        <a:xfrm>
          <a:off x="5472595" y="972106"/>
          <a:ext cx="2631176" cy="1258453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9977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</a:t>
          </a:r>
          <a:r>
            <a:rPr lang="uk-UA" sz="1600" b="1" kern="1200" dirty="0"/>
            <a:t>Підсумкова форма </a:t>
          </a:r>
        </a:p>
      </dsp:txBody>
      <dsp:txXfrm>
        <a:off x="5472595" y="1286719"/>
        <a:ext cx="2316563" cy="6292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CC01A-CF03-4E00-B0F6-65CD0033B517}">
      <dsp:nvSpPr>
        <dsp:cNvPr id="0" name=""/>
        <dsp:cNvSpPr/>
      </dsp:nvSpPr>
      <dsp:spPr>
        <a:xfrm>
          <a:off x="3823672" y="990458"/>
          <a:ext cx="1326921" cy="132692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9836C1-6963-482F-87C8-638608664367}">
      <dsp:nvSpPr>
        <dsp:cNvPr id="0" name=""/>
        <dsp:cNvSpPr/>
      </dsp:nvSpPr>
      <dsp:spPr>
        <a:xfrm>
          <a:off x="3098509" y="0"/>
          <a:ext cx="2777246" cy="90354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 версій навчально-методичного забезпечення</a:t>
          </a:r>
          <a:endParaRPr lang="uk-UA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8509" y="0"/>
        <a:ext cx="2777246" cy="903545"/>
      </dsp:txXfrm>
    </dsp:sp>
    <dsp:sp modelId="{39D79783-96F5-44A6-BDF1-00E95193D7DF}">
      <dsp:nvSpPr>
        <dsp:cNvPr id="0" name=""/>
        <dsp:cNvSpPr/>
      </dsp:nvSpPr>
      <dsp:spPr>
        <a:xfrm>
          <a:off x="4254369" y="1239148"/>
          <a:ext cx="1326921" cy="1326921"/>
        </a:xfrm>
        <a:prstGeom prst="ellipse">
          <a:avLst/>
        </a:prstGeom>
        <a:solidFill>
          <a:schemeClr val="accent4">
            <a:alpha val="50000"/>
            <a:hueOff val="-892954"/>
            <a:satOff val="5380"/>
            <a:lumOff val="43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CE0CDB-B947-4588-935F-0320A1AB56DB}">
      <dsp:nvSpPr>
        <dsp:cNvPr id="0" name=""/>
        <dsp:cNvSpPr/>
      </dsp:nvSpPr>
      <dsp:spPr>
        <a:xfrm>
          <a:off x="5320338" y="911840"/>
          <a:ext cx="3392914" cy="989597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 супроводу дисципліни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(електронні презентації тем)</a:t>
          </a:r>
          <a:endParaRPr lang="uk-UA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20338" y="911840"/>
        <a:ext cx="3392914" cy="989597"/>
      </dsp:txXfrm>
    </dsp:sp>
    <dsp:sp modelId="{BFFDD77D-E34F-4338-8AC2-D79BD14A64EB}">
      <dsp:nvSpPr>
        <dsp:cNvPr id="0" name=""/>
        <dsp:cNvSpPr/>
      </dsp:nvSpPr>
      <dsp:spPr>
        <a:xfrm>
          <a:off x="4484550" y="1657895"/>
          <a:ext cx="1326921" cy="1326921"/>
        </a:xfrm>
        <a:prstGeom prst="ellipse">
          <a:avLst/>
        </a:prstGeom>
        <a:solidFill>
          <a:schemeClr val="accent4">
            <a:alpha val="50000"/>
            <a:hueOff val="-1785908"/>
            <a:satOff val="10760"/>
            <a:lumOff val="86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3E8445D-949E-4392-906E-7D465937C232}">
      <dsp:nvSpPr>
        <dsp:cNvPr id="0" name=""/>
        <dsp:cNvSpPr/>
      </dsp:nvSpPr>
      <dsp:spPr>
        <a:xfrm>
          <a:off x="4952085" y="1989476"/>
          <a:ext cx="3761167" cy="1105767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</a:t>
          </a: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 матеріалу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(бланки робочих документів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внутрішніх аудиторів,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 звітності СВА)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uk-UA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52085" y="1989476"/>
        <a:ext cx="3761167" cy="1105767"/>
      </dsp:txXfrm>
    </dsp:sp>
    <dsp:sp modelId="{0E93216B-731F-4119-8064-8F3C2FB37A55}">
      <dsp:nvSpPr>
        <dsp:cNvPr id="0" name=""/>
        <dsp:cNvSpPr/>
      </dsp:nvSpPr>
      <dsp:spPr>
        <a:xfrm>
          <a:off x="3823672" y="1985649"/>
          <a:ext cx="1326921" cy="1326921"/>
        </a:xfrm>
        <a:prstGeom prst="ellipse">
          <a:avLst/>
        </a:prstGeom>
        <a:solidFill>
          <a:schemeClr val="accent4">
            <a:alpha val="50000"/>
            <a:hueOff val="-2678862"/>
            <a:satOff val="16139"/>
            <a:lumOff val="12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C9D587-0883-4E27-9194-569F0467E02D}">
      <dsp:nvSpPr>
        <dsp:cNvPr id="0" name=""/>
        <dsp:cNvSpPr/>
      </dsp:nvSpPr>
      <dsp:spPr>
        <a:xfrm>
          <a:off x="2660857" y="3126769"/>
          <a:ext cx="4568159" cy="90354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 Internet для роботи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 законодавчо-нормативною базою</a:t>
          </a:r>
          <a:endParaRPr lang="uk-UA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0857" y="3126769"/>
        <a:ext cx="4568159" cy="903545"/>
      </dsp:txXfrm>
    </dsp:sp>
    <dsp:sp modelId="{1B256F38-FB48-4581-BD23-CB41F866D1BF}">
      <dsp:nvSpPr>
        <dsp:cNvPr id="0" name=""/>
        <dsp:cNvSpPr/>
      </dsp:nvSpPr>
      <dsp:spPr>
        <a:xfrm>
          <a:off x="3392975" y="1736528"/>
          <a:ext cx="1326921" cy="1326921"/>
        </a:xfrm>
        <a:prstGeom prst="ellipse">
          <a:avLst/>
        </a:prstGeom>
        <a:solidFill>
          <a:schemeClr val="accent4">
            <a:alpha val="50000"/>
            <a:hueOff val="-3571816"/>
            <a:satOff val="21519"/>
            <a:lumOff val="172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D62F022-4219-4F81-B106-FA5B67164073}">
      <dsp:nvSpPr>
        <dsp:cNvPr id="0" name=""/>
        <dsp:cNvSpPr/>
      </dsp:nvSpPr>
      <dsp:spPr>
        <a:xfrm>
          <a:off x="530717" y="1989476"/>
          <a:ext cx="3373565" cy="1105767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 продуктів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формування звітності</a:t>
          </a:r>
          <a:endParaRPr lang="uk-UA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717" y="1989476"/>
        <a:ext cx="3373565" cy="1105767"/>
      </dsp:txXfrm>
    </dsp:sp>
    <dsp:sp modelId="{DB33766A-9BF6-4F48-B67A-634333D5EFE7}">
      <dsp:nvSpPr>
        <dsp:cNvPr id="0" name=""/>
        <dsp:cNvSpPr/>
      </dsp:nvSpPr>
      <dsp:spPr>
        <a:xfrm>
          <a:off x="3392975" y="1239148"/>
          <a:ext cx="1326921" cy="1326921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4035DB-DDC3-4D13-BAE6-F60039ED9B1E}">
      <dsp:nvSpPr>
        <dsp:cNvPr id="0" name=""/>
        <dsp:cNvSpPr/>
      </dsp:nvSpPr>
      <dsp:spPr>
        <a:xfrm>
          <a:off x="0" y="746050"/>
          <a:ext cx="4283194" cy="1105767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 і супровід навчального процесу, </a:t>
          </a:r>
        </a:p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т.ч. дистанційного, за допомогою телекомунікаційного зв’язку </a:t>
          </a:r>
        </a:p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комп'ютерних мереж</a:t>
          </a:r>
          <a:endParaRPr lang="uk-UA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46050"/>
        <a:ext cx="4283194" cy="11057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66F30-A785-4219-B0A7-921B2E4E0206}">
      <dsp:nvSpPr>
        <dsp:cNvPr id="0" name=""/>
        <dsp:cNvSpPr/>
      </dsp:nvSpPr>
      <dsp:spPr>
        <a:xfrm>
          <a:off x="0" y="275555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8236BB-D8FF-48C8-8C9D-9507F4225D50}">
      <dsp:nvSpPr>
        <dsp:cNvPr id="0" name=""/>
        <dsp:cNvSpPr/>
      </dsp:nvSpPr>
      <dsp:spPr>
        <a:xfrm>
          <a:off x="414046" y="24635"/>
          <a:ext cx="5796644" cy="50184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Конспект лекцій з дисципліни</a:t>
          </a:r>
        </a:p>
      </dsp:txBody>
      <dsp:txXfrm>
        <a:off x="438544" y="49133"/>
        <a:ext cx="5747648" cy="452844"/>
      </dsp:txXfrm>
    </dsp:sp>
    <dsp:sp modelId="{14235ED0-FF66-41F9-ACEC-B3FF1726DA23}">
      <dsp:nvSpPr>
        <dsp:cNvPr id="0" name=""/>
        <dsp:cNvSpPr/>
      </dsp:nvSpPr>
      <dsp:spPr>
        <a:xfrm>
          <a:off x="0" y="1046675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8B36C-3DCD-420A-A83E-18F1B59371CE}">
      <dsp:nvSpPr>
        <dsp:cNvPr id="0" name=""/>
        <dsp:cNvSpPr/>
      </dsp:nvSpPr>
      <dsp:spPr>
        <a:xfrm>
          <a:off x="414046" y="795755"/>
          <a:ext cx="5796644" cy="501840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вказівки для практичних занять з дисципліни</a:t>
          </a:r>
        </a:p>
      </dsp:txBody>
      <dsp:txXfrm>
        <a:off x="438544" y="820253"/>
        <a:ext cx="5747648" cy="452844"/>
      </dsp:txXfrm>
    </dsp:sp>
    <dsp:sp modelId="{076EAFA0-ADB9-4DC8-BF46-6FE0785DC352}">
      <dsp:nvSpPr>
        <dsp:cNvPr id="0" name=""/>
        <dsp:cNvSpPr/>
      </dsp:nvSpPr>
      <dsp:spPr>
        <a:xfrm>
          <a:off x="0" y="181779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CD750-1C51-473D-A9BC-BAD54EB1E266}">
      <dsp:nvSpPr>
        <dsp:cNvPr id="0" name=""/>
        <dsp:cNvSpPr/>
      </dsp:nvSpPr>
      <dsp:spPr>
        <a:xfrm>
          <a:off x="414046" y="1566875"/>
          <a:ext cx="5760646" cy="50184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Ситуаційні завдання і методичні вказівки для самостійної роботи студентів</a:t>
          </a:r>
        </a:p>
      </dsp:txBody>
      <dsp:txXfrm>
        <a:off x="438544" y="1591373"/>
        <a:ext cx="5711650" cy="452844"/>
      </dsp:txXfrm>
    </dsp:sp>
    <dsp:sp modelId="{E5F26159-3CE0-457A-ADBC-743373F12072}">
      <dsp:nvSpPr>
        <dsp:cNvPr id="0" name=""/>
        <dsp:cNvSpPr/>
      </dsp:nvSpPr>
      <dsp:spPr>
        <a:xfrm>
          <a:off x="0" y="258891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45C87-FDE0-457C-8AD5-DF574FDF7498}">
      <dsp:nvSpPr>
        <dsp:cNvPr id="0" name=""/>
        <dsp:cNvSpPr/>
      </dsp:nvSpPr>
      <dsp:spPr>
        <a:xfrm>
          <a:off x="414046" y="2337996"/>
          <a:ext cx="5796644" cy="50184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Методичні рекомендації та варіанти для виконання індивідуальної роботи з дисципліни</a:t>
          </a:r>
        </a:p>
      </dsp:txBody>
      <dsp:txXfrm>
        <a:off x="438544" y="2362494"/>
        <a:ext cx="5747648" cy="452844"/>
      </dsp:txXfrm>
    </dsp:sp>
    <dsp:sp modelId="{EDAE407C-824B-4069-A426-46FED6140A4D}">
      <dsp:nvSpPr>
        <dsp:cNvPr id="0" name=""/>
        <dsp:cNvSpPr/>
      </dsp:nvSpPr>
      <dsp:spPr>
        <a:xfrm>
          <a:off x="0" y="336003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B17293-17FE-4179-A553-3F0A4A345B20}">
      <dsp:nvSpPr>
        <dsp:cNvPr id="0" name=""/>
        <dsp:cNvSpPr/>
      </dsp:nvSpPr>
      <dsp:spPr>
        <a:xfrm>
          <a:off x="414046" y="3109116"/>
          <a:ext cx="5796644" cy="50184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Тести з  дисципліни</a:t>
          </a:r>
        </a:p>
      </dsp:txBody>
      <dsp:txXfrm>
        <a:off x="438544" y="3133614"/>
        <a:ext cx="5747648" cy="452844"/>
      </dsp:txXfrm>
    </dsp:sp>
    <dsp:sp modelId="{A7A2922A-316A-4F4B-9EC9-EC766BA69030}">
      <dsp:nvSpPr>
        <dsp:cNvPr id="0" name=""/>
        <dsp:cNvSpPr/>
      </dsp:nvSpPr>
      <dsp:spPr>
        <a:xfrm>
          <a:off x="0" y="4131156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12FCE7-1B13-4F7F-A497-08D6156D1975}">
      <dsp:nvSpPr>
        <dsp:cNvPr id="0" name=""/>
        <dsp:cNvSpPr/>
      </dsp:nvSpPr>
      <dsp:spPr>
        <a:xfrm>
          <a:off x="414046" y="3880236"/>
          <a:ext cx="5796644" cy="50184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Презентаційні матеріали до лекцій.</a:t>
          </a:r>
        </a:p>
      </dsp:txBody>
      <dsp:txXfrm>
        <a:off x="438544" y="3904734"/>
        <a:ext cx="5747648" cy="452844"/>
      </dsp:txXfrm>
    </dsp:sp>
    <dsp:sp modelId="{D77C0C4A-4DCC-413F-ABD6-907F94F8D28C}">
      <dsp:nvSpPr>
        <dsp:cNvPr id="0" name=""/>
        <dsp:cNvSpPr/>
      </dsp:nvSpPr>
      <dsp:spPr>
        <a:xfrm>
          <a:off x="0" y="4902275"/>
          <a:ext cx="828092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0460CC-95F5-4E12-8CEF-38352FA80FB4}">
      <dsp:nvSpPr>
        <dsp:cNvPr id="0" name=""/>
        <dsp:cNvSpPr/>
      </dsp:nvSpPr>
      <dsp:spPr>
        <a:xfrm>
          <a:off x="414046" y="4651356"/>
          <a:ext cx="5796644" cy="50184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Перелік завдань для модульного контролю з дисципліни</a:t>
          </a:r>
        </a:p>
      </dsp:txBody>
      <dsp:txXfrm>
        <a:off x="438544" y="4675854"/>
        <a:ext cx="5747648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4870F-BA22-4106-A51C-7D945E796543}" type="datetimeFigureOut">
              <a:rPr lang="uk-UA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5A3F74-5EC5-4B08-A484-6EF739CE67B0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1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 dirty="0"/>
          </a:p>
        </p:txBody>
      </p:sp>
      <p:sp>
        <p:nvSpPr>
          <p:cNvPr id="1741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CA3E9B-FC46-43A3-8012-9D10EE82A42E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uk-UA" altLang="uk-UA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 dirty="0"/>
          </a:p>
        </p:txBody>
      </p:sp>
      <p:sp>
        <p:nvSpPr>
          <p:cNvPr id="19459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0C24E7-C5E7-43D9-8D97-8198B3E34448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uk-UA" altLang="uk-UA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255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51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84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5777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91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8052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484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3610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5631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892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450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101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042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3880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794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3702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867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30.10.2025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18880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53445"/>
            <a:ext cx="1656184" cy="1574304"/>
          </a:xfrm>
          <a:prstGeom prst="rect">
            <a:avLst/>
          </a:prstGeom>
        </p:spPr>
      </p:pic>
      <p:sp>
        <p:nvSpPr>
          <p:cNvPr id="9" name="Овал 8">
            <a:extLst>
              <a:ext uri="{FF2B5EF4-FFF2-40B4-BE49-F238E27FC236}">
                <a16:creationId xmlns:a16="http://schemas.microsoft.com/office/drawing/2014/main" id="{BF7CCACB-C0B9-4AB0-8C99-D7CEF81C244C}"/>
              </a:ext>
            </a:extLst>
          </p:cNvPr>
          <p:cNvSpPr/>
          <p:nvPr/>
        </p:nvSpPr>
        <p:spPr>
          <a:xfrm>
            <a:off x="3419872" y="692696"/>
            <a:ext cx="5400600" cy="1440160"/>
          </a:xfrm>
          <a:prstGeom prst="ellipse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/>
              <a:t>НАВЧАЛЬНА ДИСЦИПЛІНА</a:t>
            </a:r>
            <a:endParaRPr lang="ru-UA" sz="3200" b="1" dirty="0"/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D16875D6-173B-4E1D-AF60-A9857F6C8ADC}"/>
              </a:ext>
            </a:extLst>
          </p:cNvPr>
          <p:cNvSpPr/>
          <p:nvPr/>
        </p:nvSpPr>
        <p:spPr>
          <a:xfrm>
            <a:off x="1331640" y="3501008"/>
            <a:ext cx="4608512" cy="2088232"/>
          </a:xfrm>
          <a:prstGeom prst="hexagon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Arial Black" panose="020B0A04020102020204" pitchFamily="34" charset="0"/>
              </a:rPr>
              <a:t>ГЛОБАЛЬНІ СТАНДАРТИ ВНУТРІШНЬОГО АУДИТУ</a:t>
            </a:r>
            <a:endParaRPr lang="ru-UA" sz="2800" b="1" dirty="0">
              <a:latin typeface="Arial Black" panose="020B0A04020102020204" pitchFamily="34" charset="0"/>
            </a:endParaRPr>
          </a:p>
        </p:txBody>
      </p:sp>
      <p:sp>
        <p:nvSpPr>
          <p:cNvPr id="16" name="Стрелка: изогнутая влево 15">
            <a:extLst>
              <a:ext uri="{FF2B5EF4-FFF2-40B4-BE49-F238E27FC236}">
                <a16:creationId xmlns:a16="http://schemas.microsoft.com/office/drawing/2014/main" id="{BAF85D64-BFCC-4C8B-98E2-E6C752F1DC51}"/>
              </a:ext>
            </a:extLst>
          </p:cNvPr>
          <p:cNvSpPr/>
          <p:nvPr/>
        </p:nvSpPr>
        <p:spPr>
          <a:xfrm>
            <a:off x="5940152" y="2132856"/>
            <a:ext cx="1654353" cy="2873483"/>
          </a:xfrm>
          <a:prstGeom prst="curvedLeftArrow">
            <a:avLst>
              <a:gd name="adj1" fmla="val 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30065324"/>
              </p:ext>
            </p:extLst>
          </p:nvPr>
        </p:nvGraphicFramePr>
        <p:xfrm>
          <a:off x="323528" y="0"/>
          <a:ext cx="864096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0F7CC8-CCB9-4214-A5E6-87A7532297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2924944"/>
            <a:ext cx="7829550" cy="3716263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DA88EE5-6599-425E-B4F4-68E684B3E1D1}"/>
              </a:ext>
            </a:extLst>
          </p:cNvPr>
          <p:cNvSpPr/>
          <p:nvPr/>
        </p:nvSpPr>
        <p:spPr>
          <a:xfrm>
            <a:off x="128380" y="1128776"/>
            <a:ext cx="2808312" cy="1631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70" indent="1270" algn="just"/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кредитів, </a:t>
            </a:r>
            <a:endParaRPr lang="ru-UA" sz="16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970" indent="1270"/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 – 22</a:t>
            </a:r>
          </a:p>
          <a:p>
            <a:pPr marL="13970" indent="1270"/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рактик - 32, </a:t>
            </a:r>
            <a:endParaRPr lang="ru-UA" sz="16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970" indent="1270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амостійна робота 96 </a:t>
            </a:r>
            <a:endParaRPr lang="ru-UA" sz="16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Загалом 150 годин</a:t>
            </a:r>
            <a:endParaRPr lang="ru-UA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A8512A9-77F0-47D8-AE5D-38E8B5DED6F5}"/>
              </a:ext>
            </a:extLst>
          </p:cNvPr>
          <p:cNvSpPr/>
          <p:nvPr/>
        </p:nvSpPr>
        <p:spPr>
          <a:xfrm>
            <a:off x="3491880" y="1519622"/>
            <a:ext cx="1715938" cy="10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70" indent="1270"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</a:rPr>
              <a:t>4 курс</a:t>
            </a:r>
          </a:p>
          <a:p>
            <a:pPr marL="13970" indent="1270"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</a:rPr>
              <a:t>7 семестр</a:t>
            </a:r>
            <a:endParaRPr lang="ru-UA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37780E3-B97A-4987-8234-08725EDFC862}"/>
              </a:ext>
            </a:extLst>
          </p:cNvPr>
          <p:cNvSpPr/>
          <p:nvPr/>
        </p:nvSpPr>
        <p:spPr>
          <a:xfrm>
            <a:off x="6318194" y="2153800"/>
            <a:ext cx="1116124" cy="44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70" indent="1270" algn="just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</a:rPr>
              <a:t>ЗАЛІК</a:t>
            </a:r>
            <a:endParaRPr lang="ru-UA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201656" y="174998"/>
            <a:ext cx="4572000" cy="1200329"/>
          </a:xfrm>
          <a:prstGeom prst="rect">
            <a:avLst/>
          </a:prstGeom>
          <a:solidFill>
            <a:srgbClr val="66FF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Місце дисципліни у фаховій моделі підготовки фахівця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dirty="0"/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23185"/>
              </p:ext>
            </p:extLst>
          </p:nvPr>
        </p:nvGraphicFramePr>
        <p:xfrm>
          <a:off x="4211638" y="1412873"/>
          <a:ext cx="4572000" cy="48244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44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7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71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які спирається вивчення дисципліни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вивчення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  спирається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дану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дисципліну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317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Бухгалтерський облік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Фінансовий облік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Фінансовий аналіз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Звітність підприємств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Контролінг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Управлінський облік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Податкове</a:t>
                      </a:r>
                      <a:r>
                        <a:rPr lang="uk-UA" sz="1800" b="1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планування на мікрорівні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Звітність підприємств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800" b="1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Облік і звітність в оподаткуванні</a:t>
                      </a:r>
                      <a:endParaRPr lang="uk-UA" sz="18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Выноска со стрелкой вниз 3"/>
          <p:cNvSpPr/>
          <p:nvPr/>
        </p:nvSpPr>
        <p:spPr>
          <a:xfrm>
            <a:off x="539552" y="332656"/>
            <a:ext cx="33123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dirty="0">
                <a:solidFill>
                  <a:prstClr val="white"/>
                </a:solidFill>
              </a:rPr>
              <a:t>Мета дисципліни</a:t>
            </a:r>
          </a:p>
        </p:txBody>
      </p:sp>
      <p:sp>
        <p:nvSpPr>
          <p:cNvPr id="8" name="Блок-схема: память с посл. доступом 7"/>
          <p:cNvSpPr/>
          <p:nvPr/>
        </p:nvSpPr>
        <p:spPr>
          <a:xfrm>
            <a:off x="179512" y="1556792"/>
            <a:ext cx="3816424" cy="374441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теоретичних знань і набуття практичних навичок з організації та проведення внутрішнього аудиту для використання його результатів, </a:t>
            </a:r>
          </a:p>
          <a:p>
            <a:pPr algn="ctr"/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 інформаційної бази для прийняття ефективних управлінських рішень .</a:t>
            </a:r>
            <a:endParaRPr lang="uk-UA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магнитный диск 2">
            <a:extLst>
              <a:ext uri="{FF2B5EF4-FFF2-40B4-BE49-F238E27FC236}">
                <a16:creationId xmlns:a16="http://schemas.microsoft.com/office/drawing/2014/main" id="{283A2969-FEBA-4910-A995-2F36C0ABD594}"/>
              </a:ext>
            </a:extLst>
          </p:cNvPr>
          <p:cNvSpPr/>
          <p:nvPr/>
        </p:nvSpPr>
        <p:spPr>
          <a:xfrm>
            <a:off x="683568" y="260648"/>
            <a:ext cx="7855520" cy="6448040"/>
          </a:xfrm>
          <a:prstGeom prst="flowChartMagneticDisk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 Глобальних стандартів внутрішнього аудиту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Формування, регулювання та управління функцією внутрішнього аудиту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методика ризик-орієнтованого планування внутрішнього аудиту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 виконання завдання внутрішніми аудиторами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Звітність внутрішнього аудиту, комунікації та моніторинг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Оцінювання ефективності роботи внутрішнього аудиту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AA45536A-42A0-45E0-B36C-0B0A7726F594}"/>
              </a:ext>
            </a:extLst>
          </p:cNvPr>
          <p:cNvSpPr/>
          <p:nvPr/>
        </p:nvSpPr>
        <p:spPr>
          <a:xfrm>
            <a:off x="2457736" y="404664"/>
            <a:ext cx="4307183" cy="914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33CC"/>
                </a:solidFill>
              </a:rPr>
              <a:t>ОСНОВНІ ЗМІСТОВНІ МОДУЛІ ДИСЦИПЛІНИ</a:t>
            </a:r>
            <a:endParaRPr lang="ru-UA" b="1" dirty="0">
              <a:solidFill>
                <a:srgbClr val="0033CC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C35F352-6A91-4407-9CD3-7F4784C8D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319064"/>
            <a:ext cx="1584176" cy="7048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196461" y="282352"/>
            <a:ext cx="4968552" cy="830997"/>
          </a:xfrm>
          <a:prstGeom prst="rect">
            <a:avLst/>
          </a:prstGeom>
          <a:solidFill>
            <a:srgbClr val="006699"/>
          </a:solidFill>
          <a:ln w="381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Основні фахові компетентності, які формує дисципліна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45F4A1AA-F54C-4496-A76D-BA8324846EE0}"/>
              </a:ext>
            </a:extLst>
          </p:cNvPr>
          <p:cNvSpPr/>
          <p:nvPr/>
        </p:nvSpPr>
        <p:spPr>
          <a:xfrm>
            <a:off x="725791" y="1700808"/>
            <a:ext cx="2520282" cy="1922512"/>
          </a:xfrm>
          <a:prstGeom prst="ellipse">
            <a:avLst/>
          </a:prstGeom>
          <a:ln w="28575"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оціально-особистісні компетентності</a:t>
            </a:r>
            <a:r>
              <a:rPr lang="uk-UA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altLang="uk-UA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63DEC0C3-8157-417A-A370-F5D35483A7BA}"/>
              </a:ext>
            </a:extLst>
          </p:cNvPr>
          <p:cNvSpPr/>
          <p:nvPr/>
        </p:nvSpPr>
        <p:spPr>
          <a:xfrm>
            <a:off x="953551" y="4653136"/>
            <a:ext cx="2520282" cy="1922512"/>
          </a:xfrm>
          <a:prstGeom prst="ellipse">
            <a:avLst/>
          </a:prstGeom>
          <a:ln w="28575"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агально-наукові компетентності </a:t>
            </a:r>
            <a:endParaRPr lang="uk-UA" altLang="uk-UA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0F1CEA98-675B-43DE-A71D-37D43743815A}"/>
              </a:ext>
            </a:extLst>
          </p:cNvPr>
          <p:cNvSpPr/>
          <p:nvPr/>
        </p:nvSpPr>
        <p:spPr>
          <a:xfrm>
            <a:off x="5795833" y="1751300"/>
            <a:ext cx="2520282" cy="1821527"/>
          </a:xfrm>
          <a:prstGeom prst="ellipse">
            <a:avLst/>
          </a:prstGeom>
          <a:ln w="28575"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Загально-професійні компетентності </a:t>
            </a:r>
            <a:endParaRPr lang="uk-UA" altLang="uk-UA" b="1" spc="-10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853AF43-2EF9-467C-8393-620136D8F151}"/>
              </a:ext>
            </a:extLst>
          </p:cNvPr>
          <p:cNvSpPr/>
          <p:nvPr/>
        </p:nvSpPr>
        <p:spPr>
          <a:xfrm>
            <a:off x="5824823" y="4437112"/>
            <a:ext cx="2736302" cy="2041376"/>
          </a:xfrm>
          <a:prstGeom prst="ellipse">
            <a:avLst/>
          </a:prstGeom>
          <a:ln w="28575"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uk-UA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нструментальні компетентності </a:t>
            </a:r>
            <a:endParaRPr lang="uk-UA" altLang="uk-UA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0099043-87B7-4976-8A91-4625982683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150652"/>
            <a:ext cx="2159937" cy="182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46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827586" y="121422"/>
            <a:ext cx="7776864" cy="707886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онкурентні переваги,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які можуть забезпечувати набуті компетентності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851564F-817E-4513-88E4-45986CEEB77B}"/>
              </a:ext>
            </a:extLst>
          </p:cNvPr>
          <p:cNvSpPr/>
          <p:nvPr/>
        </p:nvSpPr>
        <p:spPr>
          <a:xfrm flipH="1">
            <a:off x="1043608" y="2717148"/>
            <a:ext cx="777686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до системного 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креативн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ого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мислення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вміння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наполеглив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досяг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ати поставлену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мет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у,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адапт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уватися в колективі та бути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комунікабельн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</a:t>
            </a:r>
            <a:endParaRPr lang="ru-UA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37AF7F-EBD3-4140-A2E0-3A6F29BA1FC6}"/>
              </a:ext>
            </a:extLst>
          </p:cNvPr>
          <p:cNvSpPr/>
          <p:nvPr/>
        </p:nvSpPr>
        <p:spPr>
          <a:xfrm>
            <a:off x="1043608" y="1196752"/>
            <a:ext cx="7776864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використовувати математичні методи в професії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внутрішнього аудитора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застосовувати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базові знання в галузі інформатики й сучасних інформаційних технологій; 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уміння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овувати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програмн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засоб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навички роботи в комп'ютерних мережах, уміння створювати бази даних і використовувати інтернет-ресурси</a:t>
            </a:r>
            <a:endParaRPr lang="uk-UA" altLang="uk-UA" sz="1600" b="1" spc="-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BFAB5DE-8EDC-45FC-856C-1FFC6DC7B564}"/>
              </a:ext>
            </a:extLst>
          </p:cNvPr>
          <p:cNvSpPr/>
          <p:nvPr/>
        </p:nvSpPr>
        <p:spPr>
          <a:xfrm>
            <a:off x="1043608" y="3556078"/>
            <a:ext cx="7776864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lvl="0" algn="just" defTabSz="457200" fontAlgn="auto">
              <a:spcBef>
                <a:spcPts val="0"/>
              </a:spcBef>
              <a:spcAft>
                <a:spcPts val="0"/>
              </a:spcAft>
              <a:tabLst>
                <a:tab pos="810260" algn="l"/>
              </a:tabLst>
              <a:defRPr/>
            </a:pP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вміння використовувати існуючи методики проведення внутрішнього аудиту; здатність критично аналізувати, виявляти не вирішені раніше питання та надавати пропозиції з їх вирішення або вдосконалення за результатами виконання завдання з аудиту; здатність організувати працю внутрішніх аудиторів; вміння застосовувати на практиці знання законодавства України в галузі обліку та контролю; здатність до ділових комунікацій у професійній сфері, знання основ ділового спілкування, навички роботи в команді; здатність пропонувати управлінському пермоналу підприємства оптимальні рішення, щодо виявлених ризикових операцій в діяльності підприємства</a:t>
            </a:r>
            <a:r>
              <a:rPr lang="ru-RU" sz="1600" b="1" spc="-1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altLang="uk-UA" sz="1600" b="1" spc="-10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809515A-ABE1-4AD2-B037-386AA7AFAAF6}"/>
              </a:ext>
            </a:extLst>
          </p:cNvPr>
          <p:cNvSpPr/>
          <p:nvPr/>
        </p:nvSpPr>
        <p:spPr>
          <a:xfrm>
            <a:off x="1043608" y="6021288"/>
            <a:ext cx="777686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уміння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роботи з комп'ютером; 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інформацією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проводити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дослідницькі </a:t>
            </a:r>
            <a:r>
              <a:rPr lang="uk-UA" sz="16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роботи в галузі  звітності та внутрішнього аудиту</a:t>
            </a:r>
            <a:endParaRPr lang="uk-UA" altLang="uk-UA" sz="1600" b="1" spc="-1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Солнце 6">
            <a:extLst>
              <a:ext uri="{FF2B5EF4-FFF2-40B4-BE49-F238E27FC236}">
                <a16:creationId xmlns:a16="http://schemas.microsoft.com/office/drawing/2014/main" id="{4FB3693A-BA9D-4901-8270-75DF3E57C6C3}"/>
              </a:ext>
            </a:extLst>
          </p:cNvPr>
          <p:cNvSpPr/>
          <p:nvPr/>
        </p:nvSpPr>
        <p:spPr>
          <a:xfrm>
            <a:off x="242093" y="1405625"/>
            <a:ext cx="482352" cy="50392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BBCAED9-79BD-4410-A82E-D5992946F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13" y="2698007"/>
            <a:ext cx="499915" cy="52430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C73619C-2590-4C95-A2D2-E5FE350D0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3" y="4077072"/>
            <a:ext cx="499915" cy="52430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515331C-0266-446C-B69F-EF85FE4D8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64" y="6021288"/>
            <a:ext cx="49991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3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755576" y="332656"/>
            <a:ext cx="7848872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uk-UA" altLang="uk-UA" sz="2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Практичне значення у професійний діяльності випускника набутих </a:t>
            </a:r>
            <a:r>
              <a:rPr lang="uk-UA" sz="2000" b="1" spc="-1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000" b="1" spc="-1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пеціалізовано-професійнійних компетентностей</a:t>
            </a:r>
            <a:endParaRPr lang="uk-UA" altLang="uk-UA" sz="2000" b="1" dirty="0">
              <a:solidFill>
                <a:srgbClr val="F79646">
                  <a:lumMod val="20000"/>
                  <a:lumOff val="8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DDE858A-017D-4CD7-A6B0-1898022BA5D6}"/>
              </a:ext>
            </a:extLst>
          </p:cNvPr>
          <p:cNvSpPr/>
          <p:nvPr/>
        </p:nvSpPr>
        <p:spPr>
          <a:xfrm>
            <a:off x="467544" y="1760324"/>
            <a:ext cx="8352928" cy="49090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marL="342900" lvl="0" indent="-342900" algn="just" defTabSz="457207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  <a:tab pos="1016000" algn="l"/>
              </a:tabLs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обирати оптимальні методи, прийоми та способи здійснення внутрішнього аудиту; </a:t>
            </a:r>
          </a:p>
          <a:p>
            <a:pPr marL="342900" lvl="0" indent="-342900" algn="just" defTabSz="457207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  <a:tab pos="1016000" algn="l"/>
              </a:tabLs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формувати аудиторське судження та аудиторську думку щодо достовірності фінансової звітності з використанням сучасного методичного інструментарію аудиту; </a:t>
            </a:r>
          </a:p>
          <a:p>
            <a:pPr marL="342900" lvl="0" indent="-342900" algn="just" defTabSz="457207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  <a:tab pos="1016000" algn="l"/>
              </a:tabLs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використовувати результати виконання аудиторського завдання у процесі прийняття управлінських рішень, організації взаємодії внутрішніх аудиторів аудиторів та менеджерів різних рівнів управління;</a:t>
            </a:r>
          </a:p>
          <a:p>
            <a:pPr marL="342900" lvl="0" indent="-342900" algn="just" defTabSz="457207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  <a:tab pos="1016000" algn="l"/>
              </a:tabLs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формувати звітність внутрішнього аудиту за Глобальними стандартами, інтерпретувати, оприлюднювати, оцінювати й використовувати відповідну інформацію для прийняття управлінських рішень.</a:t>
            </a:r>
          </a:p>
          <a:p>
            <a:pPr marL="342900" lvl="0" indent="-342900" algn="just" defTabSz="457207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  <a:tab pos="1016000" algn="l"/>
              </a:tabLs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до пошуку, оброблення та аналізу обліково-аналітичної інформації та застосовувати її під час вирішення поставлених завдань; </a:t>
            </a:r>
          </a:p>
          <a:p>
            <a:pPr marL="342900" lvl="0" indent="-342900" algn="just" defTabSz="457207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  <a:tab pos="1016000" algn="l"/>
              </a:tabLs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підтримувати належний рівень економічних знань та постійно підвищувати свою професійну підготовку. </a:t>
            </a:r>
            <a:endParaRPr lang="uk-UA" altLang="uk-UA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0FA62B2B-652E-4A5B-8371-F961A2743F80}"/>
              </a:ext>
            </a:extLst>
          </p:cNvPr>
          <p:cNvSpPr/>
          <p:nvPr/>
        </p:nvSpPr>
        <p:spPr>
          <a:xfrm>
            <a:off x="4572000" y="1196752"/>
            <a:ext cx="648072" cy="432048"/>
          </a:xfrm>
          <a:prstGeom prst="downArrow">
            <a:avLst/>
          </a:prstGeom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899592" y="282216"/>
            <a:ext cx="7776864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Застосування інноваційних технологій навчання : 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268163" y="1246058"/>
            <a:ext cx="8713788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процесі викладання навчальної дисципліни для активізації навчально-пізнавальної діяльності студентів передбачене застосування інноваційних навчальних технологій, що досягається за допомогою застосування наочності: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367001122"/>
              </p:ext>
            </p:extLst>
          </p:nvPr>
        </p:nvGraphicFramePr>
        <p:xfrm>
          <a:off x="260976" y="2150737"/>
          <a:ext cx="8713253" cy="430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992" y="2353998"/>
            <a:ext cx="1812032" cy="8640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179894"/>
            <a:ext cx="2232248" cy="105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0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275856" y="102966"/>
            <a:ext cx="5688632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Навчально-методичне, наукове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та Інформаційне забезпечення</a:t>
            </a:r>
            <a:r>
              <a:rPr lang="uk-UA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18579846"/>
              </p:ext>
            </p:extLst>
          </p:nvPr>
        </p:nvGraphicFramePr>
        <p:xfrm>
          <a:off x="467544" y="1022481"/>
          <a:ext cx="8280920" cy="5355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трелка углом вверх 1"/>
          <p:cNvSpPr/>
          <p:nvPr/>
        </p:nvSpPr>
        <p:spPr>
          <a:xfrm flipH="1" flipV="1">
            <a:off x="1691680" y="404664"/>
            <a:ext cx="1584176" cy="504052"/>
          </a:xfrm>
          <a:prstGeom prst="bent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140F4F1-E4EB-460D-B5E6-84DF994A3A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919" y="1700807"/>
            <a:ext cx="1994545" cy="42484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8236BB-D8FF-48C8-8C9D-9507F4225D5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66F30-A785-4219-B0A7-921B2E4E020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D8B36C-3DCD-420A-A83E-18F1B59371C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235ED0-FF66-41F9-ACEC-B3FF1726DA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6CD750-1C51-473D-A9BC-BAD54EB1E2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6EAFA0-ADB9-4DC8-BF46-6FE0785DC3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945C87-FDE0-457C-8AD5-DF574FDF749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5F26159-3CE0-457A-ADBC-743373F120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B17293-17FE-4179-A553-3F0A4A345B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AE407C-824B-4069-A426-46FED6140A4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2FCE7-1B13-4F7F-A497-08D6156D197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A2922A-316A-4F4B-9EC9-EC766BA690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0460CC-95F5-4E12-8CEF-38352FA80FB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77C0C4A-4DCC-413F-ABD6-907F94F8D28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396</TotalTime>
  <Words>611</Words>
  <Application>Microsoft Office PowerPoint</Application>
  <PresentationFormat>Экран (4:3)</PresentationFormat>
  <Paragraphs>87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Century Gothic</vt:lpstr>
      <vt:lpstr>Times New Roman</vt:lpstr>
      <vt:lpstr>Verdana</vt:lpstr>
      <vt:lpstr>Wingdings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Пользователь</cp:lastModifiedBy>
  <cp:revision>53</cp:revision>
  <dcterms:created xsi:type="dcterms:W3CDTF">2010-02-23T11:30:32Z</dcterms:created>
  <dcterms:modified xsi:type="dcterms:W3CDTF">2025-10-30T20:42:14Z</dcterms:modified>
</cp:coreProperties>
</file>