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3" r:id="rId2"/>
    <p:sldId id="366" r:id="rId3"/>
    <p:sldId id="427" r:id="rId4"/>
    <p:sldId id="484" r:id="rId5"/>
    <p:sldId id="374" r:id="rId6"/>
    <p:sldId id="375" r:id="rId7"/>
    <p:sldId id="379" r:id="rId8"/>
    <p:sldId id="466" r:id="rId9"/>
    <p:sldId id="468" r:id="rId10"/>
    <p:sldId id="467" r:id="rId11"/>
    <p:sldId id="486" r:id="rId12"/>
    <p:sldId id="48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2A1D-CD0D-4005-9FBF-7919C2E4A55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ABA6-64EE-4A36-9D3E-66635A0CB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E313F-A1FA-4CD6-92D6-DF770063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CB500-08E7-416E-8D38-F908632B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0FFC-4F1A-484C-9765-2605B51F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97443-B452-4EF0-A1BF-0966BB47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3590D-2249-4DDF-BE8C-7ED2AF74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780A-B151-4826-BAAB-F3AA8E7B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8C241-9D9B-4F5A-8157-5F4DA7E3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AE26B-0E9A-4E0F-B245-F69C4E00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379E9-94D5-4DDA-B343-C7F17BA0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37D5-5598-4FC8-A639-17EAB37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53B773-62D2-4F51-941A-E8E1E6FD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97EAA-19ED-4C57-A6EF-C1390C90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1A149-C13E-4BA3-B2D7-FA510304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DD452-254B-442D-97A0-893CCF2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DDB6D-935B-4117-B195-8730F998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48F2C-7737-498F-889F-764F8CF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98989-5EC3-4A59-A974-5BB7FB83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CA74C-1A6A-4370-8E30-4487581E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7F11-5402-467F-965E-502CD727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76698-28D8-4208-8693-18C36EC1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4AEA0-C917-4561-B4A0-BDFE70F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592FA-BA1F-479F-9AD0-D33B4435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59CDB-06E6-4036-A2C3-166249B7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20045-2DC0-4FD2-BD9B-BA41258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A3E5C-FEA9-406F-A0C7-CE7A47E0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FAEC-C33A-4D93-B4FF-D30C1B4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2F2D6-FEE3-4264-941B-D77FC8B8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D6BB0-F94D-4E96-BB67-6A753E93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A79DE-6B13-46CC-BBF2-6AC915E9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08059-08E2-47DE-819C-FEE7204C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254E0-5648-4A13-ACCF-225F9EAF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FC76-31C1-4DF3-B2B8-9736100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79593-18C2-412D-985C-BB200808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B2421-C8AD-41DF-8CDA-3D66FDB0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CBD05-9F1B-4DE0-BC38-1951AC89B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C874E7-B2BC-49E7-B32C-A9D0F1BA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0434A-2FA7-43DC-8B3C-B129DB8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6AA8D-A78F-487C-A35A-725C717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59D0F0-6F21-4E7E-874A-0393C889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ED6D-79F5-4C26-A009-28368524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4C881-9AA0-48B9-89E8-70759B60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EECCCE-6D26-4A5E-85C8-D96F55A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10C04-43DE-438A-9882-07FBBE7F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EE0154-08E2-43EB-AFC2-6A68319E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DD98FA-5909-4CD5-9E3C-889353B9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3282E-544F-45D6-A73A-CDCC1902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A5C1-8772-4411-BC0F-FB567907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CAB9D-9BC9-4FAF-9104-83BF9F95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49232-9F55-4B16-8E58-3A2DFEC5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FACA3-08D5-4BF6-A312-B72FE7D4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31282-033D-4E36-9EEF-3A589ABE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57EC2-C546-4460-889A-D693BB9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C95D-B7AC-4348-A5E3-3E9005C7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9E7892-9675-4C07-BA76-4B87423E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5116C-83EC-407D-9AF3-480F5380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5189D-DAE6-4878-BFB7-A9D4EA6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45287-8679-4604-A60D-6B5C1416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8102D-A3A9-4EE1-9E42-32A8409B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5FA9-ACD9-4121-AF40-1F4E742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98F7A-ADC2-4A57-8D58-010D3B21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4988-62B2-474E-BA70-CEEECDA8F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9EF-F86B-45DC-BD72-25DF963A3B77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1FE8-0211-4AA2-B591-213EB7192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9129A-518B-4652-A3AE-DA4CAD59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C%27%D1%8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86%D0%BD%D1%82%D0%B5%D1%80%D0%BD%D0%B5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ocialkit.ru/highlights-v-instagra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50C7C-4114-2FD7-19BE-2A00A01E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6" y="77188"/>
            <a:ext cx="3247067" cy="67036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46A8C8-AED8-6E9F-95D0-A62A716A6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29" y="38595"/>
            <a:ext cx="3273860" cy="67808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2DDC60-F747-34D1-A1DA-686BAF76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75" y="-2"/>
            <a:ext cx="3321844" cy="685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221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1D23D1-65DC-7086-262C-5FAB9628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/>
          <a:stretch/>
        </p:blipFill>
        <p:spPr>
          <a:xfrm>
            <a:off x="233264" y="317240"/>
            <a:ext cx="5704849" cy="6167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F0AF6-9A0C-12FF-F9C0-F276308AE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/>
        </p:blipFill>
        <p:spPr>
          <a:xfrm>
            <a:off x="6096000" y="317240"/>
            <a:ext cx="5964233" cy="61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93083-7E16-4AE5-2247-EF1CA3D4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1C82-1B67-7C8B-5211-03E850E02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37" y="23886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3399"/>
                </a:solidFill>
              </a:rPr>
              <a:t>Завдання 2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– Згенерувати логотип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урахуванням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вищеокреслиних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принципів для обраного бізнесу (в будь-якій програмі , наприклад C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66C757FD-E2B3-E325-797A-D2702C797339}"/>
              </a:ext>
            </a:extLst>
          </p:cNvPr>
          <p:cNvSpPr/>
          <p:nvPr/>
        </p:nvSpPr>
        <p:spPr>
          <a:xfrm>
            <a:off x="5689469" y="5559804"/>
            <a:ext cx="642937" cy="12981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13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1BEE9-CB03-C9C7-93E8-F915A919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" y="288758"/>
            <a:ext cx="9195963" cy="53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BA00D-865F-4E99-BE2E-42090B13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Перший етап маркетингу у соціальних мережах – є створення торгової , комерційної сторінки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F87CE-62F5-4A27-B4C8-5CDDC00F0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41989" r="1593" b="3132"/>
          <a:stretch/>
        </p:blipFill>
        <p:spPr>
          <a:xfrm>
            <a:off x="4823670" y="4144992"/>
            <a:ext cx="1979011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6F194-E28C-4A68-AB7B-4FEB79ED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346513"/>
            <a:ext cx="2947224" cy="6385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728AA-6907-4D0D-A298-7B2D1A693898}"/>
              </a:ext>
            </a:extLst>
          </p:cNvPr>
          <p:cNvSpPr txBox="1"/>
          <p:nvPr/>
        </p:nvSpPr>
        <p:spPr>
          <a:xfrm>
            <a:off x="5184397" y="1300294"/>
            <a:ext cx="46678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Аватар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світлина,фото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) -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графічне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юзера (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користувача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фото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власника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сторінки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соціальних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мережах, логотип,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релевантне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контенту на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сторінці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пабліку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сайті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форумі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ікнейм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/>
              <a:t>-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особисте,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вигадане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" tooltip="Ім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ім'я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яким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називають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себе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користувачі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4" tooltip="Інтер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інтернету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(для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бізнес-сторінки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компанії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(магазину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Ім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*я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користувача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магазину,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послуги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фахівця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акаунту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Звайжайте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на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відмінок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в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якому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необхідно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вказати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назву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товару (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послуги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)</a:t>
            </a:r>
          </a:p>
          <a:p>
            <a:endParaRPr lang="ru-RU" sz="1400" dirty="0">
              <a:solidFill>
                <a:srgbClr val="202122"/>
              </a:solidFill>
              <a:highlight>
                <a:srgbClr val="C0C0C0"/>
              </a:highlight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Веб-сайт 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посилання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 сайт,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інформаційну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Біографія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ru-RU" sz="1400" dirty="0" err="1">
                <a:latin typeface="Arial" panose="020B0604020202020204" pitchFamily="34" charset="0"/>
              </a:rPr>
              <a:t>головна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про мету </a:t>
            </a:r>
            <a:r>
              <a:rPr lang="ru-RU" sz="1400" dirty="0" err="1">
                <a:latin typeface="Arial" panose="020B0604020202020204" pitchFamily="34" charset="0"/>
              </a:rPr>
              <a:t>ведення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особливості</a:t>
            </a:r>
            <a:r>
              <a:rPr lang="ru-RU" sz="1400" dirty="0">
                <a:latin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</a:rPr>
              <a:t>переваги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власника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 (магазину </a:t>
            </a:r>
            <a:r>
              <a:rPr lang="ru-RU" sz="1400" dirty="0" err="1">
                <a:latin typeface="Arial" panose="020B0604020202020204" pitchFamily="34" charset="0"/>
              </a:rPr>
              <a:t>тощо</a:t>
            </a:r>
            <a:r>
              <a:rPr lang="ru-RU" sz="1400" dirty="0">
                <a:latin typeface="Arial" panose="020B0604020202020204" pitchFamily="34" charset="0"/>
              </a:rPr>
              <a:t>). Будь-яка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яка </a:t>
            </a:r>
            <a:r>
              <a:rPr lang="ru-RU" sz="1400" dirty="0" err="1">
                <a:latin typeface="Arial" panose="020B0604020202020204" pitchFamily="34" charset="0"/>
              </a:rPr>
              <a:t>дає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уявлення</a:t>
            </a:r>
            <a:r>
              <a:rPr lang="ru-RU" sz="1400" dirty="0">
                <a:latin typeface="Arial" panose="020B0604020202020204" pitchFamily="34" charset="0"/>
              </a:rPr>
              <a:t> про </a:t>
            </a:r>
            <a:r>
              <a:rPr lang="ru-RU" sz="1400" dirty="0" err="1"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latin typeface="Arial" panose="020B0604020202020204" pitchFamily="34" charset="0"/>
              </a:rPr>
              <a:t>, контент, </a:t>
            </a:r>
            <a:r>
              <a:rPr lang="ru-RU" sz="1400" dirty="0" err="1">
                <a:latin typeface="Arial" panose="020B0604020202020204" pitchFamily="34" charset="0"/>
              </a:rPr>
              <a:t>користувача</a:t>
            </a:r>
            <a:r>
              <a:rPr lang="ru-RU" sz="1400" dirty="0">
                <a:latin typeface="Arial" panose="020B0604020202020204" pitchFamily="34" charset="0"/>
              </a:rPr>
              <a:t> (без </a:t>
            </a:r>
            <a:r>
              <a:rPr lang="ru-RU" sz="1400" dirty="0" err="1">
                <a:latin typeface="Arial" panose="020B0604020202020204" pitchFamily="34" charset="0"/>
              </a:rPr>
              <a:t>хештегів</a:t>
            </a:r>
            <a:r>
              <a:rPr lang="ru-RU" sz="1400" dirty="0">
                <a:latin typeface="Arial" panose="020B0604020202020204" pitchFamily="34" charset="0"/>
              </a:rPr>
              <a:t>). </a:t>
            </a:r>
            <a:r>
              <a:rPr lang="ru-RU" sz="1400" dirty="0" err="1">
                <a:latin typeface="Arial" panose="020B0604020202020204" pitchFamily="34" charset="0"/>
              </a:rPr>
              <a:t>Вказуємо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highlight>
                  <a:srgbClr val="C0C0C0"/>
                </a:highlight>
                <a:latin typeface="Arial" panose="020B0604020202020204" pitchFamily="34" charset="0"/>
              </a:rPr>
              <a:t>геолокацію</a:t>
            </a:r>
            <a:r>
              <a:rPr lang="ru-RU" sz="1400" dirty="0">
                <a:latin typeface="Arial" panose="020B0604020202020204" pitchFamily="34" charset="0"/>
              </a:rPr>
              <a:t> при </a:t>
            </a:r>
            <a:r>
              <a:rPr lang="ru-RU" sz="1400" dirty="0" err="1">
                <a:latin typeface="Arial" panose="020B0604020202020204" pitchFamily="34" charset="0"/>
              </a:rPr>
              <a:t>необхідності</a:t>
            </a:r>
            <a:r>
              <a:rPr lang="ru-RU" sz="1400" dirty="0">
                <a:latin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</a:rPr>
              <a:t>надання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послуг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обслуговування</a:t>
            </a:r>
            <a:r>
              <a:rPr lang="ru-RU" sz="1400" dirty="0">
                <a:latin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</a:rPr>
              <a:t>конкретній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країні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місті</a:t>
            </a:r>
            <a:r>
              <a:rPr lang="ru-RU" sz="1400" dirty="0">
                <a:latin typeface="Arial" panose="020B0604020202020204" pitchFamily="34" charset="0"/>
              </a:rPr>
              <a:t>). </a:t>
            </a:r>
            <a:r>
              <a:rPr lang="ru-RU" sz="1400" dirty="0" err="1">
                <a:highlight>
                  <a:srgbClr val="C0C0C0"/>
                </a:highlight>
                <a:latin typeface="Arial" panose="020B0604020202020204" pitchFamily="34" charset="0"/>
              </a:rPr>
              <a:t>Благодійність</a:t>
            </a:r>
            <a:r>
              <a:rPr lang="ru-RU" sz="1400" dirty="0">
                <a:highlight>
                  <a:srgbClr val="C0C0C0"/>
                </a:highlight>
                <a:latin typeface="Arial" panose="020B0604020202020204" pitchFamily="34" charset="0"/>
              </a:rPr>
              <a:t>. 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B0E5D6B-A879-4B87-AAA3-009EF893B144}"/>
              </a:ext>
            </a:extLst>
          </p:cNvPr>
          <p:cNvCxnSpPr/>
          <p:nvPr/>
        </p:nvCxnSpPr>
        <p:spPr>
          <a:xfrm flipH="1" flipV="1">
            <a:off x="3061982" y="1417739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3692A2E-C6CA-443A-82C4-F6B8564B1177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2333537"/>
            <a:ext cx="2122415" cy="356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2008B8-452B-4176-B5DC-65281F1B590F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3011648"/>
            <a:ext cx="2099936" cy="71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779B439-B6A2-481D-9A3F-7486A4AEAF7B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3509977"/>
            <a:ext cx="2099936" cy="90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C9516D3-903F-4B55-A2E2-02BDF81399E2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4044892"/>
            <a:ext cx="2005874" cy="110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0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F6C7-1AC6-6D3F-5D3F-A0F119955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19019-AEFF-6AB8-E24D-1FA4CED32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92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3399"/>
                </a:solidFill>
              </a:rPr>
              <a:t>Завдання 1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– обрати будь-яку сферу бізнесу, сформувати шапку профілю, враховуючи вимоги та дієві пропозиції…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1D34D-CA40-2F71-E7B3-A80E47EF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41989" r="1593" b="3132"/>
          <a:stretch/>
        </p:blipFill>
        <p:spPr>
          <a:xfrm>
            <a:off x="4823670" y="4144992"/>
            <a:ext cx="1979011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30AE-26A0-4D62-96D8-65ECC86B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53" y="233130"/>
            <a:ext cx="9144000" cy="92455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FF90DB-C89A-4F13-A89A-4CBBD1387404}"/>
              </a:ext>
            </a:extLst>
          </p:cNvPr>
          <p:cNvSpPr/>
          <p:nvPr/>
        </p:nvSpPr>
        <p:spPr>
          <a:xfrm>
            <a:off x="1617097" y="1694576"/>
            <a:ext cx="70345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профілю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Highlights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FABBDEE-603A-4039-BAC3-0DB9329C2E54}"/>
              </a:ext>
            </a:extLst>
          </p:cNvPr>
          <p:cNvCxnSpPr>
            <a:cxnSpLocks/>
          </p:cNvCxnSpPr>
          <p:nvPr/>
        </p:nvCxnSpPr>
        <p:spPr>
          <a:xfrm flipV="1">
            <a:off x="3523376" y="1581893"/>
            <a:ext cx="4961405" cy="540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0BA111-E0B1-4B69-A651-926C3A7E2BCF}"/>
              </a:ext>
            </a:extLst>
          </p:cNvPr>
          <p:cNvCxnSpPr>
            <a:cxnSpLocks/>
          </p:cNvCxnSpPr>
          <p:nvPr/>
        </p:nvCxnSpPr>
        <p:spPr>
          <a:xfrm flipV="1">
            <a:off x="2705534" y="2181138"/>
            <a:ext cx="5453772" cy="32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CC52C2-75FE-4F7F-9822-BACFEC32F6D5}"/>
              </a:ext>
            </a:extLst>
          </p:cNvPr>
          <p:cNvCxnSpPr>
            <a:cxnSpLocks/>
          </p:cNvCxnSpPr>
          <p:nvPr/>
        </p:nvCxnSpPr>
        <p:spPr>
          <a:xfrm flipV="1">
            <a:off x="3201412" y="2632887"/>
            <a:ext cx="5070133" cy="2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D01217-A8CA-4148-B924-DDF92DD5CAEE}"/>
              </a:ext>
            </a:extLst>
          </p:cNvPr>
          <p:cNvCxnSpPr>
            <a:cxnSpLocks/>
          </p:cNvCxnSpPr>
          <p:nvPr/>
        </p:nvCxnSpPr>
        <p:spPr>
          <a:xfrm flipV="1">
            <a:off x="3314392" y="3287797"/>
            <a:ext cx="4957153" cy="4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E73943-D2EE-4000-AEDB-163267425A78}"/>
              </a:ext>
            </a:extLst>
          </p:cNvPr>
          <p:cNvCxnSpPr>
            <a:cxnSpLocks/>
          </p:cNvCxnSpPr>
          <p:nvPr/>
        </p:nvCxnSpPr>
        <p:spPr>
          <a:xfrm>
            <a:off x="3088431" y="3764983"/>
            <a:ext cx="5070133" cy="45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A8CB699-DF37-4CE8-A70E-5BC593737644}"/>
              </a:ext>
            </a:extLst>
          </p:cNvPr>
          <p:cNvCxnSpPr>
            <a:cxnSpLocks/>
          </p:cNvCxnSpPr>
          <p:nvPr/>
        </p:nvCxnSpPr>
        <p:spPr>
          <a:xfrm>
            <a:off x="2560041" y="4145013"/>
            <a:ext cx="5417889" cy="93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037CB7-92BD-435D-B379-9822E8327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53" y="1157681"/>
            <a:ext cx="2755101" cy="5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21E81C-9B1B-4109-B85F-E8C4B768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7" y="375959"/>
            <a:ext cx="3689009" cy="6372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5A872B-881D-4FC3-8DE4-EEC8EB60B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13" y="375959"/>
            <a:ext cx="3514764" cy="63723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B8ECC-9F02-44D1-F751-71FFF864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87" y="375959"/>
            <a:ext cx="3421865" cy="639414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6417B-331E-5F7D-3FE5-3BCC98ECDD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443023" y="375959"/>
            <a:ext cx="3830840" cy="6772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41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A8A49-C98E-4EF7-AB6C-8E6128F2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33" y="221942"/>
            <a:ext cx="3825734" cy="6294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71D8B-47B7-4389-9A51-92A07117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9" y="259672"/>
            <a:ext cx="3954773" cy="62188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5DC0C-C20C-201C-551E-C07254312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28" y="277427"/>
            <a:ext cx="3845238" cy="61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E82CD-98DD-5211-6F81-F58EC6B9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" y="305804"/>
            <a:ext cx="5949067" cy="5694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F22E3B-7F35-D691-4A7D-1599C7F72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62" y="192783"/>
            <a:ext cx="5827779" cy="58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62B937-F5CF-8EC2-6260-7E1DA7CD2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430049"/>
            <a:ext cx="5583422" cy="55881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F21A8-A160-2EE1-BB37-17EA9BFF8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07" y="430049"/>
            <a:ext cx="5673563" cy="56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125533</TotalTime>
  <Words>221</Words>
  <Application>Microsoft Macintosh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Перший етап маркетингу у соціальних мережах – є створення торгової , комерційної сторінки</vt:lpstr>
      <vt:lpstr>Презентация PowerPoint</vt:lpstr>
      <vt:lpstr>Завдання 1 – обрати будь-яку сферу бізнесу, сформувати шапку профілю, враховуючи вимоги та дієві пропозиції…</vt:lpstr>
      <vt:lpstr>Структура та вигляд сторінки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2  – Згенерувати логотип з урахуванням вищеокреслиних принципів для обраного бізнесу (в будь-якій програмі , наприклад Canva)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Виктория Малтиз</cp:lastModifiedBy>
  <cp:revision>103</cp:revision>
  <dcterms:created xsi:type="dcterms:W3CDTF">2020-10-06T14:16:55Z</dcterms:created>
  <dcterms:modified xsi:type="dcterms:W3CDTF">2025-10-13T14:51:00Z</dcterms:modified>
</cp:coreProperties>
</file>