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203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Робота у СКА Maxima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Система комп’ютерної алгебри для математики, статистики та інженерії.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Maxima?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Вільна система комп’ютерної алгебри (CAS)</a:t>
            </a:r>
          </a:p>
          <a:p>
            <a:r>
              <a:t>- Призначена для символьних і чисельних обчислень</a:t>
            </a:r>
          </a:p>
          <a:p>
            <a:r>
              <a:t>- Використовується у навчанні, науці та інженерії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можливості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Арифметичні операції та математичні функції</a:t>
            </a:r>
          </a:p>
          <a:p>
            <a:r>
              <a:t>- Робота з рівняннями та нерівностями</a:t>
            </a:r>
          </a:p>
          <a:p>
            <a:r>
              <a:t>- Диференціювання та інтегрування</a:t>
            </a:r>
          </a:p>
          <a:p>
            <a:r>
              <a:t>- Обчислення границь</a:t>
            </a:r>
          </a:p>
          <a:p>
            <a:r>
              <a:t>- Побудова графіків</a:t>
            </a:r>
          </a:p>
        </p:txBody>
      </p:sp>
      <p:pic>
        <p:nvPicPr>
          <p:cNvPr id="4" name="Picture 3" descr="sin_pl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359" y="4089122"/>
            <a:ext cx="3895594" cy="23373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обчислень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diff(sin(x), x) → похідна</a:t>
            </a:r>
          </a:p>
          <a:p>
            <a:r>
              <a:t>- integrate(x^2, x) → інтеграл</a:t>
            </a:r>
          </a:p>
          <a:p>
            <a:r>
              <a:t>- limit((sin(x))/x, x, 0) → границя</a:t>
            </a:r>
          </a:p>
          <a:p>
            <a:r>
              <a:t>- solve(x^2 - 5*x + 6 = 0, x) → розв’язання рівняння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Робота з матрицями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A: matrix([1,2],[3,4]);</a:t>
            </a:r>
          </a:p>
          <a:p>
            <a:r>
              <a:t>- determinant(A);</a:t>
            </a:r>
          </a:p>
          <a:p>
            <a:r>
              <a:t>- invert(A);</a:t>
            </a:r>
          </a:p>
          <a:p>
            <a:r>
              <a:t>- echelon(A);</a:t>
            </a:r>
          </a:p>
        </p:txBody>
      </p:sp>
      <p:pic>
        <p:nvPicPr>
          <p:cNvPr id="4" name="Picture 3" descr="matri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704" y="3429000"/>
            <a:ext cx="4572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Статистика та ймовірності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Середнє, дисперсія, стандартне відхилення</a:t>
            </a:r>
          </a:p>
          <a:p>
            <a:r>
              <a:t>- Гістограми та графіки розподілів</a:t>
            </a:r>
          </a:p>
          <a:p>
            <a:r>
              <a:t>- Методи регресії (lsquares_estimates)</a:t>
            </a:r>
          </a:p>
        </p:txBody>
      </p:sp>
      <p:pic>
        <p:nvPicPr>
          <p:cNvPr id="4" name="Picture 3" descr="histogr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863181"/>
            <a:ext cx="4572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Maxima = доступний і потужний інструмент</a:t>
            </a:r>
          </a:p>
          <a:p>
            <a:r>
              <a:t>- Підходить для навчання та досліджень</a:t>
            </a:r>
          </a:p>
          <a:p>
            <a:r>
              <a:t>- Має велику спільноту та документацію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Екран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Робота у СКА Maxima</vt:lpstr>
      <vt:lpstr>Що таке Maxima?</vt:lpstr>
      <vt:lpstr>Основні можливості</vt:lpstr>
      <vt:lpstr>Приклади обчислень</vt:lpstr>
      <vt:lpstr>Робота з матрицями</vt:lpstr>
      <vt:lpstr>Статистика та ймовірності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2025-08-21T19:00:59Z</dcterms:modified>
  <cp:category/>
</cp:coreProperties>
</file>