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Лекція</a:t>
            </a:r>
            <a:r>
              <a:rPr lang="ru-RU" sz="2800" dirty="0"/>
              <a:t> 5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СЕРЕДОВИЩЕ МІЖНАРОДНОГО ТУРИСТИЧНОГО БІЗНЕСУ ТА ТЕНДЕНЦІЇ ЙОГО РОЗВИТКУ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Умови</a:t>
            </a:r>
            <a:r>
              <a:rPr lang="ru-RU" sz="2800" dirty="0"/>
              <a:t> та </a:t>
            </a:r>
            <a:r>
              <a:rPr lang="ru-RU" sz="2800" dirty="0" err="1"/>
              <a:t>чинники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туризму</a:t>
            </a:r>
          </a:p>
          <a:p>
            <a:r>
              <a:rPr lang="ru-RU" sz="2800" dirty="0"/>
              <a:t>2.Процеси </a:t>
            </a:r>
            <a:r>
              <a:rPr lang="ru-RU" sz="2800" dirty="0" err="1"/>
              <a:t>транснаціоналізації</a:t>
            </a:r>
            <a:r>
              <a:rPr lang="ru-RU" sz="2800" dirty="0"/>
              <a:t> та </a:t>
            </a:r>
            <a:r>
              <a:rPr lang="ru-RU" sz="2800" dirty="0" err="1"/>
              <a:t>глобалізації</a:t>
            </a:r>
            <a:r>
              <a:rPr lang="ru-RU" sz="2800" dirty="0"/>
              <a:t> в </a:t>
            </a:r>
            <a:r>
              <a:rPr lang="ru-RU" sz="2800" dirty="0" err="1"/>
              <a:t>міжнародному</a:t>
            </a:r>
            <a:r>
              <a:rPr lang="ru-RU" sz="2800" dirty="0"/>
              <a:t> </a:t>
            </a:r>
            <a:r>
              <a:rPr lang="ru-RU" sz="2800" dirty="0" err="1"/>
              <a:t>туризмі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err="1"/>
              <a:t>Діяльність</a:t>
            </a:r>
            <a:r>
              <a:rPr lang="ru-RU" sz="2800" dirty="0"/>
              <a:t> ТНК на </a:t>
            </a:r>
            <a:r>
              <a:rPr lang="ru-RU" sz="2800" dirty="0" err="1"/>
              <a:t>світовому</a:t>
            </a:r>
            <a:r>
              <a:rPr lang="ru-RU" sz="2800" dirty="0"/>
              <a:t> </a:t>
            </a:r>
            <a:r>
              <a:rPr lang="ru-RU" sz="2800" dirty="0" err="1"/>
              <a:t>туристичному</a:t>
            </a:r>
            <a:r>
              <a:rPr lang="ru-RU" sz="2800" dirty="0"/>
              <a:t> ринку</a:t>
            </a:r>
          </a:p>
          <a:p>
            <a:r>
              <a:rPr lang="ru-RU" sz="2800" dirty="0"/>
              <a:t>4. Прогноз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туризму.</a:t>
            </a:r>
          </a:p>
          <a:p>
            <a:r>
              <a:rPr lang="ru-RU" sz="2800" dirty="0"/>
              <a:t>5. </a:t>
            </a:r>
            <a:r>
              <a:rPr lang="ru-RU" sz="2800" dirty="0" err="1"/>
              <a:t>Умови</a:t>
            </a:r>
            <a:r>
              <a:rPr lang="ru-RU" sz="2800" dirty="0"/>
              <a:t> та </a:t>
            </a:r>
            <a:r>
              <a:rPr lang="ru-RU" sz="2800" dirty="0" err="1"/>
              <a:t>чинники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туризму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Чинники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міжнародного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туризму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748" y="1744578"/>
            <a:ext cx="9120105" cy="4503821"/>
          </a:xfrm>
        </p:spPr>
        <p:txBody>
          <a:bodyPr/>
          <a:lstStyle/>
          <a:p>
            <a:r>
              <a:rPr lang="ru-RU" b="1" i="1" dirty="0" err="1"/>
              <a:t>Прискорений</a:t>
            </a:r>
            <a:r>
              <a:rPr lang="ru-RU" b="1" i="1" dirty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міжнародного</a:t>
            </a:r>
            <a:r>
              <a:rPr lang="ru-RU" b="1" i="1" dirty="0"/>
              <a:t> туризму </a:t>
            </a:r>
            <a:r>
              <a:rPr lang="ru-RU" b="1" i="1" dirty="0" err="1"/>
              <a:t>відбувся</a:t>
            </a:r>
            <a:r>
              <a:rPr lang="ru-RU" b="1" i="1" dirty="0"/>
              <a:t> </a:t>
            </a:r>
            <a:r>
              <a:rPr lang="ru-RU" b="1" i="1" dirty="0" err="1"/>
              <a:t>переважно</a:t>
            </a:r>
            <a:r>
              <a:rPr lang="ru-RU" b="1" i="1" dirty="0"/>
              <a:t> у </a:t>
            </a:r>
            <a:r>
              <a:rPr lang="ru-RU" b="1" i="1" dirty="0" err="1"/>
              <a:t>країнах</a:t>
            </a:r>
            <a:r>
              <a:rPr lang="ru-RU" b="1" i="1" dirty="0"/>
              <a:t>, де були </a:t>
            </a:r>
            <a:r>
              <a:rPr lang="ru-RU" b="1" i="1" dirty="0" err="1"/>
              <a:t>створені</a:t>
            </a:r>
            <a:r>
              <a:rPr lang="ru-RU" b="1" i="1" dirty="0"/>
              <a:t> </a:t>
            </a:r>
            <a:r>
              <a:rPr lang="ru-RU" b="1" i="1" dirty="0" err="1"/>
              <a:t>належні</a:t>
            </a:r>
            <a:r>
              <a:rPr lang="ru-RU" b="1" i="1" dirty="0"/>
              <a:t> </a:t>
            </a:r>
            <a:r>
              <a:rPr lang="ru-RU" b="1" i="1" dirty="0" err="1"/>
              <a:t>економічні</a:t>
            </a:r>
            <a:r>
              <a:rPr lang="ru-RU" b="1" i="1" dirty="0"/>
              <a:t> та </a:t>
            </a:r>
            <a:r>
              <a:rPr lang="ru-RU" b="1" i="1" dirty="0" err="1"/>
              <a:t>організаційні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.</a:t>
            </a: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Для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міжнародного</a:t>
            </a:r>
            <a:r>
              <a:rPr lang="ru-RU" b="1" i="1" dirty="0"/>
              <a:t> туризму </a:t>
            </a:r>
            <a:r>
              <a:rPr lang="ru-RU" b="1" i="1" dirty="0" err="1"/>
              <a:t>необхідні</a:t>
            </a:r>
            <a:r>
              <a:rPr lang="ru-RU" b="1" i="1" dirty="0"/>
              <a:t> </a:t>
            </a:r>
            <a:r>
              <a:rPr lang="ru-RU" b="1" i="1" dirty="0" err="1"/>
              <a:t>певні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 та </a:t>
            </a:r>
            <a:r>
              <a:rPr lang="ru-RU" b="1" i="1" dirty="0" err="1"/>
              <a:t>розвинута</a:t>
            </a:r>
            <a:r>
              <a:rPr lang="ru-RU" b="1" i="1" dirty="0"/>
              <a:t> </a:t>
            </a:r>
            <a:r>
              <a:rPr lang="ru-RU" b="1" i="1" dirty="0" err="1"/>
              <a:t>матеріально-технічна</a:t>
            </a:r>
            <a:r>
              <a:rPr lang="ru-RU" b="1" i="1" dirty="0"/>
              <a:t> база.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ІНСТИТУЦІЇ 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7" y="1494064"/>
            <a:ext cx="7903888" cy="1513831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800" dirty="0" err="1"/>
              <a:t>Важливою</a:t>
            </a:r>
            <a:r>
              <a:rPr lang="ru-RU" sz="2800" dirty="0"/>
              <a:t> </a:t>
            </a:r>
            <a:r>
              <a:rPr lang="ru-RU" sz="2800" dirty="0" err="1"/>
              <a:t>умовою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індустрії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туризму є </a:t>
            </a:r>
            <a:r>
              <a:rPr lang="ru-RU" sz="2800" dirty="0" err="1"/>
              <a:t>політико-правове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6553"/>
            <a:ext cx="9738013" cy="2976282"/>
          </a:xfrm>
        </p:spPr>
        <p:txBody>
          <a:bodyPr/>
          <a:lstStyle/>
          <a:p>
            <a:r>
              <a:rPr lang="uk-UA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«І»</a:t>
            </a:r>
            <a:br>
              <a:rPr lang="uk-UA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ІНОВАЦІЇ</a:t>
            </a:r>
            <a:b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ІНВЕСТИЦІЇ</a:t>
            </a:r>
            <a:b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ІНСТИТУЦІЇ</a:t>
            </a:r>
            <a:b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ІНФРАСТРУКТУРА</a:t>
            </a:r>
            <a:b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ІНТЕЛЕКТ (ЛЮДСКИЙ РЕСУРС)</a:t>
            </a:r>
            <a:br>
              <a:rPr lang="uk-UA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Прогноз розвитку міжнародного туризму</a:t>
            </a:r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Прогноз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туризму.</a:t>
            </a:r>
          </a:p>
          <a:p>
            <a:r>
              <a:rPr lang="ru-RU"/>
              <a:t>ЯКІ НА ВАШУ ДУМКУ НАПРЯМИ МІЖНАРОДНОГО ТУРИЗМУ НАЙПЕРСПЕКТИВНІШІ.ОБГРУНТУЙТЕ.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12793</TotalTime>
  <Words>153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 5 СЕРЕДОВИЩЕ МІЖНАРОДНОГО ТУРИСТИЧНОГО БІЗНЕСУ ТА ТЕНДЕНЦІЇ ЙОГО РОЗВИТКУ</vt:lpstr>
      <vt:lpstr>Чинники розвитку міжнародного туризму</vt:lpstr>
      <vt:lpstr>ІНСТИТУЦІЇ </vt:lpstr>
      <vt:lpstr>«І» ІНОВАЦІЇ ІНВЕСТИЦІЇ ІНСТИТУЦІЇ ІНФРАСТРУКТУРА ІНТЕЛЕКТ (ЛЮДСКИЙ РЕСУРС) Прогноз розвитку міжнародного туризму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4</cp:revision>
  <dcterms:created xsi:type="dcterms:W3CDTF">2023-09-10T20:58:31Z</dcterms:created>
  <dcterms:modified xsi:type="dcterms:W3CDTF">2023-09-22T22:32:43Z</dcterms:modified>
</cp:coreProperties>
</file>