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3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472020A-BEB8-4510-91FF-F803C23A4D74}">
      <dgm:prSet/>
      <dgm:spPr/>
      <dgm:t>
        <a:bodyPr/>
        <a:lstStyle/>
        <a:p>
          <a:r>
            <a:rPr lang="ru-RU" dirty="0"/>
            <a:t>З ким не треба дружити перекладачеві (хто такі «фальшиві друзі перекладача»)</a:t>
          </a:r>
        </a:p>
      </dgm:t>
    </dgm:pt>
    <dgm:pt modelId="{49D9923E-9022-4BA6-B0FC-5C0CBB8064EB}" type="parTrans" cxnId="{B075F729-A936-4634-83A2-3150EEC1BCCF}">
      <dgm:prSet/>
      <dgm:spPr/>
      <dgm:t>
        <a:bodyPr/>
        <a:lstStyle/>
        <a:p>
          <a:endParaRPr lang="ru-RU"/>
        </a:p>
      </dgm:t>
    </dgm:pt>
    <dgm:pt modelId="{5B177948-F538-4836-9BBB-5DDA2A6CF660}" type="sibTrans" cxnId="{B075F729-A936-4634-83A2-3150EEC1BCCF}">
      <dgm:prSet/>
      <dgm:spPr/>
      <dgm:t>
        <a:bodyPr/>
        <a:lstStyle/>
        <a:p>
          <a:endParaRPr lang="ru-RU"/>
        </a:p>
      </dgm:t>
    </dgm:pt>
    <dgm:pt modelId="{02243D5E-DF4B-4446-AD49-4412BBF97CFE}">
      <dgm:prSet/>
      <dgm:spPr/>
      <dgm:t>
        <a:bodyPr/>
        <a:lstStyle/>
        <a:p>
          <a:r>
            <a:rPr lang="uk-UA" noProof="0" dirty="0" smtClean="0"/>
            <a:t>як перекладати довгі німецькі слова українською</a:t>
          </a:r>
          <a:endParaRPr lang="uk-UA" noProof="0" dirty="0"/>
        </a:p>
      </dgm:t>
    </dgm:pt>
    <dgm:pt modelId="{6A5478A4-8116-4555-83E6-9190C9E1CE6D}" type="parTrans" cxnId="{3E341FED-FAC5-4BEC-8654-99694DB9A4D8}">
      <dgm:prSet/>
      <dgm:spPr/>
      <dgm:t>
        <a:bodyPr/>
        <a:lstStyle/>
        <a:p>
          <a:endParaRPr lang="ru-RU"/>
        </a:p>
      </dgm:t>
    </dgm:pt>
    <dgm:pt modelId="{0F7310E8-343E-4C5E-A16C-A80B31FAE342}" type="sibTrans" cxnId="{3E341FED-FAC5-4BEC-8654-99694DB9A4D8}">
      <dgm:prSet/>
      <dgm:spPr/>
      <dgm:t>
        <a:bodyPr/>
        <a:lstStyle/>
        <a:p>
          <a:endParaRPr lang="ru-RU"/>
        </a:p>
      </dgm:t>
    </dgm:pt>
    <dgm:pt modelId="{C734AE48-F2E4-4CFE-B72B-B5E9D96EF1FB}">
      <dgm:prSet/>
      <dgm:spPr/>
      <dgm:t>
        <a:bodyPr/>
        <a:lstStyle/>
        <a:p>
          <a:r>
            <a:rPr lang="ru-RU" noProof="0" dirty="0"/>
            <a:t>про помилки у перекладі, які  можуть призводити до загострення політичних відносин та породжувати віру в інопланетян</a:t>
          </a:r>
        </a:p>
      </dgm:t>
    </dgm:pt>
    <dgm:pt modelId="{81150E1D-9E8A-4EAB-9843-7372298FD6C8}" type="parTrans" cxnId="{72A7C9E9-E4A4-4D5A-8A83-D14AF624E351}">
      <dgm:prSet/>
      <dgm:spPr/>
      <dgm:t>
        <a:bodyPr/>
        <a:lstStyle/>
        <a:p>
          <a:endParaRPr lang="ru-RU"/>
        </a:p>
      </dgm:t>
    </dgm:pt>
    <dgm:pt modelId="{4C11A972-3604-4C74-A658-BEB2FA395555}" type="sibTrans" cxnId="{72A7C9E9-E4A4-4D5A-8A83-D14AF624E351}">
      <dgm:prSet/>
      <dgm:spPr/>
      <dgm:t>
        <a:bodyPr/>
        <a:lstStyle/>
        <a:p>
          <a:endParaRPr lang="ru-RU"/>
        </a:p>
      </dgm:t>
    </dgm:pt>
    <dgm:pt modelId="{A4220F64-F10D-42C0-BDE5-A7646EC709C1}">
      <dgm:prSet/>
      <dgm:spPr/>
      <dgm:t>
        <a:bodyPr/>
        <a:lstStyle/>
        <a:p>
          <a:r>
            <a:rPr lang="ru-RU" dirty="0"/>
            <a:t>чи дійсно Єву було зроблено з ребра Адама </a:t>
          </a:r>
          <a:r>
            <a:rPr lang="ru-RU" dirty="0" smtClean="0"/>
            <a:t> та до </a:t>
          </a:r>
          <a:r>
            <a:rPr lang="ru-RU" dirty="0" err="1" smtClean="0"/>
            <a:t>чого</a:t>
          </a:r>
          <a:r>
            <a:rPr lang="ru-RU" dirty="0" smtClean="0"/>
            <a:t> тут переклад ?</a:t>
          </a:r>
          <a:endParaRPr lang="ru-RU" dirty="0"/>
        </a:p>
      </dgm:t>
    </dgm:pt>
    <dgm:pt modelId="{94F1A295-5DFA-44FC-B650-88075836FE13}" type="parTrans" cxnId="{933D90AD-C85F-4DDB-BD95-DD80AF73288B}">
      <dgm:prSet/>
      <dgm:spPr/>
      <dgm:t>
        <a:bodyPr/>
        <a:lstStyle/>
        <a:p>
          <a:endParaRPr lang="ru-RU"/>
        </a:p>
      </dgm:t>
    </dgm:pt>
    <dgm:pt modelId="{E528C162-ADB9-4D91-8ABC-B80728F4B45A}" type="sibTrans" cxnId="{933D90AD-C85F-4DDB-BD95-DD80AF73288B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2FC67-81AD-467E-9874-2FFC75135CEB}" type="pres">
      <dgm:prSet presAssocID="{02243D5E-DF4B-4446-AD49-4412BBF97C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A2EF2-CD0E-4691-8B32-B12AA4057BD0}" type="pres">
      <dgm:prSet presAssocID="{0F7310E8-343E-4C5E-A16C-A80B31FAE342}" presName="sibTrans" presStyleCnt="0"/>
      <dgm:spPr/>
    </dgm:pt>
    <dgm:pt modelId="{8BA15C9E-B6BC-4781-A09E-E8900CAB183D}" type="pres">
      <dgm:prSet presAssocID="{5472020A-BEB8-4510-91FF-F803C23A4D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E8A01-9BDA-47BB-8888-C0E350130279}" type="pres">
      <dgm:prSet presAssocID="{5B177948-F538-4836-9BBB-5DDA2A6CF660}" presName="sibTrans" presStyleCnt="0"/>
      <dgm:spPr/>
    </dgm:pt>
    <dgm:pt modelId="{DF852972-F91B-4A40-980A-FAE44D2B88D4}" type="pres">
      <dgm:prSet presAssocID="{C734AE48-F2E4-4CFE-B72B-B5E9D96EF1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CE30-2D0A-48FB-8F36-7301C2E137AE}" type="pres">
      <dgm:prSet presAssocID="{4C11A972-3604-4C74-A658-BEB2FA395555}" presName="sibTrans" presStyleCnt="0"/>
      <dgm:spPr/>
    </dgm:pt>
    <dgm:pt modelId="{35418402-C93F-4BE4-8FAE-3F572896C07E}" type="pres">
      <dgm:prSet presAssocID="{A4220F64-F10D-42C0-BDE5-A7646EC709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5F729-A936-4634-83A2-3150EEC1BCCF}" srcId="{D7BA5E47-706B-4628-80A2-8506B6345377}" destId="{5472020A-BEB8-4510-91FF-F803C23A4D74}" srcOrd="1" destOrd="0" parTransId="{49D9923E-9022-4BA6-B0FC-5C0CBB8064EB}" sibTransId="{5B177948-F538-4836-9BBB-5DDA2A6CF660}"/>
    <dgm:cxn modelId="{EDC58B6E-F747-4BF4-9B8C-E919D9F3DF1A}" type="presOf" srcId="{C734AE48-F2E4-4CFE-B72B-B5E9D96EF1FB}" destId="{DF852972-F91B-4A40-980A-FAE44D2B88D4}" srcOrd="0" destOrd="0" presId="urn:microsoft.com/office/officeart/2005/8/layout/default"/>
    <dgm:cxn modelId="{933D90AD-C85F-4DDB-BD95-DD80AF73288B}" srcId="{D7BA5E47-706B-4628-80A2-8506B6345377}" destId="{A4220F64-F10D-42C0-BDE5-A7646EC709C1}" srcOrd="3" destOrd="0" parTransId="{94F1A295-5DFA-44FC-B650-88075836FE13}" sibTransId="{E528C162-ADB9-4D91-8ABC-B80728F4B45A}"/>
    <dgm:cxn modelId="{1C26015E-604D-4D1B-BCF5-2AC61F6BBE45}" type="presOf" srcId="{02243D5E-DF4B-4446-AD49-4412BBF97CFE}" destId="{9992FC67-81AD-467E-9874-2FFC75135CEB}" srcOrd="0" destOrd="0" presId="urn:microsoft.com/office/officeart/2005/8/layout/default"/>
    <dgm:cxn modelId="{3E341FED-FAC5-4BEC-8654-99694DB9A4D8}" srcId="{D7BA5E47-706B-4628-80A2-8506B6345377}" destId="{02243D5E-DF4B-4446-AD49-4412BBF97CFE}" srcOrd="0" destOrd="0" parTransId="{6A5478A4-8116-4555-83E6-9190C9E1CE6D}" sibTransId="{0F7310E8-343E-4C5E-A16C-A80B31FAE342}"/>
    <dgm:cxn modelId="{40A1FA16-5CB1-49A3-8665-B1434D99D4F6}" type="presOf" srcId="{5472020A-BEB8-4510-91FF-F803C23A4D74}" destId="{8BA15C9E-B6BC-4781-A09E-E8900CAB183D}" srcOrd="0" destOrd="0" presId="urn:microsoft.com/office/officeart/2005/8/layout/default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006F1FDB-90B6-441D-A6F9-260304C05ADC}" type="presOf" srcId="{A4220F64-F10D-42C0-BDE5-A7646EC709C1}" destId="{35418402-C93F-4BE4-8FAE-3F572896C07E}" srcOrd="0" destOrd="0" presId="urn:microsoft.com/office/officeart/2005/8/layout/default"/>
    <dgm:cxn modelId="{72A7C9E9-E4A4-4D5A-8A83-D14AF624E351}" srcId="{D7BA5E47-706B-4628-80A2-8506B6345377}" destId="{C734AE48-F2E4-4CFE-B72B-B5E9D96EF1FB}" srcOrd="2" destOrd="0" parTransId="{81150E1D-9E8A-4EAB-9843-7372298FD6C8}" sibTransId="{4C11A972-3604-4C74-A658-BEB2FA395555}"/>
    <dgm:cxn modelId="{CCEC73E8-A21E-4443-9301-9524AE37F74E}" type="presParOf" srcId="{E2ABA5B4-EDDC-46D4-B129-85588C2812C9}" destId="{9992FC67-81AD-467E-9874-2FFC75135CEB}" srcOrd="0" destOrd="0" presId="urn:microsoft.com/office/officeart/2005/8/layout/default"/>
    <dgm:cxn modelId="{E4B92446-1410-4B58-967A-8D7228DB64A0}" type="presParOf" srcId="{E2ABA5B4-EDDC-46D4-B129-85588C2812C9}" destId="{F67A2EF2-CD0E-4691-8B32-B12AA4057BD0}" srcOrd="1" destOrd="0" presId="urn:microsoft.com/office/officeart/2005/8/layout/default"/>
    <dgm:cxn modelId="{14A7E9B4-98BE-4F4A-AEA0-961B11EB8CA1}" type="presParOf" srcId="{E2ABA5B4-EDDC-46D4-B129-85588C2812C9}" destId="{8BA15C9E-B6BC-4781-A09E-E8900CAB183D}" srcOrd="2" destOrd="0" presId="urn:microsoft.com/office/officeart/2005/8/layout/default"/>
    <dgm:cxn modelId="{C7CB7713-1EB3-4ED6-9DE7-B1331CE89036}" type="presParOf" srcId="{E2ABA5B4-EDDC-46D4-B129-85588C2812C9}" destId="{EA6E8A01-9BDA-47BB-8888-C0E350130279}" srcOrd="3" destOrd="0" presId="urn:microsoft.com/office/officeart/2005/8/layout/default"/>
    <dgm:cxn modelId="{5EE744F1-C061-4A4C-B02D-0698F9986EAE}" type="presParOf" srcId="{E2ABA5B4-EDDC-46D4-B129-85588C2812C9}" destId="{DF852972-F91B-4A40-980A-FAE44D2B88D4}" srcOrd="4" destOrd="0" presId="urn:microsoft.com/office/officeart/2005/8/layout/default"/>
    <dgm:cxn modelId="{AB8F8321-5DC7-458C-9274-D77291422FC5}" type="presParOf" srcId="{E2ABA5B4-EDDC-46D4-B129-85588C2812C9}" destId="{71C1CE30-2D0A-48FB-8F36-7301C2E137AE}" srcOrd="5" destOrd="0" presId="urn:microsoft.com/office/officeart/2005/8/layout/default"/>
    <dgm:cxn modelId="{15875068-AB6E-4CE4-8259-8B5394AED9AD}" type="presParOf" srcId="{E2ABA5B4-EDDC-46D4-B129-85588C2812C9}" destId="{35418402-C93F-4BE4-8FAE-3F572896C0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741A75-1E29-4692-87AF-C13D24DCF39E}" type="doc">
      <dgm:prSet loTypeId="urn:microsoft.com/office/officeart/2005/8/layout/arrow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F821943-E404-47EE-BDD6-AC626194A9AF}">
      <dgm:prSet phldrT="[Текст]"/>
      <dgm:spPr/>
      <dgm:t>
        <a:bodyPr/>
        <a:lstStyle/>
        <a:p>
          <a:pPr algn="ctr"/>
          <a:r>
            <a:rPr lang="uk-UA" dirty="0" smtClean="0"/>
            <a:t>Натяк </a:t>
          </a:r>
          <a:r>
            <a:rPr lang="ru-RU" dirty="0" smtClean="0"/>
            <a:t>на </a:t>
          </a:r>
          <a:r>
            <a:rPr lang="ru-RU" dirty="0" err="1" smtClean="0"/>
            <a:t>обставини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події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відомі</a:t>
          </a:r>
          <a:r>
            <a:rPr lang="ru-RU" dirty="0" smtClean="0"/>
            <a:t> адресату тексту,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неявне</a:t>
          </a:r>
          <a:r>
            <a:rPr lang="ru-RU" dirty="0" smtClean="0"/>
            <a:t> </a:t>
          </a:r>
          <a:r>
            <a:rPr lang="ru-RU" dirty="0" err="1" smtClean="0"/>
            <a:t>посилання</a:t>
          </a:r>
          <a:r>
            <a:rPr lang="ru-RU" dirty="0" smtClean="0"/>
            <a:t> на </a:t>
          </a:r>
          <a:r>
            <a:rPr lang="ru-RU" dirty="0" err="1" smtClean="0"/>
            <a:t>відомі</a:t>
          </a:r>
          <a:r>
            <a:rPr lang="ru-RU" dirty="0" smtClean="0"/>
            <a:t> </a:t>
          </a:r>
          <a:r>
            <a:rPr lang="ru-RU" dirty="0" err="1" smtClean="0"/>
            <a:t>літературні</a:t>
          </a:r>
          <a:r>
            <a:rPr lang="ru-RU" dirty="0" smtClean="0"/>
            <a:t> твори,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персонажі</a:t>
          </a:r>
          <a:r>
            <a:rPr lang="ru-RU" dirty="0" smtClean="0"/>
            <a:t>, </a:t>
          </a:r>
          <a:r>
            <a:rPr lang="ru-RU" dirty="0" err="1" smtClean="0"/>
            <a:t>тощо</a:t>
          </a:r>
          <a:endParaRPr lang="ru-RU" dirty="0"/>
        </a:p>
      </dgm:t>
    </dgm:pt>
    <dgm:pt modelId="{0610C287-60E4-41D6-B50D-77174F5F23C8}" type="parTrans" cxnId="{BF125212-9197-4887-8DB6-0A581FD7780B}">
      <dgm:prSet/>
      <dgm:spPr/>
      <dgm:t>
        <a:bodyPr/>
        <a:lstStyle/>
        <a:p>
          <a:endParaRPr lang="ru-RU"/>
        </a:p>
      </dgm:t>
    </dgm:pt>
    <dgm:pt modelId="{D123C637-2BC3-4610-B8B9-2F25A10B1F4B}" type="sibTrans" cxnId="{BF125212-9197-4887-8DB6-0A581FD7780B}">
      <dgm:prSet/>
      <dgm:spPr/>
      <dgm:t>
        <a:bodyPr/>
        <a:lstStyle/>
        <a:p>
          <a:endParaRPr lang="ru-RU"/>
        </a:p>
      </dgm:t>
    </dgm:pt>
    <dgm:pt modelId="{BB2E4880-371D-4261-BB33-EDF8E8D49C69}">
      <dgm:prSet phldrT="[Текст]"/>
      <dgm:spPr/>
      <dgm:t>
        <a:bodyPr/>
        <a:lstStyle/>
        <a:p>
          <a:pPr algn="ctr"/>
          <a:r>
            <a:rPr lang="uk-UA" dirty="0" smtClean="0"/>
            <a:t>Загадка,</a:t>
          </a:r>
          <a:r>
            <a:rPr lang="ru-RU" dirty="0" smtClean="0"/>
            <a:t> яку з метою </a:t>
          </a:r>
          <a:r>
            <a:rPr lang="ru-RU" dirty="0" err="1" smtClean="0"/>
            <a:t>досягнення</a:t>
          </a:r>
          <a:r>
            <a:rPr lang="ru-RU" dirty="0" smtClean="0"/>
            <a:t> особливого </a:t>
          </a:r>
          <a:r>
            <a:rPr lang="ru-RU" dirty="0" err="1" smtClean="0"/>
            <a:t>ефекту</a:t>
          </a:r>
          <a:r>
            <a:rPr lang="ru-RU" dirty="0" smtClean="0"/>
            <a:t> </a:t>
          </a:r>
          <a:r>
            <a:rPr lang="ru-RU" dirty="0" err="1" smtClean="0"/>
            <a:t>загадує</a:t>
          </a:r>
          <a:r>
            <a:rPr lang="ru-RU" dirty="0" smtClean="0"/>
            <a:t> адресату автор, </a:t>
          </a:r>
          <a:r>
            <a:rPr lang="ru-RU" dirty="0" err="1" smtClean="0"/>
            <a:t>сподіваючись</a:t>
          </a:r>
          <a:r>
            <a:rPr lang="ru-RU" dirty="0" smtClean="0"/>
            <a:t> на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кмітливість</a:t>
          </a:r>
          <a:r>
            <a:rPr lang="ru-RU" dirty="0" smtClean="0"/>
            <a:t>.</a:t>
          </a:r>
          <a:r>
            <a:rPr lang="uk-UA" dirty="0" smtClean="0"/>
            <a:t> </a:t>
          </a:r>
          <a:endParaRPr lang="ru-RU" dirty="0"/>
        </a:p>
      </dgm:t>
    </dgm:pt>
    <dgm:pt modelId="{75E59C99-0385-43A3-A4B1-B48F8918E03F}" type="parTrans" cxnId="{77B151BA-771F-4408-B3CA-DB2BC16EB308}">
      <dgm:prSet/>
      <dgm:spPr/>
      <dgm:t>
        <a:bodyPr/>
        <a:lstStyle/>
        <a:p>
          <a:endParaRPr lang="ru-RU"/>
        </a:p>
      </dgm:t>
    </dgm:pt>
    <dgm:pt modelId="{60CC52D8-1C7A-4AD2-BC2A-D0606F6A0281}" type="sibTrans" cxnId="{77B151BA-771F-4408-B3CA-DB2BC16EB308}">
      <dgm:prSet/>
      <dgm:spPr/>
      <dgm:t>
        <a:bodyPr/>
        <a:lstStyle/>
        <a:p>
          <a:endParaRPr lang="ru-RU"/>
        </a:p>
      </dgm:t>
    </dgm:pt>
    <dgm:pt modelId="{5D846240-8445-42C7-BEE6-F98451A127ED}">
      <dgm:prSet/>
      <dgm:spPr/>
      <dgm:t>
        <a:bodyPr/>
        <a:lstStyle/>
        <a:p>
          <a:endParaRPr lang="ru-RU"/>
        </a:p>
      </dgm:t>
    </dgm:pt>
    <dgm:pt modelId="{9E890F86-4B00-44DD-A034-7EC96F6F9BC0}" type="parTrans" cxnId="{6313FD4E-5942-4254-B118-8D4B7CAC3D03}">
      <dgm:prSet/>
      <dgm:spPr/>
      <dgm:t>
        <a:bodyPr/>
        <a:lstStyle/>
        <a:p>
          <a:endParaRPr lang="ru-RU"/>
        </a:p>
      </dgm:t>
    </dgm:pt>
    <dgm:pt modelId="{B1E6D591-FC71-4382-BE09-36F54F6DCE5D}" type="sibTrans" cxnId="{6313FD4E-5942-4254-B118-8D4B7CAC3D03}">
      <dgm:prSet/>
      <dgm:spPr/>
      <dgm:t>
        <a:bodyPr/>
        <a:lstStyle/>
        <a:p>
          <a:endParaRPr lang="ru-RU"/>
        </a:p>
      </dgm:t>
    </dgm:pt>
    <dgm:pt modelId="{8370C6CD-7232-46C3-8142-6AB33D8827EF}">
      <dgm:prSet/>
      <dgm:spPr/>
      <dgm:t>
        <a:bodyPr/>
        <a:lstStyle/>
        <a:p>
          <a:endParaRPr lang="ru-RU"/>
        </a:p>
      </dgm:t>
    </dgm:pt>
    <dgm:pt modelId="{B608E46E-45F1-4FA1-989E-58ECE9907944}" type="parTrans" cxnId="{98E93072-CC20-42FB-B9A3-A59D2166E247}">
      <dgm:prSet/>
      <dgm:spPr/>
      <dgm:t>
        <a:bodyPr/>
        <a:lstStyle/>
        <a:p>
          <a:endParaRPr lang="ru-RU"/>
        </a:p>
      </dgm:t>
    </dgm:pt>
    <dgm:pt modelId="{1F6DC3AF-AA3C-4634-92DD-745CC417F5C8}" type="sibTrans" cxnId="{98E93072-CC20-42FB-B9A3-A59D2166E247}">
      <dgm:prSet/>
      <dgm:spPr/>
      <dgm:t>
        <a:bodyPr/>
        <a:lstStyle/>
        <a:p>
          <a:endParaRPr lang="ru-RU"/>
        </a:p>
      </dgm:t>
    </dgm:pt>
    <dgm:pt modelId="{5008D608-E48C-4C9D-99F9-B49CD162778A}">
      <dgm:prSet/>
      <dgm:spPr/>
      <dgm:t>
        <a:bodyPr/>
        <a:lstStyle/>
        <a:p>
          <a:endParaRPr lang="ru-RU"/>
        </a:p>
      </dgm:t>
    </dgm:pt>
    <dgm:pt modelId="{B225CD0E-5777-452B-8E0B-70BD50AA1A22}" type="parTrans" cxnId="{A7D843CD-8FE8-43AF-8A14-EE2738D38290}">
      <dgm:prSet/>
      <dgm:spPr/>
      <dgm:t>
        <a:bodyPr/>
        <a:lstStyle/>
        <a:p>
          <a:endParaRPr lang="ru-RU"/>
        </a:p>
      </dgm:t>
    </dgm:pt>
    <dgm:pt modelId="{796AD8DC-1A78-467E-A01D-CA257AE22E77}" type="sibTrans" cxnId="{A7D843CD-8FE8-43AF-8A14-EE2738D38290}">
      <dgm:prSet/>
      <dgm:spPr/>
      <dgm:t>
        <a:bodyPr/>
        <a:lstStyle/>
        <a:p>
          <a:endParaRPr lang="ru-RU"/>
        </a:p>
      </dgm:t>
    </dgm:pt>
    <dgm:pt modelId="{90324987-08F7-4BC7-82C9-5C41BE5D9236}">
      <dgm:prSet/>
      <dgm:spPr/>
      <dgm:t>
        <a:bodyPr/>
        <a:lstStyle/>
        <a:p>
          <a:endParaRPr lang="ru-RU"/>
        </a:p>
      </dgm:t>
    </dgm:pt>
    <dgm:pt modelId="{02C663CA-AED8-420F-A7CE-C9D7592D4C3F}" type="parTrans" cxnId="{DA8C10EF-CFC5-4F5C-BFA5-ABD8CAD09532}">
      <dgm:prSet/>
      <dgm:spPr/>
      <dgm:t>
        <a:bodyPr/>
        <a:lstStyle/>
        <a:p>
          <a:endParaRPr lang="ru-RU"/>
        </a:p>
      </dgm:t>
    </dgm:pt>
    <dgm:pt modelId="{B5FCCAF0-4CB9-48F2-971C-890E48AAA03F}" type="sibTrans" cxnId="{DA8C10EF-CFC5-4F5C-BFA5-ABD8CAD09532}">
      <dgm:prSet/>
      <dgm:spPr/>
      <dgm:t>
        <a:bodyPr/>
        <a:lstStyle/>
        <a:p>
          <a:endParaRPr lang="ru-RU"/>
        </a:p>
      </dgm:t>
    </dgm:pt>
    <dgm:pt modelId="{52330A38-ACC1-48AA-A5D6-D84354F7ABF4}">
      <dgm:prSet/>
      <dgm:spPr/>
      <dgm:t>
        <a:bodyPr/>
        <a:lstStyle/>
        <a:p>
          <a:endParaRPr lang="ru-RU"/>
        </a:p>
      </dgm:t>
    </dgm:pt>
    <dgm:pt modelId="{2F208BA6-81C3-41C3-A954-6FDDE6B957EA}" type="parTrans" cxnId="{D3079FCC-BF3B-4AD7-AEAC-F131A71BAEC8}">
      <dgm:prSet/>
      <dgm:spPr/>
      <dgm:t>
        <a:bodyPr/>
        <a:lstStyle/>
        <a:p>
          <a:endParaRPr lang="ru-RU"/>
        </a:p>
      </dgm:t>
    </dgm:pt>
    <dgm:pt modelId="{B366DA17-29B0-4DCD-8B04-1315E9D9702F}" type="sibTrans" cxnId="{D3079FCC-BF3B-4AD7-AEAC-F131A71BAEC8}">
      <dgm:prSet/>
      <dgm:spPr/>
      <dgm:t>
        <a:bodyPr/>
        <a:lstStyle/>
        <a:p>
          <a:endParaRPr lang="ru-RU"/>
        </a:p>
      </dgm:t>
    </dgm:pt>
    <dgm:pt modelId="{956211E2-31DD-4645-B97A-4742EC81CA9E}" type="pres">
      <dgm:prSet presAssocID="{5B741A75-1E29-4692-87AF-C13D24DCF39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2AE92-C76B-46F3-9DEC-00CD906BC2CC}" type="pres">
      <dgm:prSet presAssocID="{8F821943-E404-47EE-BDD6-AC626194A9AF}" presName="upArrow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DD406-90B0-481C-BCC1-1DF262A203E1}" type="pres">
      <dgm:prSet presAssocID="{8F821943-E404-47EE-BDD6-AC626194A9A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03F10-522B-4B38-83B5-98B1EF60AA08}" type="pres">
      <dgm:prSet presAssocID="{BB2E4880-371D-4261-BB33-EDF8E8D49C69}" presName="downArrow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A5A176-C2E0-4D45-A203-372B8C4AA464}" type="pres">
      <dgm:prSet presAssocID="{BB2E4880-371D-4261-BB33-EDF8E8D49C6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151BA-771F-4408-B3CA-DB2BC16EB308}" srcId="{5B741A75-1E29-4692-87AF-C13D24DCF39E}" destId="{BB2E4880-371D-4261-BB33-EDF8E8D49C69}" srcOrd="1" destOrd="0" parTransId="{75E59C99-0385-43A3-A4B1-B48F8918E03F}" sibTransId="{60CC52D8-1C7A-4AD2-BC2A-D0606F6A0281}"/>
    <dgm:cxn modelId="{D3079FCC-BF3B-4AD7-AEAC-F131A71BAEC8}" srcId="{5B741A75-1E29-4692-87AF-C13D24DCF39E}" destId="{52330A38-ACC1-48AA-A5D6-D84354F7ABF4}" srcOrd="6" destOrd="0" parTransId="{2F208BA6-81C3-41C3-A954-6FDDE6B957EA}" sibTransId="{B366DA17-29B0-4DCD-8B04-1315E9D9702F}"/>
    <dgm:cxn modelId="{A8CECEF1-FFF5-4F49-8018-D45A3E6ED048}" type="presOf" srcId="{5B741A75-1E29-4692-87AF-C13D24DCF39E}" destId="{956211E2-31DD-4645-B97A-4742EC81CA9E}" srcOrd="0" destOrd="0" presId="urn:microsoft.com/office/officeart/2005/8/layout/arrow4"/>
    <dgm:cxn modelId="{98E93072-CC20-42FB-B9A3-A59D2166E247}" srcId="{5B741A75-1E29-4692-87AF-C13D24DCF39E}" destId="{8370C6CD-7232-46C3-8142-6AB33D8827EF}" srcOrd="3" destOrd="0" parTransId="{B608E46E-45F1-4FA1-989E-58ECE9907944}" sibTransId="{1F6DC3AF-AA3C-4634-92DD-745CC417F5C8}"/>
    <dgm:cxn modelId="{3FADA72F-0B21-4549-A665-7755458C3C2A}" type="presOf" srcId="{BB2E4880-371D-4261-BB33-EDF8E8D49C69}" destId="{3BA5A176-C2E0-4D45-A203-372B8C4AA464}" srcOrd="0" destOrd="0" presId="urn:microsoft.com/office/officeart/2005/8/layout/arrow4"/>
    <dgm:cxn modelId="{DA8C10EF-CFC5-4F5C-BFA5-ABD8CAD09532}" srcId="{5B741A75-1E29-4692-87AF-C13D24DCF39E}" destId="{90324987-08F7-4BC7-82C9-5C41BE5D9236}" srcOrd="5" destOrd="0" parTransId="{02C663CA-AED8-420F-A7CE-C9D7592D4C3F}" sibTransId="{B5FCCAF0-4CB9-48F2-971C-890E48AAA03F}"/>
    <dgm:cxn modelId="{6313FD4E-5942-4254-B118-8D4B7CAC3D03}" srcId="{5B741A75-1E29-4692-87AF-C13D24DCF39E}" destId="{5D846240-8445-42C7-BEE6-F98451A127ED}" srcOrd="2" destOrd="0" parTransId="{9E890F86-4B00-44DD-A034-7EC96F6F9BC0}" sibTransId="{B1E6D591-FC71-4382-BE09-36F54F6DCE5D}"/>
    <dgm:cxn modelId="{BF125212-9197-4887-8DB6-0A581FD7780B}" srcId="{5B741A75-1E29-4692-87AF-C13D24DCF39E}" destId="{8F821943-E404-47EE-BDD6-AC626194A9AF}" srcOrd="0" destOrd="0" parTransId="{0610C287-60E4-41D6-B50D-77174F5F23C8}" sibTransId="{D123C637-2BC3-4610-B8B9-2F25A10B1F4B}"/>
    <dgm:cxn modelId="{A7D843CD-8FE8-43AF-8A14-EE2738D38290}" srcId="{5B741A75-1E29-4692-87AF-C13D24DCF39E}" destId="{5008D608-E48C-4C9D-99F9-B49CD162778A}" srcOrd="4" destOrd="0" parTransId="{B225CD0E-5777-452B-8E0B-70BD50AA1A22}" sibTransId="{796AD8DC-1A78-467E-A01D-CA257AE22E77}"/>
    <dgm:cxn modelId="{6A5D0CFE-9694-4BF8-8926-97B74BF93973}" type="presOf" srcId="{8F821943-E404-47EE-BDD6-AC626194A9AF}" destId="{2F4DD406-90B0-481C-BCC1-1DF262A203E1}" srcOrd="0" destOrd="0" presId="urn:microsoft.com/office/officeart/2005/8/layout/arrow4"/>
    <dgm:cxn modelId="{1E34123C-B9AE-4533-BAFA-48156DD0C53B}" type="presParOf" srcId="{956211E2-31DD-4645-B97A-4742EC81CA9E}" destId="{2452AE92-C76B-46F3-9DEC-00CD906BC2CC}" srcOrd="0" destOrd="0" presId="urn:microsoft.com/office/officeart/2005/8/layout/arrow4"/>
    <dgm:cxn modelId="{0F0FB88E-62EA-4BF6-BBA9-EA14E718E167}" type="presParOf" srcId="{956211E2-31DD-4645-B97A-4742EC81CA9E}" destId="{2F4DD406-90B0-481C-BCC1-1DF262A203E1}" srcOrd="1" destOrd="0" presId="urn:microsoft.com/office/officeart/2005/8/layout/arrow4"/>
    <dgm:cxn modelId="{6B2401FA-0AB9-4160-8797-9E0337CD8D5B}" type="presParOf" srcId="{956211E2-31DD-4645-B97A-4742EC81CA9E}" destId="{7E403F10-522B-4B38-83B5-98B1EF60AA08}" srcOrd="2" destOrd="0" presId="urn:microsoft.com/office/officeart/2005/8/layout/arrow4"/>
    <dgm:cxn modelId="{C672D5AA-6052-41F1-A899-6858B30897D0}" type="presParOf" srcId="{956211E2-31DD-4645-B97A-4742EC81CA9E}" destId="{3BA5A176-C2E0-4D45-A203-372B8C4AA46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C385F-3088-4056-8431-18E039A115F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34FF8E1-6244-4657-BC5F-D27A1284B2B5}">
      <dgm:prSet phldrT="[Текст]"/>
      <dgm:spPr/>
      <dgm:t>
        <a:bodyPr/>
        <a:lstStyle/>
        <a:p>
          <a:r>
            <a:rPr lang="uk-UA" dirty="0" smtClean="0"/>
            <a:t>Картини світу</a:t>
          </a:r>
          <a:endParaRPr lang="ru-RU" dirty="0"/>
        </a:p>
      </dgm:t>
    </dgm:pt>
    <dgm:pt modelId="{4735CE2A-1FA0-461B-82D3-EDAC0F6CC932}" type="parTrans" cxnId="{156F2C45-23F7-4758-A055-6C4835BEE29A}">
      <dgm:prSet/>
      <dgm:spPr/>
      <dgm:t>
        <a:bodyPr/>
        <a:lstStyle/>
        <a:p>
          <a:endParaRPr lang="ru-RU"/>
        </a:p>
      </dgm:t>
    </dgm:pt>
    <dgm:pt modelId="{7BB0B5E0-D8EC-482B-8FF8-98F2D2DFD44A}" type="sibTrans" cxnId="{156F2C45-23F7-4758-A055-6C4835BEE29A}">
      <dgm:prSet/>
      <dgm:spPr/>
      <dgm:t>
        <a:bodyPr/>
        <a:lstStyle/>
        <a:p>
          <a:endParaRPr lang="ru-RU"/>
        </a:p>
      </dgm:t>
    </dgm:pt>
    <dgm:pt modelId="{6A4C8986-AFDE-4295-8C80-C5280999711C}">
      <dgm:prSet phldrT="[Текст]"/>
      <dgm:spPr/>
      <dgm:t>
        <a:bodyPr/>
        <a:lstStyle/>
        <a:p>
          <a:r>
            <a:rPr lang="uk-UA" dirty="0" smtClean="0"/>
            <a:t>Культурно-етнічна специфіка оригіналу</a:t>
          </a:r>
          <a:endParaRPr lang="ru-RU" dirty="0"/>
        </a:p>
      </dgm:t>
    </dgm:pt>
    <dgm:pt modelId="{F8EE1AE5-4A8D-448A-A4F5-8C2825BA66BE}" type="parTrans" cxnId="{7BA59B21-3232-4D82-9215-9BECE0706CF1}">
      <dgm:prSet/>
      <dgm:spPr/>
      <dgm:t>
        <a:bodyPr/>
        <a:lstStyle/>
        <a:p>
          <a:endParaRPr lang="ru-RU"/>
        </a:p>
      </dgm:t>
    </dgm:pt>
    <dgm:pt modelId="{445B4CE0-64E3-4F2C-A03C-16A71F3D788B}" type="sibTrans" cxnId="{7BA59B21-3232-4D82-9215-9BECE0706CF1}">
      <dgm:prSet/>
      <dgm:spPr/>
      <dgm:t>
        <a:bodyPr/>
        <a:lstStyle/>
        <a:p>
          <a:endParaRPr lang="ru-RU"/>
        </a:p>
      </dgm:t>
    </dgm:pt>
    <dgm:pt modelId="{0D40C50B-2127-418C-87B2-C58B9AD53287}">
      <dgm:prSet phldrT="[Текст]"/>
      <dgm:spPr/>
      <dgm:t>
        <a:bodyPr/>
        <a:lstStyle/>
        <a:p>
          <a:r>
            <a:rPr lang="uk-UA" dirty="0" err="1" smtClean="0"/>
            <a:t>Недеференційність</a:t>
          </a:r>
          <a:r>
            <a:rPr lang="uk-UA" dirty="0" smtClean="0"/>
            <a:t> </a:t>
          </a:r>
          <a:endParaRPr lang="ru-RU" dirty="0"/>
        </a:p>
      </dgm:t>
    </dgm:pt>
    <dgm:pt modelId="{48D2F1BE-EE42-4F1D-A6A9-5FA33CAD8185}" type="parTrans" cxnId="{BF37FE49-0590-4291-A69F-F0524FF8861E}">
      <dgm:prSet/>
      <dgm:spPr/>
      <dgm:t>
        <a:bodyPr/>
        <a:lstStyle/>
        <a:p>
          <a:endParaRPr lang="ru-RU"/>
        </a:p>
      </dgm:t>
    </dgm:pt>
    <dgm:pt modelId="{9C35C2D7-7254-4925-A3F7-5BF16587C304}" type="sibTrans" cxnId="{BF37FE49-0590-4291-A69F-F0524FF8861E}">
      <dgm:prSet/>
      <dgm:spPr/>
      <dgm:t>
        <a:bodyPr/>
        <a:lstStyle/>
        <a:p>
          <a:endParaRPr lang="ru-RU"/>
        </a:p>
      </dgm:t>
    </dgm:pt>
    <dgm:pt modelId="{77767B74-C067-4226-B4E7-D385853886E9}">
      <dgm:prSet phldrT="[Текст]"/>
      <dgm:spPr/>
      <dgm:t>
        <a:bodyPr/>
        <a:lstStyle/>
        <a:p>
          <a:r>
            <a:rPr lang="uk-UA" dirty="0" smtClean="0"/>
            <a:t>Розбіжності на рівні граматики</a:t>
          </a:r>
          <a:endParaRPr lang="ru-RU" dirty="0"/>
        </a:p>
      </dgm:t>
    </dgm:pt>
    <dgm:pt modelId="{5DBEAF0B-9EF2-4D14-BFA9-D2ADEFFE49E9}" type="parTrans" cxnId="{DE108A8A-B9A2-41F3-BA31-06620620FC8C}">
      <dgm:prSet/>
      <dgm:spPr/>
      <dgm:t>
        <a:bodyPr/>
        <a:lstStyle/>
        <a:p>
          <a:endParaRPr lang="ru-RU"/>
        </a:p>
      </dgm:t>
    </dgm:pt>
    <dgm:pt modelId="{506CD9B5-59F5-4E83-8E0A-ED58F599FB77}" type="sibTrans" cxnId="{DE108A8A-B9A2-41F3-BA31-06620620FC8C}">
      <dgm:prSet/>
      <dgm:spPr/>
      <dgm:t>
        <a:bodyPr/>
        <a:lstStyle/>
        <a:p>
          <a:endParaRPr lang="ru-RU"/>
        </a:p>
      </dgm:t>
    </dgm:pt>
    <dgm:pt modelId="{4A7D1D5B-AACC-49FB-9BFD-0C968A1AED05}" type="pres">
      <dgm:prSet presAssocID="{159C385F-3088-4056-8431-18E039A115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6D78F-5DF2-473B-BC4D-5CC239F55592}" type="pres">
      <dgm:prSet presAssocID="{E34FF8E1-6244-4657-BC5F-D27A1284B2B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F675D-9B1D-4217-A6EE-E42962162675}" type="pres">
      <dgm:prSet presAssocID="{7BB0B5E0-D8EC-482B-8FF8-98F2D2DFD44A}" presName="sibTrans" presStyleCnt="0"/>
      <dgm:spPr/>
    </dgm:pt>
    <dgm:pt modelId="{9EC8A6B1-0AF6-4B7E-A50B-8F3FE96ACD19}" type="pres">
      <dgm:prSet presAssocID="{6A4C8986-AFDE-4295-8C80-C528099971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15A9-E0B6-459D-8CC6-57A0FA823349}" type="pres">
      <dgm:prSet presAssocID="{445B4CE0-64E3-4F2C-A03C-16A71F3D788B}" presName="sibTrans" presStyleCnt="0"/>
      <dgm:spPr/>
    </dgm:pt>
    <dgm:pt modelId="{0A55A97B-3565-4597-8179-400757A2E904}" type="pres">
      <dgm:prSet presAssocID="{0D40C50B-2127-418C-87B2-C58B9AD532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54DB-E6FB-4C17-97FC-D6A2E376FEAC}" type="pres">
      <dgm:prSet presAssocID="{9C35C2D7-7254-4925-A3F7-5BF16587C304}" presName="sibTrans" presStyleCnt="0"/>
      <dgm:spPr/>
    </dgm:pt>
    <dgm:pt modelId="{CDF60D7B-021C-471C-A3BF-5965172FFF0A}" type="pres">
      <dgm:prSet presAssocID="{77767B74-C067-4226-B4E7-D385853886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957B8-0831-412A-B811-B57F7C1A6215}" type="presOf" srcId="{77767B74-C067-4226-B4E7-D385853886E9}" destId="{CDF60D7B-021C-471C-A3BF-5965172FFF0A}" srcOrd="0" destOrd="0" presId="urn:microsoft.com/office/officeart/2005/8/layout/default"/>
    <dgm:cxn modelId="{DA2BF15C-5F6D-4E03-B389-A9971FD63C88}" type="presOf" srcId="{6A4C8986-AFDE-4295-8C80-C5280999711C}" destId="{9EC8A6B1-0AF6-4B7E-A50B-8F3FE96ACD19}" srcOrd="0" destOrd="0" presId="urn:microsoft.com/office/officeart/2005/8/layout/default"/>
    <dgm:cxn modelId="{7BA59B21-3232-4D82-9215-9BECE0706CF1}" srcId="{159C385F-3088-4056-8431-18E039A115F7}" destId="{6A4C8986-AFDE-4295-8C80-C5280999711C}" srcOrd="1" destOrd="0" parTransId="{F8EE1AE5-4A8D-448A-A4F5-8C2825BA66BE}" sibTransId="{445B4CE0-64E3-4F2C-A03C-16A71F3D788B}"/>
    <dgm:cxn modelId="{36567440-AF84-48DE-A31D-4AF05CCE3C40}" type="presOf" srcId="{0D40C50B-2127-418C-87B2-C58B9AD53287}" destId="{0A55A97B-3565-4597-8179-400757A2E904}" srcOrd="0" destOrd="0" presId="urn:microsoft.com/office/officeart/2005/8/layout/default"/>
    <dgm:cxn modelId="{9C050D59-2088-4175-8A23-6AD444912C02}" type="presOf" srcId="{159C385F-3088-4056-8431-18E039A115F7}" destId="{4A7D1D5B-AACC-49FB-9BFD-0C968A1AED05}" srcOrd="0" destOrd="0" presId="urn:microsoft.com/office/officeart/2005/8/layout/default"/>
    <dgm:cxn modelId="{85D75819-22AA-4BCD-BB12-41A89DF2F452}" type="presOf" srcId="{E34FF8E1-6244-4657-BC5F-D27A1284B2B5}" destId="{AC96D78F-5DF2-473B-BC4D-5CC239F55592}" srcOrd="0" destOrd="0" presId="urn:microsoft.com/office/officeart/2005/8/layout/default"/>
    <dgm:cxn modelId="{DE108A8A-B9A2-41F3-BA31-06620620FC8C}" srcId="{159C385F-3088-4056-8431-18E039A115F7}" destId="{77767B74-C067-4226-B4E7-D385853886E9}" srcOrd="3" destOrd="0" parTransId="{5DBEAF0B-9EF2-4D14-BFA9-D2ADEFFE49E9}" sibTransId="{506CD9B5-59F5-4E83-8E0A-ED58F599FB77}"/>
    <dgm:cxn modelId="{BF37FE49-0590-4291-A69F-F0524FF8861E}" srcId="{159C385F-3088-4056-8431-18E039A115F7}" destId="{0D40C50B-2127-418C-87B2-C58B9AD53287}" srcOrd="2" destOrd="0" parTransId="{48D2F1BE-EE42-4F1D-A6A9-5FA33CAD8185}" sibTransId="{9C35C2D7-7254-4925-A3F7-5BF16587C304}"/>
    <dgm:cxn modelId="{156F2C45-23F7-4758-A055-6C4835BEE29A}" srcId="{159C385F-3088-4056-8431-18E039A115F7}" destId="{E34FF8E1-6244-4657-BC5F-D27A1284B2B5}" srcOrd="0" destOrd="0" parTransId="{4735CE2A-1FA0-461B-82D3-EDAC0F6CC932}" sibTransId="{7BB0B5E0-D8EC-482B-8FF8-98F2D2DFD44A}"/>
    <dgm:cxn modelId="{86F6EFDC-CF4D-40B3-A2BE-750EE78CDF56}" type="presParOf" srcId="{4A7D1D5B-AACC-49FB-9BFD-0C968A1AED05}" destId="{AC96D78F-5DF2-473B-BC4D-5CC239F55592}" srcOrd="0" destOrd="0" presId="urn:microsoft.com/office/officeart/2005/8/layout/default"/>
    <dgm:cxn modelId="{23920465-9F20-4A82-B50E-0F9BA5AF1429}" type="presParOf" srcId="{4A7D1D5B-AACC-49FB-9BFD-0C968A1AED05}" destId="{E76F675D-9B1D-4217-A6EE-E42962162675}" srcOrd="1" destOrd="0" presId="urn:microsoft.com/office/officeart/2005/8/layout/default"/>
    <dgm:cxn modelId="{7FFBC7DD-47D9-46CB-88C3-35C22C5792C3}" type="presParOf" srcId="{4A7D1D5B-AACC-49FB-9BFD-0C968A1AED05}" destId="{9EC8A6B1-0AF6-4B7E-A50B-8F3FE96ACD19}" srcOrd="2" destOrd="0" presId="urn:microsoft.com/office/officeart/2005/8/layout/default"/>
    <dgm:cxn modelId="{A746749A-2D65-45F4-9C2A-CD309AC05DD4}" type="presParOf" srcId="{4A7D1D5B-AACC-49FB-9BFD-0C968A1AED05}" destId="{CD8D15A9-E0B6-459D-8CC6-57A0FA823349}" srcOrd="3" destOrd="0" presId="urn:microsoft.com/office/officeart/2005/8/layout/default"/>
    <dgm:cxn modelId="{5AABE70D-4B59-4D43-8143-60F155B57532}" type="presParOf" srcId="{4A7D1D5B-AACC-49FB-9BFD-0C968A1AED05}" destId="{0A55A97B-3565-4597-8179-400757A2E904}" srcOrd="4" destOrd="0" presId="urn:microsoft.com/office/officeart/2005/8/layout/default"/>
    <dgm:cxn modelId="{C4009C4A-48F2-4320-AFF4-EBE6567729E3}" type="presParOf" srcId="{4A7D1D5B-AACC-49FB-9BFD-0C968A1AED05}" destId="{1B8154DB-E6FB-4C17-97FC-D6A2E376FEAC}" srcOrd="5" destOrd="0" presId="urn:microsoft.com/office/officeart/2005/8/layout/default"/>
    <dgm:cxn modelId="{54FAD0A3-3F82-41FC-897C-02A077D8573F}" type="presParOf" srcId="{4A7D1D5B-AACC-49FB-9BFD-0C968A1AED05}" destId="{CDF60D7B-021C-471C-A3BF-5965172FFF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6A97D-B3A0-4830-B154-C810CB7AEB5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BFDB169-FD9F-45B7-931F-B3341D41EBD7}">
      <dgm:prSet phldrT="[Текст]"/>
      <dgm:spPr/>
      <dgm:t>
        <a:bodyPr/>
        <a:lstStyle/>
        <a:p>
          <a:r>
            <a:rPr lang="ru-RU" dirty="0" err="1" smtClean="0"/>
            <a:t>Питання</a:t>
          </a:r>
          <a:r>
            <a:rPr lang="ru-RU" dirty="0" smtClean="0"/>
            <a:t> </a:t>
          </a:r>
          <a:r>
            <a:rPr lang="ru-RU" dirty="0" err="1" smtClean="0"/>
            <a:t>стилістики</a:t>
          </a:r>
          <a:endParaRPr lang="ru-RU" dirty="0"/>
        </a:p>
      </dgm:t>
    </dgm:pt>
    <dgm:pt modelId="{F056EA60-5455-490A-991F-6AFF71CC3EFD}" type="parTrans" cxnId="{F6F5CD37-B174-49F5-90F3-D87DD779D571}">
      <dgm:prSet/>
      <dgm:spPr/>
      <dgm:t>
        <a:bodyPr/>
        <a:lstStyle/>
        <a:p>
          <a:endParaRPr lang="ru-RU"/>
        </a:p>
      </dgm:t>
    </dgm:pt>
    <dgm:pt modelId="{4650E7D6-507E-4715-9F69-83E9298ECC64}" type="sibTrans" cxnId="{F6F5CD37-B174-49F5-90F3-D87DD779D571}">
      <dgm:prSet/>
      <dgm:spPr/>
      <dgm:t>
        <a:bodyPr/>
        <a:lstStyle/>
        <a:p>
          <a:endParaRPr lang="ru-RU"/>
        </a:p>
      </dgm:t>
    </dgm:pt>
    <dgm:pt modelId="{A02EEB23-E2E9-4F46-8F01-09454D977548}">
      <dgm:prSet phldrT="[Текст]"/>
      <dgm:spPr/>
      <dgm:t>
        <a:bodyPr/>
        <a:lstStyle/>
        <a:p>
          <a:r>
            <a:rPr lang="uk-UA" dirty="0" smtClean="0"/>
            <a:t>Різні норми колективної </a:t>
          </a:r>
          <a:r>
            <a:rPr lang="uk-UA" dirty="0" err="1" smtClean="0"/>
            <a:t>мовної</a:t>
          </a:r>
          <a:r>
            <a:rPr lang="uk-UA" dirty="0" smtClean="0"/>
            <a:t> свідомості</a:t>
          </a:r>
          <a:endParaRPr lang="ru-RU" dirty="0"/>
        </a:p>
      </dgm:t>
    </dgm:pt>
    <dgm:pt modelId="{E1CD746C-CA25-48CD-B02A-D46385AD683C}" type="parTrans" cxnId="{3ED7CA05-B16E-4B29-852F-DA5063F44F6B}">
      <dgm:prSet/>
      <dgm:spPr/>
      <dgm:t>
        <a:bodyPr/>
        <a:lstStyle/>
        <a:p>
          <a:endParaRPr lang="ru-RU"/>
        </a:p>
      </dgm:t>
    </dgm:pt>
    <dgm:pt modelId="{017DABFF-3376-468B-AEAC-8FB4AB626B07}" type="sibTrans" cxnId="{3ED7CA05-B16E-4B29-852F-DA5063F44F6B}">
      <dgm:prSet/>
      <dgm:spPr/>
      <dgm:t>
        <a:bodyPr/>
        <a:lstStyle/>
        <a:p>
          <a:endParaRPr lang="ru-RU"/>
        </a:p>
      </dgm:t>
    </dgm:pt>
    <dgm:pt modelId="{72618ABC-5E35-4EA5-A48C-2A110E716FE5}">
      <dgm:prSet phldrT="[Текст]"/>
      <dgm:spPr/>
      <dgm:t>
        <a:bodyPr/>
        <a:lstStyle/>
        <a:p>
          <a:r>
            <a:rPr lang="uk-UA" dirty="0" err="1" smtClean="0"/>
            <a:t>Мовний</a:t>
          </a:r>
          <a:r>
            <a:rPr lang="uk-UA" dirty="0" smtClean="0"/>
            <a:t> узус</a:t>
          </a:r>
          <a:endParaRPr lang="ru-RU" dirty="0"/>
        </a:p>
      </dgm:t>
    </dgm:pt>
    <dgm:pt modelId="{A35A6199-FB7A-40C4-B59A-9C8DCE65EE4D}" type="parTrans" cxnId="{5551DE05-DEA5-491A-994E-588EDF86860A}">
      <dgm:prSet/>
      <dgm:spPr/>
      <dgm:t>
        <a:bodyPr/>
        <a:lstStyle/>
        <a:p>
          <a:endParaRPr lang="ru-RU"/>
        </a:p>
      </dgm:t>
    </dgm:pt>
    <dgm:pt modelId="{E7EA01BA-1A94-418C-BE71-59AE8FA60830}" type="sibTrans" cxnId="{5551DE05-DEA5-491A-994E-588EDF86860A}">
      <dgm:prSet/>
      <dgm:spPr/>
      <dgm:t>
        <a:bodyPr/>
        <a:lstStyle/>
        <a:p>
          <a:endParaRPr lang="ru-RU"/>
        </a:p>
      </dgm:t>
    </dgm:pt>
    <dgm:pt modelId="{4B5123DA-B9A3-4A69-9C50-6169C5103794}" type="pres">
      <dgm:prSet presAssocID="{1E36A97D-B3A0-4830-B154-C810CB7AEB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A28FC2-276C-46BB-99E0-9271B9629317}" type="pres">
      <dgm:prSet presAssocID="{FBFDB169-FD9F-45B7-931F-B3341D41EBD7}" presName="parentLin" presStyleCnt="0"/>
      <dgm:spPr/>
    </dgm:pt>
    <dgm:pt modelId="{9947CE23-1074-46A0-9AA5-116EA83C4569}" type="pres">
      <dgm:prSet presAssocID="{FBFDB169-FD9F-45B7-931F-B3341D41EB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4C0CC1-7169-480A-890E-2E1E5F53DF77}" type="pres">
      <dgm:prSet presAssocID="{FBFDB169-FD9F-45B7-931F-B3341D41EB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86D32-2B27-4D34-B1CE-29B45066E35B}" type="pres">
      <dgm:prSet presAssocID="{FBFDB169-FD9F-45B7-931F-B3341D41EBD7}" presName="negativeSpace" presStyleCnt="0"/>
      <dgm:spPr/>
    </dgm:pt>
    <dgm:pt modelId="{4C22296D-C653-493E-9D7C-7A9B453D841D}" type="pres">
      <dgm:prSet presAssocID="{FBFDB169-FD9F-45B7-931F-B3341D41EBD7}" presName="childText" presStyleLbl="conFgAcc1" presStyleIdx="0" presStyleCnt="3">
        <dgm:presLayoutVars>
          <dgm:bulletEnabled val="1"/>
        </dgm:presLayoutVars>
      </dgm:prSet>
      <dgm:spPr/>
    </dgm:pt>
    <dgm:pt modelId="{747EAF34-C604-4A9B-91FD-9D9170168BC6}" type="pres">
      <dgm:prSet presAssocID="{4650E7D6-507E-4715-9F69-83E9298ECC64}" presName="spaceBetweenRectangles" presStyleCnt="0"/>
      <dgm:spPr/>
    </dgm:pt>
    <dgm:pt modelId="{30C996D3-04FA-4021-8CAF-949AF1331EBB}" type="pres">
      <dgm:prSet presAssocID="{A02EEB23-E2E9-4F46-8F01-09454D977548}" presName="parentLin" presStyleCnt="0"/>
      <dgm:spPr/>
    </dgm:pt>
    <dgm:pt modelId="{E9AA035C-CB4B-4297-A205-F2AEEBB2B4D7}" type="pres">
      <dgm:prSet presAssocID="{A02EEB23-E2E9-4F46-8F01-09454D97754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29214A-795C-4C83-9082-8EFD421FCEC3}" type="pres">
      <dgm:prSet presAssocID="{A02EEB23-E2E9-4F46-8F01-09454D9775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04642-1DD4-4DC0-9769-A79916E86EA8}" type="pres">
      <dgm:prSet presAssocID="{A02EEB23-E2E9-4F46-8F01-09454D977548}" presName="negativeSpace" presStyleCnt="0"/>
      <dgm:spPr/>
    </dgm:pt>
    <dgm:pt modelId="{E38940A9-FAB7-4D13-99BB-78377C5687A6}" type="pres">
      <dgm:prSet presAssocID="{A02EEB23-E2E9-4F46-8F01-09454D977548}" presName="childText" presStyleLbl="conFgAcc1" presStyleIdx="1" presStyleCnt="3">
        <dgm:presLayoutVars>
          <dgm:bulletEnabled val="1"/>
        </dgm:presLayoutVars>
      </dgm:prSet>
      <dgm:spPr/>
    </dgm:pt>
    <dgm:pt modelId="{47443DC4-06D4-4388-82F7-F635DC08E0B3}" type="pres">
      <dgm:prSet presAssocID="{017DABFF-3376-468B-AEAC-8FB4AB626B07}" presName="spaceBetweenRectangles" presStyleCnt="0"/>
      <dgm:spPr/>
    </dgm:pt>
    <dgm:pt modelId="{422FE6F2-7DEC-4FAA-954D-25B03B84038F}" type="pres">
      <dgm:prSet presAssocID="{72618ABC-5E35-4EA5-A48C-2A110E716FE5}" presName="parentLin" presStyleCnt="0"/>
      <dgm:spPr/>
    </dgm:pt>
    <dgm:pt modelId="{5E9C4D38-D7EC-4A2B-839A-F2BC251C9763}" type="pres">
      <dgm:prSet presAssocID="{72618ABC-5E35-4EA5-A48C-2A110E716F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B20477-21FF-4AD3-BEDC-FAFB86A61314}" type="pres">
      <dgm:prSet presAssocID="{72618ABC-5E35-4EA5-A48C-2A110E716F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A1F90-A999-4FB0-BE84-745B8F330B85}" type="pres">
      <dgm:prSet presAssocID="{72618ABC-5E35-4EA5-A48C-2A110E716FE5}" presName="negativeSpace" presStyleCnt="0"/>
      <dgm:spPr/>
    </dgm:pt>
    <dgm:pt modelId="{8BD71E10-7FBE-456D-ADC7-EEDD4DAC8969}" type="pres">
      <dgm:prSet presAssocID="{72618ABC-5E35-4EA5-A48C-2A110E716F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F5CD37-B174-49F5-90F3-D87DD779D571}" srcId="{1E36A97D-B3A0-4830-B154-C810CB7AEB50}" destId="{FBFDB169-FD9F-45B7-931F-B3341D41EBD7}" srcOrd="0" destOrd="0" parTransId="{F056EA60-5455-490A-991F-6AFF71CC3EFD}" sibTransId="{4650E7D6-507E-4715-9F69-83E9298ECC64}"/>
    <dgm:cxn modelId="{5551DE05-DEA5-491A-994E-588EDF86860A}" srcId="{1E36A97D-B3A0-4830-B154-C810CB7AEB50}" destId="{72618ABC-5E35-4EA5-A48C-2A110E716FE5}" srcOrd="2" destOrd="0" parTransId="{A35A6199-FB7A-40C4-B59A-9C8DCE65EE4D}" sibTransId="{E7EA01BA-1A94-418C-BE71-59AE8FA60830}"/>
    <dgm:cxn modelId="{12DBDF30-141D-4DFD-B9D5-C8E937B0D6E0}" type="presOf" srcId="{1E36A97D-B3A0-4830-B154-C810CB7AEB50}" destId="{4B5123DA-B9A3-4A69-9C50-6169C5103794}" srcOrd="0" destOrd="0" presId="urn:microsoft.com/office/officeart/2005/8/layout/list1"/>
    <dgm:cxn modelId="{BC2D4890-BA54-4D80-9083-47DCCFE647F0}" type="presOf" srcId="{72618ABC-5E35-4EA5-A48C-2A110E716FE5}" destId="{35B20477-21FF-4AD3-BEDC-FAFB86A61314}" srcOrd="1" destOrd="0" presId="urn:microsoft.com/office/officeart/2005/8/layout/list1"/>
    <dgm:cxn modelId="{8A02F92F-5EFE-4B23-83E1-EA8EE02CE7D6}" type="presOf" srcId="{FBFDB169-FD9F-45B7-931F-B3341D41EBD7}" destId="{5B4C0CC1-7169-480A-890E-2E1E5F53DF77}" srcOrd="1" destOrd="0" presId="urn:microsoft.com/office/officeart/2005/8/layout/list1"/>
    <dgm:cxn modelId="{90179E31-18BB-4D6D-8C97-ED1340BAB7C3}" type="presOf" srcId="{A02EEB23-E2E9-4F46-8F01-09454D977548}" destId="{A329214A-795C-4C83-9082-8EFD421FCEC3}" srcOrd="1" destOrd="0" presId="urn:microsoft.com/office/officeart/2005/8/layout/list1"/>
    <dgm:cxn modelId="{3ED7CA05-B16E-4B29-852F-DA5063F44F6B}" srcId="{1E36A97D-B3A0-4830-B154-C810CB7AEB50}" destId="{A02EEB23-E2E9-4F46-8F01-09454D977548}" srcOrd="1" destOrd="0" parTransId="{E1CD746C-CA25-48CD-B02A-D46385AD683C}" sibTransId="{017DABFF-3376-468B-AEAC-8FB4AB626B07}"/>
    <dgm:cxn modelId="{AA31D5AF-22AA-48A0-92D0-5E8ACFAFB899}" type="presOf" srcId="{A02EEB23-E2E9-4F46-8F01-09454D977548}" destId="{E9AA035C-CB4B-4297-A205-F2AEEBB2B4D7}" srcOrd="0" destOrd="0" presId="urn:microsoft.com/office/officeart/2005/8/layout/list1"/>
    <dgm:cxn modelId="{90477B95-B0E5-478F-A732-EDA1C0962063}" type="presOf" srcId="{FBFDB169-FD9F-45B7-931F-B3341D41EBD7}" destId="{9947CE23-1074-46A0-9AA5-116EA83C4569}" srcOrd="0" destOrd="0" presId="urn:microsoft.com/office/officeart/2005/8/layout/list1"/>
    <dgm:cxn modelId="{ED78C382-29DD-4C72-AA53-3F154928CEA6}" type="presOf" srcId="{72618ABC-5E35-4EA5-A48C-2A110E716FE5}" destId="{5E9C4D38-D7EC-4A2B-839A-F2BC251C9763}" srcOrd="0" destOrd="0" presId="urn:microsoft.com/office/officeart/2005/8/layout/list1"/>
    <dgm:cxn modelId="{3386D718-2B4C-4724-91C9-FF5B0AF15D5A}" type="presParOf" srcId="{4B5123DA-B9A3-4A69-9C50-6169C5103794}" destId="{6BA28FC2-276C-46BB-99E0-9271B9629317}" srcOrd="0" destOrd="0" presId="urn:microsoft.com/office/officeart/2005/8/layout/list1"/>
    <dgm:cxn modelId="{1BE63515-B241-405B-9E07-776AAEEAD68F}" type="presParOf" srcId="{6BA28FC2-276C-46BB-99E0-9271B9629317}" destId="{9947CE23-1074-46A0-9AA5-116EA83C4569}" srcOrd="0" destOrd="0" presId="urn:microsoft.com/office/officeart/2005/8/layout/list1"/>
    <dgm:cxn modelId="{EF09628E-C99B-4F59-8A1F-A06F2ED9B009}" type="presParOf" srcId="{6BA28FC2-276C-46BB-99E0-9271B9629317}" destId="{5B4C0CC1-7169-480A-890E-2E1E5F53DF77}" srcOrd="1" destOrd="0" presId="urn:microsoft.com/office/officeart/2005/8/layout/list1"/>
    <dgm:cxn modelId="{F4E5C8D2-BF8C-4D60-8CE1-4987395A7479}" type="presParOf" srcId="{4B5123DA-B9A3-4A69-9C50-6169C5103794}" destId="{2D686D32-2B27-4D34-B1CE-29B45066E35B}" srcOrd="1" destOrd="0" presId="urn:microsoft.com/office/officeart/2005/8/layout/list1"/>
    <dgm:cxn modelId="{406FA352-9429-4055-AD5E-8E30EFDFDE52}" type="presParOf" srcId="{4B5123DA-B9A3-4A69-9C50-6169C5103794}" destId="{4C22296D-C653-493E-9D7C-7A9B453D841D}" srcOrd="2" destOrd="0" presId="urn:microsoft.com/office/officeart/2005/8/layout/list1"/>
    <dgm:cxn modelId="{F3B0F92D-6540-4A9E-9862-E1AE495505DE}" type="presParOf" srcId="{4B5123DA-B9A3-4A69-9C50-6169C5103794}" destId="{747EAF34-C604-4A9B-91FD-9D9170168BC6}" srcOrd="3" destOrd="0" presId="urn:microsoft.com/office/officeart/2005/8/layout/list1"/>
    <dgm:cxn modelId="{E097E7A0-34BE-4A14-A01D-569FF2D8F105}" type="presParOf" srcId="{4B5123DA-B9A3-4A69-9C50-6169C5103794}" destId="{30C996D3-04FA-4021-8CAF-949AF1331EBB}" srcOrd="4" destOrd="0" presId="urn:microsoft.com/office/officeart/2005/8/layout/list1"/>
    <dgm:cxn modelId="{4D8CD1AC-AB34-4783-819E-94010140AF71}" type="presParOf" srcId="{30C996D3-04FA-4021-8CAF-949AF1331EBB}" destId="{E9AA035C-CB4B-4297-A205-F2AEEBB2B4D7}" srcOrd="0" destOrd="0" presId="urn:microsoft.com/office/officeart/2005/8/layout/list1"/>
    <dgm:cxn modelId="{EF76D911-B4AB-41B6-80CC-5E766C90F9CE}" type="presParOf" srcId="{30C996D3-04FA-4021-8CAF-949AF1331EBB}" destId="{A329214A-795C-4C83-9082-8EFD421FCEC3}" srcOrd="1" destOrd="0" presId="urn:microsoft.com/office/officeart/2005/8/layout/list1"/>
    <dgm:cxn modelId="{8B611E71-CC44-4063-94AA-DCDBEA30B799}" type="presParOf" srcId="{4B5123DA-B9A3-4A69-9C50-6169C5103794}" destId="{1CD04642-1DD4-4DC0-9769-A79916E86EA8}" srcOrd="5" destOrd="0" presId="urn:microsoft.com/office/officeart/2005/8/layout/list1"/>
    <dgm:cxn modelId="{B2F32E80-5940-4D03-83D1-7076C2DA01E8}" type="presParOf" srcId="{4B5123DA-B9A3-4A69-9C50-6169C5103794}" destId="{E38940A9-FAB7-4D13-99BB-78377C5687A6}" srcOrd="6" destOrd="0" presId="urn:microsoft.com/office/officeart/2005/8/layout/list1"/>
    <dgm:cxn modelId="{1DF90B48-936C-4171-ABEA-CCED238250EE}" type="presParOf" srcId="{4B5123DA-B9A3-4A69-9C50-6169C5103794}" destId="{47443DC4-06D4-4388-82F7-F635DC08E0B3}" srcOrd="7" destOrd="0" presId="urn:microsoft.com/office/officeart/2005/8/layout/list1"/>
    <dgm:cxn modelId="{0D65C55C-EE03-44AA-B387-C0F2B0CC5007}" type="presParOf" srcId="{4B5123DA-B9A3-4A69-9C50-6169C5103794}" destId="{422FE6F2-7DEC-4FAA-954D-25B03B84038F}" srcOrd="8" destOrd="0" presId="urn:microsoft.com/office/officeart/2005/8/layout/list1"/>
    <dgm:cxn modelId="{E1DC008E-945D-423C-9E15-DF5CF54649A5}" type="presParOf" srcId="{422FE6F2-7DEC-4FAA-954D-25B03B84038F}" destId="{5E9C4D38-D7EC-4A2B-839A-F2BC251C9763}" srcOrd="0" destOrd="0" presId="urn:microsoft.com/office/officeart/2005/8/layout/list1"/>
    <dgm:cxn modelId="{F9BA25A9-6FC1-4E2B-AAB4-45AD878C6833}" type="presParOf" srcId="{422FE6F2-7DEC-4FAA-954D-25B03B84038F}" destId="{35B20477-21FF-4AD3-BEDC-FAFB86A61314}" srcOrd="1" destOrd="0" presId="urn:microsoft.com/office/officeart/2005/8/layout/list1"/>
    <dgm:cxn modelId="{8589888C-B1EA-432A-92E2-D35070BB6E0B}" type="presParOf" srcId="{4B5123DA-B9A3-4A69-9C50-6169C5103794}" destId="{5D2A1F90-A999-4FB0-BE84-745B8F330B85}" srcOrd="9" destOrd="0" presId="urn:microsoft.com/office/officeart/2005/8/layout/list1"/>
    <dgm:cxn modelId="{96F4D4F7-B449-4498-A60C-EAF59C3123E5}" type="presParOf" srcId="{4B5123DA-B9A3-4A69-9C50-6169C5103794}" destId="{8BD71E10-7FBE-456D-ADC7-EEDD4DAC8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82EC4-F278-4108-82B4-56A461C9019B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BA10FC-50F4-4B91-9FCF-8409D5319E5A}">
      <dgm:prSet phldrT="[Текст]"/>
      <dgm:spPr/>
      <dgm:t>
        <a:bodyPr/>
        <a:lstStyle/>
        <a:p>
          <a:r>
            <a:rPr lang="uk-UA" dirty="0" smtClean="0"/>
            <a:t>Ідіоми</a:t>
          </a:r>
          <a:endParaRPr lang="ru-RU" dirty="0"/>
        </a:p>
      </dgm:t>
    </dgm:pt>
    <dgm:pt modelId="{B4B4856C-B7A3-47F6-B1F4-B9AF7768A4C5}" type="parTrans" cxnId="{1E9C6072-6EDE-419D-A92D-5F0F1E134786}">
      <dgm:prSet/>
      <dgm:spPr/>
      <dgm:t>
        <a:bodyPr/>
        <a:lstStyle/>
        <a:p>
          <a:endParaRPr lang="ru-RU"/>
        </a:p>
      </dgm:t>
    </dgm:pt>
    <dgm:pt modelId="{227F2135-645E-4BB5-9318-1B329E7449AF}" type="sibTrans" cxnId="{1E9C6072-6EDE-419D-A92D-5F0F1E134786}">
      <dgm:prSet/>
      <dgm:spPr/>
      <dgm:t>
        <a:bodyPr/>
        <a:lstStyle/>
        <a:p>
          <a:endParaRPr lang="ru-RU"/>
        </a:p>
      </dgm:t>
    </dgm:pt>
    <dgm:pt modelId="{6CFDF638-A8B4-4317-829C-D7AE1C5A9587}">
      <dgm:prSet phldrT="[Текст]"/>
      <dgm:spPr/>
      <dgm:t>
        <a:bodyPr/>
        <a:lstStyle/>
        <a:p>
          <a:r>
            <a:rPr lang="uk-UA" dirty="0" smtClean="0"/>
            <a:t>Сталі асоціації </a:t>
          </a:r>
          <a:endParaRPr lang="ru-RU" dirty="0"/>
        </a:p>
      </dgm:t>
    </dgm:pt>
    <dgm:pt modelId="{7A4E6D79-B5A8-4D3D-A616-DFFB8021F5FD}" type="parTrans" cxnId="{2F751219-3B79-41AB-A5F5-0F7CA6E6E6E4}">
      <dgm:prSet/>
      <dgm:spPr/>
      <dgm:t>
        <a:bodyPr/>
        <a:lstStyle/>
        <a:p>
          <a:endParaRPr lang="ru-RU"/>
        </a:p>
      </dgm:t>
    </dgm:pt>
    <dgm:pt modelId="{2532AA7E-70D3-4CFB-B02A-7CF4A70F301B}" type="sibTrans" cxnId="{2F751219-3B79-41AB-A5F5-0F7CA6E6E6E4}">
      <dgm:prSet/>
      <dgm:spPr/>
      <dgm:t>
        <a:bodyPr/>
        <a:lstStyle/>
        <a:p>
          <a:endParaRPr lang="ru-RU"/>
        </a:p>
      </dgm:t>
    </dgm:pt>
    <dgm:pt modelId="{9C27CBD1-B7EB-4A2A-AED8-9941D6812F3A}" type="pres">
      <dgm:prSet presAssocID="{33982EC4-F278-4108-82B4-56A461C90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3B0A9-4751-4AC8-AB08-2BE975E6E939}" type="pres">
      <dgm:prSet presAssocID="{15BA10FC-50F4-4B91-9FCF-8409D5319E5A}" presName="parentLin" presStyleCnt="0"/>
      <dgm:spPr/>
    </dgm:pt>
    <dgm:pt modelId="{69379A0B-3019-4206-BE95-EA0B335F11A0}" type="pres">
      <dgm:prSet presAssocID="{15BA10FC-50F4-4B91-9FCF-8409D5319E5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0C90CA-D2DE-48CB-A4D4-DCB423042B94}" type="pres">
      <dgm:prSet presAssocID="{15BA10FC-50F4-4B91-9FCF-8409D5319E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C485A-8B96-421B-917F-28F5B0C12D7F}" type="pres">
      <dgm:prSet presAssocID="{15BA10FC-50F4-4B91-9FCF-8409D5319E5A}" presName="negativeSpace" presStyleCnt="0"/>
      <dgm:spPr/>
    </dgm:pt>
    <dgm:pt modelId="{906765F2-B9AB-4DE1-9A6E-49E168AA2A13}" type="pres">
      <dgm:prSet presAssocID="{15BA10FC-50F4-4B91-9FCF-8409D5319E5A}" presName="childText" presStyleLbl="conFgAcc1" presStyleIdx="0" presStyleCnt="2">
        <dgm:presLayoutVars>
          <dgm:bulletEnabled val="1"/>
        </dgm:presLayoutVars>
      </dgm:prSet>
      <dgm:spPr/>
    </dgm:pt>
    <dgm:pt modelId="{9CB695B3-B780-4749-884B-2F5E4F9DC3B0}" type="pres">
      <dgm:prSet presAssocID="{227F2135-645E-4BB5-9318-1B329E7449AF}" presName="spaceBetweenRectangles" presStyleCnt="0"/>
      <dgm:spPr/>
    </dgm:pt>
    <dgm:pt modelId="{D801B097-E2DE-4F88-83EF-8036F87C2DF7}" type="pres">
      <dgm:prSet presAssocID="{6CFDF638-A8B4-4317-829C-D7AE1C5A9587}" presName="parentLin" presStyleCnt="0"/>
      <dgm:spPr/>
    </dgm:pt>
    <dgm:pt modelId="{0A3AA82F-E90D-41E0-A02D-A3504B38C37A}" type="pres">
      <dgm:prSet presAssocID="{6CFDF638-A8B4-4317-829C-D7AE1C5A958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87E129B-68CF-4E6F-8969-25290A0858A4}" type="pres">
      <dgm:prSet presAssocID="{6CFDF638-A8B4-4317-829C-D7AE1C5A95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FB5CA-34A9-4B00-AA79-FBC560631EDB}" type="pres">
      <dgm:prSet presAssocID="{6CFDF638-A8B4-4317-829C-D7AE1C5A9587}" presName="negativeSpace" presStyleCnt="0"/>
      <dgm:spPr/>
    </dgm:pt>
    <dgm:pt modelId="{EE19D2E3-0B8F-4495-8E05-F103A0963C11}" type="pres">
      <dgm:prSet presAssocID="{6CFDF638-A8B4-4317-829C-D7AE1C5A958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92881EB-016A-491F-AEA3-29B104C36B10}" type="presOf" srcId="{33982EC4-F278-4108-82B4-56A461C9019B}" destId="{9C27CBD1-B7EB-4A2A-AED8-9941D6812F3A}" srcOrd="0" destOrd="0" presId="urn:microsoft.com/office/officeart/2005/8/layout/list1"/>
    <dgm:cxn modelId="{2F751219-3B79-41AB-A5F5-0F7CA6E6E6E4}" srcId="{33982EC4-F278-4108-82B4-56A461C9019B}" destId="{6CFDF638-A8B4-4317-829C-D7AE1C5A9587}" srcOrd="1" destOrd="0" parTransId="{7A4E6D79-B5A8-4D3D-A616-DFFB8021F5FD}" sibTransId="{2532AA7E-70D3-4CFB-B02A-7CF4A70F301B}"/>
    <dgm:cxn modelId="{3AE651B0-9BF6-4A9F-9083-C395669B6A92}" type="presOf" srcId="{6CFDF638-A8B4-4317-829C-D7AE1C5A9587}" destId="{0A3AA82F-E90D-41E0-A02D-A3504B38C37A}" srcOrd="0" destOrd="0" presId="urn:microsoft.com/office/officeart/2005/8/layout/list1"/>
    <dgm:cxn modelId="{1E9C6072-6EDE-419D-A92D-5F0F1E134786}" srcId="{33982EC4-F278-4108-82B4-56A461C9019B}" destId="{15BA10FC-50F4-4B91-9FCF-8409D5319E5A}" srcOrd="0" destOrd="0" parTransId="{B4B4856C-B7A3-47F6-B1F4-B9AF7768A4C5}" sibTransId="{227F2135-645E-4BB5-9318-1B329E7449AF}"/>
    <dgm:cxn modelId="{E030E43A-8DBC-4A62-A47B-CEF0E08C1F04}" type="presOf" srcId="{15BA10FC-50F4-4B91-9FCF-8409D5319E5A}" destId="{2A0C90CA-D2DE-48CB-A4D4-DCB423042B94}" srcOrd="1" destOrd="0" presId="urn:microsoft.com/office/officeart/2005/8/layout/list1"/>
    <dgm:cxn modelId="{86D5C1D0-1166-4A3C-BBFA-543709B9C917}" type="presOf" srcId="{6CFDF638-A8B4-4317-829C-D7AE1C5A9587}" destId="{787E129B-68CF-4E6F-8969-25290A0858A4}" srcOrd="1" destOrd="0" presId="urn:microsoft.com/office/officeart/2005/8/layout/list1"/>
    <dgm:cxn modelId="{E4462C38-E451-446B-9420-ED2454BF480F}" type="presOf" srcId="{15BA10FC-50F4-4B91-9FCF-8409D5319E5A}" destId="{69379A0B-3019-4206-BE95-EA0B335F11A0}" srcOrd="0" destOrd="0" presId="urn:microsoft.com/office/officeart/2005/8/layout/list1"/>
    <dgm:cxn modelId="{0C914B47-AE10-4717-8B3D-043134CF4C5C}" type="presParOf" srcId="{9C27CBD1-B7EB-4A2A-AED8-9941D6812F3A}" destId="{1CD3B0A9-4751-4AC8-AB08-2BE975E6E939}" srcOrd="0" destOrd="0" presId="urn:microsoft.com/office/officeart/2005/8/layout/list1"/>
    <dgm:cxn modelId="{EDEEBD0B-954F-4D1D-A54A-AD6B0B5EA70A}" type="presParOf" srcId="{1CD3B0A9-4751-4AC8-AB08-2BE975E6E939}" destId="{69379A0B-3019-4206-BE95-EA0B335F11A0}" srcOrd="0" destOrd="0" presId="urn:microsoft.com/office/officeart/2005/8/layout/list1"/>
    <dgm:cxn modelId="{B6E8D8F4-A098-4C90-A02E-8DB6137AB02C}" type="presParOf" srcId="{1CD3B0A9-4751-4AC8-AB08-2BE975E6E939}" destId="{2A0C90CA-D2DE-48CB-A4D4-DCB423042B94}" srcOrd="1" destOrd="0" presId="urn:microsoft.com/office/officeart/2005/8/layout/list1"/>
    <dgm:cxn modelId="{990C3861-527D-4DE0-9B2F-3AB0764A1109}" type="presParOf" srcId="{9C27CBD1-B7EB-4A2A-AED8-9941D6812F3A}" destId="{239C485A-8B96-421B-917F-28F5B0C12D7F}" srcOrd="1" destOrd="0" presId="urn:microsoft.com/office/officeart/2005/8/layout/list1"/>
    <dgm:cxn modelId="{6DA29CE8-3394-4A71-955C-12B00885AE83}" type="presParOf" srcId="{9C27CBD1-B7EB-4A2A-AED8-9941D6812F3A}" destId="{906765F2-B9AB-4DE1-9A6E-49E168AA2A13}" srcOrd="2" destOrd="0" presId="urn:microsoft.com/office/officeart/2005/8/layout/list1"/>
    <dgm:cxn modelId="{2154D526-DB0D-4641-90BE-8ED2FD1C6335}" type="presParOf" srcId="{9C27CBD1-B7EB-4A2A-AED8-9941D6812F3A}" destId="{9CB695B3-B780-4749-884B-2F5E4F9DC3B0}" srcOrd="3" destOrd="0" presId="urn:microsoft.com/office/officeart/2005/8/layout/list1"/>
    <dgm:cxn modelId="{D1ACECF5-A011-4534-9D1E-E0EEB79CB7FC}" type="presParOf" srcId="{9C27CBD1-B7EB-4A2A-AED8-9941D6812F3A}" destId="{D801B097-E2DE-4F88-83EF-8036F87C2DF7}" srcOrd="4" destOrd="0" presId="urn:microsoft.com/office/officeart/2005/8/layout/list1"/>
    <dgm:cxn modelId="{0D8D487F-4F60-40F0-8CE0-7E8DED5B555F}" type="presParOf" srcId="{D801B097-E2DE-4F88-83EF-8036F87C2DF7}" destId="{0A3AA82F-E90D-41E0-A02D-A3504B38C37A}" srcOrd="0" destOrd="0" presId="urn:microsoft.com/office/officeart/2005/8/layout/list1"/>
    <dgm:cxn modelId="{E60C9C2D-C257-4940-8190-77C13246A164}" type="presParOf" srcId="{D801B097-E2DE-4F88-83EF-8036F87C2DF7}" destId="{787E129B-68CF-4E6F-8969-25290A0858A4}" srcOrd="1" destOrd="0" presId="urn:microsoft.com/office/officeart/2005/8/layout/list1"/>
    <dgm:cxn modelId="{B9F8854E-94E2-4F6B-BB37-F4FF69AFE5E3}" type="presParOf" srcId="{9C27CBD1-B7EB-4A2A-AED8-9941D6812F3A}" destId="{978FB5CA-34A9-4B00-AA79-FBC560631EDB}" srcOrd="5" destOrd="0" presId="urn:microsoft.com/office/officeart/2005/8/layout/list1"/>
    <dgm:cxn modelId="{EFB5D52A-F651-4409-8B15-BEFC53601CC4}" type="presParOf" srcId="{9C27CBD1-B7EB-4A2A-AED8-9941D6812F3A}" destId="{EE19D2E3-0B8F-4495-8E05-F103A0963C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3E270-4885-4AA9-80F6-F6AE3530C4E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65D0E83-B059-45B8-A6A6-B5ADF79E4B36}">
      <dgm:prSet/>
      <dgm:spPr/>
      <dgm:t>
        <a:bodyPr/>
        <a:lstStyle/>
        <a:p>
          <a:r>
            <a:rPr lang="ru-RU" smtClean="0"/>
            <a:t>Відсутність спільної духовної основи у двох культур, що належать до різних ареалів.</a:t>
          </a:r>
          <a:endParaRPr lang="ru-RU"/>
        </a:p>
      </dgm:t>
    </dgm:pt>
    <dgm:pt modelId="{93CCC4C9-7F4D-4B8C-9E9C-1B503E6BC425}" type="parTrans" cxnId="{AA56582E-7EB9-4EB6-A16D-FB7D77A4C17E}">
      <dgm:prSet/>
      <dgm:spPr/>
      <dgm:t>
        <a:bodyPr/>
        <a:lstStyle/>
        <a:p>
          <a:endParaRPr lang="ru-RU"/>
        </a:p>
      </dgm:t>
    </dgm:pt>
    <dgm:pt modelId="{31493842-298E-48D5-BE39-4E1DDCA2FE29}" type="sibTrans" cxnId="{AA56582E-7EB9-4EB6-A16D-FB7D77A4C17E}">
      <dgm:prSet/>
      <dgm:spPr/>
      <dgm:t>
        <a:bodyPr/>
        <a:lstStyle/>
        <a:p>
          <a:endParaRPr lang="ru-RU"/>
        </a:p>
      </dgm:t>
    </dgm:pt>
    <dgm:pt modelId="{216586AF-206B-4C75-BE67-9A84B04CE9BB}">
      <dgm:prSet/>
      <dgm:spPr/>
      <dgm:t>
        <a:bodyPr/>
        <a:lstStyle/>
        <a:p>
          <a:r>
            <a:rPr lang="ru-RU" smtClean="0"/>
            <a:t>Відмінні стосунки між людьми</a:t>
          </a:r>
          <a:endParaRPr lang="ru-RU"/>
        </a:p>
      </dgm:t>
    </dgm:pt>
    <dgm:pt modelId="{3A1FCCE9-3634-4D4D-9418-915D61DC0882}" type="parTrans" cxnId="{002BCA9F-4396-43C7-8EED-2E9BC7A7A0FA}">
      <dgm:prSet/>
      <dgm:spPr/>
      <dgm:t>
        <a:bodyPr/>
        <a:lstStyle/>
        <a:p>
          <a:endParaRPr lang="ru-RU"/>
        </a:p>
      </dgm:t>
    </dgm:pt>
    <dgm:pt modelId="{529C69E3-77ED-49BA-92E6-E4B4ADC51F85}" type="sibTrans" cxnId="{002BCA9F-4396-43C7-8EED-2E9BC7A7A0FA}">
      <dgm:prSet/>
      <dgm:spPr/>
      <dgm:t>
        <a:bodyPr/>
        <a:lstStyle/>
        <a:p>
          <a:endParaRPr lang="ru-RU"/>
        </a:p>
      </dgm:t>
    </dgm:pt>
    <dgm:pt modelId="{AD9AEBED-FF89-401A-8918-DFAC95A89AE5}">
      <dgm:prSet/>
      <dgm:spPr/>
      <dgm:t>
        <a:bodyPr/>
        <a:lstStyle/>
        <a:p>
          <a:r>
            <a:rPr lang="ru-RU" smtClean="0"/>
            <a:t>Екзотичні реалії − звичаї, одяг, страви, напої, житло, посуд</a:t>
          </a:r>
          <a:endParaRPr lang="ru-RU"/>
        </a:p>
      </dgm:t>
    </dgm:pt>
    <dgm:pt modelId="{D06A7846-0EB1-4311-B754-43F93A283C21}" type="parTrans" cxnId="{6D439547-D107-4398-A1E9-5F4491108453}">
      <dgm:prSet/>
      <dgm:spPr/>
      <dgm:t>
        <a:bodyPr/>
        <a:lstStyle/>
        <a:p>
          <a:endParaRPr lang="ru-RU"/>
        </a:p>
      </dgm:t>
    </dgm:pt>
    <dgm:pt modelId="{9C27BBC5-B56A-41BA-A504-F3F0ABDB6C0D}" type="sibTrans" cxnId="{6D439547-D107-4398-A1E9-5F4491108453}">
      <dgm:prSet/>
      <dgm:spPr/>
      <dgm:t>
        <a:bodyPr/>
        <a:lstStyle/>
        <a:p>
          <a:endParaRPr lang="ru-RU"/>
        </a:p>
      </dgm:t>
    </dgm:pt>
    <dgm:pt modelId="{FEF9A758-54E8-49A7-AE9B-38821A567E15}">
      <dgm:prSet/>
      <dgm:spPr/>
      <dgm:t>
        <a:bodyPr/>
        <a:lstStyle/>
        <a:p>
          <a:r>
            <a:rPr lang="ru-RU" smtClean="0"/>
            <a:t>Велика граматична відстань між мовою-джерелом і мовою перекладу.</a:t>
          </a:r>
          <a:endParaRPr lang="ru-RU"/>
        </a:p>
      </dgm:t>
    </dgm:pt>
    <dgm:pt modelId="{8D8606D5-95C0-49A4-AA34-78B01A549BB3}" type="parTrans" cxnId="{2C8C7003-B13F-4BAA-AFDB-B9BAB0B1AFDA}">
      <dgm:prSet/>
      <dgm:spPr/>
      <dgm:t>
        <a:bodyPr/>
        <a:lstStyle/>
        <a:p>
          <a:endParaRPr lang="ru-RU"/>
        </a:p>
      </dgm:t>
    </dgm:pt>
    <dgm:pt modelId="{141E69B8-BA71-44C5-9AF7-A86CBBED728B}" type="sibTrans" cxnId="{2C8C7003-B13F-4BAA-AFDB-B9BAB0B1AFDA}">
      <dgm:prSet/>
      <dgm:spPr/>
      <dgm:t>
        <a:bodyPr/>
        <a:lstStyle/>
        <a:p>
          <a:endParaRPr lang="ru-RU"/>
        </a:p>
      </dgm:t>
    </dgm:pt>
    <dgm:pt modelId="{6789BC3A-5BDA-4CF1-8F28-F74E98023E46}">
      <dgm:prSet/>
      <dgm:spPr/>
      <dgm:t>
        <a:bodyPr/>
        <a:lstStyle/>
        <a:p>
          <a:r>
            <a:rPr lang="ru-RU" smtClean="0"/>
            <a:t>Відмінні принципи побудови літературного твору</a:t>
          </a:r>
          <a:endParaRPr lang="ru-RU"/>
        </a:p>
      </dgm:t>
    </dgm:pt>
    <dgm:pt modelId="{085563CE-77D4-422F-89B3-1CEC25CE506F}" type="parTrans" cxnId="{4C1EE6AB-DBBB-4646-853B-17597BECE10A}">
      <dgm:prSet/>
      <dgm:spPr/>
      <dgm:t>
        <a:bodyPr/>
        <a:lstStyle/>
        <a:p>
          <a:endParaRPr lang="ru-RU"/>
        </a:p>
      </dgm:t>
    </dgm:pt>
    <dgm:pt modelId="{78967640-58FB-43E9-BC4C-6F7AD8E0699D}" type="sibTrans" cxnId="{4C1EE6AB-DBBB-4646-853B-17597BECE10A}">
      <dgm:prSet/>
      <dgm:spPr/>
      <dgm:t>
        <a:bodyPr/>
        <a:lstStyle/>
        <a:p>
          <a:endParaRPr lang="ru-RU"/>
        </a:p>
      </dgm:t>
    </dgm:pt>
    <dgm:pt modelId="{767FD726-D775-4120-9498-D77A6BE9B9A6}">
      <dgm:prSet/>
      <dgm:spPr/>
      <dgm:t>
        <a:bodyPr/>
        <a:lstStyle/>
        <a:p>
          <a:r>
            <a:rPr lang="ru-RU" smtClean="0"/>
            <a:t>Алюзії, абревіатура</a:t>
          </a:r>
          <a:endParaRPr lang="ru-RU"/>
        </a:p>
      </dgm:t>
    </dgm:pt>
    <dgm:pt modelId="{DACDC52F-FA65-44EC-AC34-A557CB8E2A54}" type="parTrans" cxnId="{A607D85C-E82D-49DF-9852-8EFA9420EB0C}">
      <dgm:prSet/>
      <dgm:spPr/>
      <dgm:t>
        <a:bodyPr/>
        <a:lstStyle/>
        <a:p>
          <a:endParaRPr lang="ru-RU"/>
        </a:p>
      </dgm:t>
    </dgm:pt>
    <dgm:pt modelId="{1572A2BE-A1E1-4226-997F-9133FD5F6D28}" type="sibTrans" cxnId="{A607D85C-E82D-49DF-9852-8EFA9420EB0C}">
      <dgm:prSet/>
      <dgm:spPr/>
      <dgm:t>
        <a:bodyPr/>
        <a:lstStyle/>
        <a:p>
          <a:endParaRPr lang="ru-RU"/>
        </a:p>
      </dgm:t>
    </dgm:pt>
    <dgm:pt modelId="{C12F4274-A2E8-495D-B3BD-24ED1EA13EEF}" type="pres">
      <dgm:prSet presAssocID="{A673E270-4885-4AA9-80F6-F6AE3530C4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35F4F-162C-499B-9754-0748B18EB156}" type="pres">
      <dgm:prSet presAssocID="{265D0E83-B059-45B8-A6A6-B5ADF79E4B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C016A-D0E8-48E2-961C-22B381066374}" type="pres">
      <dgm:prSet presAssocID="{31493842-298E-48D5-BE39-4E1DDCA2FE29}" presName="sibTrans" presStyleCnt="0"/>
      <dgm:spPr/>
    </dgm:pt>
    <dgm:pt modelId="{2A2D6FF8-6F5C-40C6-AD87-F0474BF7ED48}" type="pres">
      <dgm:prSet presAssocID="{216586AF-206B-4C75-BE67-9A84B04CE9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B4CBE-0AB2-458A-B41E-BAA07A7CFB70}" type="pres">
      <dgm:prSet presAssocID="{529C69E3-77ED-49BA-92E6-E4B4ADC51F85}" presName="sibTrans" presStyleCnt="0"/>
      <dgm:spPr/>
    </dgm:pt>
    <dgm:pt modelId="{6FF4ED5B-F524-4291-8C99-A3BDF3F909B1}" type="pres">
      <dgm:prSet presAssocID="{AD9AEBED-FF89-401A-8918-DFAC95A89A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545ED-D794-49F7-A6DD-C0BFF5E672E6}" type="pres">
      <dgm:prSet presAssocID="{9C27BBC5-B56A-41BA-A504-F3F0ABDB6C0D}" presName="sibTrans" presStyleCnt="0"/>
      <dgm:spPr/>
    </dgm:pt>
    <dgm:pt modelId="{AA206FE4-9186-4FBD-8D6E-A4CB6A459CD5}" type="pres">
      <dgm:prSet presAssocID="{767FD726-D775-4120-9498-D77A6BE9B9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1E8D-CF5C-41B5-A96C-138EA18E8D5A}" type="pres">
      <dgm:prSet presAssocID="{1572A2BE-A1E1-4226-997F-9133FD5F6D28}" presName="sibTrans" presStyleCnt="0"/>
      <dgm:spPr/>
    </dgm:pt>
    <dgm:pt modelId="{7E061072-6D69-478B-8467-813AB21F5ED7}" type="pres">
      <dgm:prSet presAssocID="{6789BC3A-5BDA-4CF1-8F28-F74E98023E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1BFE0-8D1B-464D-B15F-D536F12D4014}" type="pres">
      <dgm:prSet presAssocID="{78967640-58FB-43E9-BC4C-6F7AD8E0699D}" presName="sibTrans" presStyleCnt="0"/>
      <dgm:spPr/>
    </dgm:pt>
    <dgm:pt modelId="{7F041277-377F-4F91-AE8B-23D23164189A}" type="pres">
      <dgm:prSet presAssocID="{FEF9A758-54E8-49A7-AE9B-38821A567E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62729-B1A1-4AA3-BFF1-A4ABB0FA785E}" type="presOf" srcId="{FEF9A758-54E8-49A7-AE9B-38821A567E15}" destId="{7F041277-377F-4F91-AE8B-23D23164189A}" srcOrd="0" destOrd="0" presId="urn:microsoft.com/office/officeart/2005/8/layout/default"/>
    <dgm:cxn modelId="{C3067D9C-3AF6-4041-B737-13F98182E204}" type="presOf" srcId="{265D0E83-B059-45B8-A6A6-B5ADF79E4B36}" destId="{21E35F4F-162C-499B-9754-0748B18EB156}" srcOrd="0" destOrd="0" presId="urn:microsoft.com/office/officeart/2005/8/layout/default"/>
    <dgm:cxn modelId="{57579D96-4DCE-4371-B50A-F18019E7C744}" type="presOf" srcId="{AD9AEBED-FF89-401A-8918-DFAC95A89AE5}" destId="{6FF4ED5B-F524-4291-8C99-A3BDF3F909B1}" srcOrd="0" destOrd="0" presId="urn:microsoft.com/office/officeart/2005/8/layout/default"/>
    <dgm:cxn modelId="{0E81037C-E211-4460-9A64-DE942053774A}" type="presOf" srcId="{767FD726-D775-4120-9498-D77A6BE9B9A6}" destId="{AA206FE4-9186-4FBD-8D6E-A4CB6A459CD5}" srcOrd="0" destOrd="0" presId="urn:microsoft.com/office/officeart/2005/8/layout/default"/>
    <dgm:cxn modelId="{002BCA9F-4396-43C7-8EED-2E9BC7A7A0FA}" srcId="{A673E270-4885-4AA9-80F6-F6AE3530C4E4}" destId="{216586AF-206B-4C75-BE67-9A84B04CE9BB}" srcOrd="1" destOrd="0" parTransId="{3A1FCCE9-3634-4D4D-9418-915D61DC0882}" sibTransId="{529C69E3-77ED-49BA-92E6-E4B4ADC51F85}"/>
    <dgm:cxn modelId="{AA56582E-7EB9-4EB6-A16D-FB7D77A4C17E}" srcId="{A673E270-4885-4AA9-80F6-F6AE3530C4E4}" destId="{265D0E83-B059-45B8-A6A6-B5ADF79E4B36}" srcOrd="0" destOrd="0" parTransId="{93CCC4C9-7F4D-4B8C-9E9C-1B503E6BC425}" sibTransId="{31493842-298E-48D5-BE39-4E1DDCA2FE29}"/>
    <dgm:cxn modelId="{A81857CC-74E0-4B4C-A6F5-56AA907FD175}" type="presOf" srcId="{216586AF-206B-4C75-BE67-9A84B04CE9BB}" destId="{2A2D6FF8-6F5C-40C6-AD87-F0474BF7ED48}" srcOrd="0" destOrd="0" presId="urn:microsoft.com/office/officeart/2005/8/layout/default"/>
    <dgm:cxn modelId="{01BC7A58-632C-4D9F-9567-C6BF8474FDBE}" type="presOf" srcId="{A673E270-4885-4AA9-80F6-F6AE3530C4E4}" destId="{C12F4274-A2E8-495D-B3BD-24ED1EA13EEF}" srcOrd="0" destOrd="0" presId="urn:microsoft.com/office/officeart/2005/8/layout/default"/>
    <dgm:cxn modelId="{6D439547-D107-4398-A1E9-5F4491108453}" srcId="{A673E270-4885-4AA9-80F6-F6AE3530C4E4}" destId="{AD9AEBED-FF89-401A-8918-DFAC95A89AE5}" srcOrd="2" destOrd="0" parTransId="{D06A7846-0EB1-4311-B754-43F93A283C21}" sibTransId="{9C27BBC5-B56A-41BA-A504-F3F0ABDB6C0D}"/>
    <dgm:cxn modelId="{2C8C7003-B13F-4BAA-AFDB-B9BAB0B1AFDA}" srcId="{A673E270-4885-4AA9-80F6-F6AE3530C4E4}" destId="{FEF9A758-54E8-49A7-AE9B-38821A567E15}" srcOrd="5" destOrd="0" parTransId="{8D8606D5-95C0-49A4-AA34-78B01A549BB3}" sibTransId="{141E69B8-BA71-44C5-9AF7-A86CBBED728B}"/>
    <dgm:cxn modelId="{A607D85C-E82D-49DF-9852-8EFA9420EB0C}" srcId="{A673E270-4885-4AA9-80F6-F6AE3530C4E4}" destId="{767FD726-D775-4120-9498-D77A6BE9B9A6}" srcOrd="3" destOrd="0" parTransId="{DACDC52F-FA65-44EC-AC34-A557CB8E2A54}" sibTransId="{1572A2BE-A1E1-4226-997F-9133FD5F6D28}"/>
    <dgm:cxn modelId="{B70D360B-C040-4136-9CFB-71EA1C8F52C4}" type="presOf" srcId="{6789BC3A-5BDA-4CF1-8F28-F74E98023E46}" destId="{7E061072-6D69-478B-8467-813AB21F5ED7}" srcOrd="0" destOrd="0" presId="urn:microsoft.com/office/officeart/2005/8/layout/default"/>
    <dgm:cxn modelId="{4C1EE6AB-DBBB-4646-853B-17597BECE10A}" srcId="{A673E270-4885-4AA9-80F6-F6AE3530C4E4}" destId="{6789BC3A-5BDA-4CF1-8F28-F74E98023E46}" srcOrd="4" destOrd="0" parTransId="{085563CE-77D4-422F-89B3-1CEC25CE506F}" sibTransId="{78967640-58FB-43E9-BC4C-6F7AD8E0699D}"/>
    <dgm:cxn modelId="{955D2091-421E-4D65-80AC-758A4D87BED0}" type="presParOf" srcId="{C12F4274-A2E8-495D-B3BD-24ED1EA13EEF}" destId="{21E35F4F-162C-499B-9754-0748B18EB156}" srcOrd="0" destOrd="0" presId="urn:microsoft.com/office/officeart/2005/8/layout/default"/>
    <dgm:cxn modelId="{47570F86-96F3-4F4B-85A8-D820381331F5}" type="presParOf" srcId="{C12F4274-A2E8-495D-B3BD-24ED1EA13EEF}" destId="{752C016A-D0E8-48E2-961C-22B381066374}" srcOrd="1" destOrd="0" presId="urn:microsoft.com/office/officeart/2005/8/layout/default"/>
    <dgm:cxn modelId="{B50A7965-0DBC-4E68-805B-C121B73E2449}" type="presParOf" srcId="{C12F4274-A2E8-495D-B3BD-24ED1EA13EEF}" destId="{2A2D6FF8-6F5C-40C6-AD87-F0474BF7ED48}" srcOrd="2" destOrd="0" presId="urn:microsoft.com/office/officeart/2005/8/layout/default"/>
    <dgm:cxn modelId="{992D2467-873C-46AD-967D-D9189DDED3B3}" type="presParOf" srcId="{C12F4274-A2E8-495D-B3BD-24ED1EA13EEF}" destId="{E90B4CBE-0AB2-458A-B41E-BAA07A7CFB70}" srcOrd="3" destOrd="0" presId="urn:microsoft.com/office/officeart/2005/8/layout/default"/>
    <dgm:cxn modelId="{660412BF-4631-418D-B865-96FD4104A273}" type="presParOf" srcId="{C12F4274-A2E8-495D-B3BD-24ED1EA13EEF}" destId="{6FF4ED5B-F524-4291-8C99-A3BDF3F909B1}" srcOrd="4" destOrd="0" presId="urn:microsoft.com/office/officeart/2005/8/layout/default"/>
    <dgm:cxn modelId="{5FC3436E-D6AD-4870-99D1-D214AE2D9A5C}" type="presParOf" srcId="{C12F4274-A2E8-495D-B3BD-24ED1EA13EEF}" destId="{D39545ED-D794-49F7-A6DD-C0BFF5E672E6}" srcOrd="5" destOrd="0" presId="urn:microsoft.com/office/officeart/2005/8/layout/default"/>
    <dgm:cxn modelId="{7934632B-F3CC-4D7F-B205-C8B8B681687F}" type="presParOf" srcId="{C12F4274-A2E8-495D-B3BD-24ED1EA13EEF}" destId="{AA206FE4-9186-4FBD-8D6E-A4CB6A459CD5}" srcOrd="6" destOrd="0" presId="urn:microsoft.com/office/officeart/2005/8/layout/default"/>
    <dgm:cxn modelId="{E8640EA7-92B4-4B10-9B51-1D1942456387}" type="presParOf" srcId="{C12F4274-A2E8-495D-B3BD-24ED1EA13EEF}" destId="{AEFA1E8D-CF5C-41B5-A96C-138EA18E8D5A}" srcOrd="7" destOrd="0" presId="urn:microsoft.com/office/officeart/2005/8/layout/default"/>
    <dgm:cxn modelId="{5B1F2CAE-4F22-44BC-9F04-0327CFBABF72}" type="presParOf" srcId="{C12F4274-A2E8-495D-B3BD-24ED1EA13EEF}" destId="{7E061072-6D69-478B-8467-813AB21F5ED7}" srcOrd="8" destOrd="0" presId="urn:microsoft.com/office/officeart/2005/8/layout/default"/>
    <dgm:cxn modelId="{73744419-9600-4B44-AC09-787C036B0D99}" type="presParOf" srcId="{C12F4274-A2E8-495D-B3BD-24ED1EA13EEF}" destId="{6041BFE0-8D1B-464D-B15F-D536F12D4014}" srcOrd="9" destOrd="0" presId="urn:microsoft.com/office/officeart/2005/8/layout/default"/>
    <dgm:cxn modelId="{2D6B9AA3-D72A-4426-95FD-D69FA4B0BB38}" type="presParOf" srcId="{C12F4274-A2E8-495D-B3BD-24ED1EA13EEF}" destId="{7F041277-377F-4F91-AE8B-23D2316418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37D3E5-BB11-4172-A402-CC756CFC94F3}" type="doc">
      <dgm:prSet loTypeId="urn:microsoft.com/office/officeart/2005/8/layout/arrow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5CEA1E-CF1F-4011-8AFE-4AD06BFDDB3D}">
      <dgm:prSet/>
      <dgm:spPr/>
      <dgm:t>
        <a:bodyPr/>
        <a:lstStyle/>
        <a:p>
          <a:r>
            <a:rPr lang="ru-RU" smtClean="0"/>
            <a:t>«Наша країна 20-30-х років стояла на порозі голодної смерті»</a:t>
          </a:r>
          <a:endParaRPr lang="ru-RU"/>
        </a:p>
      </dgm:t>
    </dgm:pt>
    <dgm:pt modelId="{AD32B2E9-6309-468A-9443-1C6C00A54B18}" type="parTrans" cxnId="{DDCC6DC9-70C3-48FD-A172-7A1BF5B571C9}">
      <dgm:prSet/>
      <dgm:spPr/>
      <dgm:t>
        <a:bodyPr/>
        <a:lstStyle/>
        <a:p>
          <a:endParaRPr lang="ru-RU"/>
        </a:p>
      </dgm:t>
    </dgm:pt>
    <dgm:pt modelId="{38FEC6FF-C003-4D10-8E39-1FF3B2505C6D}" type="sibTrans" cxnId="{DDCC6DC9-70C3-48FD-A172-7A1BF5B571C9}">
      <dgm:prSet/>
      <dgm:spPr/>
      <dgm:t>
        <a:bodyPr/>
        <a:lstStyle/>
        <a:p>
          <a:endParaRPr lang="ru-RU"/>
        </a:p>
      </dgm:t>
    </dgm:pt>
    <dgm:pt modelId="{810106DD-01D5-45A0-9239-7E8105CDAB39}">
      <dgm:prSet/>
      <dgm:spPr/>
      <dgm:t>
        <a:bodyPr/>
        <a:lstStyle/>
        <a:p>
          <a:r>
            <a:rPr lang="de-DE" smtClean="0"/>
            <a:t>«Unser Land stand in den zwanziger-dreissiger Jahren an der Schwelle des Hungertodes»</a:t>
          </a:r>
          <a:endParaRPr lang="ru-RU"/>
        </a:p>
      </dgm:t>
    </dgm:pt>
    <dgm:pt modelId="{7E8C96F7-E18F-428E-9017-BAA14E903E06}" type="parTrans" cxnId="{4D7091AC-BF7A-42E6-A80E-9F407A2CDECE}">
      <dgm:prSet/>
      <dgm:spPr/>
      <dgm:t>
        <a:bodyPr/>
        <a:lstStyle/>
        <a:p>
          <a:endParaRPr lang="ru-RU"/>
        </a:p>
      </dgm:t>
    </dgm:pt>
    <dgm:pt modelId="{CD47631E-F1BC-4A51-958E-FCCBE3DFAAB2}" type="sibTrans" cxnId="{4D7091AC-BF7A-42E6-A80E-9F407A2CDECE}">
      <dgm:prSet/>
      <dgm:spPr/>
      <dgm:t>
        <a:bodyPr/>
        <a:lstStyle/>
        <a:p>
          <a:endParaRPr lang="ru-RU"/>
        </a:p>
      </dgm:t>
    </dgm:pt>
    <dgm:pt modelId="{FD17A3E7-16C3-4453-A984-5C6CD6149D95}" type="pres">
      <dgm:prSet presAssocID="{AA37D3E5-BB11-4172-A402-CC756CFC94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C3FF4-CAE4-4054-A10B-A45C5B455BCE}" type="pres">
      <dgm:prSet presAssocID="{810106DD-01D5-45A0-9239-7E8105CDAB3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3FF1B-225D-42E4-9B6E-2510D08126FE}" type="pres">
      <dgm:prSet presAssocID="{DE5CEA1E-CF1F-4011-8AFE-4AD06BFDDB3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DC2C9-740F-48CF-BCF3-5D2E447D8EC3}" type="presOf" srcId="{810106DD-01D5-45A0-9239-7E8105CDAB39}" destId="{511C3FF4-CAE4-4054-A10B-A45C5B455BCE}" srcOrd="0" destOrd="0" presId="urn:microsoft.com/office/officeart/2005/8/layout/arrow1"/>
    <dgm:cxn modelId="{0EA9E740-9596-4737-A380-B30303AF87B7}" type="presOf" srcId="{AA37D3E5-BB11-4172-A402-CC756CFC94F3}" destId="{FD17A3E7-16C3-4453-A984-5C6CD6149D95}" srcOrd="0" destOrd="0" presId="urn:microsoft.com/office/officeart/2005/8/layout/arrow1"/>
    <dgm:cxn modelId="{4D7091AC-BF7A-42E6-A80E-9F407A2CDECE}" srcId="{AA37D3E5-BB11-4172-A402-CC756CFC94F3}" destId="{810106DD-01D5-45A0-9239-7E8105CDAB39}" srcOrd="0" destOrd="0" parTransId="{7E8C96F7-E18F-428E-9017-BAA14E903E06}" sibTransId="{CD47631E-F1BC-4A51-958E-FCCBE3DFAAB2}"/>
    <dgm:cxn modelId="{AE2C61D9-A953-4235-BBDA-48FFD1E1CA8E}" type="presOf" srcId="{DE5CEA1E-CF1F-4011-8AFE-4AD06BFDDB3D}" destId="{26D3FF1B-225D-42E4-9B6E-2510D08126FE}" srcOrd="0" destOrd="0" presId="urn:microsoft.com/office/officeart/2005/8/layout/arrow1"/>
    <dgm:cxn modelId="{DDCC6DC9-70C3-48FD-A172-7A1BF5B571C9}" srcId="{AA37D3E5-BB11-4172-A402-CC756CFC94F3}" destId="{DE5CEA1E-CF1F-4011-8AFE-4AD06BFDDB3D}" srcOrd="1" destOrd="0" parTransId="{AD32B2E9-6309-468A-9443-1C6C00A54B18}" sibTransId="{38FEC6FF-C003-4D10-8E39-1FF3B2505C6D}"/>
    <dgm:cxn modelId="{7561310C-0227-4207-A5E1-28EF8F0F3A3A}" type="presParOf" srcId="{FD17A3E7-16C3-4453-A984-5C6CD6149D95}" destId="{511C3FF4-CAE4-4054-A10B-A45C5B455BCE}" srcOrd="0" destOrd="0" presId="urn:microsoft.com/office/officeart/2005/8/layout/arrow1"/>
    <dgm:cxn modelId="{4712AE1C-7261-4D2F-8EAC-21067749F85F}" type="presParOf" srcId="{FD17A3E7-16C3-4453-A984-5C6CD6149D95}" destId="{26D3FF1B-225D-42E4-9B6E-2510D08126F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90A87E-03A9-4687-A016-B93B7647C8EB}" type="doc">
      <dgm:prSet loTypeId="urn:microsoft.com/office/officeart/2005/8/layout/arrow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319B073-9163-4447-8775-AE4E6B89F5D2}">
      <dgm:prSet phldrT="[Текст]"/>
      <dgm:spPr/>
      <dgm:t>
        <a:bodyPr/>
        <a:lstStyle/>
        <a:p>
          <a:r>
            <a:rPr lang="uk-UA" dirty="0" smtClean="0"/>
            <a:t>Вставити свої п'ять копійок </a:t>
          </a:r>
          <a:endParaRPr lang="ru-RU" dirty="0"/>
        </a:p>
      </dgm:t>
    </dgm:pt>
    <dgm:pt modelId="{9FDAB819-17C4-4429-8A23-55AFDF0E6C49}" type="parTrans" cxnId="{E71D238B-F4DF-43F7-ACB5-7C75D8FFAFA7}">
      <dgm:prSet/>
      <dgm:spPr/>
      <dgm:t>
        <a:bodyPr/>
        <a:lstStyle/>
        <a:p>
          <a:endParaRPr lang="ru-RU"/>
        </a:p>
      </dgm:t>
    </dgm:pt>
    <dgm:pt modelId="{E6233FC5-29DF-43BB-9FCA-23939E1E658D}" type="sibTrans" cxnId="{E71D238B-F4DF-43F7-ACB5-7C75D8FFAFA7}">
      <dgm:prSet/>
      <dgm:spPr/>
      <dgm:t>
        <a:bodyPr/>
        <a:lstStyle/>
        <a:p>
          <a:endParaRPr lang="ru-RU"/>
        </a:p>
      </dgm:t>
    </dgm:pt>
    <dgm:pt modelId="{F6BBBDE5-7B77-439A-8DF5-F5459CB7AB30}">
      <dgm:prSet/>
      <dgm:spPr/>
      <dgm:t>
        <a:bodyPr/>
        <a:lstStyle/>
        <a:p>
          <a:r>
            <a:rPr lang="de-DE" smtClean="0"/>
            <a:t>Seinen Senf dazugeben</a:t>
          </a:r>
          <a:endParaRPr lang="ru-RU"/>
        </a:p>
      </dgm:t>
    </dgm:pt>
    <dgm:pt modelId="{DD1ECA40-8C47-4C45-9117-AFD6E056F8BA}" type="parTrans" cxnId="{7B2D0C31-2D27-4B82-8E8E-52151D5B065A}">
      <dgm:prSet/>
      <dgm:spPr/>
      <dgm:t>
        <a:bodyPr/>
        <a:lstStyle/>
        <a:p>
          <a:endParaRPr lang="ru-RU"/>
        </a:p>
      </dgm:t>
    </dgm:pt>
    <dgm:pt modelId="{0D467A30-686D-43E5-A27D-8F49963787D8}" type="sibTrans" cxnId="{7B2D0C31-2D27-4B82-8E8E-52151D5B065A}">
      <dgm:prSet/>
      <dgm:spPr/>
      <dgm:t>
        <a:bodyPr/>
        <a:lstStyle/>
        <a:p>
          <a:endParaRPr lang="ru-RU"/>
        </a:p>
      </dgm:t>
    </dgm:pt>
    <dgm:pt modelId="{8AD661C3-AB6A-4C40-8099-7505D6036794}" type="pres">
      <dgm:prSet presAssocID="{ED90A87E-03A9-4687-A016-B93B7647C8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54249-FAA5-4E85-876D-E39961D3D7B3}" type="pres">
      <dgm:prSet presAssocID="{F6BBBDE5-7B77-439A-8DF5-F5459CB7AB3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1C168-B8DE-4260-851A-F989F84FF9E2}" type="pres">
      <dgm:prSet presAssocID="{B319B073-9163-4447-8775-AE4E6B89F5D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D238B-F4DF-43F7-ACB5-7C75D8FFAFA7}" srcId="{ED90A87E-03A9-4687-A016-B93B7647C8EB}" destId="{B319B073-9163-4447-8775-AE4E6B89F5D2}" srcOrd="1" destOrd="0" parTransId="{9FDAB819-17C4-4429-8A23-55AFDF0E6C49}" sibTransId="{E6233FC5-29DF-43BB-9FCA-23939E1E658D}"/>
    <dgm:cxn modelId="{3D037BD4-1148-498F-A76A-1C096BEAE23B}" type="presOf" srcId="{F6BBBDE5-7B77-439A-8DF5-F5459CB7AB30}" destId="{FB854249-FAA5-4E85-876D-E39961D3D7B3}" srcOrd="0" destOrd="0" presId="urn:microsoft.com/office/officeart/2005/8/layout/arrow1"/>
    <dgm:cxn modelId="{EA30873F-DFCD-49C3-B4DB-4BA1026208C2}" type="presOf" srcId="{B319B073-9163-4447-8775-AE4E6B89F5D2}" destId="{7201C168-B8DE-4260-851A-F989F84FF9E2}" srcOrd="0" destOrd="0" presId="urn:microsoft.com/office/officeart/2005/8/layout/arrow1"/>
    <dgm:cxn modelId="{7B2D0C31-2D27-4B82-8E8E-52151D5B065A}" srcId="{ED90A87E-03A9-4687-A016-B93B7647C8EB}" destId="{F6BBBDE5-7B77-439A-8DF5-F5459CB7AB30}" srcOrd="0" destOrd="0" parTransId="{DD1ECA40-8C47-4C45-9117-AFD6E056F8BA}" sibTransId="{0D467A30-686D-43E5-A27D-8F49963787D8}"/>
    <dgm:cxn modelId="{D0CDAE5B-4B3B-46E1-BD6D-A23790E29CA6}" type="presOf" srcId="{ED90A87E-03A9-4687-A016-B93B7647C8EB}" destId="{8AD661C3-AB6A-4C40-8099-7505D6036794}" srcOrd="0" destOrd="0" presId="urn:microsoft.com/office/officeart/2005/8/layout/arrow1"/>
    <dgm:cxn modelId="{F53B2546-BFE2-4D57-83BC-75BC163BAAC4}" type="presParOf" srcId="{8AD661C3-AB6A-4C40-8099-7505D6036794}" destId="{FB854249-FAA5-4E85-876D-E39961D3D7B3}" srcOrd="0" destOrd="0" presId="urn:microsoft.com/office/officeart/2005/8/layout/arrow1"/>
    <dgm:cxn modelId="{704E6C4D-2BBC-4EF8-BFAE-3C58A4E5569A}" type="presParOf" srcId="{8AD661C3-AB6A-4C40-8099-7505D6036794}" destId="{7201C168-B8DE-4260-851A-F989F84FF9E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40523-D92A-4075-A515-02650698898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F0B72D6-DC58-4A50-B3A4-C32EDD4BA512}">
      <dgm:prSet phldrT="[Текст]"/>
      <dgm:spPr/>
      <dgm:t>
        <a:bodyPr/>
        <a:lstStyle/>
        <a:p>
          <a:r>
            <a:rPr lang="uk-UA" dirty="0" smtClean="0"/>
            <a:t>Перестановки</a:t>
          </a:r>
        </a:p>
        <a:p>
          <a:r>
            <a:rPr lang="en-US" dirty="0" err="1" smtClean="0"/>
            <a:t>Ein</a:t>
          </a:r>
          <a:r>
            <a:rPr lang="en-US" dirty="0" smtClean="0"/>
            <a:t> </a:t>
          </a:r>
          <a:r>
            <a:rPr lang="en-US" dirty="0" err="1" smtClean="0"/>
            <a:t>Bube</a:t>
          </a:r>
          <a:r>
            <a:rPr lang="en-US" dirty="0" smtClean="0"/>
            <a:t> </a:t>
          </a:r>
          <a:r>
            <a:rPr lang="en-US" dirty="0" err="1" smtClean="0"/>
            <a:t>trat</a:t>
          </a:r>
          <a:r>
            <a:rPr lang="en-US" dirty="0" smtClean="0"/>
            <a:t> in den </a:t>
          </a:r>
          <a:r>
            <a:rPr lang="en-US" dirty="0" err="1" smtClean="0"/>
            <a:t>Raum</a:t>
          </a:r>
          <a:r>
            <a:rPr lang="en-US" dirty="0" smtClean="0"/>
            <a:t> </a:t>
          </a:r>
          <a:r>
            <a:rPr lang="en-US" dirty="0" err="1" smtClean="0"/>
            <a:t>ein</a:t>
          </a:r>
          <a:r>
            <a:rPr lang="en-US" dirty="0" smtClean="0"/>
            <a:t>. A boy came into the room. </a:t>
          </a:r>
          <a:endParaRPr lang="ru-RU" dirty="0"/>
        </a:p>
      </dgm:t>
    </dgm:pt>
    <dgm:pt modelId="{86056151-9B03-4488-8391-D13BAC1E689A}" type="parTrans" cxnId="{FEF18C99-DB2D-40EC-A89F-7230D74F9843}">
      <dgm:prSet/>
      <dgm:spPr/>
      <dgm:t>
        <a:bodyPr/>
        <a:lstStyle/>
        <a:p>
          <a:endParaRPr lang="ru-RU"/>
        </a:p>
      </dgm:t>
    </dgm:pt>
    <dgm:pt modelId="{287BF988-DBF3-459E-90A1-6FDDB01404EA}" type="sibTrans" cxnId="{FEF18C99-DB2D-40EC-A89F-7230D74F9843}">
      <dgm:prSet/>
      <dgm:spPr/>
      <dgm:t>
        <a:bodyPr/>
        <a:lstStyle/>
        <a:p>
          <a:endParaRPr lang="ru-RU"/>
        </a:p>
      </dgm:t>
    </dgm:pt>
    <dgm:pt modelId="{9CBF4D70-9DD9-459D-9904-BF23D06D7508}">
      <dgm:prSet phldrT="[Текст]"/>
      <dgm:spPr/>
      <dgm:t>
        <a:bodyPr/>
        <a:lstStyle/>
        <a:p>
          <a:r>
            <a:rPr lang="uk-UA" dirty="0" smtClean="0"/>
            <a:t>Заміни (генералізація та конкретизація)</a:t>
          </a:r>
        </a:p>
        <a:p>
          <a:r>
            <a:rPr lang="ru-RU" dirty="0" smtClean="0"/>
            <a:t>«</a:t>
          </a:r>
          <a:r>
            <a:rPr lang="ru-RU" dirty="0" err="1" smtClean="0"/>
            <a:t>Geschwister</a:t>
          </a:r>
          <a:r>
            <a:rPr lang="ru-RU" dirty="0" smtClean="0"/>
            <a:t>». «</a:t>
          </a:r>
          <a:r>
            <a:rPr lang="ru-RU" dirty="0" err="1" smtClean="0"/>
            <a:t>Брати</a:t>
          </a:r>
          <a:r>
            <a:rPr lang="ru-RU" dirty="0" smtClean="0"/>
            <a:t>», «</a:t>
          </a:r>
          <a:r>
            <a:rPr lang="ru-RU" dirty="0" err="1" smtClean="0"/>
            <a:t>сестри</a:t>
          </a:r>
          <a:r>
            <a:rPr lang="ru-RU" dirty="0" smtClean="0"/>
            <a:t>», «</a:t>
          </a:r>
          <a:r>
            <a:rPr lang="ru-RU" dirty="0" err="1" smtClean="0"/>
            <a:t>рідні</a:t>
          </a:r>
          <a:r>
            <a:rPr lang="ru-RU" dirty="0" smtClean="0"/>
            <a:t>» ?</a:t>
          </a:r>
          <a:endParaRPr lang="ru-RU" dirty="0"/>
        </a:p>
      </dgm:t>
    </dgm:pt>
    <dgm:pt modelId="{49C5D56F-079F-4FBC-A74F-EBB3F8C55286}" type="parTrans" cxnId="{D6D1D1E2-531C-49A9-92D0-B7DAF4264638}">
      <dgm:prSet/>
      <dgm:spPr/>
      <dgm:t>
        <a:bodyPr/>
        <a:lstStyle/>
        <a:p>
          <a:endParaRPr lang="ru-RU"/>
        </a:p>
      </dgm:t>
    </dgm:pt>
    <dgm:pt modelId="{04292AEE-DD3F-4D50-995C-D327C841B56F}" type="sibTrans" cxnId="{D6D1D1E2-531C-49A9-92D0-B7DAF4264638}">
      <dgm:prSet/>
      <dgm:spPr/>
      <dgm:t>
        <a:bodyPr/>
        <a:lstStyle/>
        <a:p>
          <a:endParaRPr lang="ru-RU"/>
        </a:p>
      </dgm:t>
    </dgm:pt>
    <dgm:pt modelId="{A17D9DED-09AF-4D53-98BC-14191E6DE689}">
      <dgm:prSet phldrT="[Текст]"/>
      <dgm:spPr/>
      <dgm:t>
        <a:bodyPr/>
        <a:lstStyle/>
        <a:p>
          <a:r>
            <a:rPr lang="uk-UA" dirty="0" smtClean="0"/>
            <a:t>Заміни (антонімічний переклад)</a:t>
          </a:r>
        </a:p>
        <a:p>
          <a:r>
            <a:rPr lang="en-US" dirty="0" smtClean="0"/>
            <a:t>Keep the child out of the sun. </a:t>
          </a:r>
          <a:r>
            <a:rPr lang="en-US" dirty="0" err="1" smtClean="0"/>
            <a:t>Не</a:t>
          </a:r>
          <a:r>
            <a:rPr lang="en-US" dirty="0" smtClean="0"/>
            <a:t> </a:t>
          </a:r>
          <a:r>
            <a:rPr lang="en-US" dirty="0" err="1" smtClean="0"/>
            <a:t>тримайте</a:t>
          </a:r>
          <a:r>
            <a:rPr lang="en-US" dirty="0" smtClean="0"/>
            <a:t> </a:t>
          </a:r>
          <a:r>
            <a:rPr lang="en-US" dirty="0" err="1" smtClean="0"/>
            <a:t>дитину</a:t>
          </a:r>
          <a:r>
            <a:rPr lang="en-US" dirty="0" smtClean="0"/>
            <a:t> </a:t>
          </a:r>
          <a:r>
            <a:rPr lang="en-US" dirty="0" err="1" smtClean="0"/>
            <a:t>на</a:t>
          </a:r>
          <a:r>
            <a:rPr lang="en-US" dirty="0" smtClean="0"/>
            <a:t> </a:t>
          </a:r>
          <a:r>
            <a:rPr lang="en-US" dirty="0" err="1" smtClean="0"/>
            <a:t>сонці</a:t>
          </a:r>
          <a:r>
            <a:rPr lang="en-US" dirty="0" smtClean="0"/>
            <a:t>.</a:t>
          </a:r>
          <a:r>
            <a:rPr lang="uk-UA" dirty="0" smtClean="0"/>
            <a:t> </a:t>
          </a:r>
          <a:endParaRPr lang="ru-RU" dirty="0"/>
        </a:p>
      </dgm:t>
    </dgm:pt>
    <dgm:pt modelId="{E16AA6FF-5E55-435E-A4B6-8272D48E4AB3}" type="parTrans" cxnId="{24D9B2BF-3996-437C-A8F8-31DE71C7FD16}">
      <dgm:prSet/>
      <dgm:spPr/>
      <dgm:t>
        <a:bodyPr/>
        <a:lstStyle/>
        <a:p>
          <a:endParaRPr lang="ru-RU"/>
        </a:p>
      </dgm:t>
    </dgm:pt>
    <dgm:pt modelId="{BD4AF3AA-546B-4FC8-B7A9-551E8BB1BACB}" type="sibTrans" cxnId="{24D9B2BF-3996-437C-A8F8-31DE71C7FD16}">
      <dgm:prSet/>
      <dgm:spPr/>
      <dgm:t>
        <a:bodyPr/>
        <a:lstStyle/>
        <a:p>
          <a:endParaRPr lang="ru-RU"/>
        </a:p>
      </dgm:t>
    </dgm:pt>
    <dgm:pt modelId="{76E7026D-B401-4379-8AC5-D3FD661F7978}">
      <dgm:prSet phldrT="[Текст]"/>
      <dgm:spPr/>
      <dgm:t>
        <a:bodyPr/>
        <a:lstStyle/>
        <a:p>
          <a:r>
            <a:rPr lang="uk-UA" dirty="0" smtClean="0"/>
            <a:t>Заміни (компенсація)</a:t>
          </a:r>
        </a:p>
        <a:p>
          <a:r>
            <a:rPr lang="de-DE" dirty="0" smtClean="0"/>
            <a:t>Der Lenz zog in die Wälder ein. </a:t>
          </a:r>
          <a:r>
            <a:rPr lang="ru-RU" dirty="0" smtClean="0"/>
            <a:t>Весна </a:t>
          </a:r>
          <a:r>
            <a:rPr lang="ru-RU" dirty="0" err="1" smtClean="0"/>
            <a:t>прийшла</a:t>
          </a:r>
          <a:r>
            <a:rPr lang="ru-RU" dirty="0" smtClean="0"/>
            <a:t> у </a:t>
          </a:r>
          <a:r>
            <a:rPr lang="ru-RU" dirty="0" err="1" smtClean="0"/>
            <a:t>діброви</a:t>
          </a:r>
          <a:r>
            <a:rPr lang="ru-RU" dirty="0" smtClean="0"/>
            <a:t>. </a:t>
          </a:r>
          <a:endParaRPr lang="ru-RU" dirty="0"/>
        </a:p>
      </dgm:t>
    </dgm:pt>
    <dgm:pt modelId="{4369AFEC-1DC4-4DBA-A221-227202A002C9}" type="parTrans" cxnId="{9F1D7B4C-A33E-43A3-A7B5-5535056A366B}">
      <dgm:prSet/>
      <dgm:spPr/>
      <dgm:t>
        <a:bodyPr/>
        <a:lstStyle/>
        <a:p>
          <a:endParaRPr lang="ru-RU"/>
        </a:p>
      </dgm:t>
    </dgm:pt>
    <dgm:pt modelId="{CD4095AA-1AF2-42FE-9CAF-E80736FA9097}" type="sibTrans" cxnId="{9F1D7B4C-A33E-43A3-A7B5-5535056A366B}">
      <dgm:prSet/>
      <dgm:spPr/>
      <dgm:t>
        <a:bodyPr/>
        <a:lstStyle/>
        <a:p>
          <a:endParaRPr lang="ru-RU"/>
        </a:p>
      </dgm:t>
    </dgm:pt>
    <dgm:pt modelId="{47672B08-3994-4FBD-9BD5-9997F7FCBC46}">
      <dgm:prSet/>
      <dgm:spPr/>
      <dgm:t>
        <a:bodyPr/>
        <a:lstStyle/>
        <a:p>
          <a:r>
            <a:rPr lang="uk-UA" dirty="0" smtClean="0"/>
            <a:t>Додавання</a:t>
          </a:r>
        </a:p>
        <a:p>
          <a:r>
            <a:rPr lang="de-DE" dirty="0" err="1" smtClean="0"/>
            <a:t>She</a:t>
          </a:r>
          <a:r>
            <a:rPr lang="de-DE" dirty="0" smtClean="0"/>
            <a:t> </a:t>
          </a:r>
          <a:r>
            <a:rPr lang="de-DE" dirty="0" err="1" smtClean="0"/>
            <a:t>had</a:t>
          </a:r>
          <a:r>
            <a:rPr lang="de-DE" dirty="0" smtClean="0"/>
            <a:t> </a:t>
          </a:r>
          <a:r>
            <a:rPr lang="de-DE" dirty="0" err="1" smtClean="0"/>
            <a:t>been</a:t>
          </a:r>
          <a:r>
            <a:rPr lang="de-DE" dirty="0" smtClean="0"/>
            <a:t> </a:t>
          </a:r>
          <a:r>
            <a:rPr lang="de-DE" dirty="0" err="1" smtClean="0"/>
            <a:t>rather</a:t>
          </a:r>
          <a:r>
            <a:rPr lang="de-DE" dirty="0" smtClean="0"/>
            <a:t> </a:t>
          </a:r>
          <a:r>
            <a:rPr lang="ru-RU" dirty="0" smtClean="0"/>
            <a:t>. «Колись вона </a:t>
          </a:r>
          <a:r>
            <a:rPr lang="ru-RU" dirty="0" err="1" smtClean="0"/>
            <a:t>була</a:t>
          </a:r>
          <a:r>
            <a:rPr lang="ru-RU" dirty="0" smtClean="0"/>
            <a:t> вельми </a:t>
          </a:r>
          <a:r>
            <a:rPr lang="ru-RU" dirty="0" err="1" smtClean="0"/>
            <a:t>гарненькою</a:t>
          </a:r>
          <a:r>
            <a:rPr lang="ru-RU" dirty="0" smtClean="0"/>
            <a:t>». </a:t>
          </a:r>
          <a:endParaRPr lang="ru-RU" dirty="0"/>
        </a:p>
      </dgm:t>
    </dgm:pt>
    <dgm:pt modelId="{CCB20CD2-39E7-42C0-92FD-135140859688}" type="parTrans" cxnId="{53FB4B3D-9748-4D67-99C8-54848D19075A}">
      <dgm:prSet/>
      <dgm:spPr/>
      <dgm:t>
        <a:bodyPr/>
        <a:lstStyle/>
        <a:p>
          <a:endParaRPr lang="ru-RU"/>
        </a:p>
      </dgm:t>
    </dgm:pt>
    <dgm:pt modelId="{DD7142B8-7328-43BE-A74D-E75D0B08CB2C}" type="sibTrans" cxnId="{53FB4B3D-9748-4D67-99C8-54848D19075A}">
      <dgm:prSet/>
      <dgm:spPr/>
      <dgm:t>
        <a:bodyPr/>
        <a:lstStyle/>
        <a:p>
          <a:endParaRPr lang="ru-RU"/>
        </a:p>
      </dgm:t>
    </dgm:pt>
    <dgm:pt modelId="{7E67E6AD-8615-4266-8075-2F3F0F772397}">
      <dgm:prSet/>
      <dgm:spPr/>
      <dgm:t>
        <a:bodyPr/>
        <a:lstStyle/>
        <a:p>
          <a:r>
            <a:rPr lang="uk-UA" dirty="0" smtClean="0"/>
            <a:t>Опущення</a:t>
          </a:r>
        </a:p>
        <a:p>
          <a:r>
            <a:rPr lang="de-DE" dirty="0" smtClean="0"/>
            <a:t>Es ist mir angst und bange. </a:t>
          </a:r>
          <a:r>
            <a:rPr lang="uk-UA" dirty="0" smtClean="0"/>
            <a:t> Мені страшно</a:t>
          </a:r>
          <a:endParaRPr lang="ru-RU" dirty="0"/>
        </a:p>
      </dgm:t>
    </dgm:pt>
    <dgm:pt modelId="{DBF3DBEC-FAD1-452B-A9D1-08748BB2CF34}" type="parTrans" cxnId="{C38C44F0-4283-4EE7-905C-8A7BC4D5E1D4}">
      <dgm:prSet/>
      <dgm:spPr/>
      <dgm:t>
        <a:bodyPr/>
        <a:lstStyle/>
        <a:p>
          <a:endParaRPr lang="ru-RU"/>
        </a:p>
      </dgm:t>
    </dgm:pt>
    <dgm:pt modelId="{7F8BEB63-1B06-4863-81A0-A55F00A843AE}" type="sibTrans" cxnId="{C38C44F0-4283-4EE7-905C-8A7BC4D5E1D4}">
      <dgm:prSet/>
      <dgm:spPr/>
      <dgm:t>
        <a:bodyPr/>
        <a:lstStyle/>
        <a:p>
          <a:endParaRPr lang="ru-RU"/>
        </a:p>
      </dgm:t>
    </dgm:pt>
    <dgm:pt modelId="{CA46502D-EB65-497B-B56C-8D5EAECDC3C3}" type="pres">
      <dgm:prSet presAssocID="{34940523-D92A-4075-A515-0265069889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65F4E-BE67-4C0C-8630-F9248E17D052}" type="pres">
      <dgm:prSet presAssocID="{EF0B72D6-DC58-4A50-B3A4-C32EDD4BA5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DBB02-0A88-41C0-93F6-4CC913DA3AC2}" type="pres">
      <dgm:prSet presAssocID="{287BF988-DBF3-459E-90A1-6FDDB01404EA}" presName="sibTrans" presStyleCnt="0"/>
      <dgm:spPr/>
    </dgm:pt>
    <dgm:pt modelId="{91F27726-0DEF-460F-BDD0-B927D5E02971}" type="pres">
      <dgm:prSet presAssocID="{9CBF4D70-9DD9-459D-9904-BF23D06D75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DD51F-B35F-4EF7-812F-F1FEDFE10D7A}" type="pres">
      <dgm:prSet presAssocID="{04292AEE-DD3F-4D50-995C-D327C841B56F}" presName="sibTrans" presStyleCnt="0"/>
      <dgm:spPr/>
    </dgm:pt>
    <dgm:pt modelId="{0D1CFC7A-7ADA-4B6A-A4AB-076FBD034A78}" type="pres">
      <dgm:prSet presAssocID="{A17D9DED-09AF-4D53-98BC-14191E6DE6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33D57-4E81-4D24-BE90-73A4DDA9779B}" type="pres">
      <dgm:prSet presAssocID="{BD4AF3AA-546B-4FC8-B7A9-551E8BB1BACB}" presName="sibTrans" presStyleCnt="0"/>
      <dgm:spPr/>
    </dgm:pt>
    <dgm:pt modelId="{CF101F52-BB9E-4355-832A-4BE88825C40C}" type="pres">
      <dgm:prSet presAssocID="{47672B08-3994-4FBD-9BD5-9997F7FCBC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07F7D-8468-46CE-A026-8FF326FD2F2D}" type="pres">
      <dgm:prSet presAssocID="{DD7142B8-7328-43BE-A74D-E75D0B08CB2C}" presName="sibTrans" presStyleCnt="0"/>
      <dgm:spPr/>
    </dgm:pt>
    <dgm:pt modelId="{8E766A02-FDB0-4326-BA40-A7981B0C2251}" type="pres">
      <dgm:prSet presAssocID="{7E67E6AD-8615-4266-8075-2F3F0F7723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E1FF-0536-4EDC-ADBB-8ED66CFE8371}" type="pres">
      <dgm:prSet presAssocID="{7F8BEB63-1B06-4863-81A0-A55F00A843AE}" presName="sibTrans" presStyleCnt="0"/>
      <dgm:spPr/>
    </dgm:pt>
    <dgm:pt modelId="{E38B72B1-6F66-47C4-8ED9-E31F9B12A0FA}" type="pres">
      <dgm:prSet presAssocID="{76E7026D-B401-4379-8AC5-D3FD661F7978}" presName="node" presStyleLbl="node1" presStyleIdx="5" presStyleCnt="6" custLinFactNeighborX="-1299" custLinFactNeighborY="-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D7B4C-A33E-43A3-A7B5-5535056A366B}" srcId="{34940523-D92A-4075-A515-026506988982}" destId="{76E7026D-B401-4379-8AC5-D3FD661F7978}" srcOrd="5" destOrd="0" parTransId="{4369AFEC-1DC4-4DBA-A221-227202A002C9}" sibTransId="{CD4095AA-1AF2-42FE-9CAF-E80736FA9097}"/>
    <dgm:cxn modelId="{C38C44F0-4283-4EE7-905C-8A7BC4D5E1D4}" srcId="{34940523-D92A-4075-A515-026506988982}" destId="{7E67E6AD-8615-4266-8075-2F3F0F772397}" srcOrd="4" destOrd="0" parTransId="{DBF3DBEC-FAD1-452B-A9D1-08748BB2CF34}" sibTransId="{7F8BEB63-1B06-4863-81A0-A55F00A843AE}"/>
    <dgm:cxn modelId="{D6D1D1E2-531C-49A9-92D0-B7DAF4264638}" srcId="{34940523-D92A-4075-A515-026506988982}" destId="{9CBF4D70-9DD9-459D-9904-BF23D06D7508}" srcOrd="1" destOrd="0" parTransId="{49C5D56F-079F-4FBC-A74F-EBB3F8C55286}" sibTransId="{04292AEE-DD3F-4D50-995C-D327C841B56F}"/>
    <dgm:cxn modelId="{FEF18C99-DB2D-40EC-A89F-7230D74F9843}" srcId="{34940523-D92A-4075-A515-026506988982}" destId="{EF0B72D6-DC58-4A50-B3A4-C32EDD4BA512}" srcOrd="0" destOrd="0" parTransId="{86056151-9B03-4488-8391-D13BAC1E689A}" sibTransId="{287BF988-DBF3-459E-90A1-6FDDB01404EA}"/>
    <dgm:cxn modelId="{CFB25283-B69B-4395-B92F-F7CF7392E132}" type="presOf" srcId="{EF0B72D6-DC58-4A50-B3A4-C32EDD4BA512}" destId="{FE065F4E-BE67-4C0C-8630-F9248E17D052}" srcOrd="0" destOrd="0" presId="urn:microsoft.com/office/officeart/2005/8/layout/default"/>
    <dgm:cxn modelId="{7D0FD458-A7C5-4E0F-A14E-9D0DC0CEBB0D}" type="presOf" srcId="{76E7026D-B401-4379-8AC5-D3FD661F7978}" destId="{E38B72B1-6F66-47C4-8ED9-E31F9B12A0FA}" srcOrd="0" destOrd="0" presId="urn:microsoft.com/office/officeart/2005/8/layout/default"/>
    <dgm:cxn modelId="{2D577502-715A-4C4E-B31B-99A4E60E027C}" type="presOf" srcId="{A17D9DED-09AF-4D53-98BC-14191E6DE689}" destId="{0D1CFC7A-7ADA-4B6A-A4AB-076FBD034A78}" srcOrd="0" destOrd="0" presId="urn:microsoft.com/office/officeart/2005/8/layout/default"/>
    <dgm:cxn modelId="{C0AF63EA-AE3E-4930-8519-29F761E3BE18}" type="presOf" srcId="{7E67E6AD-8615-4266-8075-2F3F0F772397}" destId="{8E766A02-FDB0-4326-BA40-A7981B0C2251}" srcOrd="0" destOrd="0" presId="urn:microsoft.com/office/officeart/2005/8/layout/default"/>
    <dgm:cxn modelId="{24D9B2BF-3996-437C-A8F8-31DE71C7FD16}" srcId="{34940523-D92A-4075-A515-026506988982}" destId="{A17D9DED-09AF-4D53-98BC-14191E6DE689}" srcOrd="2" destOrd="0" parTransId="{E16AA6FF-5E55-435E-A4B6-8272D48E4AB3}" sibTransId="{BD4AF3AA-546B-4FC8-B7A9-551E8BB1BACB}"/>
    <dgm:cxn modelId="{654EEA5A-9ECE-472E-A933-7ABA8362FAFC}" type="presOf" srcId="{47672B08-3994-4FBD-9BD5-9997F7FCBC46}" destId="{CF101F52-BB9E-4355-832A-4BE88825C40C}" srcOrd="0" destOrd="0" presId="urn:microsoft.com/office/officeart/2005/8/layout/default"/>
    <dgm:cxn modelId="{CFF30F13-C355-4419-8A45-D079BB1BB11C}" type="presOf" srcId="{34940523-D92A-4075-A515-026506988982}" destId="{CA46502D-EB65-497B-B56C-8D5EAECDC3C3}" srcOrd="0" destOrd="0" presId="urn:microsoft.com/office/officeart/2005/8/layout/default"/>
    <dgm:cxn modelId="{53FB4B3D-9748-4D67-99C8-54848D19075A}" srcId="{34940523-D92A-4075-A515-026506988982}" destId="{47672B08-3994-4FBD-9BD5-9997F7FCBC46}" srcOrd="3" destOrd="0" parTransId="{CCB20CD2-39E7-42C0-92FD-135140859688}" sibTransId="{DD7142B8-7328-43BE-A74D-E75D0B08CB2C}"/>
    <dgm:cxn modelId="{77AD3DCB-F2EE-44E0-AA6D-466AA1C8C9EF}" type="presOf" srcId="{9CBF4D70-9DD9-459D-9904-BF23D06D7508}" destId="{91F27726-0DEF-460F-BDD0-B927D5E02971}" srcOrd="0" destOrd="0" presId="urn:microsoft.com/office/officeart/2005/8/layout/default"/>
    <dgm:cxn modelId="{023D2770-F892-4E9F-9FCA-7BCA54D99F58}" type="presParOf" srcId="{CA46502D-EB65-497B-B56C-8D5EAECDC3C3}" destId="{FE065F4E-BE67-4C0C-8630-F9248E17D052}" srcOrd="0" destOrd="0" presId="urn:microsoft.com/office/officeart/2005/8/layout/default"/>
    <dgm:cxn modelId="{0898E0EA-37C6-40CD-A35D-465159D99DC3}" type="presParOf" srcId="{CA46502D-EB65-497B-B56C-8D5EAECDC3C3}" destId="{0D5DBB02-0A88-41C0-93F6-4CC913DA3AC2}" srcOrd="1" destOrd="0" presId="urn:microsoft.com/office/officeart/2005/8/layout/default"/>
    <dgm:cxn modelId="{C4E28C87-7B24-4E90-8D87-22E7EEC9BED1}" type="presParOf" srcId="{CA46502D-EB65-497B-B56C-8D5EAECDC3C3}" destId="{91F27726-0DEF-460F-BDD0-B927D5E02971}" srcOrd="2" destOrd="0" presId="urn:microsoft.com/office/officeart/2005/8/layout/default"/>
    <dgm:cxn modelId="{18DB856E-5089-437B-B567-F82F6C3A0C36}" type="presParOf" srcId="{CA46502D-EB65-497B-B56C-8D5EAECDC3C3}" destId="{B0ADD51F-B35F-4EF7-812F-F1FEDFE10D7A}" srcOrd="3" destOrd="0" presId="urn:microsoft.com/office/officeart/2005/8/layout/default"/>
    <dgm:cxn modelId="{16F6BBD7-A18D-4D4A-A56C-6859A929E6C3}" type="presParOf" srcId="{CA46502D-EB65-497B-B56C-8D5EAECDC3C3}" destId="{0D1CFC7A-7ADA-4B6A-A4AB-076FBD034A78}" srcOrd="4" destOrd="0" presId="urn:microsoft.com/office/officeart/2005/8/layout/default"/>
    <dgm:cxn modelId="{5C776DCD-6AD7-4BB1-BE26-2865063D0DB2}" type="presParOf" srcId="{CA46502D-EB65-497B-B56C-8D5EAECDC3C3}" destId="{3C933D57-4E81-4D24-BE90-73A4DDA9779B}" srcOrd="5" destOrd="0" presId="urn:microsoft.com/office/officeart/2005/8/layout/default"/>
    <dgm:cxn modelId="{BC2C93B0-A08B-4E10-80FA-B5BDF6463640}" type="presParOf" srcId="{CA46502D-EB65-497B-B56C-8D5EAECDC3C3}" destId="{CF101F52-BB9E-4355-832A-4BE88825C40C}" srcOrd="6" destOrd="0" presId="urn:microsoft.com/office/officeart/2005/8/layout/default"/>
    <dgm:cxn modelId="{6E5A0F2A-23AB-40CC-8C70-BDE22E6E1D9C}" type="presParOf" srcId="{CA46502D-EB65-497B-B56C-8D5EAECDC3C3}" destId="{A4007F7D-8468-46CE-A026-8FF326FD2F2D}" srcOrd="7" destOrd="0" presId="urn:microsoft.com/office/officeart/2005/8/layout/default"/>
    <dgm:cxn modelId="{A5533F6A-7506-401D-AAC8-6131AEF702C3}" type="presParOf" srcId="{CA46502D-EB65-497B-B56C-8D5EAECDC3C3}" destId="{8E766A02-FDB0-4326-BA40-A7981B0C2251}" srcOrd="8" destOrd="0" presId="urn:microsoft.com/office/officeart/2005/8/layout/default"/>
    <dgm:cxn modelId="{CF78DB34-E88E-4C63-80CC-EAF3399410C5}" type="presParOf" srcId="{CA46502D-EB65-497B-B56C-8D5EAECDC3C3}" destId="{8505E1FF-0536-4EDC-ADBB-8ED66CFE8371}" srcOrd="9" destOrd="0" presId="urn:microsoft.com/office/officeart/2005/8/layout/default"/>
    <dgm:cxn modelId="{B8F684DC-1DC6-4A0F-BEDF-89DD2AF9F19F}" type="presParOf" srcId="{CA46502D-EB65-497B-B56C-8D5EAECDC3C3}" destId="{E38B72B1-6F66-47C4-8ED9-E31F9B12A0F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4FAF57-0B64-4515-A9BB-8E0D9404584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B2ABFFF-C534-4011-8F8E-369378E3917B}">
      <dgm:prSet phldrT="[Текст]"/>
      <dgm:spPr/>
      <dgm:t>
        <a:bodyPr/>
        <a:lstStyle/>
        <a:p>
          <a:r>
            <a:rPr lang="uk-UA" dirty="0" smtClean="0"/>
            <a:t>Транслітерація</a:t>
          </a:r>
        </a:p>
        <a:p>
          <a:r>
            <a:rPr lang="uk-UA" dirty="0" smtClean="0"/>
            <a:t> </a:t>
          </a:r>
          <a:r>
            <a:rPr lang="de-DE" dirty="0" smtClean="0"/>
            <a:t>Sturmbahnführer - </a:t>
          </a:r>
          <a:r>
            <a:rPr lang="ru-RU" dirty="0" smtClean="0"/>
            <a:t>штурмбанфюрер </a:t>
          </a:r>
          <a:endParaRPr lang="ru-RU" dirty="0"/>
        </a:p>
      </dgm:t>
    </dgm:pt>
    <dgm:pt modelId="{93D53FBF-2412-418B-9A64-122E07F570DA}" type="parTrans" cxnId="{D9FFEC1D-7B1E-4615-9E00-6CEF8F0D8754}">
      <dgm:prSet/>
      <dgm:spPr/>
      <dgm:t>
        <a:bodyPr/>
        <a:lstStyle/>
        <a:p>
          <a:endParaRPr lang="ru-RU"/>
        </a:p>
      </dgm:t>
    </dgm:pt>
    <dgm:pt modelId="{03FA27CA-A2D8-4A54-A6B2-FED6F6A2B13B}" type="sibTrans" cxnId="{D9FFEC1D-7B1E-4615-9E00-6CEF8F0D8754}">
      <dgm:prSet/>
      <dgm:spPr/>
      <dgm:t>
        <a:bodyPr/>
        <a:lstStyle/>
        <a:p>
          <a:endParaRPr lang="ru-RU"/>
        </a:p>
      </dgm:t>
    </dgm:pt>
    <dgm:pt modelId="{D8CF7308-BC7E-4140-873B-DF6083A8EA0A}">
      <dgm:prSet phldrT="[Текст]"/>
      <dgm:spPr/>
      <dgm:t>
        <a:bodyPr/>
        <a:lstStyle/>
        <a:p>
          <a:r>
            <a:rPr lang="uk-UA" dirty="0" smtClean="0"/>
            <a:t>Калькування</a:t>
          </a:r>
        </a:p>
        <a:p>
          <a:r>
            <a:rPr lang="de-DE" dirty="0" smtClean="0"/>
            <a:t>Kindergarten</a:t>
          </a:r>
          <a:r>
            <a:rPr lang="uk-UA" dirty="0" smtClean="0"/>
            <a:t> – дитячий садочок </a:t>
          </a:r>
          <a:endParaRPr lang="ru-RU" dirty="0"/>
        </a:p>
      </dgm:t>
    </dgm:pt>
    <dgm:pt modelId="{9981F262-9543-4D3C-B209-FD723AC4FB47}" type="parTrans" cxnId="{B418F2DC-1053-4882-B010-6416E8858BFE}">
      <dgm:prSet/>
      <dgm:spPr/>
      <dgm:t>
        <a:bodyPr/>
        <a:lstStyle/>
        <a:p>
          <a:endParaRPr lang="ru-RU"/>
        </a:p>
      </dgm:t>
    </dgm:pt>
    <dgm:pt modelId="{24E75582-0BEF-418F-AC69-9A6D8D422A56}" type="sibTrans" cxnId="{B418F2DC-1053-4882-B010-6416E8858BFE}">
      <dgm:prSet/>
      <dgm:spPr/>
      <dgm:t>
        <a:bodyPr/>
        <a:lstStyle/>
        <a:p>
          <a:endParaRPr lang="ru-RU"/>
        </a:p>
      </dgm:t>
    </dgm:pt>
    <dgm:pt modelId="{236E500A-735F-4241-879D-A8327C397F1D}">
      <dgm:prSet phldrT="[Текст]"/>
      <dgm:spPr/>
      <dgm:t>
        <a:bodyPr/>
        <a:lstStyle/>
        <a:p>
          <a:r>
            <a:rPr lang="uk-UA" dirty="0" smtClean="0"/>
            <a:t>Приблизний переклад </a:t>
          </a:r>
        </a:p>
        <a:p>
          <a:r>
            <a:rPr lang="de-DE" dirty="0" smtClean="0"/>
            <a:t>Strudel</a:t>
          </a:r>
          <a:r>
            <a:rPr lang="uk-UA" dirty="0" smtClean="0"/>
            <a:t> – солодкий рулет</a:t>
          </a:r>
          <a:endParaRPr lang="ru-RU" dirty="0"/>
        </a:p>
      </dgm:t>
    </dgm:pt>
    <dgm:pt modelId="{1A010623-3816-4594-B26B-DA4516F7743A}" type="parTrans" cxnId="{D0390CC2-7413-47F3-8825-0FB484EC624D}">
      <dgm:prSet/>
      <dgm:spPr/>
      <dgm:t>
        <a:bodyPr/>
        <a:lstStyle/>
        <a:p>
          <a:endParaRPr lang="ru-RU"/>
        </a:p>
      </dgm:t>
    </dgm:pt>
    <dgm:pt modelId="{F24ABFE5-5B51-4E8F-A89A-13A72AB6629B}" type="sibTrans" cxnId="{D0390CC2-7413-47F3-8825-0FB484EC624D}">
      <dgm:prSet/>
      <dgm:spPr/>
      <dgm:t>
        <a:bodyPr/>
        <a:lstStyle/>
        <a:p>
          <a:endParaRPr lang="ru-RU"/>
        </a:p>
      </dgm:t>
    </dgm:pt>
    <dgm:pt modelId="{B807FA62-5226-48B8-8909-DB10A016CC59}">
      <dgm:prSet phldrT="[Текст]"/>
      <dgm:spPr/>
      <dgm:t>
        <a:bodyPr/>
        <a:lstStyle/>
        <a:p>
          <a:r>
            <a:rPr lang="uk-UA" dirty="0" smtClean="0"/>
            <a:t>Описовий переклад</a:t>
          </a:r>
        </a:p>
        <a:p>
          <a:r>
            <a:rPr lang="uk-UA" dirty="0" smtClean="0"/>
            <a:t> </a:t>
          </a:r>
          <a:r>
            <a:rPr lang="ru-RU" dirty="0" err="1" smtClean="0"/>
            <a:t>Anlernberuf</a:t>
          </a:r>
          <a:r>
            <a:rPr lang="ru-RU" dirty="0" smtClean="0"/>
            <a:t> – </a:t>
          </a:r>
          <a:r>
            <a:rPr lang="ru-RU" dirty="0" err="1" smtClean="0"/>
            <a:t>професія</a:t>
          </a:r>
          <a:r>
            <a:rPr lang="ru-RU" dirty="0" smtClean="0"/>
            <a:t>, яку </a:t>
          </a:r>
          <a:r>
            <a:rPr lang="ru-RU" dirty="0" err="1" smtClean="0"/>
            <a:t>освоюють</a:t>
          </a:r>
          <a:r>
            <a:rPr lang="ru-RU" dirty="0" smtClean="0"/>
            <a:t> у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короткострокового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r>
            <a:rPr lang="ru-RU" dirty="0" smtClean="0"/>
            <a:t> </a:t>
          </a:r>
          <a:r>
            <a:rPr lang="ru-RU" dirty="0" err="1" smtClean="0"/>
            <a:t>безпосередньо</a:t>
          </a:r>
          <a:r>
            <a:rPr lang="ru-RU" dirty="0" smtClean="0"/>
            <a:t> за </a:t>
          </a:r>
          <a:r>
            <a:rPr lang="ru-RU" dirty="0" err="1" smtClean="0"/>
            <a:t>місцем</a:t>
          </a:r>
          <a:r>
            <a:rPr lang="ru-RU" dirty="0" smtClean="0"/>
            <a:t> </a:t>
          </a:r>
          <a:r>
            <a:rPr lang="ru-RU" dirty="0" err="1" smtClean="0"/>
            <a:t>роботи</a:t>
          </a:r>
          <a:endParaRPr lang="ru-RU" dirty="0"/>
        </a:p>
      </dgm:t>
    </dgm:pt>
    <dgm:pt modelId="{71BAA5FE-5721-402C-93F2-5E823BD1CA70}" type="parTrans" cxnId="{D060346C-070E-4548-A4ED-A023B83CD8A2}">
      <dgm:prSet/>
      <dgm:spPr/>
      <dgm:t>
        <a:bodyPr/>
        <a:lstStyle/>
        <a:p>
          <a:endParaRPr lang="ru-RU"/>
        </a:p>
      </dgm:t>
    </dgm:pt>
    <dgm:pt modelId="{CBD75C41-8FF2-4EAE-BD15-85CDC8583F51}" type="sibTrans" cxnId="{D060346C-070E-4548-A4ED-A023B83CD8A2}">
      <dgm:prSet/>
      <dgm:spPr/>
      <dgm:t>
        <a:bodyPr/>
        <a:lstStyle/>
        <a:p>
          <a:endParaRPr lang="ru-RU"/>
        </a:p>
      </dgm:t>
    </dgm:pt>
    <dgm:pt modelId="{A46FD01F-E6AA-4EB3-BC0B-52C5847AAEBD}">
      <dgm:prSet/>
      <dgm:spPr/>
      <dgm:t>
        <a:bodyPr/>
        <a:lstStyle/>
        <a:p>
          <a:r>
            <a:rPr lang="ru-RU" dirty="0" err="1" smtClean="0"/>
            <a:t>Елімінація</a:t>
          </a:r>
          <a:r>
            <a:rPr lang="ru-RU" dirty="0" smtClean="0"/>
            <a:t> </a:t>
          </a:r>
          <a:r>
            <a:rPr lang="ru-RU" dirty="0" err="1" smtClean="0"/>
            <a:t>національно-культурної</a:t>
          </a:r>
          <a:r>
            <a:rPr lang="ru-RU" dirty="0" smtClean="0"/>
            <a:t> </a:t>
          </a:r>
          <a:r>
            <a:rPr lang="ru-RU" dirty="0" err="1" smtClean="0"/>
            <a:t>специфіки</a:t>
          </a:r>
          <a:r>
            <a:rPr lang="ru-RU" dirty="0" smtClean="0"/>
            <a:t> </a:t>
          </a:r>
        </a:p>
        <a:p>
          <a:r>
            <a:rPr lang="de-DE" dirty="0" err="1" smtClean="0"/>
            <a:t>Hohenfriedberger</a:t>
          </a:r>
          <a:r>
            <a:rPr lang="de-DE" dirty="0" smtClean="0"/>
            <a:t> Marsch </a:t>
          </a:r>
          <a:r>
            <a:rPr lang="uk-UA" dirty="0" smtClean="0"/>
            <a:t> - військовий марш</a:t>
          </a:r>
          <a:endParaRPr lang="ru-RU" dirty="0"/>
        </a:p>
      </dgm:t>
    </dgm:pt>
    <dgm:pt modelId="{9214B2EF-F6F3-4E58-A58C-1EFB04628824}" type="parTrans" cxnId="{87478BA6-112E-49F3-9B8F-2010F5FB3AE1}">
      <dgm:prSet/>
      <dgm:spPr/>
      <dgm:t>
        <a:bodyPr/>
        <a:lstStyle/>
        <a:p>
          <a:endParaRPr lang="ru-RU"/>
        </a:p>
      </dgm:t>
    </dgm:pt>
    <dgm:pt modelId="{5B570C63-D141-4F93-981E-236CA38BBB8E}" type="sibTrans" cxnId="{87478BA6-112E-49F3-9B8F-2010F5FB3AE1}">
      <dgm:prSet/>
      <dgm:spPr/>
      <dgm:t>
        <a:bodyPr/>
        <a:lstStyle/>
        <a:p>
          <a:endParaRPr lang="ru-RU"/>
        </a:p>
      </dgm:t>
    </dgm:pt>
    <dgm:pt modelId="{A1D31000-74CB-4AFF-B0CE-0EA44EDBDD6A}">
      <dgm:prSet/>
      <dgm:spPr/>
      <dgm:t>
        <a:bodyPr/>
        <a:lstStyle/>
        <a:p>
          <a:r>
            <a:rPr lang="ru-RU" dirty="0" err="1" smtClean="0"/>
            <a:t>Перерозподіл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безеквівалентної</a:t>
          </a:r>
          <a:r>
            <a:rPr lang="ru-RU" dirty="0" smtClean="0"/>
            <a:t> </a:t>
          </a:r>
          <a:r>
            <a:rPr lang="ru-RU" dirty="0" err="1" smtClean="0"/>
            <a:t>лексичної</a:t>
          </a:r>
          <a:r>
            <a:rPr lang="ru-RU" dirty="0" smtClean="0"/>
            <a:t> </a:t>
          </a:r>
          <a:r>
            <a:rPr lang="ru-RU" dirty="0" err="1" smtClean="0"/>
            <a:t>одиниці</a:t>
          </a:r>
          <a:endParaRPr lang="ru-RU" dirty="0" smtClean="0"/>
        </a:p>
        <a:p>
          <a:r>
            <a:rPr lang="de-DE" dirty="0" smtClean="0"/>
            <a:t>Er lässt sich vom Wunschdenken leiten. </a:t>
          </a:r>
          <a:r>
            <a:rPr lang="ru-RU" dirty="0" smtClean="0"/>
            <a:t>У </a:t>
          </a:r>
          <a:r>
            <a:rPr lang="ru-RU" dirty="0" err="1" smtClean="0"/>
            <a:t>своїх</a:t>
          </a:r>
          <a:r>
            <a:rPr lang="ru-RU" dirty="0" smtClean="0"/>
            <a:t> </a:t>
          </a:r>
          <a:r>
            <a:rPr lang="ru-RU" dirty="0" err="1" smtClean="0"/>
            <a:t>розрахунках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приймає</a:t>
          </a:r>
          <a:r>
            <a:rPr lang="ru-RU" dirty="0" smtClean="0"/>
            <a:t> </a:t>
          </a:r>
          <a:r>
            <a:rPr lang="ru-RU" dirty="0" err="1" smtClean="0"/>
            <a:t>бажане</a:t>
          </a:r>
          <a:r>
            <a:rPr lang="ru-RU" dirty="0" smtClean="0"/>
            <a:t> за </a:t>
          </a:r>
          <a:r>
            <a:rPr lang="ru-RU" dirty="0" err="1" smtClean="0"/>
            <a:t>дійсне</a:t>
          </a:r>
          <a:r>
            <a:rPr lang="ru-RU" dirty="0" smtClean="0"/>
            <a:t>.</a:t>
          </a:r>
          <a:endParaRPr lang="ru-RU" dirty="0"/>
        </a:p>
      </dgm:t>
    </dgm:pt>
    <dgm:pt modelId="{CD0F5FF8-A095-431B-8BEE-B1D3639A7DEF}" type="parTrans" cxnId="{36E1ADAC-0F8B-4C6E-A18B-75731BB550EA}">
      <dgm:prSet/>
      <dgm:spPr/>
      <dgm:t>
        <a:bodyPr/>
        <a:lstStyle/>
        <a:p>
          <a:endParaRPr lang="ru-RU"/>
        </a:p>
      </dgm:t>
    </dgm:pt>
    <dgm:pt modelId="{11649329-9BC1-42E1-821C-93B7186807DD}" type="sibTrans" cxnId="{36E1ADAC-0F8B-4C6E-A18B-75731BB550EA}">
      <dgm:prSet/>
      <dgm:spPr/>
      <dgm:t>
        <a:bodyPr/>
        <a:lstStyle/>
        <a:p>
          <a:endParaRPr lang="ru-RU"/>
        </a:p>
      </dgm:t>
    </dgm:pt>
    <dgm:pt modelId="{CE6702EA-A644-457F-9AB7-B1FFB368F677}" type="pres">
      <dgm:prSet presAssocID="{5B4FAF57-0B64-4515-A9BB-8E0D940458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70FDA-E11A-43A6-B790-1C0A2514E092}" type="pres">
      <dgm:prSet presAssocID="{6B2ABFFF-C534-4011-8F8E-369378E391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396A5-3B12-4FDC-94DE-51DDCA20D6C0}" type="pres">
      <dgm:prSet presAssocID="{03FA27CA-A2D8-4A54-A6B2-FED6F6A2B13B}" presName="sibTrans" presStyleCnt="0"/>
      <dgm:spPr/>
    </dgm:pt>
    <dgm:pt modelId="{2FD27B2B-5455-492F-B9AC-3A27406C3B01}" type="pres">
      <dgm:prSet presAssocID="{D8CF7308-BC7E-4140-873B-DF6083A8EA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42048-CAB1-463D-9549-170A054AC9D0}" type="pres">
      <dgm:prSet presAssocID="{24E75582-0BEF-418F-AC69-9A6D8D422A56}" presName="sibTrans" presStyleCnt="0"/>
      <dgm:spPr/>
    </dgm:pt>
    <dgm:pt modelId="{77E5328C-654C-4C43-8036-6AE17511B968}" type="pres">
      <dgm:prSet presAssocID="{236E500A-735F-4241-879D-A8327C397F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0B71F-AD02-4A47-AB3D-94C131CCE8D6}" type="pres">
      <dgm:prSet presAssocID="{F24ABFE5-5B51-4E8F-A89A-13A72AB6629B}" presName="sibTrans" presStyleCnt="0"/>
      <dgm:spPr/>
    </dgm:pt>
    <dgm:pt modelId="{8540105F-DCFB-460F-9BB4-E8495CAEB039}" type="pres">
      <dgm:prSet presAssocID="{B807FA62-5226-48B8-8909-DB10A016CC5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53A8D-CD2D-4C61-8051-529CC7FA3961}" type="pres">
      <dgm:prSet presAssocID="{CBD75C41-8FF2-4EAE-BD15-85CDC8583F51}" presName="sibTrans" presStyleCnt="0"/>
      <dgm:spPr/>
    </dgm:pt>
    <dgm:pt modelId="{2084A25E-83AB-4037-BDD8-E7BF5639F9A6}" type="pres">
      <dgm:prSet presAssocID="{A46FD01F-E6AA-4EB3-BC0B-52C5847AAE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31573-333C-491C-B4A8-310D0A38F786}" type="pres">
      <dgm:prSet presAssocID="{5B570C63-D141-4F93-981E-236CA38BBB8E}" presName="sibTrans" presStyleCnt="0"/>
      <dgm:spPr/>
    </dgm:pt>
    <dgm:pt modelId="{DC9A6872-348C-4D8C-9EB2-97A414960C76}" type="pres">
      <dgm:prSet presAssocID="{A1D31000-74CB-4AFF-B0CE-0EA44EDBDD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D69C9-7702-4198-B5A4-01C928B013F8}" type="presOf" srcId="{A46FD01F-E6AA-4EB3-BC0B-52C5847AAEBD}" destId="{2084A25E-83AB-4037-BDD8-E7BF5639F9A6}" srcOrd="0" destOrd="0" presId="urn:microsoft.com/office/officeart/2005/8/layout/default"/>
    <dgm:cxn modelId="{D9FFEC1D-7B1E-4615-9E00-6CEF8F0D8754}" srcId="{5B4FAF57-0B64-4515-A9BB-8E0D9404584F}" destId="{6B2ABFFF-C534-4011-8F8E-369378E3917B}" srcOrd="0" destOrd="0" parTransId="{93D53FBF-2412-418B-9A64-122E07F570DA}" sibTransId="{03FA27CA-A2D8-4A54-A6B2-FED6F6A2B13B}"/>
    <dgm:cxn modelId="{C9FFF660-7D6C-48ED-A32C-40BB74C78C41}" type="presOf" srcId="{B807FA62-5226-48B8-8909-DB10A016CC59}" destId="{8540105F-DCFB-460F-9BB4-E8495CAEB039}" srcOrd="0" destOrd="0" presId="urn:microsoft.com/office/officeart/2005/8/layout/default"/>
    <dgm:cxn modelId="{5CDC4B67-BA24-4698-9211-75467DC1ECAE}" type="presOf" srcId="{D8CF7308-BC7E-4140-873B-DF6083A8EA0A}" destId="{2FD27B2B-5455-492F-B9AC-3A27406C3B01}" srcOrd="0" destOrd="0" presId="urn:microsoft.com/office/officeart/2005/8/layout/default"/>
    <dgm:cxn modelId="{D060346C-070E-4548-A4ED-A023B83CD8A2}" srcId="{5B4FAF57-0B64-4515-A9BB-8E0D9404584F}" destId="{B807FA62-5226-48B8-8909-DB10A016CC59}" srcOrd="3" destOrd="0" parTransId="{71BAA5FE-5721-402C-93F2-5E823BD1CA70}" sibTransId="{CBD75C41-8FF2-4EAE-BD15-85CDC8583F51}"/>
    <dgm:cxn modelId="{B959E6E4-B822-4670-8108-77C9935B6AD6}" type="presOf" srcId="{5B4FAF57-0B64-4515-A9BB-8E0D9404584F}" destId="{CE6702EA-A644-457F-9AB7-B1FFB368F677}" srcOrd="0" destOrd="0" presId="urn:microsoft.com/office/officeart/2005/8/layout/default"/>
    <dgm:cxn modelId="{D0390CC2-7413-47F3-8825-0FB484EC624D}" srcId="{5B4FAF57-0B64-4515-A9BB-8E0D9404584F}" destId="{236E500A-735F-4241-879D-A8327C397F1D}" srcOrd="2" destOrd="0" parTransId="{1A010623-3816-4594-B26B-DA4516F7743A}" sibTransId="{F24ABFE5-5B51-4E8F-A89A-13A72AB6629B}"/>
    <dgm:cxn modelId="{B418F2DC-1053-4882-B010-6416E8858BFE}" srcId="{5B4FAF57-0B64-4515-A9BB-8E0D9404584F}" destId="{D8CF7308-BC7E-4140-873B-DF6083A8EA0A}" srcOrd="1" destOrd="0" parTransId="{9981F262-9543-4D3C-B209-FD723AC4FB47}" sibTransId="{24E75582-0BEF-418F-AC69-9A6D8D422A56}"/>
    <dgm:cxn modelId="{3AFEC27B-84F4-4334-BD9C-BB9C47049301}" type="presOf" srcId="{A1D31000-74CB-4AFF-B0CE-0EA44EDBDD6A}" destId="{DC9A6872-348C-4D8C-9EB2-97A414960C76}" srcOrd="0" destOrd="0" presId="urn:microsoft.com/office/officeart/2005/8/layout/default"/>
    <dgm:cxn modelId="{81D5944F-F580-487C-BB68-01B3F7D7C9FB}" type="presOf" srcId="{236E500A-735F-4241-879D-A8327C397F1D}" destId="{77E5328C-654C-4C43-8036-6AE17511B968}" srcOrd="0" destOrd="0" presId="urn:microsoft.com/office/officeart/2005/8/layout/default"/>
    <dgm:cxn modelId="{36E1ADAC-0F8B-4C6E-A18B-75731BB550EA}" srcId="{5B4FAF57-0B64-4515-A9BB-8E0D9404584F}" destId="{A1D31000-74CB-4AFF-B0CE-0EA44EDBDD6A}" srcOrd="5" destOrd="0" parTransId="{CD0F5FF8-A095-431B-8BEE-B1D3639A7DEF}" sibTransId="{11649329-9BC1-42E1-821C-93B7186807DD}"/>
    <dgm:cxn modelId="{87478BA6-112E-49F3-9B8F-2010F5FB3AE1}" srcId="{5B4FAF57-0B64-4515-A9BB-8E0D9404584F}" destId="{A46FD01F-E6AA-4EB3-BC0B-52C5847AAEBD}" srcOrd="4" destOrd="0" parTransId="{9214B2EF-F6F3-4E58-A58C-1EFB04628824}" sibTransId="{5B570C63-D141-4F93-981E-236CA38BBB8E}"/>
    <dgm:cxn modelId="{A8077758-74EF-4590-AFDE-37D53E62B631}" type="presOf" srcId="{6B2ABFFF-C534-4011-8F8E-369378E3917B}" destId="{2BB70FDA-E11A-43A6-B790-1C0A2514E092}" srcOrd="0" destOrd="0" presId="urn:microsoft.com/office/officeart/2005/8/layout/default"/>
    <dgm:cxn modelId="{6B69B32C-8C80-4F95-83E1-4CFF69A1B5B5}" type="presParOf" srcId="{CE6702EA-A644-457F-9AB7-B1FFB368F677}" destId="{2BB70FDA-E11A-43A6-B790-1C0A2514E092}" srcOrd="0" destOrd="0" presId="urn:microsoft.com/office/officeart/2005/8/layout/default"/>
    <dgm:cxn modelId="{E0FD5701-6641-4A92-B99C-2FEBB715A218}" type="presParOf" srcId="{CE6702EA-A644-457F-9AB7-B1FFB368F677}" destId="{265396A5-3B12-4FDC-94DE-51DDCA20D6C0}" srcOrd="1" destOrd="0" presId="urn:microsoft.com/office/officeart/2005/8/layout/default"/>
    <dgm:cxn modelId="{41ABCE6F-934E-4C7A-AA92-5A1E7B4FD88D}" type="presParOf" srcId="{CE6702EA-A644-457F-9AB7-B1FFB368F677}" destId="{2FD27B2B-5455-492F-B9AC-3A27406C3B01}" srcOrd="2" destOrd="0" presId="urn:microsoft.com/office/officeart/2005/8/layout/default"/>
    <dgm:cxn modelId="{DEF68A69-1C45-46A0-A0ED-65828B8B0653}" type="presParOf" srcId="{CE6702EA-A644-457F-9AB7-B1FFB368F677}" destId="{E6D42048-CAB1-463D-9549-170A054AC9D0}" srcOrd="3" destOrd="0" presId="urn:microsoft.com/office/officeart/2005/8/layout/default"/>
    <dgm:cxn modelId="{EC4875D1-4E51-4980-9CEC-A62AF9AFD5C3}" type="presParOf" srcId="{CE6702EA-A644-457F-9AB7-B1FFB368F677}" destId="{77E5328C-654C-4C43-8036-6AE17511B968}" srcOrd="4" destOrd="0" presId="urn:microsoft.com/office/officeart/2005/8/layout/default"/>
    <dgm:cxn modelId="{061C45C4-C13B-4090-9932-144BAE3DD5BA}" type="presParOf" srcId="{CE6702EA-A644-457F-9AB7-B1FFB368F677}" destId="{26A0B71F-AD02-4A47-AB3D-94C131CCE8D6}" srcOrd="5" destOrd="0" presId="urn:microsoft.com/office/officeart/2005/8/layout/default"/>
    <dgm:cxn modelId="{D815EB42-9750-4AA8-BE8F-D11F620E4D13}" type="presParOf" srcId="{CE6702EA-A644-457F-9AB7-B1FFB368F677}" destId="{8540105F-DCFB-460F-9BB4-E8495CAEB039}" srcOrd="6" destOrd="0" presId="urn:microsoft.com/office/officeart/2005/8/layout/default"/>
    <dgm:cxn modelId="{11EDC98C-3FEE-499F-99F7-B20CBF57D6EB}" type="presParOf" srcId="{CE6702EA-A644-457F-9AB7-B1FFB368F677}" destId="{DB353A8D-CD2D-4C61-8051-529CC7FA3961}" srcOrd="7" destOrd="0" presId="urn:microsoft.com/office/officeart/2005/8/layout/default"/>
    <dgm:cxn modelId="{0410541A-7356-4D63-BD5A-D2CAAA79BF5A}" type="presParOf" srcId="{CE6702EA-A644-457F-9AB7-B1FFB368F677}" destId="{2084A25E-83AB-4037-BDD8-E7BF5639F9A6}" srcOrd="8" destOrd="0" presId="urn:microsoft.com/office/officeart/2005/8/layout/default"/>
    <dgm:cxn modelId="{A53CF1AB-51A4-4EA7-978F-0790A9E4E2FC}" type="presParOf" srcId="{CE6702EA-A644-457F-9AB7-B1FFB368F677}" destId="{2FC31573-333C-491C-B4A8-310D0A38F786}" srcOrd="9" destOrd="0" presId="urn:microsoft.com/office/officeart/2005/8/layout/default"/>
    <dgm:cxn modelId="{80C8AD90-790E-4098-9BA1-57E4781237D3}" type="presParOf" srcId="{CE6702EA-A644-457F-9AB7-B1FFB368F677}" destId="{DC9A6872-348C-4D8C-9EB2-97A414960C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2FC67-81AD-467E-9874-2FFC75135CEB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як перекладати довгі німецькі слова українською</a:t>
          </a:r>
          <a:endParaRPr lang="uk-UA" sz="1900" kern="1200" noProof="0" dirty="0"/>
        </a:p>
      </dsp:txBody>
      <dsp:txXfrm>
        <a:off x="769" y="720037"/>
        <a:ext cx="3002376" cy="1801426"/>
      </dsp:txXfrm>
    </dsp:sp>
    <dsp:sp modelId="{8BA15C9E-B6BC-4781-A09E-E8900CAB183D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З ким не треба дружити перекладачеві (хто такі «фальшиві друзі перекладача»)</a:t>
          </a:r>
        </a:p>
      </dsp:txBody>
      <dsp:txXfrm>
        <a:off x="3303384" y="720037"/>
        <a:ext cx="3002376" cy="1801426"/>
      </dsp:txXfrm>
    </dsp:sp>
    <dsp:sp modelId="{DF852972-F91B-4A40-980A-FAE44D2B88D4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/>
            <a:t>про помилки у перекладі, які  можуть призводити до загострення політичних відносин та породжувати віру в інопланетян</a:t>
          </a:r>
        </a:p>
      </dsp:txBody>
      <dsp:txXfrm>
        <a:off x="769" y="2821701"/>
        <a:ext cx="3002376" cy="1801426"/>
      </dsp:txXfrm>
    </dsp:sp>
    <dsp:sp modelId="{35418402-C93F-4BE4-8FAE-3F572896C07E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чи дійсно Єву було зроблено з ребра Адама </a:t>
          </a:r>
          <a:r>
            <a:rPr lang="ru-RU" sz="1900" kern="1200" dirty="0" smtClean="0"/>
            <a:t> та до </a:t>
          </a:r>
          <a:r>
            <a:rPr lang="ru-RU" sz="1900" kern="1200" dirty="0" err="1" smtClean="0"/>
            <a:t>чого</a:t>
          </a:r>
          <a:r>
            <a:rPr lang="ru-RU" sz="1900" kern="1200" dirty="0" smtClean="0"/>
            <a:t> тут переклад ?</a:t>
          </a:r>
          <a:endParaRPr lang="ru-RU" sz="1900" kern="1200" dirty="0"/>
        </a:p>
      </dsp:txBody>
      <dsp:txXfrm>
        <a:off x="3303384" y="2821701"/>
        <a:ext cx="3002376" cy="1801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AE92-C76B-46F3-9DEC-00CD906BC2CC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DD406-90B0-481C-BCC1-1DF262A203E1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Натяк </a:t>
          </a:r>
          <a:r>
            <a:rPr lang="ru-RU" sz="2100" kern="1200" dirty="0" smtClean="0"/>
            <a:t>на </a:t>
          </a:r>
          <a:r>
            <a:rPr lang="ru-RU" sz="2100" kern="1200" dirty="0" err="1" smtClean="0"/>
            <a:t>обставини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події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які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відомі</a:t>
          </a:r>
          <a:r>
            <a:rPr lang="ru-RU" sz="2100" kern="1200" dirty="0" smtClean="0"/>
            <a:t> адресату тексту,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неявне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посилання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відомі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літературні</a:t>
          </a:r>
          <a:r>
            <a:rPr lang="ru-RU" sz="2100" kern="1200" dirty="0" smtClean="0"/>
            <a:t> твори, </a:t>
          </a:r>
          <a:r>
            <a:rPr lang="ru-RU" sz="2100" kern="1200" dirty="0" err="1" smtClean="0"/>
            <a:t>їх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персонажі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тощо</a:t>
          </a:r>
          <a:endParaRPr lang="ru-RU" sz="2100" kern="1200" dirty="0"/>
        </a:p>
      </dsp:txBody>
      <dsp:txXfrm>
        <a:off x="2075383" y="0"/>
        <a:ext cx="3413760" cy="1950720"/>
      </dsp:txXfrm>
    </dsp:sp>
    <dsp:sp modelId="{7E403F10-522B-4B38-83B5-98B1EF60AA08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A176-C2E0-4D45-A203-372B8C4AA464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Загадка,</a:t>
          </a:r>
          <a:r>
            <a:rPr lang="ru-RU" sz="2100" kern="1200" dirty="0" smtClean="0"/>
            <a:t> яку з метою </a:t>
          </a:r>
          <a:r>
            <a:rPr lang="ru-RU" sz="2100" kern="1200" dirty="0" err="1" smtClean="0"/>
            <a:t>досягнення</a:t>
          </a:r>
          <a:r>
            <a:rPr lang="ru-RU" sz="2100" kern="1200" dirty="0" smtClean="0"/>
            <a:t> особливого </a:t>
          </a:r>
          <a:r>
            <a:rPr lang="ru-RU" sz="2100" kern="1200" dirty="0" err="1" smtClean="0"/>
            <a:t>ефекту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загадує</a:t>
          </a:r>
          <a:r>
            <a:rPr lang="ru-RU" sz="2100" kern="1200" dirty="0" smtClean="0"/>
            <a:t> адресату автор, </a:t>
          </a:r>
          <a:r>
            <a:rPr lang="ru-RU" sz="2100" kern="1200" dirty="0" err="1" smtClean="0"/>
            <a:t>сподіваючись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його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кмітливість</a:t>
          </a:r>
          <a:r>
            <a:rPr lang="ru-RU" sz="2100" kern="1200" dirty="0" smtClean="0"/>
            <a:t>.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2678887" y="2113280"/>
        <a:ext cx="3413760" cy="195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6D78F-5DF2-473B-BC4D-5CC239F55592}">
      <dsp:nvSpPr>
        <dsp:cNvPr id="0" name=""/>
        <dsp:cNvSpPr/>
      </dsp:nvSpPr>
      <dsp:spPr>
        <a:xfrm>
          <a:off x="554" y="625954"/>
          <a:ext cx="2163147" cy="1297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Картини світу</a:t>
          </a:r>
          <a:endParaRPr lang="ru-RU" sz="1900" kern="1200" dirty="0"/>
        </a:p>
      </dsp:txBody>
      <dsp:txXfrm>
        <a:off x="554" y="625954"/>
        <a:ext cx="2163147" cy="1297888"/>
      </dsp:txXfrm>
    </dsp:sp>
    <dsp:sp modelId="{9EC8A6B1-0AF6-4B7E-A50B-8F3FE96ACD19}">
      <dsp:nvSpPr>
        <dsp:cNvPr id="0" name=""/>
        <dsp:cNvSpPr/>
      </dsp:nvSpPr>
      <dsp:spPr>
        <a:xfrm>
          <a:off x="2380016" y="625954"/>
          <a:ext cx="2163147" cy="1297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Культурно-етнічна специфіка оригіналу</a:t>
          </a:r>
          <a:endParaRPr lang="ru-RU" sz="1900" kern="1200" dirty="0"/>
        </a:p>
      </dsp:txBody>
      <dsp:txXfrm>
        <a:off x="2380016" y="625954"/>
        <a:ext cx="2163147" cy="1297888"/>
      </dsp:txXfrm>
    </dsp:sp>
    <dsp:sp modelId="{0A55A97B-3565-4597-8179-400757A2E904}">
      <dsp:nvSpPr>
        <dsp:cNvPr id="0" name=""/>
        <dsp:cNvSpPr/>
      </dsp:nvSpPr>
      <dsp:spPr>
        <a:xfrm>
          <a:off x="554" y="2140157"/>
          <a:ext cx="2163147" cy="1297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Недеференційність</a:t>
          </a:r>
          <a:r>
            <a:rPr lang="uk-UA" sz="1900" kern="1200" dirty="0" smtClean="0"/>
            <a:t> </a:t>
          </a:r>
          <a:endParaRPr lang="ru-RU" sz="1900" kern="1200" dirty="0"/>
        </a:p>
      </dsp:txBody>
      <dsp:txXfrm>
        <a:off x="554" y="2140157"/>
        <a:ext cx="2163147" cy="1297888"/>
      </dsp:txXfrm>
    </dsp:sp>
    <dsp:sp modelId="{CDF60D7B-021C-471C-A3BF-5965172FFF0A}">
      <dsp:nvSpPr>
        <dsp:cNvPr id="0" name=""/>
        <dsp:cNvSpPr/>
      </dsp:nvSpPr>
      <dsp:spPr>
        <a:xfrm>
          <a:off x="2380016" y="2140157"/>
          <a:ext cx="2163147" cy="1297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Розбіжності на рівні граматики</a:t>
          </a:r>
          <a:endParaRPr lang="ru-RU" sz="1900" kern="1200" dirty="0"/>
        </a:p>
      </dsp:txBody>
      <dsp:txXfrm>
        <a:off x="2380016" y="2140157"/>
        <a:ext cx="2163147" cy="129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2296D-C653-493E-9D7C-7A9B453D841D}">
      <dsp:nvSpPr>
        <dsp:cNvPr id="0" name=""/>
        <dsp:cNvSpPr/>
      </dsp:nvSpPr>
      <dsp:spPr>
        <a:xfrm>
          <a:off x="0" y="1222720"/>
          <a:ext cx="6096000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C0CC1-7169-480A-890E-2E1E5F53DF77}">
      <dsp:nvSpPr>
        <dsp:cNvPr id="0" name=""/>
        <dsp:cNvSpPr/>
      </dsp:nvSpPr>
      <dsp:spPr>
        <a:xfrm>
          <a:off x="304800" y="986560"/>
          <a:ext cx="42672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Питання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стилістики</a:t>
          </a:r>
          <a:endParaRPr lang="ru-RU" sz="1600" kern="1200" dirty="0"/>
        </a:p>
      </dsp:txBody>
      <dsp:txXfrm>
        <a:off x="327857" y="1009617"/>
        <a:ext cx="4221086" cy="426206"/>
      </dsp:txXfrm>
    </dsp:sp>
    <dsp:sp modelId="{E38940A9-FAB7-4D13-99BB-78377C5687A6}">
      <dsp:nvSpPr>
        <dsp:cNvPr id="0" name=""/>
        <dsp:cNvSpPr/>
      </dsp:nvSpPr>
      <dsp:spPr>
        <a:xfrm>
          <a:off x="0" y="1948480"/>
          <a:ext cx="6096000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9214A-795C-4C83-9082-8EFD421FCEC3}">
      <dsp:nvSpPr>
        <dsp:cNvPr id="0" name=""/>
        <dsp:cNvSpPr/>
      </dsp:nvSpPr>
      <dsp:spPr>
        <a:xfrm>
          <a:off x="304800" y="1712320"/>
          <a:ext cx="42672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Різні норми колективної </a:t>
          </a:r>
          <a:r>
            <a:rPr lang="uk-UA" sz="1600" kern="1200" dirty="0" err="1" smtClean="0"/>
            <a:t>мовної</a:t>
          </a:r>
          <a:r>
            <a:rPr lang="uk-UA" sz="1600" kern="1200" dirty="0" smtClean="0"/>
            <a:t> свідомості</a:t>
          </a:r>
          <a:endParaRPr lang="ru-RU" sz="1600" kern="1200" dirty="0"/>
        </a:p>
      </dsp:txBody>
      <dsp:txXfrm>
        <a:off x="327857" y="1735377"/>
        <a:ext cx="4221086" cy="426206"/>
      </dsp:txXfrm>
    </dsp:sp>
    <dsp:sp modelId="{8BD71E10-7FBE-456D-ADC7-EEDD4DAC8969}">
      <dsp:nvSpPr>
        <dsp:cNvPr id="0" name=""/>
        <dsp:cNvSpPr/>
      </dsp:nvSpPr>
      <dsp:spPr>
        <a:xfrm>
          <a:off x="0" y="2674239"/>
          <a:ext cx="6096000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20477-21FF-4AD3-BEDC-FAFB86A61314}">
      <dsp:nvSpPr>
        <dsp:cNvPr id="0" name=""/>
        <dsp:cNvSpPr/>
      </dsp:nvSpPr>
      <dsp:spPr>
        <a:xfrm>
          <a:off x="304800" y="2438080"/>
          <a:ext cx="4267200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Мовний</a:t>
          </a:r>
          <a:r>
            <a:rPr lang="uk-UA" sz="1600" kern="1200" dirty="0" smtClean="0"/>
            <a:t> узус</a:t>
          </a:r>
          <a:endParaRPr lang="ru-RU" sz="1600" kern="1200" dirty="0"/>
        </a:p>
      </dsp:txBody>
      <dsp:txXfrm>
        <a:off x="327857" y="2461137"/>
        <a:ext cx="42210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765F2-B9AB-4DE1-9A6E-49E168AA2A13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90CA-D2DE-48CB-A4D4-DCB423042B94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Ідіоми</a:t>
          </a:r>
          <a:endParaRPr lang="ru-RU" sz="4700" kern="1200" dirty="0"/>
        </a:p>
      </dsp:txBody>
      <dsp:txXfrm>
        <a:off x="372529" y="94708"/>
        <a:ext cx="4131742" cy="1251982"/>
      </dsp:txXfrm>
    </dsp:sp>
    <dsp:sp modelId="{EE19D2E3-0B8F-4495-8E05-F103A0963C11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E129B-68CF-4E6F-8969-25290A0858A4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Сталі асоціації </a:t>
          </a:r>
          <a:endParaRPr lang="ru-RU" sz="4700" kern="1200" dirty="0"/>
        </a:p>
      </dsp:txBody>
      <dsp:txXfrm>
        <a:off x="372529" y="2226629"/>
        <a:ext cx="4131742" cy="1251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35F4F-162C-499B-9754-0748B18EB156}">
      <dsp:nvSpPr>
        <dsp:cNvPr id="0" name=""/>
        <dsp:cNvSpPr/>
      </dsp:nvSpPr>
      <dsp:spPr>
        <a:xfrm>
          <a:off x="547687" y="2814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Відсутність спільної духовної основи у двох культур, що належать до різних ареалів.</a:t>
          </a:r>
          <a:endParaRPr lang="ru-RU" sz="1800" kern="1200"/>
        </a:p>
      </dsp:txBody>
      <dsp:txXfrm>
        <a:off x="547687" y="2814"/>
        <a:ext cx="2381249" cy="1428750"/>
      </dsp:txXfrm>
    </dsp:sp>
    <dsp:sp modelId="{2A2D6FF8-6F5C-40C6-AD87-F0474BF7ED48}">
      <dsp:nvSpPr>
        <dsp:cNvPr id="0" name=""/>
        <dsp:cNvSpPr/>
      </dsp:nvSpPr>
      <dsp:spPr>
        <a:xfrm>
          <a:off x="3167062" y="2814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Відмінні стосунки між людьми</a:t>
          </a:r>
          <a:endParaRPr lang="ru-RU" sz="1800" kern="1200"/>
        </a:p>
      </dsp:txBody>
      <dsp:txXfrm>
        <a:off x="3167062" y="2814"/>
        <a:ext cx="2381249" cy="1428750"/>
      </dsp:txXfrm>
    </dsp:sp>
    <dsp:sp modelId="{6FF4ED5B-F524-4291-8C99-A3BDF3F909B1}">
      <dsp:nvSpPr>
        <dsp:cNvPr id="0" name=""/>
        <dsp:cNvSpPr/>
      </dsp:nvSpPr>
      <dsp:spPr>
        <a:xfrm>
          <a:off x="547687" y="1669689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Екзотичні реалії − звичаї, одяг, страви, напої, житло, посуд</a:t>
          </a:r>
          <a:endParaRPr lang="ru-RU" sz="1800" kern="1200"/>
        </a:p>
      </dsp:txBody>
      <dsp:txXfrm>
        <a:off x="547687" y="1669689"/>
        <a:ext cx="2381249" cy="1428750"/>
      </dsp:txXfrm>
    </dsp:sp>
    <dsp:sp modelId="{AA206FE4-9186-4FBD-8D6E-A4CB6A459CD5}">
      <dsp:nvSpPr>
        <dsp:cNvPr id="0" name=""/>
        <dsp:cNvSpPr/>
      </dsp:nvSpPr>
      <dsp:spPr>
        <a:xfrm>
          <a:off x="3167062" y="1669689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Алюзії, абревіатура</a:t>
          </a:r>
          <a:endParaRPr lang="ru-RU" sz="1800" kern="1200"/>
        </a:p>
      </dsp:txBody>
      <dsp:txXfrm>
        <a:off x="3167062" y="1669689"/>
        <a:ext cx="2381249" cy="1428750"/>
      </dsp:txXfrm>
    </dsp:sp>
    <dsp:sp modelId="{7E061072-6D69-478B-8467-813AB21F5ED7}">
      <dsp:nvSpPr>
        <dsp:cNvPr id="0" name=""/>
        <dsp:cNvSpPr/>
      </dsp:nvSpPr>
      <dsp:spPr>
        <a:xfrm>
          <a:off x="547687" y="3336564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Відмінні принципи побудови літературного твору</a:t>
          </a:r>
          <a:endParaRPr lang="ru-RU" sz="1800" kern="1200"/>
        </a:p>
      </dsp:txBody>
      <dsp:txXfrm>
        <a:off x="547687" y="3336564"/>
        <a:ext cx="2381249" cy="1428750"/>
      </dsp:txXfrm>
    </dsp:sp>
    <dsp:sp modelId="{7F041277-377F-4F91-AE8B-23D23164189A}">
      <dsp:nvSpPr>
        <dsp:cNvPr id="0" name=""/>
        <dsp:cNvSpPr/>
      </dsp:nvSpPr>
      <dsp:spPr>
        <a:xfrm>
          <a:off x="3167062" y="3336564"/>
          <a:ext cx="2381249" cy="142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Велика граматична відстань між мовою-джерелом і мовою перекладу.</a:t>
          </a:r>
          <a:endParaRPr lang="ru-RU" sz="1800" kern="1200"/>
        </a:p>
      </dsp:txBody>
      <dsp:txXfrm>
        <a:off x="3167062" y="3336564"/>
        <a:ext cx="2381249" cy="1428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C3FF4-CAE4-4054-A10B-A45C5B455BCE}">
      <dsp:nvSpPr>
        <dsp:cNvPr id="0" name=""/>
        <dsp:cNvSpPr/>
      </dsp:nvSpPr>
      <dsp:spPr>
        <a:xfrm rot="16200000">
          <a:off x="1497" y="709"/>
          <a:ext cx="2541984" cy="254198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smtClean="0"/>
            <a:t>«Unser Land stand in den zwanziger-dreissiger Jahren an der Schwelle des Hungertodes»</a:t>
          </a:r>
          <a:endParaRPr lang="ru-RU" sz="1500" kern="1200"/>
        </a:p>
      </dsp:txBody>
      <dsp:txXfrm rot="5400000">
        <a:off x="446345" y="636204"/>
        <a:ext cx="2097137" cy="1270992"/>
      </dsp:txXfrm>
    </dsp:sp>
    <dsp:sp modelId="{26D3FF1B-225D-42E4-9B6E-2510D08126FE}">
      <dsp:nvSpPr>
        <dsp:cNvPr id="0" name=""/>
        <dsp:cNvSpPr/>
      </dsp:nvSpPr>
      <dsp:spPr>
        <a:xfrm rot="5400000">
          <a:off x="3552518" y="709"/>
          <a:ext cx="2541984" cy="254198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«Наша країна 20-30-х років стояла на порозі голодної смерті»</a:t>
          </a:r>
          <a:endParaRPr lang="ru-RU" sz="1500" kern="1200"/>
        </a:p>
      </dsp:txBody>
      <dsp:txXfrm rot="-5400000">
        <a:off x="3552519" y="636205"/>
        <a:ext cx="2097137" cy="1270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54249-FAA5-4E85-876D-E39961D3D7B3}">
      <dsp:nvSpPr>
        <dsp:cNvPr id="0" name=""/>
        <dsp:cNvSpPr/>
      </dsp:nvSpPr>
      <dsp:spPr>
        <a:xfrm rot="16200000">
          <a:off x="419" y="1382"/>
          <a:ext cx="2240814" cy="224081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Seinen Senf dazugeben</a:t>
          </a:r>
          <a:endParaRPr lang="ru-RU" sz="2100" kern="1200"/>
        </a:p>
      </dsp:txBody>
      <dsp:txXfrm rot="5400000">
        <a:off x="392562" y="561584"/>
        <a:ext cx="1848672" cy="1120407"/>
      </dsp:txXfrm>
    </dsp:sp>
    <dsp:sp modelId="{7201C168-B8DE-4260-851A-F989F84FF9E2}">
      <dsp:nvSpPr>
        <dsp:cNvPr id="0" name=""/>
        <dsp:cNvSpPr/>
      </dsp:nvSpPr>
      <dsp:spPr>
        <a:xfrm rot="5400000">
          <a:off x="3634807" y="1382"/>
          <a:ext cx="2240814" cy="224081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Вставити свої п'ять копійок </a:t>
          </a:r>
          <a:endParaRPr lang="ru-RU" sz="2100" kern="1200" dirty="0"/>
        </a:p>
      </dsp:txBody>
      <dsp:txXfrm rot="-5400000">
        <a:off x="3634808" y="561586"/>
        <a:ext cx="1848672" cy="11204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65F4E-BE67-4C0C-8630-F9248E17D052}">
      <dsp:nvSpPr>
        <dsp:cNvPr id="0" name=""/>
        <dsp:cNvSpPr/>
      </dsp:nvSpPr>
      <dsp:spPr>
        <a:xfrm>
          <a:off x="0" y="848559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Перестановки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Ein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Bube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trat</a:t>
          </a:r>
          <a:r>
            <a:rPr lang="en-US" sz="1900" kern="1200" dirty="0" smtClean="0"/>
            <a:t> in den </a:t>
          </a:r>
          <a:r>
            <a:rPr lang="en-US" sz="1900" kern="1200" dirty="0" err="1" smtClean="0"/>
            <a:t>Raum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ein</a:t>
          </a:r>
          <a:r>
            <a:rPr lang="en-US" sz="1900" kern="1200" dirty="0" smtClean="0"/>
            <a:t>. A boy came into the room. </a:t>
          </a:r>
          <a:endParaRPr lang="ru-RU" sz="1900" kern="1200" dirty="0"/>
        </a:p>
      </dsp:txBody>
      <dsp:txXfrm>
        <a:off x="0" y="848559"/>
        <a:ext cx="2624775" cy="1574865"/>
      </dsp:txXfrm>
    </dsp:sp>
    <dsp:sp modelId="{91F27726-0DEF-460F-BDD0-B927D5E02971}">
      <dsp:nvSpPr>
        <dsp:cNvPr id="0" name=""/>
        <dsp:cNvSpPr/>
      </dsp:nvSpPr>
      <dsp:spPr>
        <a:xfrm>
          <a:off x="2887253" y="848559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Заміни (генералізація та конкретизація)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</a:t>
          </a:r>
          <a:r>
            <a:rPr lang="ru-RU" sz="1900" kern="1200" dirty="0" err="1" smtClean="0"/>
            <a:t>Geschwister</a:t>
          </a:r>
          <a:r>
            <a:rPr lang="ru-RU" sz="1900" kern="1200" dirty="0" smtClean="0"/>
            <a:t>». «</a:t>
          </a:r>
          <a:r>
            <a:rPr lang="ru-RU" sz="1900" kern="1200" dirty="0" err="1" smtClean="0"/>
            <a:t>Брати</a:t>
          </a:r>
          <a:r>
            <a:rPr lang="ru-RU" sz="1900" kern="1200" dirty="0" smtClean="0"/>
            <a:t>», «</a:t>
          </a:r>
          <a:r>
            <a:rPr lang="ru-RU" sz="1900" kern="1200" dirty="0" err="1" smtClean="0"/>
            <a:t>сестри</a:t>
          </a:r>
          <a:r>
            <a:rPr lang="ru-RU" sz="1900" kern="1200" dirty="0" smtClean="0"/>
            <a:t>», «</a:t>
          </a:r>
          <a:r>
            <a:rPr lang="ru-RU" sz="1900" kern="1200" dirty="0" err="1" smtClean="0"/>
            <a:t>рідні</a:t>
          </a:r>
          <a:r>
            <a:rPr lang="ru-RU" sz="1900" kern="1200" dirty="0" smtClean="0"/>
            <a:t>» ?</a:t>
          </a:r>
          <a:endParaRPr lang="ru-RU" sz="1900" kern="1200" dirty="0"/>
        </a:p>
      </dsp:txBody>
      <dsp:txXfrm>
        <a:off x="2887253" y="848559"/>
        <a:ext cx="2624775" cy="1574865"/>
      </dsp:txXfrm>
    </dsp:sp>
    <dsp:sp modelId="{0D1CFC7A-7ADA-4B6A-A4AB-076FBD034A78}">
      <dsp:nvSpPr>
        <dsp:cNvPr id="0" name=""/>
        <dsp:cNvSpPr/>
      </dsp:nvSpPr>
      <dsp:spPr>
        <a:xfrm>
          <a:off x="5774507" y="848559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Заміни (антонімічний переклад)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Keep the child out of the sun. </a:t>
          </a:r>
          <a:r>
            <a:rPr lang="en-US" sz="1900" kern="1200" dirty="0" err="1" smtClean="0"/>
            <a:t>Не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тримайте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дитину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на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сонці</a:t>
          </a:r>
          <a:r>
            <a:rPr lang="en-US" sz="1900" kern="1200" dirty="0" smtClean="0"/>
            <a:t>.</a:t>
          </a:r>
          <a:r>
            <a:rPr lang="uk-UA" sz="1900" kern="1200" dirty="0" smtClean="0"/>
            <a:t> </a:t>
          </a:r>
          <a:endParaRPr lang="ru-RU" sz="1900" kern="1200" dirty="0"/>
        </a:p>
      </dsp:txBody>
      <dsp:txXfrm>
        <a:off x="5774507" y="848559"/>
        <a:ext cx="2624775" cy="1574865"/>
      </dsp:txXfrm>
    </dsp:sp>
    <dsp:sp modelId="{CF101F52-BB9E-4355-832A-4BE88825C40C}">
      <dsp:nvSpPr>
        <dsp:cNvPr id="0" name=""/>
        <dsp:cNvSpPr/>
      </dsp:nvSpPr>
      <dsp:spPr>
        <a:xfrm>
          <a:off x="0" y="2685902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Додавання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err="1" smtClean="0"/>
            <a:t>She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had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been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rather</a:t>
          </a:r>
          <a:r>
            <a:rPr lang="de-DE" sz="1900" kern="1200" dirty="0" smtClean="0"/>
            <a:t> </a:t>
          </a:r>
          <a:r>
            <a:rPr lang="ru-RU" sz="1900" kern="1200" dirty="0" smtClean="0"/>
            <a:t>. «Колись вона </a:t>
          </a:r>
          <a:r>
            <a:rPr lang="ru-RU" sz="1900" kern="1200" dirty="0" err="1" smtClean="0"/>
            <a:t>була</a:t>
          </a:r>
          <a:r>
            <a:rPr lang="ru-RU" sz="1900" kern="1200" dirty="0" smtClean="0"/>
            <a:t> вельми </a:t>
          </a:r>
          <a:r>
            <a:rPr lang="ru-RU" sz="1900" kern="1200" dirty="0" err="1" smtClean="0"/>
            <a:t>гарненькою</a:t>
          </a:r>
          <a:r>
            <a:rPr lang="ru-RU" sz="1900" kern="1200" dirty="0" smtClean="0"/>
            <a:t>». </a:t>
          </a:r>
          <a:endParaRPr lang="ru-RU" sz="1900" kern="1200" dirty="0"/>
        </a:p>
      </dsp:txBody>
      <dsp:txXfrm>
        <a:off x="0" y="2685902"/>
        <a:ext cx="2624775" cy="1574865"/>
      </dsp:txXfrm>
    </dsp:sp>
    <dsp:sp modelId="{8E766A02-FDB0-4326-BA40-A7981B0C2251}">
      <dsp:nvSpPr>
        <dsp:cNvPr id="0" name=""/>
        <dsp:cNvSpPr/>
      </dsp:nvSpPr>
      <dsp:spPr>
        <a:xfrm>
          <a:off x="2887253" y="2685902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Опущення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Es ist mir angst und bange. </a:t>
          </a:r>
          <a:r>
            <a:rPr lang="uk-UA" sz="1900" kern="1200" dirty="0" smtClean="0"/>
            <a:t> Мені страшно</a:t>
          </a:r>
          <a:endParaRPr lang="ru-RU" sz="1900" kern="1200" dirty="0"/>
        </a:p>
      </dsp:txBody>
      <dsp:txXfrm>
        <a:off x="2887253" y="2685902"/>
        <a:ext cx="2624775" cy="1574865"/>
      </dsp:txXfrm>
    </dsp:sp>
    <dsp:sp modelId="{E38B72B1-6F66-47C4-8ED9-E31F9B12A0FA}">
      <dsp:nvSpPr>
        <dsp:cNvPr id="0" name=""/>
        <dsp:cNvSpPr/>
      </dsp:nvSpPr>
      <dsp:spPr>
        <a:xfrm>
          <a:off x="5740411" y="2668847"/>
          <a:ext cx="2624775" cy="15748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Заміни (компенсація)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Der Lenz zog in die Wälder ein. </a:t>
          </a:r>
          <a:r>
            <a:rPr lang="ru-RU" sz="1900" kern="1200" dirty="0" smtClean="0"/>
            <a:t>Весна </a:t>
          </a:r>
          <a:r>
            <a:rPr lang="ru-RU" sz="1900" kern="1200" dirty="0" err="1" smtClean="0"/>
            <a:t>прийшла</a:t>
          </a:r>
          <a:r>
            <a:rPr lang="ru-RU" sz="1900" kern="1200" dirty="0" smtClean="0"/>
            <a:t> у </a:t>
          </a:r>
          <a:r>
            <a:rPr lang="ru-RU" sz="1900" kern="1200" dirty="0" err="1" smtClean="0"/>
            <a:t>діброви</a:t>
          </a:r>
          <a:r>
            <a:rPr lang="ru-RU" sz="1900" kern="1200" dirty="0" smtClean="0"/>
            <a:t>. </a:t>
          </a:r>
          <a:endParaRPr lang="ru-RU" sz="1900" kern="1200" dirty="0"/>
        </a:p>
      </dsp:txBody>
      <dsp:txXfrm>
        <a:off x="5740411" y="2668847"/>
        <a:ext cx="2624775" cy="1574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70FDA-E11A-43A6-B790-1C0A2514E092}">
      <dsp:nvSpPr>
        <dsp:cNvPr id="0" name=""/>
        <dsp:cNvSpPr/>
      </dsp:nvSpPr>
      <dsp:spPr>
        <a:xfrm>
          <a:off x="0" y="919997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Транслітерація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</a:t>
          </a:r>
          <a:r>
            <a:rPr lang="de-DE" sz="1500" kern="1200" dirty="0" smtClean="0"/>
            <a:t>Sturmbahnführer - </a:t>
          </a:r>
          <a:r>
            <a:rPr lang="ru-RU" sz="1500" kern="1200" dirty="0" smtClean="0"/>
            <a:t>штурмбанфюрер </a:t>
          </a:r>
          <a:endParaRPr lang="ru-RU" sz="1500" kern="1200" dirty="0"/>
        </a:p>
      </dsp:txBody>
      <dsp:txXfrm>
        <a:off x="0" y="919997"/>
        <a:ext cx="2786799" cy="1672079"/>
      </dsp:txXfrm>
    </dsp:sp>
    <dsp:sp modelId="{2FD27B2B-5455-492F-B9AC-3A27406C3B01}">
      <dsp:nvSpPr>
        <dsp:cNvPr id="0" name=""/>
        <dsp:cNvSpPr/>
      </dsp:nvSpPr>
      <dsp:spPr>
        <a:xfrm>
          <a:off x="3065478" y="919997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Калькування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Kindergarten</a:t>
          </a:r>
          <a:r>
            <a:rPr lang="uk-UA" sz="1500" kern="1200" dirty="0" smtClean="0"/>
            <a:t> – дитячий садочок </a:t>
          </a:r>
          <a:endParaRPr lang="ru-RU" sz="1500" kern="1200" dirty="0"/>
        </a:p>
      </dsp:txBody>
      <dsp:txXfrm>
        <a:off x="3065478" y="919997"/>
        <a:ext cx="2786799" cy="1672079"/>
      </dsp:txXfrm>
    </dsp:sp>
    <dsp:sp modelId="{77E5328C-654C-4C43-8036-6AE17511B968}">
      <dsp:nvSpPr>
        <dsp:cNvPr id="0" name=""/>
        <dsp:cNvSpPr/>
      </dsp:nvSpPr>
      <dsp:spPr>
        <a:xfrm>
          <a:off x="6130957" y="919997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Приблизний переклад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Strudel</a:t>
          </a:r>
          <a:r>
            <a:rPr lang="uk-UA" sz="1500" kern="1200" dirty="0" smtClean="0"/>
            <a:t> – солодкий рулет</a:t>
          </a:r>
          <a:endParaRPr lang="ru-RU" sz="1500" kern="1200" dirty="0"/>
        </a:p>
      </dsp:txBody>
      <dsp:txXfrm>
        <a:off x="6130957" y="919997"/>
        <a:ext cx="2786799" cy="1672079"/>
      </dsp:txXfrm>
    </dsp:sp>
    <dsp:sp modelId="{8540105F-DCFB-460F-9BB4-E8495CAEB039}">
      <dsp:nvSpPr>
        <dsp:cNvPr id="0" name=""/>
        <dsp:cNvSpPr/>
      </dsp:nvSpPr>
      <dsp:spPr>
        <a:xfrm>
          <a:off x="0" y="2870756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Описовий переклад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</a:t>
          </a:r>
          <a:r>
            <a:rPr lang="ru-RU" sz="1500" kern="1200" dirty="0" err="1" smtClean="0"/>
            <a:t>Anlernberuf</a:t>
          </a:r>
          <a:r>
            <a:rPr lang="ru-RU" sz="1500" kern="1200" dirty="0" smtClean="0"/>
            <a:t> – </a:t>
          </a:r>
          <a:r>
            <a:rPr lang="ru-RU" sz="1500" kern="1200" dirty="0" err="1" smtClean="0"/>
            <a:t>професія</a:t>
          </a:r>
          <a:r>
            <a:rPr lang="ru-RU" sz="1500" kern="1200" dirty="0" smtClean="0"/>
            <a:t>, яку </a:t>
          </a:r>
          <a:r>
            <a:rPr lang="ru-RU" sz="1500" kern="1200" dirty="0" err="1" smtClean="0"/>
            <a:t>освоюють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процесі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короткострокового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навчання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безпосередньо</a:t>
          </a:r>
          <a:r>
            <a:rPr lang="ru-RU" sz="1500" kern="1200" dirty="0" smtClean="0"/>
            <a:t> за </a:t>
          </a:r>
          <a:r>
            <a:rPr lang="ru-RU" sz="1500" kern="1200" dirty="0" err="1" smtClean="0"/>
            <a:t>місцем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роботи</a:t>
          </a:r>
          <a:endParaRPr lang="ru-RU" sz="1500" kern="1200" dirty="0"/>
        </a:p>
      </dsp:txBody>
      <dsp:txXfrm>
        <a:off x="0" y="2870756"/>
        <a:ext cx="2786799" cy="1672079"/>
      </dsp:txXfrm>
    </dsp:sp>
    <dsp:sp modelId="{2084A25E-83AB-4037-BDD8-E7BF5639F9A6}">
      <dsp:nvSpPr>
        <dsp:cNvPr id="0" name=""/>
        <dsp:cNvSpPr/>
      </dsp:nvSpPr>
      <dsp:spPr>
        <a:xfrm>
          <a:off x="3065478" y="2870756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Елімінація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національно-культурної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специфіки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Hohenfriedberger</a:t>
          </a:r>
          <a:r>
            <a:rPr lang="de-DE" sz="1500" kern="1200" dirty="0" smtClean="0"/>
            <a:t> Marsch </a:t>
          </a:r>
          <a:r>
            <a:rPr lang="uk-UA" sz="1500" kern="1200" dirty="0" smtClean="0"/>
            <a:t> - військовий марш</a:t>
          </a:r>
          <a:endParaRPr lang="ru-RU" sz="1500" kern="1200" dirty="0"/>
        </a:p>
      </dsp:txBody>
      <dsp:txXfrm>
        <a:off x="3065478" y="2870756"/>
        <a:ext cx="2786799" cy="1672079"/>
      </dsp:txXfrm>
    </dsp:sp>
    <dsp:sp modelId="{DC9A6872-348C-4D8C-9EB2-97A414960C76}">
      <dsp:nvSpPr>
        <dsp:cNvPr id="0" name=""/>
        <dsp:cNvSpPr/>
      </dsp:nvSpPr>
      <dsp:spPr>
        <a:xfrm>
          <a:off x="6130957" y="2870756"/>
          <a:ext cx="2786799" cy="167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Перерозподіл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значення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безеквівалентної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лексичної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одиниці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Er lässt sich vom Wunschdenken leiten. </a:t>
          </a:r>
          <a:r>
            <a:rPr lang="ru-RU" sz="1500" kern="1200" dirty="0" smtClean="0"/>
            <a:t>У </a:t>
          </a:r>
          <a:r>
            <a:rPr lang="ru-RU" sz="1500" kern="1200" dirty="0" err="1" smtClean="0"/>
            <a:t>своїх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розрахунках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він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приймає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бажане</a:t>
          </a:r>
          <a:r>
            <a:rPr lang="ru-RU" sz="1500" kern="1200" dirty="0" smtClean="0"/>
            <a:t> за </a:t>
          </a:r>
          <a:r>
            <a:rPr lang="ru-RU" sz="1500" kern="1200" dirty="0" err="1" smtClean="0"/>
            <a:t>дійсне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6130957" y="2870756"/>
        <a:ext cx="2786799" cy="167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666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переклад: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актуальні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проблеми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термінологічний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інструментарій</a:t>
            </a:r>
            <a:endParaRPr lang="uk-UA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Актуальні проблеми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перекладу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Адекватний переклад та трансформації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 err="1">
                <a:latin typeface="Times New Roman"/>
                <a:ea typeface="Calibri"/>
                <a:cs typeface="Times New Roman"/>
              </a:rPr>
              <a:t>Безеквівалентна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лексика та засоби її передачі при перекладі.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Передача змісту на рівні інтерпретатора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Помилки перекладу та їхні наслідки</a:t>
            </a: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86" y="1385740"/>
            <a:ext cx="1614812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0483835"/>
              </p:ext>
            </p:extLst>
          </p:nvPr>
        </p:nvGraphicFramePr>
        <p:xfrm>
          <a:off x="1524000" y="1774072"/>
          <a:ext cx="6096000" cy="476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946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425" y="-495151"/>
            <a:ext cx="812590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i="1" dirty="0" err="1" smtClean="0"/>
              <a:t>Адекватний</a:t>
            </a:r>
            <a:r>
              <a:rPr lang="ru-RU" sz="2000" b="1" i="1" dirty="0" smtClean="0"/>
              <a:t> </a:t>
            </a:r>
            <a:r>
              <a:rPr lang="ru-RU" sz="2000" b="1" i="1" dirty="0"/>
              <a:t>переклад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переклад, </a:t>
            </a:r>
            <a:r>
              <a:rPr lang="ru-RU" sz="2000" dirty="0" err="1"/>
              <a:t>який</a:t>
            </a:r>
            <a:r>
              <a:rPr lang="ru-RU" sz="2000" dirty="0"/>
              <a:t> є </a:t>
            </a:r>
            <a:r>
              <a:rPr lang="ru-RU" sz="2000" dirty="0" err="1"/>
              <a:t>еквівалентним</a:t>
            </a:r>
            <a:r>
              <a:rPr lang="ru-RU" sz="2000" dirty="0"/>
              <a:t> тексту </a:t>
            </a:r>
            <a:r>
              <a:rPr lang="ru-RU" sz="2000" dirty="0" err="1"/>
              <a:t>першотвору</a:t>
            </a:r>
            <a:r>
              <a:rPr lang="ru-RU" sz="2000" dirty="0"/>
              <a:t> за </a:t>
            </a:r>
            <a:r>
              <a:rPr lang="ru-RU" sz="2000" dirty="0" err="1"/>
              <a:t>ідейним</a:t>
            </a:r>
            <a:r>
              <a:rPr lang="ru-RU" sz="2000" dirty="0"/>
              <a:t> </a:t>
            </a:r>
            <a:r>
              <a:rPr lang="ru-RU" sz="2000" dirty="0" err="1"/>
              <a:t>змістом</a:t>
            </a:r>
            <a:r>
              <a:rPr lang="ru-RU" sz="2000" dirty="0"/>
              <a:t> та </a:t>
            </a:r>
            <a:r>
              <a:rPr lang="ru-RU" sz="2000" dirty="0" err="1"/>
              <a:t>стилістикою</a:t>
            </a:r>
            <a:r>
              <a:rPr lang="ru-RU" sz="2000" dirty="0"/>
              <a:t>. Точно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у </a:t>
            </a:r>
            <a:r>
              <a:rPr lang="ru-RU" sz="2000" dirty="0" err="1"/>
              <a:t>тій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, як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оригінал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, часто для </a:t>
            </a:r>
            <a:r>
              <a:rPr lang="ru-RU" sz="2000" dirty="0" err="1"/>
              <a:t>точної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 </a:t>
            </a:r>
            <a:r>
              <a:rPr lang="ru-RU" sz="2000" dirty="0" err="1"/>
              <a:t>потрібна</a:t>
            </a:r>
            <a:r>
              <a:rPr lang="ru-RU" sz="2000" dirty="0"/>
              <a:t>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, </a:t>
            </a:r>
            <a:r>
              <a:rPr lang="ru-RU" sz="2000" dirty="0" err="1"/>
              <a:t>інші</a:t>
            </a:r>
            <a:r>
              <a:rPr lang="ru-RU" sz="2000" dirty="0"/>
              <a:t> слова.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b="1" i="1" dirty="0" err="1"/>
              <a:t>перекладацькими</a:t>
            </a:r>
            <a:r>
              <a:rPr lang="ru-RU" sz="2000" b="1" i="1" dirty="0"/>
              <a:t> </a:t>
            </a:r>
            <a:r>
              <a:rPr lang="ru-RU" sz="2000" b="1" i="1" dirty="0" err="1"/>
              <a:t>трансформаціями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У </a:t>
            </a:r>
            <a:r>
              <a:rPr lang="ru-RU" sz="2000" dirty="0" err="1"/>
              <a:t>зв’язку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розрізнять</a:t>
            </a:r>
            <a:r>
              <a:rPr lang="ru-RU" sz="2000" dirty="0"/>
              <a:t> </a:t>
            </a:r>
            <a:r>
              <a:rPr lang="ru-RU" sz="2000" b="1" i="1" dirty="0" err="1"/>
              <a:t>тотожно-адекватний</a:t>
            </a:r>
            <a:r>
              <a:rPr lang="ru-RU" sz="2000" b="1" i="1" dirty="0"/>
              <a:t> та </a:t>
            </a:r>
            <a:r>
              <a:rPr lang="ru-RU" sz="2000" b="1" i="1" dirty="0" err="1"/>
              <a:t>трансформаційно-адекватний</a:t>
            </a:r>
            <a:r>
              <a:rPr lang="ru-RU" sz="2000" b="1" i="1" dirty="0"/>
              <a:t> </a:t>
            </a:r>
            <a:r>
              <a:rPr lang="ru-RU" sz="2000" b="1" i="1" dirty="0" err="1"/>
              <a:t>художні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переклади</a:t>
            </a:r>
            <a:r>
              <a:rPr lang="ru-RU" sz="2000" dirty="0"/>
              <a:t>. При </a:t>
            </a:r>
            <a:r>
              <a:rPr lang="ru-RU" sz="2000" dirty="0" err="1"/>
              <a:t>тотожно</a:t>
            </a:r>
            <a:r>
              <a:rPr lang="ru-RU" sz="2000" dirty="0"/>
              <a:t>-адекватному </a:t>
            </a:r>
            <a:r>
              <a:rPr lang="ru-RU" sz="2000" dirty="0" err="1"/>
              <a:t>перекладі</a:t>
            </a:r>
            <a:r>
              <a:rPr lang="ru-RU" sz="2000" dirty="0"/>
              <a:t> як форма, так і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передаються</a:t>
            </a:r>
            <a:r>
              <a:rPr lang="ru-RU" sz="2000" dirty="0"/>
              <a:t> без </a:t>
            </a:r>
            <a:r>
              <a:rPr lang="ru-RU" sz="2000" dirty="0" err="1"/>
              <a:t>змін</a:t>
            </a:r>
            <a:r>
              <a:rPr lang="ru-RU" sz="2000" dirty="0"/>
              <a:t>. При </a:t>
            </a:r>
            <a:r>
              <a:rPr lang="ru-RU" sz="2000" dirty="0" err="1"/>
              <a:t>трансформаційно</a:t>
            </a:r>
            <a:r>
              <a:rPr lang="ru-RU" sz="2000" dirty="0"/>
              <a:t>-адекватному </a:t>
            </a:r>
            <a:r>
              <a:rPr lang="ru-RU" sz="2000" dirty="0" err="1"/>
              <a:t>перекладі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два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підвиди</a:t>
            </a:r>
            <a:r>
              <a:rPr lang="ru-RU" sz="2000" dirty="0"/>
              <a:t>. Перший </a:t>
            </a:r>
            <a:r>
              <a:rPr lang="ru-RU" sz="2000" dirty="0" err="1"/>
              <a:t>підвид</a:t>
            </a:r>
            <a:r>
              <a:rPr lang="ru-RU" sz="2000" dirty="0"/>
              <a:t> – коли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(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оригіналом</a:t>
            </a:r>
            <a:r>
              <a:rPr lang="ru-RU" sz="2000" dirty="0"/>
              <a:t>) </a:t>
            </a:r>
            <a:r>
              <a:rPr lang="ru-RU" sz="2000" dirty="0" err="1"/>
              <a:t>мовних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. </a:t>
            </a:r>
            <a:r>
              <a:rPr lang="ru-RU" sz="2000" dirty="0" err="1"/>
              <a:t>Такий</a:t>
            </a:r>
            <a:r>
              <a:rPr lang="ru-RU" sz="2000" dirty="0"/>
              <a:t> переклад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b="1" i="1" dirty="0" err="1"/>
              <a:t>модифікаційно-адекватним</a:t>
            </a:r>
            <a:r>
              <a:rPr lang="ru-RU" sz="2000" dirty="0"/>
              <a:t>. </a:t>
            </a:r>
            <a:r>
              <a:rPr lang="ru-RU" sz="2000" dirty="0" err="1"/>
              <a:t>Другий</a:t>
            </a:r>
            <a:r>
              <a:rPr lang="ru-RU" sz="2000" dirty="0"/>
              <a:t> </a:t>
            </a:r>
            <a:r>
              <a:rPr lang="ru-RU" sz="2000" dirty="0" err="1"/>
              <a:t>підвид</a:t>
            </a:r>
            <a:r>
              <a:rPr lang="ru-RU" sz="2000" dirty="0"/>
              <a:t> – </a:t>
            </a:r>
            <a:r>
              <a:rPr lang="ru-RU" sz="2000" b="1" i="1" dirty="0" err="1"/>
              <a:t>функціонально-адекватний</a:t>
            </a:r>
            <a:r>
              <a:rPr lang="ru-RU" sz="2000" dirty="0"/>
              <a:t>, коли </a:t>
            </a:r>
            <a:r>
              <a:rPr lang="ru-RU" sz="2000" dirty="0" err="1"/>
              <a:t>перекладач</a:t>
            </a:r>
            <a:r>
              <a:rPr lang="ru-RU" sz="2000" dirty="0"/>
              <a:t> </a:t>
            </a:r>
            <a:r>
              <a:rPr lang="ru-RU" sz="2000" dirty="0" err="1"/>
              <a:t>змушений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перефразувати</a:t>
            </a:r>
            <a:r>
              <a:rPr lang="ru-RU" sz="2000" dirty="0"/>
              <a:t> </a:t>
            </a:r>
            <a:r>
              <a:rPr lang="ru-RU" sz="2000" dirty="0" err="1"/>
              <a:t>вислів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передати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2935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3694169"/>
              </p:ext>
            </p:extLst>
          </p:nvPr>
        </p:nvGraphicFramePr>
        <p:xfrm>
          <a:off x="1344890" y="1406427"/>
          <a:ext cx="6096000" cy="25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8112509"/>
              </p:ext>
            </p:extLst>
          </p:nvPr>
        </p:nvGraphicFramePr>
        <p:xfrm>
          <a:off x="1524000" y="3996964"/>
          <a:ext cx="5876041" cy="224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66717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ВИДИ ТРАНСФОРМАЦІЙ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8466226"/>
              </p:ext>
            </p:extLst>
          </p:nvPr>
        </p:nvGraphicFramePr>
        <p:xfrm>
          <a:off x="518473" y="1480008"/>
          <a:ext cx="8399283" cy="510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8427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Безеквівалентна</a:t>
            </a:r>
            <a:r>
              <a:rPr lang="uk-UA" b="1" dirty="0" smtClean="0"/>
              <a:t> лексика та її переклад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7049071"/>
              </p:ext>
            </p:extLst>
          </p:nvPr>
        </p:nvGraphicFramePr>
        <p:xfrm>
          <a:off x="94267" y="1395167"/>
          <a:ext cx="8917757" cy="54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5351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61339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45797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449" y="1432874"/>
            <a:ext cx="79467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Передача </a:t>
            </a:r>
            <a:r>
              <a:rPr lang="ru-RU" sz="2400" dirty="0" err="1"/>
              <a:t>змісту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інтерпретатора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перекладача</a:t>
            </a:r>
            <a:r>
              <a:rPr lang="ru-RU" sz="2400" dirty="0"/>
              <a:t> </a:t>
            </a:r>
            <a:r>
              <a:rPr lang="ru-RU" sz="2400" dirty="0" err="1"/>
              <a:t>глибокого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оригінального</a:t>
            </a:r>
            <a:r>
              <a:rPr lang="ru-RU" sz="2400" dirty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. </a:t>
            </a:r>
            <a:r>
              <a:rPr lang="ru-RU" sz="2400" dirty="0" err="1"/>
              <a:t>Глибина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прочитаних</a:t>
            </a:r>
            <a:r>
              <a:rPr lang="ru-RU" sz="2400" dirty="0"/>
              <a:t> нами </a:t>
            </a:r>
            <a:r>
              <a:rPr lang="ru-RU" sz="2400" dirty="0" err="1"/>
              <a:t>текстів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різноманітною</a:t>
            </a:r>
            <a:r>
              <a:rPr lang="ru-RU" sz="2400" dirty="0"/>
              <a:t>: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в </a:t>
            </a:r>
            <a:r>
              <a:rPr lang="ru-RU" sz="2400" dirty="0" err="1"/>
              <a:t>найзагальніших</a:t>
            </a:r>
            <a:r>
              <a:rPr lang="ru-RU" sz="2400" dirty="0"/>
              <a:t> рисах, до </a:t>
            </a:r>
            <a:r>
              <a:rPr lang="ru-RU" sz="2400" dirty="0" err="1"/>
              <a:t>розуміння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криється</a:t>
            </a:r>
            <a:r>
              <a:rPr lang="ru-RU" sz="2400" dirty="0"/>
              <a:t> за текстом. “</a:t>
            </a:r>
            <a:r>
              <a:rPr lang="ru-RU" sz="2400" dirty="0" err="1"/>
              <a:t>Виявлення</a:t>
            </a:r>
            <a:r>
              <a:rPr lang="ru-RU" sz="2400" dirty="0"/>
              <a:t>” та передача неявного </a:t>
            </a:r>
            <a:r>
              <a:rPr lang="ru-RU" sz="2400" dirty="0" err="1"/>
              <a:t>змісту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є </a:t>
            </a:r>
            <a:r>
              <a:rPr lang="ru-RU" sz="2400" dirty="0" err="1"/>
              <a:t>зміст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інтерпретатора</a:t>
            </a:r>
            <a:r>
              <a:rPr lang="ru-RU" sz="2400" dirty="0"/>
              <a:t>,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глибокого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.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з’являється</a:t>
            </a:r>
            <a:r>
              <a:rPr lang="ru-RU" sz="2400" dirty="0"/>
              <a:t> у </a:t>
            </a:r>
            <a:r>
              <a:rPr lang="ru-RU" sz="2400" dirty="0" err="1"/>
              <a:t>перекладача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ретельного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39" y="4502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079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7" y="1618874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2522" y="1618874"/>
            <a:ext cx="2623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"It's raining cats and dogs"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9" y="42066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2218" y="3605908"/>
            <a:ext cx="2854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«ich dachte an Zaunkönige»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09468" y="2080538"/>
            <a:ext cx="87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canali</a:t>
            </a:r>
            <a:endParaRPr lang="ru-RU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846333" y="2582944"/>
            <a:ext cx="731520" cy="1216152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78" y="407676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4203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6132515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5" y="3987538"/>
            <a:ext cx="2310157" cy="24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253763" y="1593131"/>
            <a:ext cx="2394409" cy="195125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Різні мови = ріні уявлення про світ?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4168615"/>
              </p:ext>
            </p:extLst>
          </p:nvPr>
        </p:nvGraphicFramePr>
        <p:xfrm>
          <a:off x="4204354" y="2169998"/>
          <a:ext cx="45437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2549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dirty="0"/>
              <a:t>Trinkgeldgesicht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27" y="1451729"/>
            <a:ext cx="4504965" cy="52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725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7958735"/>
              </p:ext>
            </p:extLst>
          </p:nvPr>
        </p:nvGraphicFramePr>
        <p:xfrm>
          <a:off x="534186" y="15006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05" y="45021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153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latin typeface="Times New Roman"/>
                <a:ea typeface="MS Mincho"/>
              </a:rPr>
              <a:t>Der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Blackout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ein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und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sechzig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war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wie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eine</a:t>
            </a:r>
            <a:r>
              <a:rPr lang="uk-UA" dirty="0">
                <a:latin typeface="Times New Roman"/>
                <a:ea typeface="MS Mincho"/>
              </a:rPr>
              <a:t> </a:t>
            </a:r>
            <a:r>
              <a:rPr lang="uk-UA" dirty="0" err="1">
                <a:latin typeface="Times New Roman"/>
                <a:ea typeface="MS Mincho"/>
              </a:rPr>
              <a:t>Explosion</a:t>
            </a:r>
            <a:r>
              <a:rPr lang="uk-UA" dirty="0">
                <a:latin typeface="Times New Roman"/>
                <a:ea typeface="MS Mincho"/>
              </a:rPr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2886942"/>
            <a:ext cx="3030521" cy="25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24" y="19952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67" y="2886943"/>
            <a:ext cx="2770978" cy="24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878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705" y="1847655"/>
            <a:ext cx="6881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/>
              <a:t>„The </a:t>
            </a:r>
            <a:r>
              <a:rPr lang="de-DE" sz="2800" dirty="0" err="1"/>
              <a:t>Haidamaki</a:t>
            </a:r>
            <a:r>
              <a:rPr lang="de-DE" sz="2800" dirty="0"/>
              <a:t> on Uman Like </a:t>
            </a:r>
            <a:r>
              <a:rPr lang="de-DE" sz="2800" dirty="0" smtClean="0"/>
              <a:t>heavy</a:t>
            </a:r>
            <a:r>
              <a:rPr lang="ru-RU" sz="2800" dirty="0" smtClean="0"/>
              <a:t> </a:t>
            </a:r>
            <a:r>
              <a:rPr lang="de-DE" sz="2800" dirty="0" err="1"/>
              <a:t>clouds</a:t>
            </a:r>
            <a:r>
              <a:rPr lang="de-DE" sz="2800" dirty="0"/>
              <a:t> </a:t>
            </a:r>
            <a:r>
              <a:rPr lang="de-DE" sz="2800" dirty="0" err="1" smtClean="0"/>
              <a:t>converge</a:t>
            </a:r>
            <a:r>
              <a:rPr lang="ru-RU" sz="2800" dirty="0" smtClean="0"/>
              <a:t>”.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" y="3073547"/>
            <a:ext cx="3091992" cy="286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5" y="3167815"/>
            <a:ext cx="2947961" cy="277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55" y="3449645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684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2995947"/>
              </p:ext>
            </p:extLst>
          </p:nvPr>
        </p:nvGraphicFramePr>
        <p:xfrm>
          <a:off x="1637122" y="18306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8082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Фальшиві друзі перекладача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403" y="1687398"/>
            <a:ext cx="6716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err="1" smtClean="0"/>
              <a:t>Інтернаціоналізми</a:t>
            </a:r>
            <a:r>
              <a:rPr lang="uk-UA" sz="3200" dirty="0" smtClean="0"/>
              <a:t> в мові оригіналу, які повністю або частково розрізнюються за значенням зі своїми аналогами за звучанням та написанням в мові перекладу. </a:t>
            </a:r>
            <a:endParaRPr lang="uk-U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7" y="4034672"/>
            <a:ext cx="2466975" cy="26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540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651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</vt:lpstr>
      <vt:lpstr>Презентация PowerPoint</vt:lpstr>
      <vt:lpstr>Презентация PowerPoint</vt:lpstr>
      <vt:lpstr>Trinkgeldgesicht</vt:lpstr>
      <vt:lpstr>Презентация PowerPoint</vt:lpstr>
      <vt:lpstr>Der Blackout ein und sechzig war wie eine Explosion </vt:lpstr>
      <vt:lpstr>Презентация PowerPoint</vt:lpstr>
      <vt:lpstr>Презентация PowerPoint</vt:lpstr>
      <vt:lpstr>Фальшиві друзі перекладача</vt:lpstr>
      <vt:lpstr>Презентация PowerPoint</vt:lpstr>
      <vt:lpstr>Презентация PowerPoint</vt:lpstr>
      <vt:lpstr>Презентация PowerPoint</vt:lpstr>
      <vt:lpstr>ВИДИ ТРАНСФОРМАЦІЙ</vt:lpstr>
      <vt:lpstr>Безеквівалентна лексика та її переклад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174</cp:revision>
  <dcterms:created xsi:type="dcterms:W3CDTF">2016-11-18T14:12:19Z</dcterms:created>
  <dcterms:modified xsi:type="dcterms:W3CDTF">2025-07-08T14:59:31Z</dcterms:modified>
</cp:coreProperties>
</file>