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05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728191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процесів обробки металів тиском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7992888" cy="3672408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обов'язкова дисципліна</a:t>
            </a:r>
          </a:p>
          <a:p>
            <a:pPr algn="ctr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136 Металургія</a:t>
            </a:r>
          </a:p>
          <a:p>
            <a:pPr algn="ctr"/>
            <a:r>
              <a:rPr lang="uk-UA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(магістерського) рівня</a:t>
            </a:r>
          </a:p>
          <a:p>
            <a:pPr algn="ctr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здобувачів освітньої програми</a:t>
            </a:r>
          </a:p>
          <a:p>
            <a:pPr algn="ctr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«Обробка металів тиском»</a:t>
            </a:r>
          </a:p>
          <a:p>
            <a:pPr algn="ctr"/>
            <a:endParaRPr lang="uk-UA" sz="2800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439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«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МП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ОМТ»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Кругляк Дмитро Олегович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1117" y="2624713"/>
            <a:ext cx="2804403" cy="357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1008112"/>
          </a:xfrm>
        </p:spPr>
        <p:txBody>
          <a:bodyPr>
            <a:noAutofit/>
          </a:bodyPr>
          <a:lstStyle/>
          <a:p>
            <a:pPr algn="ctr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</a:t>
            </a:r>
          </a:p>
          <a:p>
            <a:pPr algn="ctr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 професійної підготовки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 програми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20888"/>
            <a:ext cx="4175447" cy="4176463"/>
          </a:xfrm>
        </p:spPr>
        <p:txBody>
          <a:bodyPr>
            <a:normAutofit/>
          </a:bodyPr>
          <a:lstStyle/>
          <a:p>
            <a:endParaRPr lang="uk-UA" sz="1600" dirty="0" smtClean="0"/>
          </a:p>
          <a:p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ЄКТС -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(1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годин)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підсумкового семестрового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 -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</a:t>
            </a:r>
          </a:p>
          <a:p>
            <a:pPr marL="0" indent="0" algn="ctr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семестр</a:t>
            </a:r>
            <a:endParaRPr lang="uk-UA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Лекції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– 1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</a:t>
            </a:r>
          </a:p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–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84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</a:p>
          <a:p>
            <a:endParaRPr lang="uk-UA" sz="1600" b="1" dirty="0"/>
          </a:p>
        </p:txBody>
      </p:sp>
    </p:spTree>
    <p:extLst>
      <p:ext uri="{BB962C8B-B14F-4D97-AF65-F5344CB8AC3E}">
        <p14:creationId xmlns:p14="http://schemas.microsoft.com/office/powerpoint/2010/main" val="3174241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ТА ЗАВДАННЯ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 дисципліни «Моделювання процесів обробки металів тиском» вивчення основних напрямків розробок нових і вдосконалення діючих технологій і конструкцій обладнання та технологічного інструменту обробки металів тиском за рахунок комп’ютерного моделювання, а також навчання методології моделювання, що включає як  опис, так і встановлення взаємозв'язків усередині об'єкта, що  моделюється і основам чисельних методів розв'язку завдань аналізу,  розрахунків і керування процесами, що протікають при виробництві та обробці металів і сплавів.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синтезує зв'язки між загальними теоретичними знаннями та навичками, придбаними здобувачем при вивченні дисциплін, і спеціальною підготовкою в області обробки металів тиском. Дисципліна є частиною плану підготовки магістрів. Вивчення даної дисципліни спрямоване на формування загально-професійної інженерної культури, що дозволяє застосовувати отримані знання й уміння у всіх видах професійної діяльності, у тому числі виробничо-технологічній, науково-дослідній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проєктній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 дисципліни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оволодіння здобувачами питань моделювання різних процесів обробки металів тиском; вміння користуватися базовими знаннями вищої математики, механіки деформуючого тіла та ін. до складання своїх програм, а так само забезпеченню правильного введення в стандартні програмні комплекси своїх досліджуваних даних.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668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результаті вивчення навчальної дисципліни здобувач повинен набути таких результатів навчання (знання, уміння тощо) та компетентностей: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608512" cy="463711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ЗК2. Здатність до пошуку, оброблення та аналізу інформації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різних джерел.</a:t>
            </a:r>
            <a:endParaRPr 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ЗК3. 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  </a:r>
          </a:p>
          <a:p>
            <a:pPr>
              <a:lnSpc>
                <a:spcPct val="120000"/>
              </a:lnSpc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ЗК4. Здатність працювати в міжнародному контексті. 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СК1. Здатність розробляти та реалізовувати </a:t>
            </a:r>
            <a:r>
              <a:rPr lang="uk-UA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сфері металургії, а також дотичні до неї міждисциплінарні </a:t>
            </a:r>
            <a:r>
              <a:rPr lang="uk-UA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СК8. Здатність приймати ефективні рішення в металургії. 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 9. Здатність розв’язувати складні задачі і проблеми металургії в широких та </a:t>
            </a:r>
            <a:r>
              <a:rPr lang="uk-UA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мультидисциплінарних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контекстах, у нових або незнайомих середовищах за наявності неповної або обмеженої інформації з урахуванням аспектів соціальної та етичної відповідальності.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СК11. Здатність застосовувати теоретичні та технологічні навички для дослідження та впровадження технологій обробки металів тиском у виконанні інноваційних </a:t>
            </a:r>
            <a:r>
              <a:rPr lang="uk-UA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оборонної промисловості в галузі механічна інженерія. 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 12. Здатність застосовувати методи та засоби розрахунку технологічних режимів процесів обробки металів тиском у промисловому сектор і комплексного впровадження металургійних технологій у період повоєнного відновлення.</a:t>
            </a:r>
          </a:p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320480" cy="499715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РН2. Формувати структуру і властивості продукції металургійного виробництва відповідно до потреб замовників. 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РН4. Вільно спілкуватися державною та англійською мовами усно і письмово для обговорення професійних проблем і результатів діяльності у сфері металургії та ширшого кола інженерних питань, презентації результатів досліджень та інноваційних </a:t>
            </a:r>
            <a:r>
              <a:rPr lang="uk-UA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РН10. Застосовувати сучасні математичні методи, цифрові технології та спеціалізоване програмне забезпечення для розв’язання складних задач і проблем металургії. Додаткові вимоги до результатів навчання за освітньо-професійною програмою підготовки магістрів.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РН13. Забезпечувати потрібні техніко-економічні показники при керуванні складними металургійними процесами. 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РН14. Розуміння теоретичних та технологічних навичок для дослідження та впровадження технологій обробки металів тиском у виконанні інноваційних </a:t>
            </a:r>
            <a:r>
              <a:rPr lang="uk-UA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оборонної промисловості в галузі механічна інженерія.</a:t>
            </a:r>
          </a:p>
          <a:p>
            <a:pPr>
              <a:lnSpc>
                <a:spcPct val="120000"/>
              </a:lnSpc>
            </a:pPr>
            <a:r>
              <a:rPr lang="uk-UA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РН15. Вміння застосовувати методи та засоби розрахунку технологічних режимів процесів обробки металів тиском у промисловому сектор і комплексного впровадження металургійних технологій у період повоєнного відновлення.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1399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</TotalTime>
  <Words>591</Words>
  <Application>Microsoft Office PowerPoint</Application>
  <PresentationFormat>Экран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Ясность</vt:lpstr>
      <vt:lpstr>Моделювання процесів обробки металів тиском</vt:lpstr>
      <vt:lpstr>Дисципліна «МП ОМТ»</vt:lpstr>
      <vt:lpstr>МЕТА ТА ЗАВДАННЯ </vt:lpstr>
      <vt:lpstr>У результаті вивчення навчальної дисципліни здобувач повинен набути таких результатів навчання (знання, уміння тощо) та компетентностей: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Термомеханічні методи зміцнення матеріалів військового призначення</dc:title>
  <dc:creator>Admin</dc:creator>
  <cp:lastModifiedBy>Admin</cp:lastModifiedBy>
  <cp:revision>9</cp:revision>
  <dcterms:created xsi:type="dcterms:W3CDTF">2023-11-02T19:33:26Z</dcterms:created>
  <dcterms:modified xsi:type="dcterms:W3CDTF">2023-11-02T20:50:59Z</dcterms:modified>
</cp:coreProperties>
</file>