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61" r:id="rId4"/>
    <p:sldId id="272" r:id="rId5"/>
    <p:sldId id="273" r:id="rId6"/>
    <p:sldId id="274" r:id="rId7"/>
    <p:sldId id="271" r:id="rId8"/>
    <p:sldId id="267" r:id="rId9"/>
    <p:sldId id="277" r:id="rId10"/>
    <p:sldId id="275" r:id="rId11"/>
    <p:sldId id="258" r:id="rId12"/>
    <p:sldId id="259" r:id="rId13"/>
    <p:sldId id="280" r:id="rId14"/>
    <p:sldId id="264" r:id="rId15"/>
    <p:sldId id="265" r:id="rId16"/>
    <p:sldId id="281" r:id="rId17"/>
    <p:sldId id="269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76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C17053-2D2F-495B-8F3D-4B4A1C37E00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6C18C3-FE0F-4756-9801-2864D2556059}">
      <dgm:prSet phldrT="[Текст]" custT="1"/>
      <dgm:spPr/>
      <dgm:t>
        <a:bodyPr/>
        <a:lstStyle/>
        <a:p>
          <a:r>
            <a:rPr lang="ru-RU" sz="3200" i="0" u="none" dirty="0" err="1" smtClean="0"/>
            <a:t>Загальний</a:t>
          </a:r>
          <a:endParaRPr lang="ru-RU" sz="3200" i="0" u="none" dirty="0"/>
        </a:p>
      </dgm:t>
    </dgm:pt>
    <dgm:pt modelId="{9AA5CF7C-5D8E-4E41-9362-2BBAEE3F8081}" type="parTrans" cxnId="{906DEF67-60D1-4F3D-954B-8B29BDBEC281}">
      <dgm:prSet/>
      <dgm:spPr/>
      <dgm:t>
        <a:bodyPr/>
        <a:lstStyle/>
        <a:p>
          <a:endParaRPr lang="ru-RU"/>
        </a:p>
      </dgm:t>
    </dgm:pt>
    <dgm:pt modelId="{EFBE9363-10C3-4971-B0AE-9F50F67492ED}" type="sibTrans" cxnId="{906DEF67-60D1-4F3D-954B-8B29BDBEC281}">
      <dgm:prSet/>
      <dgm:spPr/>
      <dgm:t>
        <a:bodyPr/>
        <a:lstStyle/>
        <a:p>
          <a:endParaRPr lang="ru-RU"/>
        </a:p>
      </dgm:t>
    </dgm:pt>
    <dgm:pt modelId="{7E864CF3-D6B2-4D1F-AD58-47E515FA72BC}">
      <dgm:prSet phldrT="[Текст]"/>
      <dgm:spPr/>
      <dgm:t>
        <a:bodyPr/>
        <a:lstStyle/>
        <a:p>
          <a:r>
            <a:rPr lang="uk-UA" dirty="0" smtClean="0"/>
            <a:t>Функціональний</a:t>
          </a:r>
          <a:endParaRPr lang="ru-RU" dirty="0"/>
        </a:p>
      </dgm:t>
    </dgm:pt>
    <dgm:pt modelId="{85CA7C7A-8CCE-44CE-BE2A-DD7AED07DEF0}" type="parTrans" cxnId="{BADD0D9F-5D38-4F42-ADC3-E69C5FFEF50A}">
      <dgm:prSet/>
      <dgm:spPr/>
      <dgm:t>
        <a:bodyPr/>
        <a:lstStyle/>
        <a:p>
          <a:endParaRPr lang="ru-RU"/>
        </a:p>
      </dgm:t>
    </dgm:pt>
    <dgm:pt modelId="{6FEF834A-3D20-4344-A634-DB86429B7A60}" type="sibTrans" cxnId="{BADD0D9F-5D38-4F42-ADC3-E69C5FFEF50A}">
      <dgm:prSet/>
      <dgm:spPr/>
      <dgm:t>
        <a:bodyPr/>
        <a:lstStyle/>
        <a:p>
          <a:endParaRPr lang="ru-RU"/>
        </a:p>
      </dgm:t>
    </dgm:pt>
    <dgm:pt modelId="{7F5BC66F-60E8-4268-94E8-113935B8F673}">
      <dgm:prSet phldrT="[Текст]"/>
      <dgm:spPr/>
      <dgm:t>
        <a:bodyPr/>
        <a:lstStyle/>
        <a:p>
          <a:r>
            <a:rPr lang="ru-RU" i="0" u="none" dirty="0" err="1" smtClean="0"/>
            <a:t>Процесуальний</a:t>
          </a:r>
          <a:endParaRPr lang="ru-RU" i="0" u="none" dirty="0"/>
        </a:p>
      </dgm:t>
    </dgm:pt>
    <dgm:pt modelId="{12486319-64A0-46FD-A9BC-07890250AE1F}" type="parTrans" cxnId="{BE5B73F4-A90E-40CE-8AA5-CAC5FA7349FA}">
      <dgm:prSet/>
      <dgm:spPr/>
      <dgm:t>
        <a:bodyPr/>
        <a:lstStyle/>
        <a:p>
          <a:endParaRPr lang="ru-RU"/>
        </a:p>
      </dgm:t>
    </dgm:pt>
    <dgm:pt modelId="{C7EF253B-0DCE-45EB-99FD-57DDF4213A6D}" type="sibTrans" cxnId="{BE5B73F4-A90E-40CE-8AA5-CAC5FA7349FA}">
      <dgm:prSet/>
      <dgm:spPr/>
      <dgm:t>
        <a:bodyPr/>
        <a:lstStyle/>
        <a:p>
          <a:endParaRPr lang="ru-RU"/>
        </a:p>
      </dgm:t>
    </dgm:pt>
    <dgm:pt modelId="{82E6C2CB-CC62-4CF6-93E3-879EDB9F2702}">
      <dgm:prSet phldrT="[Текст]"/>
      <dgm:spPr/>
      <dgm:t>
        <a:bodyPr/>
        <a:lstStyle/>
        <a:p>
          <a:r>
            <a:rPr lang="ru-RU" i="0" u="none" dirty="0" err="1" smtClean="0"/>
            <a:t>Суб’єктно-об’єктний</a:t>
          </a:r>
          <a:endParaRPr lang="ru-RU" i="0" u="none" dirty="0"/>
        </a:p>
      </dgm:t>
    </dgm:pt>
    <dgm:pt modelId="{4B97FE14-068B-4FB9-9952-DFCBC44359E6}" type="parTrans" cxnId="{F141F16C-3DD5-4928-89EB-62C68834FF6A}">
      <dgm:prSet/>
      <dgm:spPr/>
      <dgm:t>
        <a:bodyPr/>
        <a:lstStyle/>
        <a:p>
          <a:endParaRPr lang="ru-RU"/>
        </a:p>
      </dgm:t>
    </dgm:pt>
    <dgm:pt modelId="{D29F80BF-BC82-4D13-975F-210531DC17D6}" type="sibTrans" cxnId="{F141F16C-3DD5-4928-89EB-62C68834FF6A}">
      <dgm:prSet/>
      <dgm:spPr/>
      <dgm:t>
        <a:bodyPr/>
        <a:lstStyle/>
        <a:p>
          <a:endParaRPr lang="ru-RU"/>
        </a:p>
      </dgm:t>
    </dgm:pt>
    <dgm:pt modelId="{B56B933D-706F-44EC-9CBA-DD36123DF072}" type="pres">
      <dgm:prSet presAssocID="{2FC17053-2D2F-495B-8F3D-4B4A1C37E0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5D618D-0EF3-470E-A384-4A0AF6D5AC1B}" type="pres">
      <dgm:prSet presAssocID="{566C18C3-FE0F-4756-9801-2864D2556059}" presName="vertFlow" presStyleCnt="0"/>
      <dgm:spPr/>
    </dgm:pt>
    <dgm:pt modelId="{4225D2FB-95A1-4AE1-A044-1061A2F77A7F}" type="pres">
      <dgm:prSet presAssocID="{566C18C3-FE0F-4756-9801-2864D2556059}" presName="header" presStyleLbl="node1" presStyleIdx="0" presStyleCnt="4" custScaleX="321793" custScaleY="620163" custLinFactY="-100000" custLinFactNeighborX="41047" custLinFactNeighborY="-141196"/>
      <dgm:spPr/>
      <dgm:t>
        <a:bodyPr/>
        <a:lstStyle/>
        <a:p>
          <a:endParaRPr lang="ru-RU"/>
        </a:p>
      </dgm:t>
    </dgm:pt>
    <dgm:pt modelId="{5838D60F-B0E6-4972-BD79-79235F5349B1}" type="pres">
      <dgm:prSet presAssocID="{566C18C3-FE0F-4756-9801-2864D2556059}" presName="hSp" presStyleCnt="0"/>
      <dgm:spPr/>
    </dgm:pt>
    <dgm:pt modelId="{262FFCA0-7EE8-40A0-BC9E-C9BCA6E355FC}" type="pres">
      <dgm:prSet presAssocID="{7E864CF3-D6B2-4D1F-AD58-47E515FA72BC}" presName="vertFlow" presStyleCnt="0"/>
      <dgm:spPr/>
    </dgm:pt>
    <dgm:pt modelId="{7EFF776F-D55B-41BC-8D9C-B7B0F1036786}" type="pres">
      <dgm:prSet presAssocID="{7E864CF3-D6B2-4D1F-AD58-47E515FA72BC}" presName="header" presStyleLbl="node1" presStyleIdx="1" presStyleCnt="4" custScaleX="399471" custScaleY="731326" custLinFactX="57867" custLinFactY="-100000" custLinFactNeighborX="100000" custLinFactNeighborY="-151416"/>
      <dgm:spPr/>
      <dgm:t>
        <a:bodyPr/>
        <a:lstStyle/>
        <a:p>
          <a:endParaRPr lang="ru-RU"/>
        </a:p>
      </dgm:t>
    </dgm:pt>
    <dgm:pt modelId="{C84AA535-E349-4F18-A0A9-498339AC66F4}" type="pres">
      <dgm:prSet presAssocID="{7E864CF3-D6B2-4D1F-AD58-47E515FA72BC}" presName="hSp" presStyleCnt="0"/>
      <dgm:spPr/>
    </dgm:pt>
    <dgm:pt modelId="{9F9F31B6-05C6-4619-9373-60379842D9BF}" type="pres">
      <dgm:prSet presAssocID="{7F5BC66F-60E8-4268-94E8-113935B8F673}" presName="vertFlow" presStyleCnt="0"/>
      <dgm:spPr/>
    </dgm:pt>
    <dgm:pt modelId="{17E54371-0D5B-484D-B642-37F4982305A0}" type="pres">
      <dgm:prSet presAssocID="{7F5BC66F-60E8-4268-94E8-113935B8F673}" presName="header" presStyleLbl="node1" presStyleIdx="2" presStyleCnt="4" custScaleX="410800" custScaleY="688742" custLinFactX="-267980" custLinFactY="409336" custLinFactNeighborX="-300000" custLinFactNeighborY="500000"/>
      <dgm:spPr/>
      <dgm:t>
        <a:bodyPr/>
        <a:lstStyle/>
        <a:p>
          <a:endParaRPr lang="ru-RU"/>
        </a:p>
      </dgm:t>
    </dgm:pt>
    <dgm:pt modelId="{3B82EB9B-51E0-43D5-828E-F985A8D84E36}" type="pres">
      <dgm:prSet presAssocID="{7F5BC66F-60E8-4268-94E8-113935B8F673}" presName="hSp" presStyleCnt="0"/>
      <dgm:spPr/>
    </dgm:pt>
    <dgm:pt modelId="{B3E3DA6D-FD31-498F-8DDD-B5F4A5E17878}" type="pres">
      <dgm:prSet presAssocID="{82E6C2CB-CC62-4CF6-93E3-879EDB9F2702}" presName="vertFlow" presStyleCnt="0"/>
      <dgm:spPr/>
    </dgm:pt>
    <dgm:pt modelId="{6E16E9EE-6C79-41A5-853E-DBDD2E63554C}" type="pres">
      <dgm:prSet presAssocID="{82E6C2CB-CC62-4CF6-93E3-879EDB9F2702}" presName="header" presStyleLbl="node1" presStyleIdx="3" presStyleCnt="4" custScaleX="444075" custScaleY="605549" custLinFactX="-78517" custLinFactY="300000" custLinFactNeighborX="-100000" custLinFactNeighborY="361524"/>
      <dgm:spPr/>
      <dgm:t>
        <a:bodyPr/>
        <a:lstStyle/>
        <a:p>
          <a:endParaRPr lang="ru-RU"/>
        </a:p>
      </dgm:t>
    </dgm:pt>
  </dgm:ptLst>
  <dgm:cxnLst>
    <dgm:cxn modelId="{BADD0D9F-5D38-4F42-ADC3-E69C5FFEF50A}" srcId="{2FC17053-2D2F-495B-8F3D-4B4A1C37E00E}" destId="{7E864CF3-D6B2-4D1F-AD58-47E515FA72BC}" srcOrd="1" destOrd="0" parTransId="{85CA7C7A-8CCE-44CE-BE2A-DD7AED07DEF0}" sibTransId="{6FEF834A-3D20-4344-A634-DB86429B7A60}"/>
    <dgm:cxn modelId="{BE5B73F4-A90E-40CE-8AA5-CAC5FA7349FA}" srcId="{2FC17053-2D2F-495B-8F3D-4B4A1C37E00E}" destId="{7F5BC66F-60E8-4268-94E8-113935B8F673}" srcOrd="2" destOrd="0" parTransId="{12486319-64A0-46FD-A9BC-07890250AE1F}" sibTransId="{C7EF253B-0DCE-45EB-99FD-57DDF4213A6D}"/>
    <dgm:cxn modelId="{F141F16C-3DD5-4928-89EB-62C68834FF6A}" srcId="{2FC17053-2D2F-495B-8F3D-4B4A1C37E00E}" destId="{82E6C2CB-CC62-4CF6-93E3-879EDB9F2702}" srcOrd="3" destOrd="0" parTransId="{4B97FE14-068B-4FB9-9952-DFCBC44359E6}" sibTransId="{D29F80BF-BC82-4D13-975F-210531DC17D6}"/>
    <dgm:cxn modelId="{CD6F5333-640E-4E76-8E87-470BF82C9D89}" type="presOf" srcId="{7E864CF3-D6B2-4D1F-AD58-47E515FA72BC}" destId="{7EFF776F-D55B-41BC-8D9C-B7B0F1036786}" srcOrd="0" destOrd="0" presId="urn:microsoft.com/office/officeart/2005/8/layout/lProcess1"/>
    <dgm:cxn modelId="{85C2A24C-A7CE-4AD9-8865-524DBDDEB905}" type="presOf" srcId="{2FC17053-2D2F-495B-8F3D-4B4A1C37E00E}" destId="{B56B933D-706F-44EC-9CBA-DD36123DF072}" srcOrd="0" destOrd="0" presId="urn:microsoft.com/office/officeart/2005/8/layout/lProcess1"/>
    <dgm:cxn modelId="{906DEF67-60D1-4F3D-954B-8B29BDBEC281}" srcId="{2FC17053-2D2F-495B-8F3D-4B4A1C37E00E}" destId="{566C18C3-FE0F-4756-9801-2864D2556059}" srcOrd="0" destOrd="0" parTransId="{9AA5CF7C-5D8E-4E41-9362-2BBAEE3F8081}" sibTransId="{EFBE9363-10C3-4971-B0AE-9F50F67492ED}"/>
    <dgm:cxn modelId="{C6D6D5C3-B57E-42C1-91AC-B21D8492AAF4}" type="presOf" srcId="{82E6C2CB-CC62-4CF6-93E3-879EDB9F2702}" destId="{6E16E9EE-6C79-41A5-853E-DBDD2E63554C}" srcOrd="0" destOrd="0" presId="urn:microsoft.com/office/officeart/2005/8/layout/lProcess1"/>
    <dgm:cxn modelId="{75FBB090-EEF8-4E07-850F-DAE8F1D8B903}" type="presOf" srcId="{566C18C3-FE0F-4756-9801-2864D2556059}" destId="{4225D2FB-95A1-4AE1-A044-1061A2F77A7F}" srcOrd="0" destOrd="0" presId="urn:microsoft.com/office/officeart/2005/8/layout/lProcess1"/>
    <dgm:cxn modelId="{05088F23-1958-4117-BAB4-46F10E5E325E}" type="presOf" srcId="{7F5BC66F-60E8-4268-94E8-113935B8F673}" destId="{17E54371-0D5B-484D-B642-37F4982305A0}" srcOrd="0" destOrd="0" presId="urn:microsoft.com/office/officeart/2005/8/layout/lProcess1"/>
    <dgm:cxn modelId="{757DC391-4535-4CCC-8617-4BC44D5DAA25}" type="presParOf" srcId="{B56B933D-706F-44EC-9CBA-DD36123DF072}" destId="{ED5D618D-0EF3-470E-A384-4A0AF6D5AC1B}" srcOrd="0" destOrd="0" presId="urn:microsoft.com/office/officeart/2005/8/layout/lProcess1"/>
    <dgm:cxn modelId="{22107856-71F3-4CBA-8E43-A613DCE1AED6}" type="presParOf" srcId="{ED5D618D-0EF3-470E-A384-4A0AF6D5AC1B}" destId="{4225D2FB-95A1-4AE1-A044-1061A2F77A7F}" srcOrd="0" destOrd="0" presId="urn:microsoft.com/office/officeart/2005/8/layout/lProcess1"/>
    <dgm:cxn modelId="{BB0E0F3D-20CE-40FE-9821-17C05A70AE21}" type="presParOf" srcId="{B56B933D-706F-44EC-9CBA-DD36123DF072}" destId="{5838D60F-B0E6-4972-BD79-79235F5349B1}" srcOrd="1" destOrd="0" presId="urn:microsoft.com/office/officeart/2005/8/layout/lProcess1"/>
    <dgm:cxn modelId="{0E33A0D8-E702-42F2-A4CD-060BEB075278}" type="presParOf" srcId="{B56B933D-706F-44EC-9CBA-DD36123DF072}" destId="{262FFCA0-7EE8-40A0-BC9E-C9BCA6E355FC}" srcOrd="2" destOrd="0" presId="urn:microsoft.com/office/officeart/2005/8/layout/lProcess1"/>
    <dgm:cxn modelId="{FE95389E-284D-4A3A-913B-FA431010398A}" type="presParOf" srcId="{262FFCA0-7EE8-40A0-BC9E-C9BCA6E355FC}" destId="{7EFF776F-D55B-41BC-8D9C-B7B0F1036786}" srcOrd="0" destOrd="0" presId="urn:microsoft.com/office/officeart/2005/8/layout/lProcess1"/>
    <dgm:cxn modelId="{1A1F1984-E984-4C0B-A863-BDF92CF4EA31}" type="presParOf" srcId="{B56B933D-706F-44EC-9CBA-DD36123DF072}" destId="{C84AA535-E349-4F18-A0A9-498339AC66F4}" srcOrd="3" destOrd="0" presId="urn:microsoft.com/office/officeart/2005/8/layout/lProcess1"/>
    <dgm:cxn modelId="{584AE841-8AF0-41D6-BD23-790909DD0998}" type="presParOf" srcId="{B56B933D-706F-44EC-9CBA-DD36123DF072}" destId="{9F9F31B6-05C6-4619-9373-60379842D9BF}" srcOrd="4" destOrd="0" presId="urn:microsoft.com/office/officeart/2005/8/layout/lProcess1"/>
    <dgm:cxn modelId="{72B54A32-CA4A-4FC9-98F5-308FED1214E0}" type="presParOf" srcId="{9F9F31B6-05C6-4619-9373-60379842D9BF}" destId="{17E54371-0D5B-484D-B642-37F4982305A0}" srcOrd="0" destOrd="0" presId="urn:microsoft.com/office/officeart/2005/8/layout/lProcess1"/>
    <dgm:cxn modelId="{BE777D9F-4009-4C61-8D59-1AB72064919F}" type="presParOf" srcId="{B56B933D-706F-44EC-9CBA-DD36123DF072}" destId="{3B82EB9B-51E0-43D5-828E-F985A8D84E36}" srcOrd="5" destOrd="0" presId="urn:microsoft.com/office/officeart/2005/8/layout/lProcess1"/>
    <dgm:cxn modelId="{CEAA49D8-CCC7-464A-A232-069E12662A81}" type="presParOf" srcId="{B56B933D-706F-44EC-9CBA-DD36123DF072}" destId="{B3E3DA6D-FD31-498F-8DDD-B5F4A5E17878}" srcOrd="6" destOrd="0" presId="urn:microsoft.com/office/officeart/2005/8/layout/lProcess1"/>
    <dgm:cxn modelId="{5ED288B2-6072-4F44-A0EA-CECE6074DF82}" type="presParOf" srcId="{B3E3DA6D-FD31-498F-8DDD-B5F4A5E17878}" destId="{6E16E9EE-6C79-41A5-853E-DBDD2E63554C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042D69E-F62F-4D80-8687-DA61A8CDBDCF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0025AE5-495D-4C90-B7CA-CA7E93112F89}">
      <dgm:prSet phldrT="[Текст]" custT="1"/>
      <dgm:spPr/>
      <dgm:t>
        <a:bodyPr/>
        <a:lstStyle/>
        <a:p>
          <a:r>
            <a:rPr lang="uk-UA" sz="4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Структурні принципи</a:t>
          </a:r>
          <a:endParaRPr lang="ru-RU" sz="4000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59CC8D-4E52-4246-B9C4-0D66C50E8E84}" type="parTrans" cxnId="{0EAF9499-47BD-4B4B-9B4A-8392A59AE8C7}">
      <dgm:prSet/>
      <dgm:spPr/>
      <dgm:t>
        <a:bodyPr/>
        <a:lstStyle/>
        <a:p>
          <a:endParaRPr lang="ru-RU"/>
        </a:p>
      </dgm:t>
    </dgm:pt>
    <dgm:pt modelId="{3196E623-49EB-4450-916C-4D2167FE2F8D}" type="sibTrans" cxnId="{0EAF9499-47BD-4B4B-9B4A-8392A59AE8C7}">
      <dgm:prSet/>
      <dgm:spPr/>
      <dgm:t>
        <a:bodyPr/>
        <a:lstStyle/>
        <a:p>
          <a:endParaRPr lang="ru-RU"/>
        </a:p>
      </dgm:t>
    </dgm:pt>
    <dgm:pt modelId="{840470E9-0397-49CD-AD49-D0756D77FCA3}">
      <dgm:prSet phldrT="[Текст]" custT="1"/>
      <dgm:spPr/>
      <dgm:t>
        <a:bodyPr/>
        <a:lstStyle/>
        <a:p>
          <a:pPr algn="ctr"/>
          <a:r>
            <a:rPr lang="ru-RU" sz="1700" b="0" i="1" dirty="0" smtClean="0"/>
            <a:t>Структурно-</a:t>
          </a:r>
          <a:r>
            <a:rPr lang="ru-RU" sz="1700" b="0" i="1" dirty="0" err="1" smtClean="0"/>
            <a:t>організаційні</a:t>
          </a:r>
          <a:r>
            <a:rPr lang="ru-RU" sz="1700" b="0" i="1" dirty="0" smtClean="0"/>
            <a:t> </a:t>
          </a:r>
          <a:r>
            <a:rPr lang="ru-RU" sz="1700" b="0" i="1" dirty="0" err="1" smtClean="0"/>
            <a:t>принципи</a:t>
          </a:r>
          <a:r>
            <a:rPr lang="ru-RU" sz="1700" b="0" i="0" dirty="0" smtClean="0"/>
            <a:t>: </a:t>
          </a:r>
          <a:r>
            <a:rPr lang="ru-RU" sz="1700" b="0" i="0" dirty="0" err="1" smtClean="0"/>
            <a:t>єдність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системи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державної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влади</a:t>
          </a:r>
          <a:r>
            <a:rPr lang="ru-RU" sz="1700" b="0" i="0" dirty="0" smtClean="0"/>
            <a:t>; </a:t>
          </a:r>
          <a:r>
            <a:rPr lang="ru-RU" sz="1700" b="0" i="0" dirty="0" err="1" smtClean="0"/>
            <a:t>територіально-галузевий</a:t>
          </a:r>
          <a:r>
            <a:rPr lang="ru-RU" sz="1700" b="0" i="0" dirty="0" smtClean="0"/>
            <a:t>, </a:t>
          </a:r>
          <a:r>
            <a:rPr lang="ru-RU" sz="1700" b="0" i="0" dirty="0" err="1" smtClean="0"/>
            <a:t>який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зумовлює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залежність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організаційних</a:t>
          </a:r>
          <a:r>
            <a:rPr lang="ru-RU" sz="1700" b="0" i="0" dirty="0" smtClean="0"/>
            <a:t> структур </a:t>
          </a:r>
          <a:r>
            <a:rPr lang="ru-RU" sz="1700" b="0" i="0" dirty="0" err="1" smtClean="0"/>
            <a:t>від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те­риторії</a:t>
          </a:r>
          <a:r>
            <a:rPr lang="ru-RU" sz="1700" b="0" i="0" dirty="0" smtClean="0"/>
            <a:t>, </a:t>
          </a:r>
          <a:r>
            <a:rPr lang="ru-RU" sz="1700" b="0" i="0" dirty="0" err="1" smtClean="0"/>
            <a:t>галузі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виробництва</a:t>
          </a:r>
          <a:r>
            <a:rPr lang="ru-RU" sz="1700" b="0" i="0" dirty="0" smtClean="0"/>
            <a:t> та </a:t>
          </a:r>
          <a:r>
            <a:rPr lang="ru-RU" sz="1700" b="0" i="0" dirty="0" err="1" smtClean="0"/>
            <a:t>обслуговування</a:t>
          </a:r>
          <a:r>
            <a:rPr lang="ru-RU" sz="1700" b="0" i="0" dirty="0" smtClean="0"/>
            <a:t>; </a:t>
          </a:r>
          <a:r>
            <a:rPr lang="ru-RU" sz="1700" b="0" i="0" dirty="0" err="1" smtClean="0"/>
            <a:t>різноманітності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організаційних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зв’язків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органів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державної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влади</a:t>
          </a:r>
          <a:r>
            <a:rPr lang="ru-RU" sz="1700" b="0" i="0" dirty="0" smtClean="0"/>
            <a:t> і </a:t>
          </a:r>
          <a:r>
            <a:rPr lang="ru-RU" sz="1700" b="0" i="0" dirty="0" err="1" smtClean="0"/>
            <a:t>місцевого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самоврядування</a:t>
          </a:r>
          <a:r>
            <a:rPr lang="ru-RU" sz="1700" b="0" i="0" dirty="0" smtClean="0"/>
            <a:t> в </a:t>
          </a:r>
          <a:r>
            <a:rPr lang="ru-RU" sz="1700" b="0" i="0" dirty="0" err="1" smtClean="0"/>
            <a:t>системі</a:t>
          </a:r>
          <a:r>
            <a:rPr lang="ru-RU" sz="1700" b="0" i="0" dirty="0" smtClean="0"/>
            <a:t> державного </a:t>
          </a:r>
          <a:r>
            <a:rPr lang="ru-RU" sz="1700" b="0" i="0" dirty="0" err="1" smtClean="0"/>
            <a:t>управлін­ня</a:t>
          </a:r>
          <a:r>
            <a:rPr lang="ru-RU" sz="1700" b="0" i="0" dirty="0" smtClean="0"/>
            <a:t>; </a:t>
          </a:r>
          <a:r>
            <a:rPr lang="ru-RU" sz="1700" b="0" i="0" dirty="0" err="1" smtClean="0"/>
            <a:t>поєднання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колегіальності</a:t>
          </a:r>
          <a:r>
            <a:rPr lang="ru-RU" sz="1700" b="0" i="0" dirty="0" smtClean="0"/>
            <a:t> й </a:t>
          </a:r>
          <a:r>
            <a:rPr lang="ru-RU" sz="1700" b="0" i="0" dirty="0" err="1" smtClean="0"/>
            <a:t>одноосібності</a:t>
          </a:r>
          <a:r>
            <a:rPr lang="ru-RU" sz="1700" b="0" i="0" dirty="0" smtClean="0"/>
            <a:t> в </a:t>
          </a:r>
          <a:r>
            <a:rPr lang="ru-RU" sz="1700" b="0" i="0" dirty="0" err="1" smtClean="0"/>
            <a:t>окремих</a:t>
          </a:r>
          <a:r>
            <a:rPr lang="ru-RU" sz="1700" b="0" i="0" dirty="0" smtClean="0"/>
            <a:t> орга­нах </a:t>
          </a:r>
          <a:r>
            <a:rPr lang="ru-RU" sz="1700" b="0" i="0" dirty="0" err="1" smtClean="0"/>
            <a:t>влади</a:t>
          </a:r>
          <a:r>
            <a:rPr lang="ru-RU" sz="1700" b="0" i="0" dirty="0" smtClean="0"/>
            <a:t> та </a:t>
          </a:r>
          <a:r>
            <a:rPr lang="ru-RU" sz="1700" b="0" i="0" dirty="0" err="1" smtClean="0"/>
            <a:t>місцевого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самоврядування</a:t>
          </a:r>
          <a:r>
            <a:rPr lang="ru-RU" sz="1700" b="0" i="0" dirty="0" smtClean="0"/>
            <a:t>; </a:t>
          </a:r>
          <a:r>
            <a:rPr lang="ru-RU" sz="1700" b="0" i="0" dirty="0" err="1" smtClean="0"/>
            <a:t>лінійно-функціо­нальний</a:t>
          </a:r>
          <a:r>
            <a:rPr lang="ru-RU" sz="1700" b="0" i="0" dirty="0" smtClean="0"/>
            <a:t> принцип, </a:t>
          </a:r>
          <a:r>
            <a:rPr lang="ru-RU" sz="1700" b="0" i="0" dirty="0" err="1" smtClean="0"/>
            <a:t>який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розкриває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зміст</a:t>
          </a:r>
          <a:r>
            <a:rPr lang="ru-RU" sz="1700" b="0" i="0" dirty="0" smtClean="0"/>
            <a:t> і </a:t>
          </a:r>
          <a:r>
            <a:rPr lang="ru-RU" sz="1700" b="0" i="0" dirty="0" err="1" smtClean="0"/>
            <a:t>обсяг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підлеглості</a:t>
          </a:r>
          <a:r>
            <a:rPr lang="ru-RU" sz="1700" b="0" i="0" dirty="0" smtClean="0"/>
            <a:t> та </a:t>
          </a:r>
          <a:r>
            <a:rPr lang="ru-RU" sz="1700" b="0" i="0" dirty="0" err="1" smtClean="0"/>
            <a:t>управлінської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взаємодії</a:t>
          </a:r>
          <a:r>
            <a:rPr lang="ru-RU" sz="1700" b="0" i="0" dirty="0" smtClean="0"/>
            <a:t> в </a:t>
          </a:r>
          <a:r>
            <a:rPr lang="ru-RU" sz="1700" b="0" i="0" dirty="0" err="1" smtClean="0"/>
            <a:t>організаційній</a:t>
          </a:r>
          <a:r>
            <a:rPr lang="ru-RU" sz="1700" b="0" i="0" dirty="0" smtClean="0"/>
            <a:t> </a:t>
          </a:r>
          <a:r>
            <a:rPr lang="ru-RU" sz="1700" b="0" i="0" dirty="0" err="1" smtClean="0"/>
            <a:t>структурі</a:t>
          </a:r>
          <a:r>
            <a:rPr lang="ru-RU" sz="1700" b="0" i="0" dirty="0" smtClean="0"/>
            <a:t> дер­жавного </a:t>
          </a:r>
          <a:r>
            <a:rPr lang="ru-RU" sz="1700" b="0" i="0" dirty="0" err="1" smtClean="0"/>
            <a:t>управління</a:t>
          </a:r>
          <a:endParaRPr lang="ru-RU" sz="1800" b="1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DD82DB-958D-42D9-848A-3B8346F4EEA4}" type="parTrans" cxnId="{F9CF6817-78DA-47D4-8E35-9AFCB3FB55C4}">
      <dgm:prSet/>
      <dgm:spPr/>
      <dgm:t>
        <a:bodyPr/>
        <a:lstStyle/>
        <a:p>
          <a:endParaRPr lang="ru-RU"/>
        </a:p>
      </dgm:t>
    </dgm:pt>
    <dgm:pt modelId="{D2563CCE-D796-45BD-B1E4-F408E901C873}" type="sibTrans" cxnId="{F9CF6817-78DA-47D4-8E35-9AFCB3FB55C4}">
      <dgm:prSet/>
      <dgm:spPr/>
      <dgm:t>
        <a:bodyPr/>
        <a:lstStyle/>
        <a:p>
          <a:endParaRPr lang="ru-RU"/>
        </a:p>
      </dgm:t>
    </dgm:pt>
    <dgm:pt modelId="{CA66B42C-084F-4CE6-999B-6862A826797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b="0" i="1" dirty="0" smtClean="0"/>
            <a:t>Структурно-</a:t>
          </a:r>
          <a:r>
            <a:rPr lang="ru-RU" sz="1600" b="0" i="1" dirty="0" err="1" smtClean="0"/>
            <a:t>процесуальні</a:t>
          </a:r>
          <a:r>
            <a:rPr lang="ru-RU" sz="1600" b="0" i="1" dirty="0" smtClean="0"/>
            <a:t>,</a:t>
          </a:r>
          <a:r>
            <a:rPr lang="ru-RU" sz="1600" b="1" i="0" dirty="0" smtClean="0"/>
            <a:t> </a:t>
          </a:r>
          <a:r>
            <a:rPr lang="ru-RU" sz="1600" b="0" i="0" dirty="0" err="1" smtClean="0"/>
            <a:t>які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організують</a:t>
          </a:r>
          <a:r>
            <a:rPr lang="ru-RU" sz="1600" b="0" i="0" dirty="0" smtClean="0"/>
            <a:t> держав­но-</a:t>
          </a:r>
          <a:r>
            <a:rPr lang="ru-RU" sz="1600" b="0" i="0" dirty="0" err="1" smtClean="0"/>
            <a:t>управлінську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діяльність</a:t>
          </a:r>
          <a:r>
            <a:rPr lang="ru-RU" sz="1600" b="0" i="0" dirty="0" smtClean="0"/>
            <a:t> і широко </a:t>
          </a:r>
          <a:r>
            <a:rPr lang="ru-RU" sz="1600" b="0" i="0" dirty="0" err="1" smtClean="0"/>
            <a:t>застосовуються</a:t>
          </a:r>
          <a:r>
            <a:rPr lang="ru-RU" sz="1600" b="0" i="0" dirty="0" smtClean="0"/>
            <a:t>: </a:t>
          </a:r>
          <a:r>
            <a:rPr lang="ru-RU" sz="1600" b="0" i="0" dirty="0" err="1" smtClean="0"/>
            <a:t>відповідності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елементів</a:t>
          </a:r>
          <a:r>
            <a:rPr lang="ru-RU" sz="1600" b="0" i="0" dirty="0" smtClean="0"/>
            <a:t> (</a:t>
          </a:r>
          <a:r>
            <a:rPr lang="ru-RU" sz="1600" b="0" i="0" dirty="0" err="1" smtClean="0"/>
            <a:t>методів</a:t>
          </a:r>
          <a:r>
            <a:rPr lang="ru-RU" sz="1600" b="0" i="0" dirty="0" smtClean="0"/>
            <a:t>, форм і </a:t>
          </a:r>
          <a:r>
            <a:rPr lang="ru-RU" sz="1600" b="0" i="0" dirty="0" err="1" smtClean="0"/>
            <a:t>стадій</a:t>
          </a:r>
          <a:r>
            <a:rPr lang="ru-RU" sz="1600" b="0" i="0" dirty="0" smtClean="0"/>
            <a:t>) </a:t>
          </a:r>
          <a:r>
            <a:rPr lang="ru-RU" sz="1600" b="0" i="0" dirty="0" err="1" smtClean="0"/>
            <a:t>управлінської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діяльності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органів</a:t>
          </a:r>
          <a:r>
            <a:rPr lang="ru-RU" sz="1600" b="0" i="0" dirty="0" smtClean="0"/>
            <a:t> державного </a:t>
          </a:r>
          <a:r>
            <a:rPr lang="ru-RU" sz="1600" b="0" i="0" dirty="0" err="1" smtClean="0"/>
            <a:t>управ­ління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їх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функціям</a:t>
          </a:r>
          <a:r>
            <a:rPr lang="ru-RU" sz="1600" b="0" i="0" dirty="0" smtClean="0"/>
            <a:t> і </a:t>
          </a:r>
          <a:r>
            <a:rPr lang="ru-RU" sz="1600" b="0" i="0" dirty="0" err="1" smtClean="0"/>
            <a:t>організації</a:t>
          </a:r>
          <a:r>
            <a:rPr lang="ru-RU" sz="1600" b="0" i="0" dirty="0" smtClean="0"/>
            <a:t>; </a:t>
          </a:r>
          <a:r>
            <a:rPr lang="ru-RU" sz="1600" b="0" i="0" dirty="0" err="1" smtClean="0"/>
            <a:t>конкретизації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управлін­ської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діяльності</a:t>
          </a:r>
          <a:r>
            <a:rPr lang="ru-RU" sz="1600" b="0" i="0" dirty="0" smtClean="0"/>
            <a:t> й </a:t>
          </a:r>
          <a:r>
            <a:rPr lang="ru-RU" sz="1600" b="0" i="0" dirty="0" err="1" smtClean="0"/>
            <a:t>особистої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відповідальності</a:t>
          </a:r>
          <a:r>
            <a:rPr lang="ru-RU" sz="1600" b="0" i="0" dirty="0" smtClean="0"/>
            <a:t> за </a:t>
          </a:r>
          <a:r>
            <a:rPr lang="ru-RU" sz="1600" b="0" i="0" dirty="0" err="1" smtClean="0"/>
            <a:t>її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результати</a:t>
          </a:r>
          <a:r>
            <a:rPr lang="ru-RU" sz="1600" b="0" i="0" dirty="0" smtClean="0"/>
            <a:t>; </a:t>
          </a:r>
          <a:r>
            <a:rPr lang="ru-RU" sz="1600" b="0" i="0" dirty="0" err="1" smtClean="0"/>
            <a:t>стимулювання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раціональної</a:t>
          </a:r>
          <a:r>
            <a:rPr lang="ru-RU" sz="1600" b="0" i="0" dirty="0" smtClean="0"/>
            <a:t> та </a:t>
          </a:r>
          <a:r>
            <a:rPr lang="ru-RU" sz="1600" b="0" i="0" dirty="0" err="1" smtClean="0"/>
            <a:t>ефективної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управлінської</a:t>
          </a:r>
          <a:r>
            <a:rPr lang="ru-RU" sz="1600" b="0" i="0" dirty="0" smtClean="0"/>
            <a:t> </a:t>
          </a:r>
          <a:r>
            <a:rPr lang="ru-RU" sz="1600" b="0" i="0" dirty="0" err="1" smtClean="0"/>
            <a:t>діяльності</a:t>
          </a:r>
          <a:endParaRPr lang="uk-UA" sz="16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uk-UA" sz="16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284522B-6F8C-4ED8-94E0-41FFF31BA1B9}" type="parTrans" cxnId="{19897479-4898-4FFE-B0E6-B2173148D52A}">
      <dgm:prSet/>
      <dgm:spPr/>
      <dgm:t>
        <a:bodyPr/>
        <a:lstStyle/>
        <a:p>
          <a:endParaRPr lang="ru-RU"/>
        </a:p>
      </dgm:t>
    </dgm:pt>
    <dgm:pt modelId="{F560AF0B-C7F3-4D9B-B769-E96627A5CF77}" type="sibTrans" cxnId="{19897479-4898-4FFE-B0E6-B2173148D52A}">
      <dgm:prSet/>
      <dgm:spPr/>
      <dgm:t>
        <a:bodyPr/>
        <a:lstStyle/>
        <a:p>
          <a:endParaRPr lang="ru-RU"/>
        </a:p>
      </dgm:t>
    </dgm:pt>
    <dgm:pt modelId="{831C7E92-E05B-4A90-9889-F518D11E0DD6}">
      <dgm:prSet custT="1"/>
      <dgm:spPr/>
      <dgm:t>
        <a:bodyPr/>
        <a:lstStyle/>
        <a:p>
          <a:endParaRPr lang="ru-RU"/>
        </a:p>
      </dgm:t>
    </dgm:pt>
    <dgm:pt modelId="{BA978534-2CD6-4504-931B-46DB423841E9}" type="parTrans" cxnId="{035871C4-A41D-40F5-B227-0DC868FE6E9F}">
      <dgm:prSet/>
      <dgm:spPr/>
      <dgm:t>
        <a:bodyPr/>
        <a:lstStyle/>
        <a:p>
          <a:endParaRPr lang="ru-RU"/>
        </a:p>
      </dgm:t>
    </dgm:pt>
    <dgm:pt modelId="{3DBB62D1-89A8-4E4E-9E56-E556831417D5}" type="sibTrans" cxnId="{035871C4-A41D-40F5-B227-0DC868FE6E9F}">
      <dgm:prSet/>
      <dgm:spPr/>
      <dgm:t>
        <a:bodyPr/>
        <a:lstStyle/>
        <a:p>
          <a:endParaRPr lang="ru-RU"/>
        </a:p>
      </dgm:t>
    </dgm:pt>
    <dgm:pt modelId="{1FB9C16D-60F3-495E-A7D0-551720F2F177}">
      <dgm:prSet custT="1"/>
      <dgm:spPr/>
      <dgm:t>
        <a:bodyPr/>
        <a:lstStyle/>
        <a:p>
          <a:endParaRPr lang="ru-RU"/>
        </a:p>
      </dgm:t>
    </dgm:pt>
    <dgm:pt modelId="{AB21C5B4-B55C-4FCD-9BB6-662DF2CAB08A}" type="parTrans" cxnId="{1D8998E0-04DF-48D4-A771-14DB50775A20}">
      <dgm:prSet/>
      <dgm:spPr/>
      <dgm:t>
        <a:bodyPr/>
        <a:lstStyle/>
        <a:p>
          <a:endParaRPr lang="ru-RU"/>
        </a:p>
      </dgm:t>
    </dgm:pt>
    <dgm:pt modelId="{5A13C95F-F6EE-4199-A70A-55AEC07574A0}" type="sibTrans" cxnId="{1D8998E0-04DF-48D4-A771-14DB50775A20}">
      <dgm:prSet/>
      <dgm:spPr/>
      <dgm:t>
        <a:bodyPr/>
        <a:lstStyle/>
        <a:p>
          <a:endParaRPr lang="ru-RU"/>
        </a:p>
      </dgm:t>
    </dgm:pt>
    <dgm:pt modelId="{92279F90-3B8E-41CF-B376-A40EF1B489E1}">
      <dgm:prSet/>
      <dgm:spPr/>
      <dgm:t>
        <a:bodyPr/>
        <a:lstStyle/>
        <a:p>
          <a:r>
            <a:rPr lang="ru-RU" b="0" i="1" dirty="0" smtClean="0"/>
            <a:t>Структурно-</a:t>
          </a:r>
          <a:r>
            <a:rPr lang="ru-RU" b="0" i="1" dirty="0" err="1" smtClean="0"/>
            <a:t>цільові</a:t>
          </a:r>
          <a:r>
            <a:rPr lang="ru-RU" b="0" i="1" dirty="0" smtClean="0"/>
            <a:t> </a:t>
          </a:r>
          <a:r>
            <a:rPr lang="ru-RU" b="0" i="1" dirty="0" err="1" smtClean="0"/>
            <a:t>принципи</a:t>
          </a:r>
          <a:r>
            <a:rPr lang="ru-RU" b="1" i="0" dirty="0" smtClean="0"/>
            <a:t> </a:t>
          </a:r>
          <a:r>
            <a:rPr lang="ru-RU" b="0" i="0" dirty="0" err="1" smtClean="0"/>
            <a:t>включають</a:t>
          </a:r>
          <a:r>
            <a:rPr lang="ru-RU" b="0" i="0" dirty="0" smtClean="0"/>
            <a:t>: </a:t>
          </a:r>
          <a:r>
            <a:rPr lang="ru-RU" b="0" i="0" dirty="0" err="1" smtClean="0"/>
            <a:t>узгодженість</a:t>
          </a:r>
          <a:r>
            <a:rPr lang="ru-RU" b="0" i="0" dirty="0" smtClean="0"/>
            <a:t> </a:t>
          </a:r>
          <a:r>
            <a:rPr lang="ru-RU" b="0" i="0" dirty="0" err="1" smtClean="0"/>
            <a:t>цілей</a:t>
          </a:r>
          <a:r>
            <a:rPr lang="ru-RU" b="0" i="0" dirty="0" smtClean="0"/>
            <a:t> державного </a:t>
          </a:r>
          <a:r>
            <a:rPr lang="ru-RU" b="0" i="0" dirty="0" err="1" smtClean="0"/>
            <a:t>управління</a:t>
          </a:r>
          <a:r>
            <a:rPr lang="ru-RU" b="0" i="0" dirty="0" smtClean="0"/>
            <a:t> </a:t>
          </a:r>
          <a:r>
            <a:rPr lang="ru-RU" b="0" i="0" dirty="0" err="1" smtClean="0"/>
            <a:t>між</a:t>
          </a:r>
          <a:r>
            <a:rPr lang="ru-RU" b="0" i="0" dirty="0" smtClean="0"/>
            <a:t> собою; </a:t>
          </a:r>
          <a:r>
            <a:rPr lang="ru-RU" b="0" i="0" dirty="0" err="1" smtClean="0"/>
            <a:t>взаємодоповнюваність</a:t>
          </a:r>
          <a:r>
            <a:rPr lang="ru-RU" b="0" i="0" dirty="0" smtClean="0"/>
            <a:t> </a:t>
          </a:r>
          <a:r>
            <a:rPr lang="ru-RU" b="0" i="0" dirty="0" err="1" smtClean="0"/>
            <a:t>цілей</a:t>
          </a:r>
          <a:r>
            <a:rPr lang="ru-RU" b="0" i="0" dirty="0" smtClean="0"/>
            <a:t>, коли одна </a:t>
          </a:r>
          <a:r>
            <a:rPr lang="ru-RU" b="0" i="0" dirty="0" err="1" smtClean="0"/>
            <a:t>ціль</a:t>
          </a:r>
          <a:r>
            <a:rPr lang="ru-RU" b="0" i="0" dirty="0" smtClean="0"/>
            <a:t> </a:t>
          </a:r>
          <a:r>
            <a:rPr lang="ru-RU" b="0" i="0" dirty="0" err="1" smtClean="0"/>
            <a:t>сприяє</a:t>
          </a:r>
          <a:r>
            <a:rPr lang="ru-RU" b="0" i="0" dirty="0" smtClean="0"/>
            <a:t> </a:t>
          </a:r>
          <a:r>
            <a:rPr lang="ru-RU" b="0" i="0" dirty="0" err="1" smtClean="0"/>
            <a:t>іншій</a:t>
          </a:r>
          <a:r>
            <a:rPr lang="ru-RU" b="0" i="0" dirty="0" smtClean="0"/>
            <a:t> і </a:t>
          </a:r>
          <a:r>
            <a:rPr lang="ru-RU" b="0" i="0" dirty="0" err="1" smtClean="0"/>
            <a:t>підсилює</a:t>
          </a:r>
          <a:r>
            <a:rPr lang="ru-RU" b="0" i="0" dirty="0" smtClean="0"/>
            <a:t> </a:t>
          </a:r>
          <a:r>
            <a:rPr lang="ru-RU" b="0" i="0" dirty="0" err="1" smtClean="0"/>
            <a:t>її</a:t>
          </a:r>
          <a:r>
            <a:rPr lang="ru-RU" b="0" i="0" dirty="0" smtClean="0"/>
            <a:t>; </a:t>
          </a:r>
          <a:r>
            <a:rPr lang="ru-RU" b="0" i="0" dirty="0" err="1" smtClean="0"/>
            <a:t>підлеглість</a:t>
          </a:r>
          <a:r>
            <a:rPr lang="ru-RU" b="0" i="0" dirty="0" smtClean="0"/>
            <a:t> </a:t>
          </a:r>
          <a:r>
            <a:rPr lang="ru-RU" b="0" i="0" dirty="0" err="1" smtClean="0"/>
            <a:t>часткових</a:t>
          </a:r>
          <a:r>
            <a:rPr lang="ru-RU" b="0" i="0" dirty="0" smtClean="0"/>
            <a:t>, </a:t>
          </a:r>
          <a:r>
            <a:rPr lang="ru-RU" b="0" i="0" dirty="0" err="1" smtClean="0"/>
            <a:t>локальних</a:t>
          </a:r>
          <a:r>
            <a:rPr lang="ru-RU" b="0" i="0" dirty="0" smtClean="0"/>
            <a:t> </a:t>
          </a:r>
          <a:r>
            <a:rPr lang="ru-RU" b="0" i="0" dirty="0" err="1" smtClean="0"/>
            <a:t>цілей</a:t>
          </a:r>
          <a:r>
            <a:rPr lang="ru-RU" b="0" i="0" dirty="0" smtClean="0"/>
            <a:t> </a:t>
          </a:r>
          <a:r>
            <a:rPr lang="ru-RU" b="0" i="0" dirty="0" err="1" smtClean="0"/>
            <a:t>загальним</a:t>
          </a:r>
          <a:r>
            <a:rPr lang="ru-RU" b="0" i="0" dirty="0" smtClean="0"/>
            <a:t> (</a:t>
          </a:r>
          <a:r>
            <a:rPr lang="ru-RU" b="0" i="0" dirty="0" err="1" smtClean="0"/>
            <a:t>страте­гічним</a:t>
          </a:r>
          <a:r>
            <a:rPr lang="ru-RU" b="0" i="0" dirty="0" smtClean="0"/>
            <a:t>); </a:t>
          </a:r>
          <a:r>
            <a:rPr lang="ru-RU" b="0" i="0" dirty="0" err="1" smtClean="0"/>
            <a:t>послідовність</a:t>
          </a:r>
          <a:r>
            <a:rPr lang="ru-RU" b="0" i="0" dirty="0" smtClean="0"/>
            <a:t> у </a:t>
          </a:r>
          <a:r>
            <a:rPr lang="ru-RU" b="0" i="0" dirty="0" err="1" smtClean="0"/>
            <a:t>досягненні</a:t>
          </a:r>
          <a:r>
            <a:rPr lang="ru-RU" b="0" i="0" dirty="0" smtClean="0"/>
            <a:t> </a:t>
          </a:r>
          <a:r>
            <a:rPr lang="ru-RU" b="0" i="0" dirty="0" err="1" smtClean="0"/>
            <a:t>всієї</a:t>
          </a:r>
          <a:r>
            <a:rPr lang="ru-RU" b="0" i="0" dirty="0" smtClean="0"/>
            <a:t> </a:t>
          </a:r>
          <a:r>
            <a:rPr lang="ru-RU" b="0" i="0" dirty="0" err="1" smtClean="0"/>
            <a:t>сукупності</a:t>
          </a:r>
          <a:r>
            <a:rPr lang="ru-RU" b="0" i="0" dirty="0" smtClean="0"/>
            <a:t> </a:t>
          </a:r>
          <a:r>
            <a:rPr lang="ru-RU" b="0" i="0" dirty="0" err="1" smtClean="0"/>
            <a:t>цілей</a:t>
          </a:r>
          <a:r>
            <a:rPr lang="ru-RU" b="0" i="0" dirty="0" smtClean="0"/>
            <a:t> державного </a:t>
          </a:r>
          <a:r>
            <a:rPr lang="ru-RU" b="0" i="0" dirty="0" err="1" smtClean="0"/>
            <a:t>управління</a:t>
          </a:r>
          <a:endParaRPr lang="ru-RU" dirty="0"/>
        </a:p>
      </dgm:t>
    </dgm:pt>
    <dgm:pt modelId="{D9A3E4AF-13F4-4A89-9C29-0E1CE7742BD0}" type="parTrans" cxnId="{63321780-B0A3-4084-815B-50B19DBB2CE9}">
      <dgm:prSet/>
      <dgm:spPr/>
      <dgm:t>
        <a:bodyPr/>
        <a:lstStyle/>
        <a:p>
          <a:endParaRPr lang="ru-RU"/>
        </a:p>
      </dgm:t>
    </dgm:pt>
    <dgm:pt modelId="{B712F5E9-08AB-4861-9C7D-71DE4EEF4FF0}" type="sibTrans" cxnId="{63321780-B0A3-4084-815B-50B19DBB2CE9}">
      <dgm:prSet/>
      <dgm:spPr/>
      <dgm:t>
        <a:bodyPr/>
        <a:lstStyle/>
        <a:p>
          <a:endParaRPr lang="ru-RU"/>
        </a:p>
      </dgm:t>
    </dgm:pt>
    <dgm:pt modelId="{DF2C8EBE-A728-4F18-A17A-6D216E74BF1D}">
      <dgm:prSet custT="1"/>
      <dgm:spPr/>
      <dgm:t>
        <a:bodyPr/>
        <a:lstStyle/>
        <a:p>
          <a:pPr algn="ctr"/>
          <a:r>
            <a:rPr lang="ru-RU" sz="1600" b="0" i="1" dirty="0" smtClean="0"/>
            <a:t>Структурно-</a:t>
          </a:r>
          <a:r>
            <a:rPr lang="ru-RU" sz="1600" b="0" i="1" dirty="0" err="1" smtClean="0"/>
            <a:t>функціональні</a:t>
          </a:r>
          <a:r>
            <a:rPr lang="ru-RU" sz="1600" b="0" i="1" dirty="0" smtClean="0"/>
            <a:t> </a:t>
          </a:r>
          <a:r>
            <a:rPr lang="ru-RU" sz="1600" b="0" i="1" dirty="0" err="1" smtClean="0"/>
            <a:t>принципи</a:t>
          </a:r>
          <a:r>
            <a:rPr lang="ru-RU" sz="1600" b="0" i="0" dirty="0" smtClean="0"/>
            <a:t>: </a:t>
          </a:r>
        </a:p>
        <a:p>
          <a:pPr algn="just"/>
          <a:r>
            <a:rPr lang="ru-RU" sz="1400" b="0" i="0" dirty="0" smtClean="0"/>
            <a:t>- </a:t>
          </a:r>
          <a:r>
            <a:rPr lang="ru-RU" sz="1400" b="0" i="0" dirty="0" err="1" smtClean="0"/>
            <a:t>ди­ференціація</a:t>
          </a:r>
          <a:r>
            <a:rPr lang="ru-RU" sz="1400" b="0" i="0" dirty="0" smtClean="0"/>
            <a:t> і </a:t>
          </a:r>
          <a:r>
            <a:rPr lang="ru-RU" sz="1400" b="0" i="0" dirty="0" err="1" smtClean="0"/>
            <a:t>фіксування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функцій</a:t>
          </a:r>
          <a:r>
            <a:rPr lang="ru-RU" sz="1400" b="0" i="0" dirty="0" smtClean="0"/>
            <a:t> шляхом </a:t>
          </a:r>
          <a:r>
            <a:rPr lang="ru-RU" sz="1400" b="0" i="0" dirty="0" err="1" smtClean="0"/>
            <a:t>видання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право­вих</a:t>
          </a:r>
          <a:r>
            <a:rPr lang="ru-RU" sz="1400" b="0" i="0" dirty="0" smtClean="0"/>
            <a:t> норм;</a:t>
          </a:r>
        </a:p>
        <a:p>
          <a:pPr algn="just"/>
          <a:r>
            <a:rPr lang="ru-RU" sz="1400" b="0" i="0" dirty="0" smtClean="0"/>
            <a:t>- </a:t>
          </a:r>
          <a:r>
            <a:rPr lang="ru-RU" sz="1400" b="0" i="0" dirty="0" err="1" smtClean="0"/>
            <a:t>сумісність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функцій</a:t>
          </a:r>
          <a:r>
            <a:rPr lang="ru-RU" sz="1400" b="0" i="0" dirty="0" smtClean="0"/>
            <a:t> у межах </a:t>
          </a:r>
          <a:r>
            <a:rPr lang="ru-RU" sz="1400" b="0" i="0" dirty="0" err="1" smtClean="0"/>
            <a:t>компетентності</a:t>
          </a:r>
          <a:r>
            <a:rPr lang="ru-RU" sz="1400" b="0" i="0" dirty="0" smtClean="0"/>
            <a:t> одно­го органу, </a:t>
          </a:r>
          <a:r>
            <a:rPr lang="ru-RU" sz="1400" b="0" i="0" dirty="0" err="1" smtClean="0"/>
            <a:t>декількох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органів</a:t>
          </a:r>
          <a:r>
            <a:rPr lang="ru-RU" sz="1400" b="0" i="0" dirty="0" smtClean="0"/>
            <a:t>, </a:t>
          </a:r>
          <a:r>
            <a:rPr lang="ru-RU" sz="1400" b="0" i="0" dirty="0" err="1" smtClean="0"/>
            <a:t>підсистеми</a:t>
          </a:r>
          <a:r>
            <a:rPr lang="ru-RU" sz="1400" b="0" i="0" dirty="0" smtClean="0"/>
            <a:t> і в </a:t>
          </a:r>
          <a:r>
            <a:rPr lang="ru-RU" sz="1400" b="0" i="0" dirty="0" err="1" smtClean="0"/>
            <a:t>цілому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організа­ційної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структури</a:t>
          </a:r>
          <a:r>
            <a:rPr lang="ru-RU" sz="1400" b="0" i="0" dirty="0" smtClean="0"/>
            <a:t> державного </a:t>
          </a:r>
          <a:r>
            <a:rPr lang="ru-RU" sz="1400" b="0" i="0" dirty="0" err="1" smtClean="0"/>
            <a:t>управління</a:t>
          </a:r>
          <a:r>
            <a:rPr lang="ru-RU" sz="1400" b="0" i="0" dirty="0" smtClean="0"/>
            <a:t>; </a:t>
          </a:r>
        </a:p>
        <a:p>
          <a:pPr algn="just"/>
          <a:r>
            <a:rPr lang="ru-RU" sz="1400" b="0" i="0" dirty="0" smtClean="0"/>
            <a:t>- </a:t>
          </a:r>
          <a:r>
            <a:rPr lang="ru-RU" sz="1400" b="0" i="0" dirty="0" err="1" smtClean="0"/>
            <a:t>концентрація</a:t>
          </a:r>
          <a:r>
            <a:rPr lang="ru-RU" sz="1400" b="0" i="0" dirty="0" smtClean="0"/>
            <a:t>, </a:t>
          </a:r>
          <a:r>
            <a:rPr lang="ru-RU" sz="1400" b="0" i="0" dirty="0" err="1" smtClean="0"/>
            <a:t>що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зумовлює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надання</a:t>
          </a:r>
          <a:r>
            <a:rPr lang="ru-RU" sz="1400" b="0" i="0" dirty="0" smtClean="0"/>
            <a:t> одному органу </a:t>
          </a:r>
          <a:r>
            <a:rPr lang="ru-RU" sz="1400" b="0" i="0" dirty="0" err="1" smtClean="0"/>
            <a:t>сукупності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управлінських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функцій</a:t>
          </a:r>
          <a:r>
            <a:rPr lang="ru-RU" sz="1400" b="0" i="0" dirty="0" smtClean="0"/>
            <a:t> і </a:t>
          </a:r>
          <a:r>
            <a:rPr lang="ru-RU" sz="1400" b="0" i="0" dirty="0" err="1" smtClean="0"/>
            <a:t>відповідних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ресурсів</a:t>
          </a:r>
          <a:r>
            <a:rPr lang="ru-RU" sz="1400" b="0" i="0" dirty="0" smtClean="0"/>
            <a:t> для </a:t>
          </a:r>
          <a:r>
            <a:rPr lang="ru-RU" sz="1400" b="0" i="0" dirty="0" err="1" smtClean="0"/>
            <a:t>забезпечення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потужної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управлінської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дії</a:t>
          </a:r>
          <a:r>
            <a:rPr lang="ru-RU" sz="1400" b="0" i="0" dirty="0" smtClean="0"/>
            <a:t> на </a:t>
          </a:r>
          <a:r>
            <a:rPr lang="ru-RU" sz="1400" b="0" i="0" dirty="0" err="1" smtClean="0"/>
            <a:t>керовані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об'єкти</a:t>
          </a:r>
          <a:r>
            <a:rPr lang="ru-RU" sz="1400" b="0" i="0" dirty="0" smtClean="0"/>
            <a:t>; </a:t>
          </a:r>
        </a:p>
        <a:p>
          <a:pPr algn="just"/>
          <a:r>
            <a:rPr lang="ru-RU" sz="1400" b="0" i="0" dirty="0" smtClean="0"/>
            <a:t>- </a:t>
          </a:r>
          <a:r>
            <a:rPr lang="ru-RU" sz="1400" b="0" i="0" dirty="0" err="1" smtClean="0"/>
            <a:t>комбінування</a:t>
          </a:r>
          <a:r>
            <a:rPr lang="ru-RU" sz="1400" b="0" i="0" dirty="0" smtClean="0"/>
            <a:t>, </a:t>
          </a:r>
          <a:r>
            <a:rPr lang="ru-RU" sz="1400" b="0" i="0" dirty="0" err="1" smtClean="0"/>
            <a:t>що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спря­мовується</a:t>
          </a:r>
          <a:r>
            <a:rPr lang="ru-RU" sz="1400" b="0" i="0" dirty="0" smtClean="0"/>
            <a:t> на те, </a:t>
          </a:r>
          <a:r>
            <a:rPr lang="ru-RU" sz="1400" b="0" i="0" dirty="0" err="1" smtClean="0"/>
            <a:t>щоб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певна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сукупність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управлінських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функцій</a:t>
          </a:r>
          <a:r>
            <a:rPr lang="ru-RU" sz="1400" b="0" i="0" dirty="0" smtClean="0"/>
            <a:t>, </a:t>
          </a:r>
          <a:r>
            <a:rPr lang="ru-RU" sz="1400" b="0" i="0" dirty="0" err="1" smtClean="0"/>
            <a:t>які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виходять</a:t>
          </a:r>
          <a:r>
            <a:rPr lang="ru-RU" sz="1400" b="0" i="0" dirty="0" smtClean="0"/>
            <a:t> з </a:t>
          </a:r>
          <a:r>
            <a:rPr lang="ru-RU" sz="1400" b="0" i="0" dirty="0" err="1" smtClean="0"/>
            <a:t>різних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керуючих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компонентів</a:t>
          </a:r>
          <a:r>
            <a:rPr lang="ru-RU" sz="1400" b="0" i="0" dirty="0" smtClean="0"/>
            <a:t>, у </a:t>
          </a:r>
          <a:r>
            <a:rPr lang="ru-RU" sz="1400" b="0" i="0" dirty="0" err="1" smtClean="0"/>
            <a:t>власній</a:t>
          </a:r>
          <a:r>
            <a:rPr lang="ru-RU" sz="1400" b="0" i="0" dirty="0" smtClean="0"/>
            <a:t> </a:t>
          </a:r>
          <a:r>
            <a:rPr lang="ru-RU" sz="1400" b="0" i="0" dirty="0" err="1" smtClean="0"/>
            <a:t>організації</a:t>
          </a:r>
          <a:r>
            <a:rPr lang="ru-RU" sz="1400" b="0" i="0" dirty="0" smtClean="0"/>
            <a:t> не допускала </a:t>
          </a:r>
          <a:r>
            <a:rPr lang="ru-RU" sz="1400" b="0" i="0" dirty="0" err="1" smtClean="0"/>
            <a:t>дублювання</a:t>
          </a:r>
          <a:r>
            <a:rPr lang="ru-RU" sz="1400" b="0" i="0" dirty="0" smtClean="0"/>
            <a:t>;</a:t>
          </a:r>
          <a:endParaRPr lang="ru-RU" sz="1400" dirty="0"/>
        </a:p>
      </dgm:t>
    </dgm:pt>
    <dgm:pt modelId="{D1F7A495-A97A-458B-BDB3-F2B0CACC570F}" type="parTrans" cxnId="{59FE751C-9BE7-4266-AE95-C1236391D099}">
      <dgm:prSet/>
      <dgm:spPr/>
      <dgm:t>
        <a:bodyPr/>
        <a:lstStyle/>
        <a:p>
          <a:endParaRPr lang="ru-RU"/>
        </a:p>
      </dgm:t>
    </dgm:pt>
    <dgm:pt modelId="{95F905CC-BBE2-4A76-9598-646474ABEA5B}" type="sibTrans" cxnId="{59FE751C-9BE7-4266-AE95-C1236391D099}">
      <dgm:prSet/>
      <dgm:spPr/>
      <dgm:t>
        <a:bodyPr/>
        <a:lstStyle/>
        <a:p>
          <a:endParaRPr lang="ru-RU"/>
        </a:p>
      </dgm:t>
    </dgm:pt>
    <dgm:pt modelId="{3F18BCBC-92DE-4DA8-8813-9EE96D88EA35}">
      <dgm:prSet custT="1"/>
      <dgm:spPr/>
      <dgm:t>
        <a:bodyPr/>
        <a:lstStyle/>
        <a:p>
          <a:endParaRPr lang="ru-RU"/>
        </a:p>
      </dgm:t>
    </dgm:pt>
    <dgm:pt modelId="{474B65CC-9484-4C76-8C39-D7C8B2641D33}" type="parTrans" cxnId="{3DFF1A96-2ABF-4E25-BCA3-FAE637EAA6A8}">
      <dgm:prSet/>
      <dgm:spPr/>
      <dgm:t>
        <a:bodyPr/>
        <a:lstStyle/>
        <a:p>
          <a:endParaRPr lang="ru-RU"/>
        </a:p>
      </dgm:t>
    </dgm:pt>
    <dgm:pt modelId="{0A312178-7017-4099-9CE5-E5CF0FD1975F}" type="sibTrans" cxnId="{3DFF1A96-2ABF-4E25-BCA3-FAE637EAA6A8}">
      <dgm:prSet/>
      <dgm:spPr/>
      <dgm:t>
        <a:bodyPr/>
        <a:lstStyle/>
        <a:p>
          <a:endParaRPr lang="ru-RU"/>
        </a:p>
      </dgm:t>
    </dgm:pt>
    <dgm:pt modelId="{2E3BE4A5-B600-4F43-ADDA-4211910322D7}" type="pres">
      <dgm:prSet presAssocID="{A042D69E-F62F-4D80-8687-DA61A8CDBDC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391D80-32B1-4D3E-95A2-7DC7E8CF8D78}" type="pres">
      <dgm:prSet presAssocID="{A042D69E-F62F-4D80-8687-DA61A8CDBDCF}" presName="matrix" presStyleCnt="0"/>
      <dgm:spPr/>
    </dgm:pt>
    <dgm:pt modelId="{CCFA58CE-BE28-4BA9-82B2-995A7555EA3F}" type="pres">
      <dgm:prSet presAssocID="{A042D69E-F62F-4D80-8687-DA61A8CDBDCF}" presName="tile1" presStyleLbl="node1" presStyleIdx="0" presStyleCnt="4" custScaleY="119756" custLinFactNeighborX="-1880" custLinFactNeighborY="-3664"/>
      <dgm:spPr/>
      <dgm:t>
        <a:bodyPr/>
        <a:lstStyle/>
        <a:p>
          <a:endParaRPr lang="ru-RU"/>
        </a:p>
      </dgm:t>
    </dgm:pt>
    <dgm:pt modelId="{7CA14D74-085E-4163-83F2-B67A7D3EC6B0}" type="pres">
      <dgm:prSet presAssocID="{A042D69E-F62F-4D80-8687-DA61A8CDBDC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8EAB09-134B-4178-A881-4C9C036837BB}" type="pres">
      <dgm:prSet presAssocID="{A042D69E-F62F-4D80-8687-DA61A8CDBDCF}" presName="tile2" presStyleLbl="node1" presStyleIdx="1" presStyleCnt="4" custScaleY="117316"/>
      <dgm:spPr/>
      <dgm:t>
        <a:bodyPr/>
        <a:lstStyle/>
        <a:p>
          <a:endParaRPr lang="ru-RU"/>
        </a:p>
      </dgm:t>
    </dgm:pt>
    <dgm:pt modelId="{2BB30330-F63A-4DA6-A59C-B952819CB8EF}" type="pres">
      <dgm:prSet presAssocID="{A042D69E-F62F-4D80-8687-DA61A8CDBDC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4B02B-6EEF-4DD0-B614-1AC8FE4CE043}" type="pres">
      <dgm:prSet presAssocID="{A042D69E-F62F-4D80-8687-DA61A8CDBDCF}" presName="tile3" presStyleLbl="node1" presStyleIdx="2" presStyleCnt="4" custLinFactNeighborX="231" custLinFactNeighborY="-1013"/>
      <dgm:spPr/>
      <dgm:t>
        <a:bodyPr/>
        <a:lstStyle/>
        <a:p>
          <a:endParaRPr lang="ru-RU"/>
        </a:p>
      </dgm:t>
    </dgm:pt>
    <dgm:pt modelId="{7806E111-E141-4FDB-BA70-597C6719EC9C}" type="pres">
      <dgm:prSet presAssocID="{A042D69E-F62F-4D80-8687-DA61A8CDBDC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710C4-E7B7-42CE-8D3D-8F077F39118E}" type="pres">
      <dgm:prSet presAssocID="{A042D69E-F62F-4D80-8687-DA61A8CDBDCF}" presName="tile4" presStyleLbl="node1" presStyleIdx="3" presStyleCnt="4"/>
      <dgm:spPr/>
      <dgm:t>
        <a:bodyPr/>
        <a:lstStyle/>
        <a:p>
          <a:endParaRPr lang="ru-RU"/>
        </a:p>
      </dgm:t>
    </dgm:pt>
    <dgm:pt modelId="{637AC71D-3906-44B6-8560-CAAB1AF735F6}" type="pres">
      <dgm:prSet presAssocID="{A042D69E-F62F-4D80-8687-DA61A8CDBDC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B5EBED-4B39-44C9-A4D8-436ED1E16EB9}" type="pres">
      <dgm:prSet presAssocID="{A042D69E-F62F-4D80-8687-DA61A8CDBDCF}" presName="centerTile" presStyleLbl="fgShp" presStyleIdx="0" presStyleCnt="1" custScaleX="94145" custScaleY="7124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63321780-B0A3-4084-815B-50B19DBB2CE9}" srcId="{40025AE5-495D-4C90-B7CA-CA7E93112F89}" destId="{92279F90-3B8E-41CF-B376-A40EF1B489E1}" srcOrd="1" destOrd="0" parTransId="{D9A3E4AF-13F4-4A89-9C29-0E1CE7742BD0}" sibTransId="{B712F5E9-08AB-4861-9C7D-71DE4EEF4FF0}"/>
    <dgm:cxn modelId="{D4FBC617-505C-419E-9241-46E08D34FA5E}" type="presOf" srcId="{CA66B42C-084F-4CE6-999B-6862A826797F}" destId="{7806E111-E141-4FDB-BA70-597C6719EC9C}" srcOrd="1" destOrd="0" presId="urn:microsoft.com/office/officeart/2005/8/layout/matrix1"/>
    <dgm:cxn modelId="{59FE751C-9BE7-4266-AE95-C1236391D099}" srcId="{40025AE5-495D-4C90-B7CA-CA7E93112F89}" destId="{DF2C8EBE-A728-4F18-A17A-6D216E74BF1D}" srcOrd="3" destOrd="0" parTransId="{D1F7A495-A97A-458B-BDB3-F2B0CACC570F}" sibTransId="{95F905CC-BBE2-4A76-9598-646474ABEA5B}"/>
    <dgm:cxn modelId="{D7D68FD9-68C3-4EE3-AA6D-E2EC089C3325}" type="presOf" srcId="{DF2C8EBE-A728-4F18-A17A-6D216E74BF1D}" destId="{74C710C4-E7B7-42CE-8D3D-8F077F39118E}" srcOrd="0" destOrd="0" presId="urn:microsoft.com/office/officeart/2005/8/layout/matrix1"/>
    <dgm:cxn modelId="{0EAF9499-47BD-4B4B-9B4A-8392A59AE8C7}" srcId="{A042D69E-F62F-4D80-8687-DA61A8CDBDCF}" destId="{40025AE5-495D-4C90-B7CA-CA7E93112F89}" srcOrd="0" destOrd="0" parTransId="{7959CC8D-4E52-4246-B9C4-0D66C50E8E84}" sibTransId="{3196E623-49EB-4450-916C-4D2167FE2F8D}"/>
    <dgm:cxn modelId="{92E49C1A-C762-4313-BDFB-D91C88398554}" type="presOf" srcId="{CA66B42C-084F-4CE6-999B-6862A826797F}" destId="{AE74B02B-6EEF-4DD0-B614-1AC8FE4CE043}" srcOrd="0" destOrd="0" presId="urn:microsoft.com/office/officeart/2005/8/layout/matrix1"/>
    <dgm:cxn modelId="{1D8998E0-04DF-48D4-A771-14DB50775A20}" srcId="{40025AE5-495D-4C90-B7CA-CA7E93112F89}" destId="{1FB9C16D-60F3-495E-A7D0-551720F2F177}" srcOrd="6" destOrd="0" parTransId="{AB21C5B4-B55C-4FCD-9BB6-662DF2CAB08A}" sibTransId="{5A13C95F-F6EE-4199-A70A-55AEC07574A0}"/>
    <dgm:cxn modelId="{B78D17C2-3932-4B5B-8021-0A68AD4656DE}" type="presOf" srcId="{DF2C8EBE-A728-4F18-A17A-6D216E74BF1D}" destId="{637AC71D-3906-44B6-8560-CAAB1AF735F6}" srcOrd="1" destOrd="0" presId="urn:microsoft.com/office/officeart/2005/8/layout/matrix1"/>
    <dgm:cxn modelId="{19897479-4898-4FFE-B0E6-B2173148D52A}" srcId="{40025AE5-495D-4C90-B7CA-CA7E93112F89}" destId="{CA66B42C-084F-4CE6-999B-6862A826797F}" srcOrd="2" destOrd="0" parTransId="{5284522B-6F8C-4ED8-94E0-41FFF31BA1B9}" sibTransId="{F560AF0B-C7F3-4D9B-B769-E96627A5CF77}"/>
    <dgm:cxn modelId="{8720B458-A989-486F-B01D-6E02F3674D3A}" type="presOf" srcId="{40025AE5-495D-4C90-B7CA-CA7E93112F89}" destId="{38B5EBED-4B39-44C9-A4D8-436ED1E16EB9}" srcOrd="0" destOrd="0" presId="urn:microsoft.com/office/officeart/2005/8/layout/matrix1"/>
    <dgm:cxn modelId="{E9BC9337-1181-41F2-A236-29422162E3E1}" type="presOf" srcId="{840470E9-0397-49CD-AD49-D0756D77FCA3}" destId="{7CA14D74-085E-4163-83F2-B67A7D3EC6B0}" srcOrd="1" destOrd="0" presId="urn:microsoft.com/office/officeart/2005/8/layout/matrix1"/>
    <dgm:cxn modelId="{F9CF6817-78DA-47D4-8E35-9AFCB3FB55C4}" srcId="{40025AE5-495D-4C90-B7CA-CA7E93112F89}" destId="{840470E9-0397-49CD-AD49-D0756D77FCA3}" srcOrd="0" destOrd="0" parTransId="{D1DD82DB-958D-42D9-848A-3B8346F4EEA4}" sibTransId="{D2563CCE-D796-45BD-B1E4-F408E901C873}"/>
    <dgm:cxn modelId="{3DFF1A96-2ABF-4E25-BCA3-FAE637EAA6A8}" srcId="{40025AE5-495D-4C90-B7CA-CA7E93112F89}" destId="{3F18BCBC-92DE-4DA8-8813-9EE96D88EA35}" srcOrd="4" destOrd="0" parTransId="{474B65CC-9484-4C76-8C39-D7C8B2641D33}" sibTransId="{0A312178-7017-4099-9CE5-E5CF0FD1975F}"/>
    <dgm:cxn modelId="{AB7A038E-1B3A-4194-A403-0322B60D3BF5}" type="presOf" srcId="{840470E9-0397-49CD-AD49-D0756D77FCA3}" destId="{CCFA58CE-BE28-4BA9-82B2-995A7555EA3F}" srcOrd="0" destOrd="0" presId="urn:microsoft.com/office/officeart/2005/8/layout/matrix1"/>
    <dgm:cxn modelId="{AE853183-9940-49CC-A856-9C84505CE65F}" type="presOf" srcId="{92279F90-3B8E-41CF-B376-A40EF1B489E1}" destId="{2BB30330-F63A-4DA6-A59C-B952819CB8EF}" srcOrd="1" destOrd="0" presId="urn:microsoft.com/office/officeart/2005/8/layout/matrix1"/>
    <dgm:cxn modelId="{E03A8FA3-DF95-4E13-874B-EE006DC00C9A}" type="presOf" srcId="{92279F90-3B8E-41CF-B376-A40EF1B489E1}" destId="{258EAB09-134B-4178-A881-4C9C036837BB}" srcOrd="0" destOrd="0" presId="urn:microsoft.com/office/officeart/2005/8/layout/matrix1"/>
    <dgm:cxn modelId="{035871C4-A41D-40F5-B227-0DC868FE6E9F}" srcId="{40025AE5-495D-4C90-B7CA-CA7E93112F89}" destId="{831C7E92-E05B-4A90-9889-F518D11E0DD6}" srcOrd="5" destOrd="0" parTransId="{BA978534-2CD6-4504-931B-46DB423841E9}" sibTransId="{3DBB62D1-89A8-4E4E-9E56-E556831417D5}"/>
    <dgm:cxn modelId="{B6BC6FEB-F323-494D-B4C2-FBC275C4F58D}" type="presOf" srcId="{A042D69E-F62F-4D80-8687-DA61A8CDBDCF}" destId="{2E3BE4A5-B600-4F43-ADDA-4211910322D7}" srcOrd="0" destOrd="0" presId="urn:microsoft.com/office/officeart/2005/8/layout/matrix1"/>
    <dgm:cxn modelId="{A9EA92DD-204C-4C91-AC1D-CDC78C744926}" type="presParOf" srcId="{2E3BE4A5-B600-4F43-ADDA-4211910322D7}" destId="{0A391D80-32B1-4D3E-95A2-7DC7E8CF8D78}" srcOrd="0" destOrd="0" presId="urn:microsoft.com/office/officeart/2005/8/layout/matrix1"/>
    <dgm:cxn modelId="{2C090343-6826-4BB1-9A72-092D1F5A0004}" type="presParOf" srcId="{0A391D80-32B1-4D3E-95A2-7DC7E8CF8D78}" destId="{CCFA58CE-BE28-4BA9-82B2-995A7555EA3F}" srcOrd="0" destOrd="0" presId="urn:microsoft.com/office/officeart/2005/8/layout/matrix1"/>
    <dgm:cxn modelId="{F689A565-3040-428F-8F1C-E79AA035B12E}" type="presParOf" srcId="{0A391D80-32B1-4D3E-95A2-7DC7E8CF8D78}" destId="{7CA14D74-085E-4163-83F2-B67A7D3EC6B0}" srcOrd="1" destOrd="0" presId="urn:microsoft.com/office/officeart/2005/8/layout/matrix1"/>
    <dgm:cxn modelId="{6FF22253-D310-40D2-8D95-818E40555F8E}" type="presParOf" srcId="{0A391D80-32B1-4D3E-95A2-7DC7E8CF8D78}" destId="{258EAB09-134B-4178-A881-4C9C036837BB}" srcOrd="2" destOrd="0" presId="urn:microsoft.com/office/officeart/2005/8/layout/matrix1"/>
    <dgm:cxn modelId="{6945B173-5E51-4849-8B47-98F0C80DB2F4}" type="presParOf" srcId="{0A391D80-32B1-4D3E-95A2-7DC7E8CF8D78}" destId="{2BB30330-F63A-4DA6-A59C-B952819CB8EF}" srcOrd="3" destOrd="0" presId="urn:microsoft.com/office/officeart/2005/8/layout/matrix1"/>
    <dgm:cxn modelId="{B7ECF491-D6C1-4A5D-992C-81540351FC5A}" type="presParOf" srcId="{0A391D80-32B1-4D3E-95A2-7DC7E8CF8D78}" destId="{AE74B02B-6EEF-4DD0-B614-1AC8FE4CE043}" srcOrd="4" destOrd="0" presId="urn:microsoft.com/office/officeart/2005/8/layout/matrix1"/>
    <dgm:cxn modelId="{D089A955-C5AD-47E8-A5AC-8B759EC9651E}" type="presParOf" srcId="{0A391D80-32B1-4D3E-95A2-7DC7E8CF8D78}" destId="{7806E111-E141-4FDB-BA70-597C6719EC9C}" srcOrd="5" destOrd="0" presId="urn:microsoft.com/office/officeart/2005/8/layout/matrix1"/>
    <dgm:cxn modelId="{E61EF1D4-8C44-4071-A99B-DD0EEA15C597}" type="presParOf" srcId="{0A391D80-32B1-4D3E-95A2-7DC7E8CF8D78}" destId="{74C710C4-E7B7-42CE-8D3D-8F077F39118E}" srcOrd="6" destOrd="0" presId="urn:microsoft.com/office/officeart/2005/8/layout/matrix1"/>
    <dgm:cxn modelId="{34EB7C97-331E-4298-AE31-4432DEF26EA7}" type="presParOf" srcId="{0A391D80-32B1-4D3E-95A2-7DC7E8CF8D78}" destId="{637AC71D-3906-44B6-8560-CAAB1AF735F6}" srcOrd="7" destOrd="0" presId="urn:microsoft.com/office/officeart/2005/8/layout/matrix1"/>
    <dgm:cxn modelId="{D2474D52-7D44-463D-A045-4B01359E63B5}" type="presParOf" srcId="{2E3BE4A5-B600-4F43-ADDA-4211910322D7}" destId="{38B5EBED-4B39-44C9-A4D8-436ED1E16EB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C17053-2D2F-495B-8F3D-4B4A1C37E00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A85E05-3C91-48E0-AAFB-8EDB93DCE59D}">
      <dgm:prSet phldrT="[Текст]" custT="1"/>
      <dgm:spPr/>
      <dgm:t>
        <a:bodyPr/>
        <a:lstStyle/>
        <a:p>
          <a:r>
            <a:rPr lang="uk-UA" sz="2800" dirty="0" smtClean="0">
              <a:solidFill>
                <a:schemeClr val="bg2">
                  <a:lumMod val="75000"/>
                </a:schemeClr>
              </a:solidFill>
            </a:rPr>
            <a:t>Діяльнісно-</a:t>
          </a:r>
          <a:r>
            <a:rPr lang="uk-UA" sz="2800" dirty="0" err="1" smtClean="0">
              <a:solidFill>
                <a:schemeClr val="bg2">
                  <a:lumMod val="75000"/>
                </a:schemeClr>
              </a:solidFill>
            </a:rPr>
            <a:t>праксеологічні</a:t>
          </a:r>
          <a:endParaRPr lang="ru-RU" sz="2800" dirty="0">
            <a:solidFill>
              <a:schemeClr val="bg2">
                <a:lumMod val="75000"/>
              </a:schemeClr>
            </a:solidFill>
          </a:endParaRPr>
        </a:p>
      </dgm:t>
    </dgm:pt>
    <dgm:pt modelId="{2AE03CD6-FCFD-4979-A1EC-7C014C6A1469}" type="parTrans" cxnId="{A80167A3-A9B0-42D3-BC3A-57B3F5DEABED}">
      <dgm:prSet/>
      <dgm:spPr/>
      <dgm:t>
        <a:bodyPr/>
        <a:lstStyle/>
        <a:p>
          <a:endParaRPr lang="ru-RU"/>
        </a:p>
      </dgm:t>
    </dgm:pt>
    <dgm:pt modelId="{06FFDD20-2B65-4016-A3CC-3C7CCEB27785}" type="sibTrans" cxnId="{A80167A3-A9B0-42D3-BC3A-57B3F5DEABED}">
      <dgm:prSet/>
      <dgm:spPr/>
      <dgm:t>
        <a:bodyPr/>
        <a:lstStyle/>
        <a:p>
          <a:endParaRPr lang="ru-RU"/>
        </a:p>
      </dgm:t>
    </dgm:pt>
    <dgm:pt modelId="{CA4D5C05-C289-43D1-A2AC-156290628A27}">
      <dgm:prSet phldrT="[Текст]" custT="1"/>
      <dgm:spPr/>
      <dgm:t>
        <a:bodyPr/>
        <a:lstStyle/>
        <a:p>
          <a:r>
            <a:rPr lang="uk-UA" sz="2400" b="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Виробничі</a:t>
          </a:r>
          <a:endParaRPr lang="ru-RU" sz="2400" b="0" dirty="0">
            <a:solidFill>
              <a:schemeClr val="bg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80F15C-4903-4522-A6C8-C2EA0B1EDC81}" type="parTrans" cxnId="{D2A64698-2610-4F78-8F35-75314084CF82}">
      <dgm:prSet/>
      <dgm:spPr/>
      <dgm:t>
        <a:bodyPr/>
        <a:lstStyle/>
        <a:p>
          <a:endParaRPr lang="ru-RU"/>
        </a:p>
      </dgm:t>
    </dgm:pt>
    <dgm:pt modelId="{E103CBD6-C12B-49E3-A123-A61BDEF6F5AC}" type="sibTrans" cxnId="{D2A64698-2610-4F78-8F35-75314084CF82}">
      <dgm:prSet/>
      <dgm:spPr/>
      <dgm:t>
        <a:bodyPr/>
        <a:lstStyle/>
        <a:p>
          <a:endParaRPr lang="ru-RU"/>
        </a:p>
      </dgm:t>
    </dgm:pt>
    <dgm:pt modelId="{0A8CD398-E17F-4F47-9C28-F7B2E946CF3C}">
      <dgm:prSet phldrT="[Текст]" custT="1"/>
      <dgm:spPr>
        <a:solidFill>
          <a:schemeClr val="tx1">
            <a:lumMod val="85000"/>
          </a:schemeClr>
        </a:solidFill>
      </dgm:spPr>
      <dgm:t>
        <a:bodyPr/>
        <a:lstStyle/>
        <a:p>
          <a:r>
            <a:rPr lang="uk-UA" sz="2400" dirty="0" smtClean="0">
              <a:solidFill>
                <a:schemeClr val="bg2">
                  <a:lumMod val="75000"/>
                </a:schemeClr>
              </a:solidFill>
            </a:rPr>
            <a:t>Організаційні</a:t>
          </a:r>
          <a:endParaRPr lang="ru-RU" sz="2400" dirty="0">
            <a:solidFill>
              <a:schemeClr val="bg2">
                <a:lumMod val="75000"/>
              </a:schemeClr>
            </a:solidFill>
          </a:endParaRPr>
        </a:p>
      </dgm:t>
    </dgm:pt>
    <dgm:pt modelId="{B2B4F146-B2F4-452F-8294-E4B7C56F7A7E}" type="parTrans" cxnId="{696BC5D5-DFAC-4625-BDE1-31EB350D094F}">
      <dgm:prSet/>
      <dgm:spPr/>
      <dgm:t>
        <a:bodyPr/>
        <a:lstStyle/>
        <a:p>
          <a:endParaRPr lang="ru-RU"/>
        </a:p>
      </dgm:t>
    </dgm:pt>
    <dgm:pt modelId="{FB9F7177-DE56-43C5-8E6F-25A6AC52E92D}" type="sibTrans" cxnId="{696BC5D5-DFAC-4625-BDE1-31EB350D094F}">
      <dgm:prSet/>
      <dgm:spPr/>
      <dgm:t>
        <a:bodyPr/>
        <a:lstStyle/>
        <a:p>
          <a:endParaRPr lang="ru-RU"/>
        </a:p>
      </dgm:t>
    </dgm:pt>
    <dgm:pt modelId="{AF25564F-8B5E-4978-BE86-B759FC0BDA0B}">
      <dgm:prSet phldrT="[Текст]" custT="1"/>
      <dgm:spPr/>
      <dgm:t>
        <a:bodyPr/>
        <a:lstStyle/>
        <a:p>
          <a:r>
            <a:rPr lang="uk-UA" sz="2000" b="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Інформаційні</a:t>
          </a:r>
          <a:endParaRPr lang="ru-RU" sz="2000" b="0" dirty="0">
            <a:solidFill>
              <a:schemeClr val="bg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AEC01B-0066-4120-BA69-2D14532EDEA6}" type="parTrans" cxnId="{98103EED-E8E7-41CE-944E-0155EAFB8B3A}">
      <dgm:prSet/>
      <dgm:spPr/>
      <dgm:t>
        <a:bodyPr/>
        <a:lstStyle/>
        <a:p>
          <a:endParaRPr lang="ru-RU"/>
        </a:p>
      </dgm:t>
    </dgm:pt>
    <dgm:pt modelId="{DDBFE9E2-3DE3-47D2-8468-DBC1CC16A3F8}" type="sibTrans" cxnId="{98103EED-E8E7-41CE-944E-0155EAFB8B3A}">
      <dgm:prSet/>
      <dgm:spPr/>
      <dgm:t>
        <a:bodyPr/>
        <a:lstStyle/>
        <a:p>
          <a:endParaRPr lang="ru-RU"/>
        </a:p>
      </dgm:t>
    </dgm:pt>
    <dgm:pt modelId="{566C18C3-FE0F-4756-9801-2864D2556059}">
      <dgm:prSet phldrT="[Текст]" custT="1"/>
      <dgm:spPr>
        <a:solidFill>
          <a:schemeClr val="tx1">
            <a:lumMod val="75000"/>
          </a:schemeClr>
        </a:solidFill>
      </dgm:spPr>
      <dgm:t>
        <a:bodyPr/>
        <a:lstStyle/>
        <a:p>
          <a:r>
            <a:rPr lang="uk-UA" sz="2800" dirty="0" smtClean="0">
              <a:solidFill>
                <a:schemeClr val="bg1"/>
              </a:solidFill>
            </a:rPr>
            <a:t>Роз</a:t>
          </a:r>
          <a:r>
            <a:rPr lang="en-US" sz="2800" dirty="0" smtClean="0">
              <a:solidFill>
                <a:schemeClr val="bg1"/>
              </a:solidFill>
            </a:rPr>
            <a:t>’</a:t>
          </a:r>
          <a:r>
            <a:rPr lang="uk-UA" sz="2800" dirty="0" err="1" smtClean="0">
              <a:solidFill>
                <a:schemeClr val="bg1"/>
              </a:solidFill>
            </a:rPr>
            <a:t>яснюючі</a:t>
          </a:r>
          <a:endParaRPr lang="ru-RU" sz="2800" dirty="0">
            <a:solidFill>
              <a:schemeClr val="bg1"/>
            </a:solidFill>
          </a:endParaRPr>
        </a:p>
      </dgm:t>
    </dgm:pt>
    <dgm:pt modelId="{EFBE9363-10C3-4971-B0AE-9F50F67492ED}" type="sibTrans" cxnId="{906DEF67-60D1-4F3D-954B-8B29BDBEC281}">
      <dgm:prSet/>
      <dgm:spPr/>
      <dgm:t>
        <a:bodyPr/>
        <a:lstStyle/>
        <a:p>
          <a:endParaRPr lang="ru-RU"/>
        </a:p>
      </dgm:t>
    </dgm:pt>
    <dgm:pt modelId="{9AA5CF7C-5D8E-4E41-9362-2BBAEE3F8081}" type="parTrans" cxnId="{906DEF67-60D1-4F3D-954B-8B29BDBEC281}">
      <dgm:prSet/>
      <dgm:spPr/>
      <dgm:t>
        <a:bodyPr/>
        <a:lstStyle/>
        <a:p>
          <a:endParaRPr lang="ru-RU"/>
        </a:p>
      </dgm:t>
    </dgm:pt>
    <dgm:pt modelId="{B56B933D-706F-44EC-9CBA-DD36123DF072}" type="pres">
      <dgm:prSet presAssocID="{2FC17053-2D2F-495B-8F3D-4B4A1C37E0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5D618D-0EF3-470E-A384-4A0AF6D5AC1B}" type="pres">
      <dgm:prSet presAssocID="{566C18C3-FE0F-4756-9801-2864D2556059}" presName="vertFlow" presStyleCnt="0"/>
      <dgm:spPr/>
    </dgm:pt>
    <dgm:pt modelId="{4225D2FB-95A1-4AE1-A044-1061A2F77A7F}" type="pres">
      <dgm:prSet presAssocID="{566C18C3-FE0F-4756-9801-2864D2556059}" presName="header" presStyleLbl="node1" presStyleIdx="0" presStyleCnt="2" custLinFactNeighborX="-45" custLinFactNeighborY="-12347"/>
      <dgm:spPr/>
      <dgm:t>
        <a:bodyPr/>
        <a:lstStyle/>
        <a:p>
          <a:endParaRPr lang="ru-RU"/>
        </a:p>
      </dgm:t>
    </dgm:pt>
    <dgm:pt modelId="{6F05AC35-1686-4888-A55C-1721AECB809C}" type="pres">
      <dgm:prSet presAssocID="{2AE03CD6-FCFD-4979-A1EC-7C014C6A1469}" presName="parTrans" presStyleLbl="sibTrans2D1" presStyleIdx="0" presStyleCnt="3"/>
      <dgm:spPr/>
      <dgm:t>
        <a:bodyPr/>
        <a:lstStyle/>
        <a:p>
          <a:endParaRPr lang="ru-RU"/>
        </a:p>
      </dgm:t>
    </dgm:pt>
    <dgm:pt modelId="{C0ABC36B-B2BA-4BFB-8F05-29F080C48F5D}" type="pres">
      <dgm:prSet presAssocID="{28A85E05-3C91-48E0-AAFB-8EDB93DCE59D}" presName="child" presStyleLbl="alignAccFollowNode1" presStyleIdx="0" presStyleCnt="3" custScaleX="113875" custScaleY="1278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F77042-123B-41E3-8EC5-B6C7318D38A6}" type="pres">
      <dgm:prSet presAssocID="{06FFDD20-2B65-4016-A3CC-3C7CCEB2778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23E69957-D495-421C-8DC3-2987D3B821A0}" type="pres">
      <dgm:prSet presAssocID="{CA4D5C05-C289-43D1-A2AC-156290628A27}" presName="child" presStyleLbl="alignAccFollowNode1" presStyleIdx="1" presStyleCnt="3" custScaleX="102991" custScaleY="134831" custLinFactNeighborX="4038" custLinFactNeighborY="-659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38D60F-B0E6-4972-BD79-79235F5349B1}" type="pres">
      <dgm:prSet presAssocID="{566C18C3-FE0F-4756-9801-2864D2556059}" presName="hSp" presStyleCnt="0"/>
      <dgm:spPr/>
    </dgm:pt>
    <dgm:pt modelId="{DFE30F18-1E68-438F-B815-9CB82CB18702}" type="pres">
      <dgm:prSet presAssocID="{0A8CD398-E17F-4F47-9C28-F7B2E946CF3C}" presName="vertFlow" presStyleCnt="0"/>
      <dgm:spPr/>
    </dgm:pt>
    <dgm:pt modelId="{4201069B-94E8-436F-A489-C9BAE7D95C43}" type="pres">
      <dgm:prSet presAssocID="{0A8CD398-E17F-4F47-9C28-F7B2E946CF3C}" presName="header" presStyleLbl="node1" presStyleIdx="1" presStyleCnt="2"/>
      <dgm:spPr/>
      <dgm:t>
        <a:bodyPr/>
        <a:lstStyle/>
        <a:p>
          <a:endParaRPr lang="ru-RU"/>
        </a:p>
      </dgm:t>
    </dgm:pt>
    <dgm:pt modelId="{906A9385-14BA-4AD7-B688-8ABF929E6B0F}" type="pres">
      <dgm:prSet presAssocID="{72AEC01B-0066-4120-BA69-2D14532EDEA6}" presName="parTrans" presStyleLbl="sibTrans2D1" presStyleIdx="2" presStyleCnt="3"/>
      <dgm:spPr/>
      <dgm:t>
        <a:bodyPr/>
        <a:lstStyle/>
        <a:p>
          <a:endParaRPr lang="ru-RU"/>
        </a:p>
      </dgm:t>
    </dgm:pt>
    <dgm:pt modelId="{AEABA491-8EB4-46A0-923C-667416A46962}" type="pres">
      <dgm:prSet presAssocID="{AF25564F-8B5E-4978-BE86-B759FC0BDA0B}" presName="child" presStyleLbl="alignAccFollowNode1" presStyleIdx="2" presStyleCnt="3" custScaleX="101590" custScaleY="136519" custLinFactNeighborX="-7972" custLinFactNeighborY="-65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6BC5D5-DFAC-4625-BDE1-31EB350D094F}" srcId="{2FC17053-2D2F-495B-8F3D-4B4A1C37E00E}" destId="{0A8CD398-E17F-4F47-9C28-F7B2E946CF3C}" srcOrd="1" destOrd="0" parTransId="{B2B4F146-B2F4-452F-8294-E4B7C56F7A7E}" sibTransId="{FB9F7177-DE56-43C5-8E6F-25A6AC52E92D}"/>
    <dgm:cxn modelId="{B267E241-7378-401A-AC67-8BA9968FE26C}" type="presOf" srcId="{CA4D5C05-C289-43D1-A2AC-156290628A27}" destId="{23E69957-D495-421C-8DC3-2987D3B821A0}" srcOrd="0" destOrd="0" presId="urn:microsoft.com/office/officeart/2005/8/layout/lProcess1"/>
    <dgm:cxn modelId="{45F88744-1E61-4B12-AD63-607C8298925B}" type="presOf" srcId="{0A8CD398-E17F-4F47-9C28-F7B2E946CF3C}" destId="{4201069B-94E8-436F-A489-C9BAE7D95C43}" srcOrd="0" destOrd="0" presId="urn:microsoft.com/office/officeart/2005/8/layout/lProcess1"/>
    <dgm:cxn modelId="{85C2A24C-A7CE-4AD9-8865-524DBDDEB905}" type="presOf" srcId="{2FC17053-2D2F-495B-8F3D-4B4A1C37E00E}" destId="{B56B933D-706F-44EC-9CBA-DD36123DF072}" srcOrd="0" destOrd="0" presId="urn:microsoft.com/office/officeart/2005/8/layout/lProcess1"/>
    <dgm:cxn modelId="{906DEF67-60D1-4F3D-954B-8B29BDBEC281}" srcId="{2FC17053-2D2F-495B-8F3D-4B4A1C37E00E}" destId="{566C18C3-FE0F-4756-9801-2864D2556059}" srcOrd="0" destOrd="0" parTransId="{9AA5CF7C-5D8E-4E41-9362-2BBAEE3F8081}" sibTransId="{EFBE9363-10C3-4971-B0AE-9F50F67492ED}"/>
    <dgm:cxn modelId="{D2A64698-2610-4F78-8F35-75314084CF82}" srcId="{566C18C3-FE0F-4756-9801-2864D2556059}" destId="{CA4D5C05-C289-43D1-A2AC-156290628A27}" srcOrd="1" destOrd="0" parTransId="{1C80F15C-4903-4522-A6C8-C2EA0B1EDC81}" sibTransId="{E103CBD6-C12B-49E3-A123-A61BDEF6F5AC}"/>
    <dgm:cxn modelId="{75FBB090-EEF8-4E07-850F-DAE8F1D8B903}" type="presOf" srcId="{566C18C3-FE0F-4756-9801-2864D2556059}" destId="{4225D2FB-95A1-4AE1-A044-1061A2F77A7F}" srcOrd="0" destOrd="0" presId="urn:microsoft.com/office/officeart/2005/8/layout/lProcess1"/>
    <dgm:cxn modelId="{98103EED-E8E7-41CE-944E-0155EAFB8B3A}" srcId="{0A8CD398-E17F-4F47-9C28-F7B2E946CF3C}" destId="{AF25564F-8B5E-4978-BE86-B759FC0BDA0B}" srcOrd="0" destOrd="0" parTransId="{72AEC01B-0066-4120-BA69-2D14532EDEA6}" sibTransId="{DDBFE9E2-3DE3-47D2-8468-DBC1CC16A3F8}"/>
    <dgm:cxn modelId="{A80167A3-A9B0-42D3-BC3A-57B3F5DEABED}" srcId="{566C18C3-FE0F-4756-9801-2864D2556059}" destId="{28A85E05-3C91-48E0-AAFB-8EDB93DCE59D}" srcOrd="0" destOrd="0" parTransId="{2AE03CD6-FCFD-4979-A1EC-7C014C6A1469}" sibTransId="{06FFDD20-2B65-4016-A3CC-3C7CCEB27785}"/>
    <dgm:cxn modelId="{97DC2101-D843-479D-AA77-3D6265F3EF1F}" type="presOf" srcId="{06FFDD20-2B65-4016-A3CC-3C7CCEB27785}" destId="{D7F77042-123B-41E3-8EC5-B6C7318D38A6}" srcOrd="0" destOrd="0" presId="urn:microsoft.com/office/officeart/2005/8/layout/lProcess1"/>
    <dgm:cxn modelId="{EF4069E2-9288-4BB1-8C4D-1DF9F17987BE}" type="presOf" srcId="{72AEC01B-0066-4120-BA69-2D14532EDEA6}" destId="{906A9385-14BA-4AD7-B688-8ABF929E6B0F}" srcOrd="0" destOrd="0" presId="urn:microsoft.com/office/officeart/2005/8/layout/lProcess1"/>
    <dgm:cxn modelId="{05AF8B55-4D70-4421-96D1-ECE9B68CB183}" type="presOf" srcId="{2AE03CD6-FCFD-4979-A1EC-7C014C6A1469}" destId="{6F05AC35-1686-4888-A55C-1721AECB809C}" srcOrd="0" destOrd="0" presId="urn:microsoft.com/office/officeart/2005/8/layout/lProcess1"/>
    <dgm:cxn modelId="{8991134C-1404-43D1-BF71-26848D0EAD09}" type="presOf" srcId="{28A85E05-3C91-48E0-AAFB-8EDB93DCE59D}" destId="{C0ABC36B-B2BA-4BFB-8F05-29F080C48F5D}" srcOrd="0" destOrd="0" presId="urn:microsoft.com/office/officeart/2005/8/layout/lProcess1"/>
    <dgm:cxn modelId="{2BDF4BC9-123D-497C-B690-B91F49B086E2}" type="presOf" srcId="{AF25564F-8B5E-4978-BE86-B759FC0BDA0B}" destId="{AEABA491-8EB4-46A0-923C-667416A46962}" srcOrd="0" destOrd="0" presId="urn:microsoft.com/office/officeart/2005/8/layout/lProcess1"/>
    <dgm:cxn modelId="{757DC391-4535-4CCC-8617-4BC44D5DAA25}" type="presParOf" srcId="{B56B933D-706F-44EC-9CBA-DD36123DF072}" destId="{ED5D618D-0EF3-470E-A384-4A0AF6D5AC1B}" srcOrd="0" destOrd="0" presId="urn:microsoft.com/office/officeart/2005/8/layout/lProcess1"/>
    <dgm:cxn modelId="{22107856-71F3-4CBA-8E43-A613DCE1AED6}" type="presParOf" srcId="{ED5D618D-0EF3-470E-A384-4A0AF6D5AC1B}" destId="{4225D2FB-95A1-4AE1-A044-1061A2F77A7F}" srcOrd="0" destOrd="0" presId="urn:microsoft.com/office/officeart/2005/8/layout/lProcess1"/>
    <dgm:cxn modelId="{E9BB15D5-DB26-4235-9339-3D590C4A4182}" type="presParOf" srcId="{ED5D618D-0EF3-470E-A384-4A0AF6D5AC1B}" destId="{6F05AC35-1686-4888-A55C-1721AECB809C}" srcOrd="1" destOrd="0" presId="urn:microsoft.com/office/officeart/2005/8/layout/lProcess1"/>
    <dgm:cxn modelId="{32D0B2B9-2DF0-46D0-B5B8-1B805A0705EE}" type="presParOf" srcId="{ED5D618D-0EF3-470E-A384-4A0AF6D5AC1B}" destId="{C0ABC36B-B2BA-4BFB-8F05-29F080C48F5D}" srcOrd="2" destOrd="0" presId="urn:microsoft.com/office/officeart/2005/8/layout/lProcess1"/>
    <dgm:cxn modelId="{E09681AE-946F-41DD-B24D-62B4223FD03A}" type="presParOf" srcId="{ED5D618D-0EF3-470E-A384-4A0AF6D5AC1B}" destId="{D7F77042-123B-41E3-8EC5-B6C7318D38A6}" srcOrd="3" destOrd="0" presId="urn:microsoft.com/office/officeart/2005/8/layout/lProcess1"/>
    <dgm:cxn modelId="{71D7BEF4-6572-46D8-A526-753A6E091E5D}" type="presParOf" srcId="{ED5D618D-0EF3-470E-A384-4A0AF6D5AC1B}" destId="{23E69957-D495-421C-8DC3-2987D3B821A0}" srcOrd="4" destOrd="0" presId="urn:microsoft.com/office/officeart/2005/8/layout/lProcess1"/>
    <dgm:cxn modelId="{BB0E0F3D-20CE-40FE-9821-17C05A70AE21}" type="presParOf" srcId="{B56B933D-706F-44EC-9CBA-DD36123DF072}" destId="{5838D60F-B0E6-4972-BD79-79235F5349B1}" srcOrd="1" destOrd="0" presId="urn:microsoft.com/office/officeart/2005/8/layout/lProcess1"/>
    <dgm:cxn modelId="{6609D99D-0ACD-4FAF-93F2-71455BAE9CDC}" type="presParOf" srcId="{B56B933D-706F-44EC-9CBA-DD36123DF072}" destId="{DFE30F18-1E68-438F-B815-9CB82CB18702}" srcOrd="2" destOrd="0" presId="urn:microsoft.com/office/officeart/2005/8/layout/lProcess1"/>
    <dgm:cxn modelId="{7B788354-BDDF-4B07-8A26-C653877A5E3F}" type="presParOf" srcId="{DFE30F18-1E68-438F-B815-9CB82CB18702}" destId="{4201069B-94E8-436F-A489-C9BAE7D95C43}" srcOrd="0" destOrd="0" presId="urn:microsoft.com/office/officeart/2005/8/layout/lProcess1"/>
    <dgm:cxn modelId="{9E7E0F0F-7BED-435D-96B5-40D55358BEFA}" type="presParOf" srcId="{DFE30F18-1E68-438F-B815-9CB82CB18702}" destId="{906A9385-14BA-4AD7-B688-8ABF929E6B0F}" srcOrd="1" destOrd="0" presId="urn:microsoft.com/office/officeart/2005/8/layout/lProcess1"/>
    <dgm:cxn modelId="{853CE844-33D0-436B-BEBD-B8485D31C16B}" type="presParOf" srcId="{DFE30F18-1E68-438F-B815-9CB82CB18702}" destId="{AEABA491-8EB4-46A0-923C-667416A46962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B4781-E9BA-42A3-8E24-E593237F0241}" type="doc">
      <dgm:prSet loTypeId="urn:microsoft.com/office/officeart/2005/8/layout/hList6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A0CA76C4-8DF4-41B3-B38F-97CFA34EC7C4}">
      <dgm:prSet phldrT="[Текст]" custT="1"/>
      <dgm:spPr/>
      <dgm:t>
        <a:bodyPr/>
        <a:lstStyle/>
        <a:p>
          <a:r>
            <a:rPr lang="uk-UA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права</a:t>
          </a:r>
          <a:endParaRPr lang="ru-RU" sz="4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91FC50-36F9-48BB-A81A-C8FCB3E1DF26}" type="parTrans" cxnId="{2E62FD58-EF3B-4155-BEF3-4961006EE751}">
      <dgm:prSet/>
      <dgm:spPr/>
      <dgm:t>
        <a:bodyPr/>
        <a:lstStyle/>
        <a:p>
          <a:endParaRPr lang="ru-RU"/>
        </a:p>
      </dgm:t>
    </dgm:pt>
    <dgm:pt modelId="{072A9075-0D0F-47F8-9B3D-A99296C533BD}" type="sibTrans" cxnId="{2E62FD58-EF3B-4155-BEF3-4961006EE751}">
      <dgm:prSet/>
      <dgm:spPr/>
      <dgm:t>
        <a:bodyPr/>
        <a:lstStyle/>
        <a:p>
          <a:endParaRPr lang="ru-RU"/>
        </a:p>
      </dgm:t>
    </dgm:pt>
    <dgm:pt modelId="{8FA1FBF7-9B08-486E-AF33-4B8BDCDB5548}">
      <dgm:prSet phldrT="[Текст]" custT="1"/>
      <dgm:spPr/>
      <dgm:t>
        <a:bodyPr/>
        <a:lstStyle/>
        <a:p>
          <a:r>
            <a:rPr lang="uk-U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організації</a:t>
          </a:r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E3A405-DA7A-43F9-9983-5B44E80963C4}" type="parTrans" cxnId="{8D41CFA5-6443-4C88-A188-FCE7CDA288F9}">
      <dgm:prSet/>
      <dgm:spPr/>
      <dgm:t>
        <a:bodyPr/>
        <a:lstStyle/>
        <a:p>
          <a:endParaRPr lang="ru-RU"/>
        </a:p>
      </dgm:t>
    </dgm:pt>
    <dgm:pt modelId="{75364766-4DD0-406F-8419-CA571ECD9515}" type="sibTrans" cxnId="{8D41CFA5-6443-4C88-A188-FCE7CDA288F9}">
      <dgm:prSet/>
      <dgm:spPr/>
      <dgm:t>
        <a:bodyPr/>
        <a:lstStyle/>
        <a:p>
          <a:endParaRPr lang="ru-RU"/>
        </a:p>
      </dgm:t>
    </dgm:pt>
    <dgm:pt modelId="{B170BF36-9F82-4419-9885-71EB3C7F1841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знання</a:t>
          </a:r>
          <a:endParaRPr lang="ru-RU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976D79-605C-4A6E-865B-281AA81C6561}" type="parTrans" cxnId="{2CAF1889-0A00-4B3F-9A78-7B557802764C}">
      <dgm:prSet/>
      <dgm:spPr/>
      <dgm:t>
        <a:bodyPr/>
        <a:lstStyle/>
        <a:p>
          <a:endParaRPr lang="ru-RU"/>
        </a:p>
      </dgm:t>
    </dgm:pt>
    <dgm:pt modelId="{8F141C03-723E-41A4-B2D6-0F21EA21472C}" type="sibTrans" cxnId="{2CAF1889-0A00-4B3F-9A78-7B557802764C}">
      <dgm:prSet/>
      <dgm:spPr/>
      <dgm:t>
        <a:bodyPr/>
        <a:lstStyle/>
        <a:p>
          <a:endParaRPr lang="ru-RU"/>
        </a:p>
      </dgm:t>
    </dgm:pt>
    <dgm:pt modelId="{6111DD40-4E3E-4474-B41A-CF71BB56096A}">
      <dgm:prSet custT="1"/>
      <dgm:spPr/>
      <dgm:t>
        <a:bodyPr/>
        <a:lstStyle/>
        <a:p>
          <a:pPr algn="ctr"/>
          <a:endParaRPr lang="uk-UA" sz="20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endParaRPr lang="uk-UA" sz="20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endParaRPr lang="uk-UA" sz="2000" b="1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r>
            <a:rPr lang="uk-UA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демократії</a:t>
          </a:r>
          <a:endParaRPr lang="ru-RU" sz="2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2F33058-5CDB-425F-9614-CA7ACE54748A}" type="parTrans" cxnId="{553FD02E-288F-42D1-8097-9D47E6A4B030}">
      <dgm:prSet/>
      <dgm:spPr/>
      <dgm:t>
        <a:bodyPr/>
        <a:lstStyle/>
        <a:p>
          <a:endParaRPr lang="ru-RU"/>
        </a:p>
      </dgm:t>
    </dgm:pt>
    <dgm:pt modelId="{AD48EF2D-6E6A-4AA8-949D-F84DF724927E}" type="sibTrans" cxnId="{553FD02E-288F-42D1-8097-9D47E6A4B030}">
      <dgm:prSet/>
      <dgm:spPr/>
      <dgm:t>
        <a:bodyPr/>
        <a:lstStyle/>
        <a:p>
          <a:endParaRPr lang="ru-RU"/>
        </a:p>
      </dgm:t>
    </dgm:pt>
    <dgm:pt modelId="{8C6A2D63-EC88-4F07-A298-220D908F91D8}">
      <dgm:prSet/>
      <dgm:spPr/>
      <dgm:t>
        <a:bodyPr/>
        <a:lstStyle/>
        <a:p>
          <a:pPr algn="ctr"/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C30BB4-F76F-4C33-88A6-DFCF2FB85F83}" type="parTrans" cxnId="{39A6C04F-1161-4620-A6AE-168AC52D665E}">
      <dgm:prSet/>
      <dgm:spPr/>
      <dgm:t>
        <a:bodyPr/>
        <a:lstStyle/>
        <a:p>
          <a:endParaRPr lang="ru-RU"/>
        </a:p>
      </dgm:t>
    </dgm:pt>
    <dgm:pt modelId="{6959F414-FFA3-4922-AC47-64B7B11CD00C}" type="sibTrans" cxnId="{39A6C04F-1161-4620-A6AE-168AC52D665E}">
      <dgm:prSet/>
      <dgm:spPr/>
      <dgm:t>
        <a:bodyPr/>
        <a:lstStyle/>
        <a:p>
          <a:endParaRPr lang="ru-RU"/>
        </a:p>
      </dgm:t>
    </dgm:pt>
    <dgm:pt modelId="{690EA730-632D-444D-9A4A-C6D9C5B66545}" type="pres">
      <dgm:prSet presAssocID="{7DBB4781-E9BA-42A3-8E24-E593237F02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9B01C6-9603-410E-A9CA-846DD2D23B49}" type="pres">
      <dgm:prSet presAssocID="{A0CA76C4-8DF4-41B3-B38F-97CFA34EC7C4}" presName="node" presStyleLbl="node1" presStyleIdx="0" presStyleCnt="4" custLinFactNeighborX="-31427" custLinFactNeighborY="-6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B3056-10BB-43E6-BCF5-A78C50ED9FAE}" type="pres">
      <dgm:prSet presAssocID="{072A9075-0D0F-47F8-9B3D-A99296C533BD}" presName="sibTrans" presStyleCnt="0"/>
      <dgm:spPr/>
    </dgm:pt>
    <dgm:pt modelId="{E9575011-88D7-479B-88AD-C013D54D9EAA}" type="pres">
      <dgm:prSet presAssocID="{6111DD40-4E3E-4474-B41A-CF71BB56096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A07EB7-52B6-4D84-A1AB-5644323C2563}" type="pres">
      <dgm:prSet presAssocID="{AD48EF2D-6E6A-4AA8-949D-F84DF724927E}" presName="sibTrans" presStyleCnt="0"/>
      <dgm:spPr/>
    </dgm:pt>
    <dgm:pt modelId="{D448F386-D779-45E4-B68E-CD59EE8311E7}" type="pres">
      <dgm:prSet presAssocID="{8FA1FBF7-9B08-486E-AF33-4B8BDCDB554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AA322E-34BB-4884-9E79-485A65555210}" type="pres">
      <dgm:prSet presAssocID="{75364766-4DD0-406F-8419-CA571ECD9515}" presName="sibTrans" presStyleCnt="0"/>
      <dgm:spPr/>
    </dgm:pt>
    <dgm:pt modelId="{8E639256-C311-4853-AE31-B31F1EB132AF}" type="pres">
      <dgm:prSet presAssocID="{B170BF36-9F82-4419-9885-71EB3C7F184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41CFA5-6443-4C88-A188-FCE7CDA288F9}" srcId="{7DBB4781-E9BA-42A3-8E24-E593237F0241}" destId="{8FA1FBF7-9B08-486E-AF33-4B8BDCDB5548}" srcOrd="2" destOrd="0" parTransId="{F3E3A405-DA7A-43F9-9983-5B44E80963C4}" sibTransId="{75364766-4DD0-406F-8419-CA571ECD9515}"/>
    <dgm:cxn modelId="{27EA7FC4-A0A1-4985-8FFC-8CA64B5AC4BC}" type="presOf" srcId="{6111DD40-4E3E-4474-B41A-CF71BB56096A}" destId="{E9575011-88D7-479B-88AD-C013D54D9EAA}" srcOrd="0" destOrd="0" presId="urn:microsoft.com/office/officeart/2005/8/layout/hList6"/>
    <dgm:cxn modelId="{2CAF1889-0A00-4B3F-9A78-7B557802764C}" srcId="{7DBB4781-E9BA-42A3-8E24-E593237F0241}" destId="{B170BF36-9F82-4419-9885-71EB3C7F1841}" srcOrd="3" destOrd="0" parTransId="{A2976D79-605C-4A6E-865B-281AA81C6561}" sibTransId="{8F141C03-723E-41A4-B2D6-0F21EA21472C}"/>
    <dgm:cxn modelId="{19146D5D-48CF-45EA-A121-62E49C86D4BB}" type="presOf" srcId="{8FA1FBF7-9B08-486E-AF33-4B8BDCDB5548}" destId="{D448F386-D779-45E4-B68E-CD59EE8311E7}" srcOrd="0" destOrd="0" presId="urn:microsoft.com/office/officeart/2005/8/layout/hList6"/>
    <dgm:cxn modelId="{8AA1FCA5-D725-44A4-8584-20AA342A6127}" type="presOf" srcId="{8C6A2D63-EC88-4F07-A298-220D908F91D8}" destId="{E9575011-88D7-479B-88AD-C013D54D9EAA}" srcOrd="0" destOrd="1" presId="urn:microsoft.com/office/officeart/2005/8/layout/hList6"/>
    <dgm:cxn modelId="{553FD02E-288F-42D1-8097-9D47E6A4B030}" srcId="{7DBB4781-E9BA-42A3-8E24-E593237F0241}" destId="{6111DD40-4E3E-4474-B41A-CF71BB56096A}" srcOrd="1" destOrd="0" parTransId="{12F33058-5CDB-425F-9614-CA7ACE54748A}" sibTransId="{AD48EF2D-6E6A-4AA8-949D-F84DF724927E}"/>
    <dgm:cxn modelId="{8D3AC03B-CEB8-4FD6-A1D6-6E66AE90BB8E}" type="presOf" srcId="{A0CA76C4-8DF4-41B3-B38F-97CFA34EC7C4}" destId="{149B01C6-9603-410E-A9CA-846DD2D23B49}" srcOrd="0" destOrd="0" presId="urn:microsoft.com/office/officeart/2005/8/layout/hList6"/>
    <dgm:cxn modelId="{39A6C04F-1161-4620-A6AE-168AC52D665E}" srcId="{6111DD40-4E3E-4474-B41A-CF71BB56096A}" destId="{8C6A2D63-EC88-4F07-A298-220D908F91D8}" srcOrd="0" destOrd="0" parTransId="{09C30BB4-F76F-4C33-88A6-DFCF2FB85F83}" sibTransId="{6959F414-FFA3-4922-AC47-64B7B11CD00C}"/>
    <dgm:cxn modelId="{2E62FD58-EF3B-4155-BEF3-4961006EE751}" srcId="{7DBB4781-E9BA-42A3-8E24-E593237F0241}" destId="{A0CA76C4-8DF4-41B3-B38F-97CFA34EC7C4}" srcOrd="0" destOrd="0" parTransId="{8091FC50-36F9-48BB-A81A-C8FCB3E1DF26}" sibTransId="{072A9075-0D0F-47F8-9B3D-A99296C533BD}"/>
    <dgm:cxn modelId="{CCB4A0C2-BD17-41FF-866C-214D1FC5A80E}" type="presOf" srcId="{7DBB4781-E9BA-42A3-8E24-E593237F0241}" destId="{690EA730-632D-444D-9A4A-C6D9C5B66545}" srcOrd="0" destOrd="0" presId="urn:microsoft.com/office/officeart/2005/8/layout/hList6"/>
    <dgm:cxn modelId="{8CAC2573-A96C-44CE-BAB9-1BC9C1B61783}" type="presOf" srcId="{B170BF36-9F82-4419-9885-71EB3C7F1841}" destId="{8E639256-C311-4853-AE31-B31F1EB132AF}" srcOrd="0" destOrd="0" presId="urn:microsoft.com/office/officeart/2005/8/layout/hList6"/>
    <dgm:cxn modelId="{9CE7C4BE-74BD-487D-87C3-1DAB36102E80}" type="presParOf" srcId="{690EA730-632D-444D-9A4A-C6D9C5B66545}" destId="{149B01C6-9603-410E-A9CA-846DD2D23B49}" srcOrd="0" destOrd="0" presId="urn:microsoft.com/office/officeart/2005/8/layout/hList6"/>
    <dgm:cxn modelId="{9A44DC6A-0751-462F-8290-9C06332EE76C}" type="presParOf" srcId="{690EA730-632D-444D-9A4A-C6D9C5B66545}" destId="{7AEB3056-10BB-43E6-BCF5-A78C50ED9FAE}" srcOrd="1" destOrd="0" presId="urn:microsoft.com/office/officeart/2005/8/layout/hList6"/>
    <dgm:cxn modelId="{CB0B1574-E155-4D2E-833B-19F0382FDB65}" type="presParOf" srcId="{690EA730-632D-444D-9A4A-C6D9C5B66545}" destId="{E9575011-88D7-479B-88AD-C013D54D9EAA}" srcOrd="2" destOrd="0" presId="urn:microsoft.com/office/officeart/2005/8/layout/hList6"/>
    <dgm:cxn modelId="{7F2D2C2B-8A66-413D-868F-6AEB13FB802F}" type="presParOf" srcId="{690EA730-632D-444D-9A4A-C6D9C5B66545}" destId="{DBA07EB7-52B6-4D84-A1AB-5644323C2563}" srcOrd="3" destOrd="0" presId="urn:microsoft.com/office/officeart/2005/8/layout/hList6"/>
    <dgm:cxn modelId="{78F638A0-C32D-473F-826D-E92BB549210F}" type="presParOf" srcId="{690EA730-632D-444D-9A4A-C6D9C5B66545}" destId="{D448F386-D779-45E4-B68E-CD59EE8311E7}" srcOrd="4" destOrd="0" presId="urn:microsoft.com/office/officeart/2005/8/layout/hList6"/>
    <dgm:cxn modelId="{2CD82ECD-274B-4690-809D-6C3608FC79EC}" type="presParOf" srcId="{690EA730-632D-444D-9A4A-C6D9C5B66545}" destId="{BBAA322E-34BB-4884-9E79-485A65555210}" srcOrd="5" destOrd="0" presId="urn:microsoft.com/office/officeart/2005/8/layout/hList6"/>
    <dgm:cxn modelId="{45717DE9-41C0-464F-A7A4-063C038F1F1E}" type="presParOf" srcId="{690EA730-632D-444D-9A4A-C6D9C5B66545}" destId="{8E639256-C311-4853-AE31-B31F1EB132AF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FC17053-2D2F-495B-8F3D-4B4A1C37E00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A85E05-3C91-48E0-AAFB-8EDB93DCE59D}">
      <dgm:prSet phldrT="[Текст]" custT="1"/>
      <dgm:spPr/>
      <dgm:t>
        <a:bodyPr/>
        <a:lstStyle/>
        <a:p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відображати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тільки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найбільш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суттєві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головні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об’єктивно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необхідні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sz="24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взаємозв'язки</a:t>
          </a:r>
          <a:r>
            <a:rPr lang="ru-RU" sz="24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держав­ного управління</a:t>
          </a:r>
          <a:endParaRPr lang="ru-RU" sz="240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2AE03CD6-FCFD-4979-A1EC-7C014C6A1469}" type="parTrans" cxnId="{A80167A3-A9B0-42D3-BC3A-57B3F5DEABED}">
      <dgm:prSet/>
      <dgm:spPr/>
      <dgm:t>
        <a:bodyPr/>
        <a:lstStyle/>
        <a:p>
          <a:endParaRPr lang="ru-RU"/>
        </a:p>
      </dgm:t>
    </dgm:pt>
    <dgm:pt modelId="{06FFDD20-2B65-4016-A3CC-3C7CCEB27785}" type="sibTrans" cxnId="{A80167A3-A9B0-42D3-BC3A-57B3F5DEABED}">
      <dgm:prSet/>
      <dgm:spPr/>
      <dgm:t>
        <a:bodyPr/>
        <a:lstStyle/>
        <a:p>
          <a:endParaRPr lang="ru-RU"/>
        </a:p>
      </dgm:t>
    </dgm:pt>
    <dgm:pt modelId="{CA4D5C05-C289-43D1-A2AC-156290628A27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характеризувати</a:t>
          </a:r>
          <a:r>
            <a:rPr lang="ru-RU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стійкі</a:t>
          </a:r>
          <a:r>
            <a:rPr lang="ru-RU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взає­мозв’язки</a:t>
          </a:r>
          <a:r>
            <a:rPr lang="ru-RU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в державному </a:t>
          </a:r>
          <a:r>
            <a:rPr lang="ru-RU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управлінні</a:t>
          </a:r>
          <a:endParaRPr lang="ru-RU" b="0" dirty="0">
            <a:solidFill>
              <a:schemeClr val="bg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80F15C-4903-4522-A6C8-C2EA0B1EDC81}" type="parTrans" cxnId="{D2A64698-2610-4F78-8F35-75314084CF82}">
      <dgm:prSet/>
      <dgm:spPr/>
      <dgm:t>
        <a:bodyPr/>
        <a:lstStyle/>
        <a:p>
          <a:endParaRPr lang="ru-RU"/>
        </a:p>
      </dgm:t>
    </dgm:pt>
    <dgm:pt modelId="{E103CBD6-C12B-49E3-A123-A61BDEF6F5AC}" type="sibTrans" cxnId="{D2A64698-2610-4F78-8F35-75314084CF82}">
      <dgm:prSet/>
      <dgm:spPr/>
      <dgm:t>
        <a:bodyPr/>
        <a:lstStyle/>
        <a:p>
          <a:endParaRPr lang="ru-RU"/>
        </a:p>
      </dgm:t>
    </dgm:pt>
    <dgm:pt modelId="{0A8CD398-E17F-4F47-9C28-F7B2E946CF3C}">
      <dgm:prSet phldrT="[Текст]" custT="1"/>
      <dgm:spPr/>
      <dgm:t>
        <a:bodyPr/>
        <a:lstStyle/>
        <a:p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охоплювати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переважно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взає­мозв’язки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притаманні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державному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управлінню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як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цілісно­му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соціальному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явищу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тобто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які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мають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загальний</a:t>
          </a:r>
          <a:r>
            <a:rPr lang="ru-RU" sz="22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характер</a:t>
          </a:r>
          <a:endParaRPr lang="ru-RU" sz="2200" dirty="0">
            <a:solidFill>
              <a:schemeClr val="bg1">
                <a:lumMod val="65000"/>
                <a:lumOff val="35000"/>
              </a:schemeClr>
            </a:solidFill>
          </a:endParaRPr>
        </a:p>
      </dgm:t>
    </dgm:pt>
    <dgm:pt modelId="{B2B4F146-B2F4-452F-8294-E4B7C56F7A7E}" type="parTrans" cxnId="{696BC5D5-DFAC-4625-BDE1-31EB350D094F}">
      <dgm:prSet/>
      <dgm:spPr/>
      <dgm:t>
        <a:bodyPr/>
        <a:lstStyle/>
        <a:p>
          <a:endParaRPr lang="ru-RU"/>
        </a:p>
      </dgm:t>
    </dgm:pt>
    <dgm:pt modelId="{FB9F7177-DE56-43C5-8E6F-25A6AC52E92D}" type="sibTrans" cxnId="{696BC5D5-DFAC-4625-BDE1-31EB350D094F}">
      <dgm:prSet/>
      <dgm:spPr/>
      <dgm:t>
        <a:bodyPr/>
        <a:lstStyle/>
        <a:p>
          <a:endParaRPr lang="ru-RU"/>
        </a:p>
      </dgm:t>
    </dgm:pt>
    <dgm:pt modelId="{AF25564F-8B5E-4978-BE86-B759FC0BDA0B}">
      <dgm:prSet phldrT="[Текст]" custT="1"/>
      <dgm:spPr/>
      <dgm:t>
        <a:bodyPr/>
        <a:lstStyle/>
        <a:p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відображати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специфіку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державного управління,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його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відмінності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інших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видів</a:t>
          </a:r>
          <a:r>
            <a:rPr lang="ru-RU" sz="2800" b="0" i="0" dirty="0" smtClean="0">
              <a:solidFill>
                <a:schemeClr val="bg1">
                  <a:lumMod val="65000"/>
                  <a:lumOff val="35000"/>
                </a:schemeClr>
              </a:solidFill>
            </a:rPr>
            <a:t> управління</a:t>
          </a:r>
          <a:endParaRPr lang="ru-RU" sz="2800" b="0" dirty="0">
            <a:solidFill>
              <a:schemeClr val="bg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AEC01B-0066-4120-BA69-2D14532EDEA6}" type="parTrans" cxnId="{98103EED-E8E7-41CE-944E-0155EAFB8B3A}">
      <dgm:prSet/>
      <dgm:spPr/>
      <dgm:t>
        <a:bodyPr/>
        <a:lstStyle/>
        <a:p>
          <a:endParaRPr lang="ru-RU"/>
        </a:p>
      </dgm:t>
    </dgm:pt>
    <dgm:pt modelId="{DDBFE9E2-3DE3-47D2-8468-DBC1CC16A3F8}" type="sibTrans" cxnId="{98103EED-E8E7-41CE-944E-0155EAFB8B3A}">
      <dgm:prSet/>
      <dgm:spPr/>
      <dgm:t>
        <a:bodyPr/>
        <a:lstStyle/>
        <a:p>
          <a:endParaRPr lang="ru-RU"/>
        </a:p>
      </dgm:t>
    </dgm:pt>
    <dgm:pt modelId="{B56B933D-706F-44EC-9CBA-DD36123DF072}" type="pres">
      <dgm:prSet presAssocID="{2FC17053-2D2F-495B-8F3D-4B4A1C37E00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38C045-ACAE-4D4E-98A6-CB841EE1E86A}" type="pres">
      <dgm:prSet presAssocID="{28A85E05-3C91-48E0-AAFB-8EDB93DCE59D}" presName="vertFlow" presStyleCnt="0"/>
      <dgm:spPr/>
    </dgm:pt>
    <dgm:pt modelId="{5A12C417-F821-4F22-B19E-C8FE053FFCEC}" type="pres">
      <dgm:prSet presAssocID="{28A85E05-3C91-48E0-AAFB-8EDB93DCE59D}" presName="header" presStyleLbl="node1" presStyleIdx="0" presStyleCnt="2" custScaleY="148399" custLinFactY="19253" custLinFactNeighborX="2659" custLinFactNeighborY="100000"/>
      <dgm:spPr/>
      <dgm:t>
        <a:bodyPr/>
        <a:lstStyle/>
        <a:p>
          <a:endParaRPr lang="ru-RU"/>
        </a:p>
      </dgm:t>
    </dgm:pt>
    <dgm:pt modelId="{432B53DD-D59D-45AD-B735-834F89A02F9A}" type="pres">
      <dgm:prSet presAssocID="{1C80F15C-4903-4522-A6C8-C2EA0B1EDC81}" presName="parTrans" presStyleLbl="sibTrans2D1" presStyleIdx="0" presStyleCnt="2" custAng="21474882" custFlipHor="1" custScaleX="151347" custScaleY="191527" custLinFactNeighborX="12173" custLinFactNeighborY="-18892"/>
      <dgm:spPr/>
      <dgm:t>
        <a:bodyPr/>
        <a:lstStyle/>
        <a:p>
          <a:endParaRPr lang="ru-RU"/>
        </a:p>
      </dgm:t>
    </dgm:pt>
    <dgm:pt modelId="{23E69957-D495-421C-8DC3-2987D3B821A0}" type="pres">
      <dgm:prSet presAssocID="{CA4D5C05-C289-43D1-A2AC-156290628A27}" presName="child" presStyleLbl="alignAccFollowNode1" presStyleIdx="0" presStyleCnt="2" custScaleX="102991" custScaleY="134831" custLinFactY="76307" custLinFactNeighborX="192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3D2FBD-CEB6-48D0-95E5-4FA9450011BD}" type="pres">
      <dgm:prSet presAssocID="{28A85E05-3C91-48E0-AAFB-8EDB93DCE59D}" presName="hSp" presStyleCnt="0"/>
      <dgm:spPr/>
    </dgm:pt>
    <dgm:pt modelId="{B26D6B39-7010-4566-A178-95060242A2EF}" type="pres">
      <dgm:prSet presAssocID="{0A8CD398-E17F-4F47-9C28-F7B2E946CF3C}" presName="vertFlow" presStyleCnt="0"/>
      <dgm:spPr/>
    </dgm:pt>
    <dgm:pt modelId="{A05353F7-9F86-464A-82B7-1A15F32B456F}" type="pres">
      <dgm:prSet presAssocID="{0A8CD398-E17F-4F47-9C28-F7B2E946CF3C}" presName="header" presStyleLbl="node1" presStyleIdx="1" presStyleCnt="2" custScaleY="149297" custLinFactY="20533" custLinFactNeighborX="-261" custLinFactNeighborY="100000"/>
      <dgm:spPr/>
      <dgm:t>
        <a:bodyPr/>
        <a:lstStyle/>
        <a:p>
          <a:endParaRPr lang="ru-RU"/>
        </a:p>
      </dgm:t>
    </dgm:pt>
    <dgm:pt modelId="{7FBB4627-0773-4777-A2A9-30B7DFA23E23}" type="pres">
      <dgm:prSet presAssocID="{72AEC01B-0066-4120-BA69-2D14532EDEA6}" presName="parTrans" presStyleLbl="sibTrans2D1" presStyleIdx="1" presStyleCnt="2" custScaleX="176822" custScaleY="183866" custLinFactNeighborX="-2193" custLinFactNeighborY="0"/>
      <dgm:spPr/>
      <dgm:t>
        <a:bodyPr/>
        <a:lstStyle/>
        <a:p>
          <a:endParaRPr lang="ru-RU"/>
        </a:p>
      </dgm:t>
    </dgm:pt>
    <dgm:pt modelId="{AEABA491-8EB4-46A0-923C-667416A46962}" type="pres">
      <dgm:prSet presAssocID="{AF25564F-8B5E-4978-BE86-B759FC0BDA0B}" presName="child" presStyleLbl="alignAccFollowNode1" presStyleIdx="1" presStyleCnt="2" custScaleX="101590" custScaleY="136519" custLinFactY="44138" custLinFactNeighborX="52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38559B-FE3D-46A9-8F82-136BF6299F87}" type="presOf" srcId="{0A8CD398-E17F-4F47-9C28-F7B2E946CF3C}" destId="{A05353F7-9F86-464A-82B7-1A15F32B456F}" srcOrd="0" destOrd="0" presId="urn:microsoft.com/office/officeart/2005/8/layout/lProcess1"/>
    <dgm:cxn modelId="{696BC5D5-DFAC-4625-BDE1-31EB350D094F}" srcId="{2FC17053-2D2F-495B-8F3D-4B4A1C37E00E}" destId="{0A8CD398-E17F-4F47-9C28-F7B2E946CF3C}" srcOrd="1" destOrd="0" parTransId="{B2B4F146-B2F4-452F-8294-E4B7C56F7A7E}" sibTransId="{FB9F7177-DE56-43C5-8E6F-25A6AC52E92D}"/>
    <dgm:cxn modelId="{D2A64698-2610-4F78-8F35-75314084CF82}" srcId="{28A85E05-3C91-48E0-AAFB-8EDB93DCE59D}" destId="{CA4D5C05-C289-43D1-A2AC-156290628A27}" srcOrd="0" destOrd="0" parTransId="{1C80F15C-4903-4522-A6C8-C2EA0B1EDC81}" sibTransId="{E103CBD6-C12B-49E3-A123-A61BDEF6F5AC}"/>
    <dgm:cxn modelId="{98103EED-E8E7-41CE-944E-0155EAFB8B3A}" srcId="{0A8CD398-E17F-4F47-9C28-F7B2E946CF3C}" destId="{AF25564F-8B5E-4978-BE86-B759FC0BDA0B}" srcOrd="0" destOrd="0" parTransId="{72AEC01B-0066-4120-BA69-2D14532EDEA6}" sibTransId="{DDBFE9E2-3DE3-47D2-8468-DBC1CC16A3F8}"/>
    <dgm:cxn modelId="{2A24D7F7-7186-4AD8-B375-5F684FC4D597}" type="presOf" srcId="{1C80F15C-4903-4522-A6C8-C2EA0B1EDC81}" destId="{432B53DD-D59D-45AD-B735-834F89A02F9A}" srcOrd="0" destOrd="0" presId="urn:microsoft.com/office/officeart/2005/8/layout/lProcess1"/>
    <dgm:cxn modelId="{41874FC7-22DB-4F94-A6AD-DB271F11EC93}" type="presOf" srcId="{72AEC01B-0066-4120-BA69-2D14532EDEA6}" destId="{7FBB4627-0773-4777-A2A9-30B7DFA23E23}" srcOrd="0" destOrd="0" presId="urn:microsoft.com/office/officeart/2005/8/layout/lProcess1"/>
    <dgm:cxn modelId="{A80167A3-A9B0-42D3-BC3A-57B3F5DEABED}" srcId="{2FC17053-2D2F-495B-8F3D-4B4A1C37E00E}" destId="{28A85E05-3C91-48E0-AAFB-8EDB93DCE59D}" srcOrd="0" destOrd="0" parTransId="{2AE03CD6-FCFD-4979-A1EC-7C014C6A1469}" sibTransId="{06FFDD20-2B65-4016-A3CC-3C7CCEB27785}"/>
    <dgm:cxn modelId="{6EF97DC0-0E15-4248-970F-C1EDD612D9A6}" type="presOf" srcId="{AF25564F-8B5E-4978-BE86-B759FC0BDA0B}" destId="{AEABA491-8EB4-46A0-923C-667416A46962}" srcOrd="0" destOrd="0" presId="urn:microsoft.com/office/officeart/2005/8/layout/lProcess1"/>
    <dgm:cxn modelId="{85C2A24C-A7CE-4AD9-8865-524DBDDEB905}" type="presOf" srcId="{2FC17053-2D2F-495B-8F3D-4B4A1C37E00E}" destId="{B56B933D-706F-44EC-9CBA-DD36123DF072}" srcOrd="0" destOrd="0" presId="urn:microsoft.com/office/officeart/2005/8/layout/lProcess1"/>
    <dgm:cxn modelId="{BA14F409-509A-46E7-8F2B-714947F807F2}" type="presOf" srcId="{CA4D5C05-C289-43D1-A2AC-156290628A27}" destId="{23E69957-D495-421C-8DC3-2987D3B821A0}" srcOrd="0" destOrd="0" presId="urn:microsoft.com/office/officeart/2005/8/layout/lProcess1"/>
    <dgm:cxn modelId="{F5939F2D-28A1-424A-BA51-FB89852C2641}" type="presOf" srcId="{28A85E05-3C91-48E0-AAFB-8EDB93DCE59D}" destId="{5A12C417-F821-4F22-B19E-C8FE053FFCEC}" srcOrd="0" destOrd="0" presId="urn:microsoft.com/office/officeart/2005/8/layout/lProcess1"/>
    <dgm:cxn modelId="{1603FF75-5C8D-41C9-B7F9-45F989B581A2}" type="presParOf" srcId="{B56B933D-706F-44EC-9CBA-DD36123DF072}" destId="{F438C045-ACAE-4D4E-98A6-CB841EE1E86A}" srcOrd="0" destOrd="0" presId="urn:microsoft.com/office/officeart/2005/8/layout/lProcess1"/>
    <dgm:cxn modelId="{41A49417-BDDE-4D4B-AA17-E079B533441F}" type="presParOf" srcId="{F438C045-ACAE-4D4E-98A6-CB841EE1E86A}" destId="{5A12C417-F821-4F22-B19E-C8FE053FFCEC}" srcOrd="0" destOrd="0" presId="urn:microsoft.com/office/officeart/2005/8/layout/lProcess1"/>
    <dgm:cxn modelId="{776A55A4-BE3D-4BCF-B314-83B22A388308}" type="presParOf" srcId="{F438C045-ACAE-4D4E-98A6-CB841EE1E86A}" destId="{432B53DD-D59D-45AD-B735-834F89A02F9A}" srcOrd="1" destOrd="0" presId="urn:microsoft.com/office/officeart/2005/8/layout/lProcess1"/>
    <dgm:cxn modelId="{1C83AA3C-1A18-4AE8-9DA1-A764163A0537}" type="presParOf" srcId="{F438C045-ACAE-4D4E-98A6-CB841EE1E86A}" destId="{23E69957-D495-421C-8DC3-2987D3B821A0}" srcOrd="2" destOrd="0" presId="urn:microsoft.com/office/officeart/2005/8/layout/lProcess1"/>
    <dgm:cxn modelId="{1F0BB0BE-9EC2-49BC-8E87-6FF095612C95}" type="presParOf" srcId="{B56B933D-706F-44EC-9CBA-DD36123DF072}" destId="{F83D2FBD-CEB6-48D0-95E5-4FA9450011BD}" srcOrd="1" destOrd="0" presId="urn:microsoft.com/office/officeart/2005/8/layout/lProcess1"/>
    <dgm:cxn modelId="{79E2B60F-7BC3-40A4-861F-104859C178F0}" type="presParOf" srcId="{B56B933D-706F-44EC-9CBA-DD36123DF072}" destId="{B26D6B39-7010-4566-A178-95060242A2EF}" srcOrd="2" destOrd="0" presId="urn:microsoft.com/office/officeart/2005/8/layout/lProcess1"/>
    <dgm:cxn modelId="{432439D4-4133-4598-8F10-E77ABD266F7D}" type="presParOf" srcId="{B26D6B39-7010-4566-A178-95060242A2EF}" destId="{A05353F7-9F86-464A-82B7-1A15F32B456F}" srcOrd="0" destOrd="0" presId="urn:microsoft.com/office/officeart/2005/8/layout/lProcess1"/>
    <dgm:cxn modelId="{0DB240BC-84C1-4FC5-B8B0-355349BD35FE}" type="presParOf" srcId="{B26D6B39-7010-4566-A178-95060242A2EF}" destId="{7FBB4627-0773-4777-A2A9-30B7DFA23E23}" srcOrd="1" destOrd="0" presId="urn:microsoft.com/office/officeart/2005/8/layout/lProcess1"/>
    <dgm:cxn modelId="{2D5C6C17-3FE8-467F-BD58-6AC5C7D5D773}" type="presParOf" srcId="{B26D6B39-7010-4566-A178-95060242A2EF}" destId="{AEABA491-8EB4-46A0-923C-667416A46962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7D718F-32D8-4576-A552-EECB6209B40D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63D4187-667D-4621-914E-04CEA8ECB934}">
      <dgm:prSet phldrT="[Текст]"/>
      <dgm:spPr/>
      <dgm:t>
        <a:bodyPr/>
        <a:lstStyle/>
        <a:p>
          <a:r>
            <a:rPr lang="ru-RU" b="0" i="1" dirty="0" err="1" smtClean="0"/>
            <a:t>Підстави</a:t>
          </a:r>
          <a:r>
            <a:rPr lang="ru-RU" b="0" i="1" dirty="0" smtClean="0"/>
            <a:t> для </a:t>
          </a:r>
          <a:r>
            <a:rPr lang="ru-RU" b="0" i="1" dirty="0" err="1" smtClean="0"/>
            <a:t>систематизації</a:t>
          </a:r>
          <a:r>
            <a:rPr lang="ru-RU" b="0" i="1" dirty="0" smtClean="0"/>
            <a:t> </a:t>
          </a:r>
          <a:r>
            <a:rPr lang="ru-RU" b="0" i="1" dirty="0" err="1" smtClean="0"/>
            <a:t>принципів</a:t>
          </a:r>
          <a:r>
            <a:rPr lang="ru-RU" b="0" i="1" dirty="0" smtClean="0"/>
            <a:t> дер­жавного </a:t>
          </a:r>
          <a:r>
            <a:rPr lang="ru-RU" b="0" i="1" dirty="0" err="1" smtClean="0"/>
            <a:t>управління</a:t>
          </a:r>
          <a:r>
            <a:rPr lang="ru-RU" b="0" i="1" dirty="0" smtClean="0"/>
            <a:t>:</a:t>
          </a:r>
          <a:endParaRPr lang="uk-UA" b="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51D6D0-FCEE-418C-83C7-3EB5923BB2A6}" type="parTrans" cxnId="{4AF20F17-9147-4DB3-A6E2-E9539D14CD65}">
      <dgm:prSet/>
      <dgm:spPr/>
      <dgm:t>
        <a:bodyPr/>
        <a:lstStyle/>
        <a:p>
          <a:endParaRPr lang="ru-RU"/>
        </a:p>
      </dgm:t>
    </dgm:pt>
    <dgm:pt modelId="{F3DE4AD2-D995-4526-A4AF-157561FD5C74}" type="sibTrans" cxnId="{4AF20F17-9147-4DB3-A6E2-E9539D14CD65}">
      <dgm:prSet/>
      <dgm:spPr/>
      <dgm:t>
        <a:bodyPr/>
        <a:lstStyle/>
        <a:p>
          <a:endParaRPr lang="ru-RU"/>
        </a:p>
      </dgm:t>
    </dgm:pt>
    <dgm:pt modelId="{24384C48-B765-4D5C-8F5D-A09680D20481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загальні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закономірності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відносини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процеси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прита­манні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всій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системі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державного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управління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та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які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забезпечу­ють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міцність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залежностей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держави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суспільства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;</a:t>
          </a:r>
          <a:endParaRPr lang="ru-RU" b="1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A602C1-9D54-4C19-8B17-6823C36DBD9A}" type="parTrans" cxnId="{E21D2FCA-19A3-4D50-9FD5-1396290F8DC8}">
      <dgm:prSet/>
      <dgm:spPr/>
      <dgm:t>
        <a:bodyPr/>
        <a:lstStyle/>
        <a:p>
          <a:endParaRPr lang="ru-RU"/>
        </a:p>
      </dgm:t>
    </dgm:pt>
    <dgm:pt modelId="{55FF421E-4618-4B6E-B172-163AC44F1200}" type="sibTrans" cxnId="{E21D2FCA-19A3-4D50-9FD5-1396290F8DC8}">
      <dgm:prSet/>
      <dgm:spPr/>
      <dgm:t>
        <a:bodyPr/>
        <a:lstStyle/>
        <a:p>
          <a:endParaRPr lang="ru-RU"/>
        </a:p>
      </dgm:t>
    </dgm:pt>
    <dgm:pt modelId="{D3E22A77-9F65-498D-8071-EECACF5B5AA5}">
      <dgm:prSet/>
      <dgm:spPr/>
      <dgm:t>
        <a:bodyPr/>
        <a:lstStyle/>
        <a:p>
          <a:endParaRPr lang="ru-RU"/>
        </a:p>
      </dgm:t>
    </dgm:pt>
    <dgm:pt modelId="{E90613E4-85D8-4C45-9AAA-2798DFA6A585}" type="parTrans" cxnId="{045EA64E-EFB6-4190-9251-35A4E6E5D458}">
      <dgm:prSet/>
      <dgm:spPr/>
      <dgm:t>
        <a:bodyPr/>
        <a:lstStyle/>
        <a:p>
          <a:endParaRPr lang="ru-RU"/>
        </a:p>
      </dgm:t>
    </dgm:pt>
    <dgm:pt modelId="{FB2D959F-CB6D-41D3-8258-DC8F0F0FBBAF}" type="sibTrans" cxnId="{045EA64E-EFB6-4190-9251-35A4E6E5D458}">
      <dgm:prSet/>
      <dgm:spPr/>
      <dgm:t>
        <a:bodyPr/>
        <a:lstStyle/>
        <a:p>
          <a:endParaRPr lang="ru-RU"/>
        </a:p>
      </dgm:t>
    </dgm:pt>
    <dgm:pt modelId="{F7B41A34-7D83-415A-81A2-3F8D08A9262D}">
      <dgm:prSet phldrT="[Текст]"/>
      <dgm:spPr/>
      <dgm:t>
        <a:bodyPr/>
        <a:lstStyle/>
        <a:p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аналіз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наукова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характеристика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закономірностей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та­ких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груп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елементів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державного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управління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як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цілі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функції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структура,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процес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;</a:t>
          </a:r>
          <a:endParaRPr lang="ru-RU" b="0" i="0" dirty="0">
            <a:solidFill>
              <a:schemeClr val="accent1">
                <a:lumMod val="50000"/>
              </a:schemeClr>
            </a:solidFill>
          </a:endParaRPr>
        </a:p>
      </dgm:t>
    </dgm:pt>
    <dgm:pt modelId="{55E034C1-98AF-4285-8B34-D9B02257DAC0}" type="parTrans" cxnId="{5B9A055F-D404-439C-A454-3DCEC221E990}">
      <dgm:prSet/>
      <dgm:spPr/>
      <dgm:t>
        <a:bodyPr/>
        <a:lstStyle/>
        <a:p>
          <a:endParaRPr lang="ru-RU"/>
        </a:p>
      </dgm:t>
    </dgm:pt>
    <dgm:pt modelId="{18A6EE96-3864-46CD-BCF9-6020280FE888}" type="sibTrans" cxnId="{5B9A055F-D404-439C-A454-3DCEC221E990}">
      <dgm:prSet/>
      <dgm:spPr/>
      <dgm:t>
        <a:bodyPr/>
        <a:lstStyle/>
        <a:p>
          <a:endParaRPr lang="ru-RU"/>
        </a:p>
      </dgm:t>
    </dgm:pt>
    <dgm:pt modelId="{7E8D2F4D-2775-4B85-BD11-41B16BC66283}">
      <dgm:prSet/>
      <dgm:spPr/>
      <dgm:t>
        <a:bodyPr/>
        <a:lstStyle/>
        <a:p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аналіз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закономірностей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реалізації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управлінських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еле­ментів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які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мають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місце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різних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підсистемах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(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територіаль­них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галузевих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функціональних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тощо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) державного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управлін­ня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і, особливо, в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різних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аспектах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спеціалізації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державно-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управлінської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b="0" i="0" dirty="0" err="1" smtClean="0">
              <a:solidFill>
                <a:schemeClr val="accent1">
                  <a:lumMod val="50000"/>
                </a:schemeClr>
              </a:solidFill>
            </a:rPr>
            <a:t>діяльності</a:t>
          </a:r>
          <a:r>
            <a:rPr lang="ru-RU" b="0" i="0" dirty="0" smtClean="0">
              <a:solidFill>
                <a:schemeClr val="accent1">
                  <a:lumMod val="50000"/>
                </a:schemeClr>
              </a:solidFill>
            </a:rPr>
            <a:t>.</a:t>
          </a:r>
          <a:endParaRPr lang="ru-RU" b="0" i="0" dirty="0">
            <a:solidFill>
              <a:schemeClr val="accent1">
                <a:lumMod val="50000"/>
              </a:schemeClr>
            </a:solidFill>
          </a:endParaRPr>
        </a:p>
      </dgm:t>
    </dgm:pt>
    <dgm:pt modelId="{0E99C03F-A71C-4F70-BFF2-5167B4BCCCB3}" type="parTrans" cxnId="{2AC36891-B20A-4FB9-AD6F-7EF990CEEDC5}">
      <dgm:prSet/>
      <dgm:spPr/>
      <dgm:t>
        <a:bodyPr/>
        <a:lstStyle/>
        <a:p>
          <a:endParaRPr lang="ru-RU"/>
        </a:p>
      </dgm:t>
    </dgm:pt>
    <dgm:pt modelId="{DA04D428-DC3C-43AE-8242-1CA4B5402186}" type="sibTrans" cxnId="{2AC36891-B20A-4FB9-AD6F-7EF990CEEDC5}">
      <dgm:prSet/>
      <dgm:spPr/>
      <dgm:t>
        <a:bodyPr/>
        <a:lstStyle/>
        <a:p>
          <a:endParaRPr lang="ru-RU"/>
        </a:p>
      </dgm:t>
    </dgm:pt>
    <dgm:pt modelId="{BE78ED15-E76A-4E7D-A634-FBED462D1A9B}" type="pres">
      <dgm:prSet presAssocID="{4A7D718F-32D8-4576-A552-EECB6209B40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5073D9-B0B2-4D0C-8397-51726BFB9F9F}" type="pres">
      <dgm:prSet presAssocID="{063D4187-667D-4621-914E-04CEA8ECB934}" presName="roof" presStyleLbl="dkBgShp" presStyleIdx="0" presStyleCnt="2" custLinFactNeighborX="-253" custLinFactNeighborY="3699"/>
      <dgm:spPr/>
      <dgm:t>
        <a:bodyPr/>
        <a:lstStyle/>
        <a:p>
          <a:endParaRPr lang="ru-RU"/>
        </a:p>
      </dgm:t>
    </dgm:pt>
    <dgm:pt modelId="{C6F65297-3DF4-4FCC-A5C5-0D338E9A3A63}" type="pres">
      <dgm:prSet presAssocID="{063D4187-667D-4621-914E-04CEA8ECB934}" presName="pillars" presStyleCnt="0"/>
      <dgm:spPr/>
    </dgm:pt>
    <dgm:pt modelId="{BF54FA83-D26D-48F9-907C-056BE458D905}" type="pres">
      <dgm:prSet presAssocID="{063D4187-667D-4621-914E-04CEA8ECB93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FDDCD-29E1-47AD-8CBC-F484AC63BB7A}" type="pres">
      <dgm:prSet presAssocID="{F7B41A34-7D83-415A-81A2-3F8D08A9262D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3E099C-CE05-4B05-B80A-5C89545D1516}" type="pres">
      <dgm:prSet presAssocID="{7E8D2F4D-2775-4B85-BD11-41B16BC6628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3D12AB-B911-4893-8CDF-D0B5DF9AE34C}" type="pres">
      <dgm:prSet presAssocID="{063D4187-667D-4621-914E-04CEA8ECB934}" presName="base" presStyleLbl="dkBgShp" presStyleIdx="1" presStyleCnt="2"/>
      <dgm:spPr/>
    </dgm:pt>
  </dgm:ptLst>
  <dgm:cxnLst>
    <dgm:cxn modelId="{045EA64E-EFB6-4190-9251-35A4E6E5D458}" srcId="{4A7D718F-32D8-4576-A552-EECB6209B40D}" destId="{D3E22A77-9F65-498D-8071-EECACF5B5AA5}" srcOrd="1" destOrd="0" parTransId="{E90613E4-85D8-4C45-9AAA-2798DFA6A585}" sibTransId="{FB2D959F-CB6D-41D3-8258-DC8F0F0FBBAF}"/>
    <dgm:cxn modelId="{E21D2FCA-19A3-4D50-9FD5-1396290F8DC8}" srcId="{063D4187-667D-4621-914E-04CEA8ECB934}" destId="{24384C48-B765-4D5C-8F5D-A09680D20481}" srcOrd="0" destOrd="0" parTransId="{FFA602C1-9D54-4C19-8B17-6823C36DBD9A}" sibTransId="{55FF421E-4618-4B6E-B172-163AC44F1200}"/>
    <dgm:cxn modelId="{EE564373-6E4C-4108-AD31-18DCC7F180FE}" type="presOf" srcId="{24384C48-B765-4D5C-8F5D-A09680D20481}" destId="{BF54FA83-D26D-48F9-907C-056BE458D905}" srcOrd="0" destOrd="0" presId="urn:microsoft.com/office/officeart/2005/8/layout/hList3"/>
    <dgm:cxn modelId="{5B9A055F-D404-439C-A454-3DCEC221E990}" srcId="{063D4187-667D-4621-914E-04CEA8ECB934}" destId="{F7B41A34-7D83-415A-81A2-3F8D08A9262D}" srcOrd="1" destOrd="0" parTransId="{55E034C1-98AF-4285-8B34-D9B02257DAC0}" sibTransId="{18A6EE96-3864-46CD-BCF9-6020280FE888}"/>
    <dgm:cxn modelId="{15FB9B0B-DCD1-46E2-8138-418DF0DCCC7E}" type="presOf" srcId="{F7B41A34-7D83-415A-81A2-3F8D08A9262D}" destId="{AF7FDDCD-29E1-47AD-8CBC-F484AC63BB7A}" srcOrd="0" destOrd="0" presId="urn:microsoft.com/office/officeart/2005/8/layout/hList3"/>
    <dgm:cxn modelId="{4AF20F17-9147-4DB3-A6E2-E9539D14CD65}" srcId="{4A7D718F-32D8-4576-A552-EECB6209B40D}" destId="{063D4187-667D-4621-914E-04CEA8ECB934}" srcOrd="0" destOrd="0" parTransId="{D851D6D0-FCEE-418C-83C7-3EB5923BB2A6}" sibTransId="{F3DE4AD2-D995-4526-A4AF-157561FD5C74}"/>
    <dgm:cxn modelId="{26DF8F70-B2DB-4378-9F53-A5426BCC5F09}" type="presOf" srcId="{063D4187-667D-4621-914E-04CEA8ECB934}" destId="{5F5073D9-B0B2-4D0C-8397-51726BFB9F9F}" srcOrd="0" destOrd="0" presId="urn:microsoft.com/office/officeart/2005/8/layout/hList3"/>
    <dgm:cxn modelId="{73A93172-8E54-4787-A809-06F0EC40425F}" type="presOf" srcId="{4A7D718F-32D8-4576-A552-EECB6209B40D}" destId="{BE78ED15-E76A-4E7D-A634-FBED462D1A9B}" srcOrd="0" destOrd="0" presId="urn:microsoft.com/office/officeart/2005/8/layout/hList3"/>
    <dgm:cxn modelId="{9C905941-D3B9-457C-8001-02B6E94F69F3}" type="presOf" srcId="{7E8D2F4D-2775-4B85-BD11-41B16BC66283}" destId="{A83E099C-CE05-4B05-B80A-5C89545D1516}" srcOrd="0" destOrd="0" presId="urn:microsoft.com/office/officeart/2005/8/layout/hList3"/>
    <dgm:cxn modelId="{2AC36891-B20A-4FB9-AD6F-7EF990CEEDC5}" srcId="{063D4187-667D-4621-914E-04CEA8ECB934}" destId="{7E8D2F4D-2775-4B85-BD11-41B16BC66283}" srcOrd="2" destOrd="0" parTransId="{0E99C03F-A71C-4F70-BFF2-5167B4BCCCB3}" sibTransId="{DA04D428-DC3C-43AE-8242-1CA4B5402186}"/>
    <dgm:cxn modelId="{1EB24580-DDF4-4364-B358-1F8EAEC19CC5}" type="presParOf" srcId="{BE78ED15-E76A-4E7D-A634-FBED462D1A9B}" destId="{5F5073D9-B0B2-4D0C-8397-51726BFB9F9F}" srcOrd="0" destOrd="0" presId="urn:microsoft.com/office/officeart/2005/8/layout/hList3"/>
    <dgm:cxn modelId="{A01B48FB-9BC2-4DB8-8A9F-C0D712BB94B9}" type="presParOf" srcId="{BE78ED15-E76A-4E7D-A634-FBED462D1A9B}" destId="{C6F65297-3DF4-4FCC-A5C5-0D338E9A3A63}" srcOrd="1" destOrd="0" presId="urn:microsoft.com/office/officeart/2005/8/layout/hList3"/>
    <dgm:cxn modelId="{2C52E257-92C7-4016-BBF0-C926A493B8D9}" type="presParOf" srcId="{C6F65297-3DF4-4FCC-A5C5-0D338E9A3A63}" destId="{BF54FA83-D26D-48F9-907C-056BE458D905}" srcOrd="0" destOrd="0" presId="urn:microsoft.com/office/officeart/2005/8/layout/hList3"/>
    <dgm:cxn modelId="{EA48B217-128E-459C-819F-6DD5663F9DC5}" type="presParOf" srcId="{C6F65297-3DF4-4FCC-A5C5-0D338E9A3A63}" destId="{AF7FDDCD-29E1-47AD-8CBC-F484AC63BB7A}" srcOrd="1" destOrd="0" presId="urn:microsoft.com/office/officeart/2005/8/layout/hList3"/>
    <dgm:cxn modelId="{782F6C25-6B79-48F8-88B9-22B9151AF514}" type="presParOf" srcId="{C6F65297-3DF4-4FCC-A5C5-0D338E9A3A63}" destId="{A83E099C-CE05-4B05-B80A-5C89545D1516}" srcOrd="2" destOrd="0" presId="urn:microsoft.com/office/officeart/2005/8/layout/hList3"/>
    <dgm:cxn modelId="{63BA75DA-544F-4346-A7CB-FB647C411ADC}" type="presParOf" srcId="{BE78ED15-E76A-4E7D-A634-FBED462D1A9B}" destId="{3E3D12AB-B911-4893-8CDF-D0B5DF9AE34C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5AF12D-901B-4BCE-A9BD-D6748ED1CD6E}" type="doc">
      <dgm:prSet loTypeId="urn:microsoft.com/office/officeart/2008/layout/AscendingPictureAccentProces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93893E-6AE5-4783-BFC7-A6C0E372F683}">
      <dgm:prSet phldrT="[Текст]" custT="1"/>
      <dgm:spPr/>
      <dgm:t>
        <a:bodyPr/>
        <a:lstStyle/>
        <a:p>
          <a:pPr algn="ctr"/>
          <a:r>
            <a:rPr lang="uk-UA" sz="195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Спеціалізовані </a:t>
          </a:r>
          <a:r>
            <a:rPr lang="uk-UA" sz="1950" dirty="0" smtClean="0"/>
            <a:t>- дія  розповсюджується на окремі підсистеми, ланки цієї системи чи на окремі органи публічної влади.</a:t>
          </a:r>
          <a:endParaRPr lang="ru-RU" sz="1950" dirty="0"/>
        </a:p>
      </dgm:t>
    </dgm:pt>
    <dgm:pt modelId="{6FFBD3CC-4E6E-4CD8-9999-0AFEDEEAC0B2}" type="parTrans" cxnId="{E87BF5A9-78A0-4DD3-973E-87C5305FC224}">
      <dgm:prSet/>
      <dgm:spPr/>
      <dgm:t>
        <a:bodyPr/>
        <a:lstStyle/>
        <a:p>
          <a:endParaRPr lang="ru-RU"/>
        </a:p>
      </dgm:t>
    </dgm:pt>
    <dgm:pt modelId="{48B61DB7-BA3E-44D2-9086-F66ADD43D190}" type="sibTrans" cxnId="{E87BF5A9-78A0-4DD3-973E-87C5305FC224}">
      <dgm:prSet/>
      <dgm:spPr/>
      <dgm:t>
        <a:bodyPr/>
        <a:lstStyle/>
        <a:p>
          <a:endParaRPr lang="ru-RU"/>
        </a:p>
      </dgm:t>
    </dgm:pt>
    <dgm:pt modelId="{F5D33FCC-FC39-4E94-AAFA-86858DDC0607}">
      <dgm:prSet phldrT="[Текст]" custT="1"/>
      <dgm:spPr/>
      <dgm:t>
        <a:bodyPr/>
        <a:lstStyle/>
        <a:p>
          <a:pPr algn="ctr"/>
          <a:r>
            <a:rPr lang="uk-UA" sz="2400" dirty="0" smtClean="0"/>
            <a:t>Структурні принципи</a:t>
          </a:r>
          <a:endParaRPr lang="ru-RU" sz="2400" dirty="0"/>
        </a:p>
      </dgm:t>
    </dgm:pt>
    <dgm:pt modelId="{0261B01F-3C40-4EA8-AF74-25023E9DD53E}" type="parTrans" cxnId="{DC5B5741-FB0E-40DC-A1A2-5DF77241AEC4}">
      <dgm:prSet/>
      <dgm:spPr/>
      <dgm:t>
        <a:bodyPr/>
        <a:lstStyle/>
        <a:p>
          <a:endParaRPr lang="ru-RU"/>
        </a:p>
      </dgm:t>
    </dgm:pt>
    <dgm:pt modelId="{C271AC3E-0D19-45CD-A74C-C890F802CDB5}" type="sibTrans" cxnId="{DC5B5741-FB0E-40DC-A1A2-5DF77241AEC4}">
      <dgm:prSet/>
      <dgm:spPr/>
      <dgm:t>
        <a:bodyPr/>
        <a:lstStyle/>
        <a:p>
          <a:endParaRPr lang="ru-RU"/>
        </a:p>
      </dgm:t>
    </dgm:pt>
    <dgm:pt modelId="{97FB0402-3BE0-4538-8ED5-9AA363C0A8FB}">
      <dgm:prSet/>
      <dgm:spPr/>
      <dgm:t>
        <a:bodyPr/>
        <a:lstStyle/>
        <a:p>
          <a:r>
            <a:rPr lang="uk-UA" dirty="0" smtClean="0"/>
            <a:t>Загальносистемні -</a:t>
          </a:r>
          <a:r>
            <a:rPr lang="ru-RU" dirty="0" smtClean="0"/>
            <a:t>стосуються </a:t>
          </a:r>
          <a:r>
            <a:rPr lang="ru-RU" dirty="0" err="1" smtClean="0"/>
            <a:t>системи</a:t>
          </a:r>
          <a:r>
            <a:rPr lang="ru-RU" dirty="0" smtClean="0"/>
            <a:t> </a:t>
          </a:r>
          <a:r>
            <a:rPr lang="ru-RU" dirty="0" err="1" smtClean="0"/>
            <a:t>органів</a:t>
          </a:r>
          <a:r>
            <a:rPr lang="ru-RU" dirty="0" smtClean="0"/>
            <a:t> </a:t>
          </a:r>
          <a:r>
            <a:rPr lang="ru-RU" dirty="0" err="1" smtClean="0"/>
            <a:t>публічної</a:t>
          </a:r>
          <a:r>
            <a:rPr lang="ru-RU" dirty="0" smtClean="0"/>
            <a:t> </a:t>
          </a:r>
          <a:r>
            <a:rPr lang="ru-RU" dirty="0" err="1" smtClean="0"/>
            <a:t>влади</a:t>
          </a:r>
          <a:r>
            <a:rPr lang="ru-RU" dirty="0" smtClean="0"/>
            <a:t> в </a:t>
          </a:r>
          <a:r>
            <a:rPr lang="ru-RU" dirty="0" err="1" smtClean="0"/>
            <a:t>цілому</a:t>
          </a:r>
          <a:r>
            <a:rPr lang="ru-RU" dirty="0" smtClean="0"/>
            <a:t>.</a:t>
          </a:r>
          <a:endParaRPr lang="ru-RU" dirty="0"/>
        </a:p>
      </dgm:t>
    </dgm:pt>
    <dgm:pt modelId="{6F88ADBB-2BB9-4CBB-965B-DE33D925464F}" type="parTrans" cxnId="{8535B576-43FE-4270-9096-2E5A61C90EB6}">
      <dgm:prSet/>
      <dgm:spPr/>
      <dgm:t>
        <a:bodyPr/>
        <a:lstStyle/>
        <a:p>
          <a:endParaRPr lang="ru-RU"/>
        </a:p>
      </dgm:t>
    </dgm:pt>
    <dgm:pt modelId="{888005E0-3705-4156-9378-B6C717368123}" type="sibTrans" cxnId="{8535B576-43FE-4270-9096-2E5A61C90EB6}">
      <dgm:prSet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7FB760C1-4AC0-4918-B031-DA6351D8F1D5}" type="pres">
      <dgm:prSet presAssocID="{FD5AF12D-901B-4BCE-A9BD-D6748ED1CD6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C3277EA9-66B7-4733-A5FC-B09A3021DD1D}" type="pres">
      <dgm:prSet presAssocID="{FD5AF12D-901B-4BCE-A9BD-D6748ED1CD6E}" presName="dot1" presStyleLbl="alignNode1" presStyleIdx="0" presStyleCnt="12"/>
      <dgm:spPr/>
      <dgm:t>
        <a:bodyPr/>
        <a:lstStyle/>
        <a:p>
          <a:endParaRPr lang="ru-RU"/>
        </a:p>
      </dgm:t>
    </dgm:pt>
    <dgm:pt modelId="{E8DC58EA-1D1F-458E-9839-54B25ADD758B}" type="pres">
      <dgm:prSet presAssocID="{FD5AF12D-901B-4BCE-A9BD-D6748ED1CD6E}" presName="dot2" presStyleLbl="alignNode1" presStyleIdx="1" presStyleCnt="12"/>
      <dgm:spPr/>
      <dgm:t>
        <a:bodyPr/>
        <a:lstStyle/>
        <a:p>
          <a:endParaRPr lang="ru-RU"/>
        </a:p>
      </dgm:t>
    </dgm:pt>
    <dgm:pt modelId="{045F2BCE-61BE-4394-BD78-9F3744156BF4}" type="pres">
      <dgm:prSet presAssocID="{FD5AF12D-901B-4BCE-A9BD-D6748ED1CD6E}" presName="dot3" presStyleLbl="alignNode1" presStyleIdx="2" presStyleCnt="12"/>
      <dgm:spPr/>
      <dgm:t>
        <a:bodyPr/>
        <a:lstStyle/>
        <a:p>
          <a:endParaRPr lang="ru-RU"/>
        </a:p>
      </dgm:t>
    </dgm:pt>
    <dgm:pt modelId="{337A343A-6F3B-45E5-BB9D-7E92E855599F}" type="pres">
      <dgm:prSet presAssocID="{FD5AF12D-901B-4BCE-A9BD-D6748ED1CD6E}" presName="dot4" presStyleLbl="alignNode1" presStyleIdx="3" presStyleCnt="12"/>
      <dgm:spPr/>
      <dgm:t>
        <a:bodyPr/>
        <a:lstStyle/>
        <a:p>
          <a:endParaRPr lang="ru-RU"/>
        </a:p>
      </dgm:t>
    </dgm:pt>
    <dgm:pt modelId="{ED2F6866-A644-4114-9917-30F3029B47AE}" type="pres">
      <dgm:prSet presAssocID="{FD5AF12D-901B-4BCE-A9BD-D6748ED1CD6E}" presName="dot5" presStyleLbl="alignNode1" presStyleIdx="4" presStyleCnt="12"/>
      <dgm:spPr/>
      <dgm:t>
        <a:bodyPr/>
        <a:lstStyle/>
        <a:p>
          <a:endParaRPr lang="ru-RU"/>
        </a:p>
      </dgm:t>
    </dgm:pt>
    <dgm:pt modelId="{FE1A1F6F-723F-415E-815A-5B35366E51EB}" type="pres">
      <dgm:prSet presAssocID="{FD5AF12D-901B-4BCE-A9BD-D6748ED1CD6E}" presName="dotArrow1" presStyleLbl="alignNode1" presStyleIdx="5" presStyleCnt="12"/>
      <dgm:spPr/>
      <dgm:t>
        <a:bodyPr/>
        <a:lstStyle/>
        <a:p>
          <a:endParaRPr lang="ru-RU"/>
        </a:p>
      </dgm:t>
    </dgm:pt>
    <dgm:pt modelId="{36C06EC2-47A5-431D-959C-03CF18A6858B}" type="pres">
      <dgm:prSet presAssocID="{FD5AF12D-901B-4BCE-A9BD-D6748ED1CD6E}" presName="dotArrow2" presStyleLbl="alignNode1" presStyleIdx="6" presStyleCnt="12"/>
      <dgm:spPr/>
      <dgm:t>
        <a:bodyPr/>
        <a:lstStyle/>
        <a:p>
          <a:endParaRPr lang="ru-RU"/>
        </a:p>
      </dgm:t>
    </dgm:pt>
    <dgm:pt modelId="{23E99534-0EE9-4C52-941E-0B2FD160704C}" type="pres">
      <dgm:prSet presAssocID="{FD5AF12D-901B-4BCE-A9BD-D6748ED1CD6E}" presName="dotArrow3" presStyleLbl="alignNode1" presStyleIdx="7" presStyleCnt="12"/>
      <dgm:spPr/>
      <dgm:t>
        <a:bodyPr/>
        <a:lstStyle/>
        <a:p>
          <a:endParaRPr lang="ru-RU"/>
        </a:p>
      </dgm:t>
    </dgm:pt>
    <dgm:pt modelId="{5DE7C4E7-AE38-4892-8C9F-757262586E7B}" type="pres">
      <dgm:prSet presAssocID="{FD5AF12D-901B-4BCE-A9BD-D6748ED1CD6E}" presName="dotArrow4" presStyleLbl="alignNode1" presStyleIdx="8" presStyleCnt="12"/>
      <dgm:spPr/>
      <dgm:t>
        <a:bodyPr/>
        <a:lstStyle/>
        <a:p>
          <a:endParaRPr lang="ru-RU"/>
        </a:p>
      </dgm:t>
    </dgm:pt>
    <dgm:pt modelId="{124E7C58-CCD9-497E-8955-0B5E956CB4E9}" type="pres">
      <dgm:prSet presAssocID="{FD5AF12D-901B-4BCE-A9BD-D6748ED1CD6E}" presName="dotArrow5" presStyleLbl="alignNode1" presStyleIdx="9" presStyleCnt="12"/>
      <dgm:spPr/>
      <dgm:t>
        <a:bodyPr/>
        <a:lstStyle/>
        <a:p>
          <a:endParaRPr lang="ru-RU"/>
        </a:p>
      </dgm:t>
    </dgm:pt>
    <dgm:pt modelId="{448C369A-291E-41F2-BFE4-E57E8200534A}" type="pres">
      <dgm:prSet presAssocID="{FD5AF12D-901B-4BCE-A9BD-D6748ED1CD6E}" presName="dotArrow6" presStyleLbl="alignNode1" presStyleIdx="10" presStyleCnt="12"/>
      <dgm:spPr/>
      <dgm:t>
        <a:bodyPr/>
        <a:lstStyle/>
        <a:p>
          <a:endParaRPr lang="ru-RU"/>
        </a:p>
      </dgm:t>
    </dgm:pt>
    <dgm:pt modelId="{F5D10D5B-BA7C-4539-BD36-3B2A39379307}" type="pres">
      <dgm:prSet presAssocID="{FD5AF12D-901B-4BCE-A9BD-D6748ED1CD6E}" presName="dotArrow7" presStyleLbl="alignNode1" presStyleIdx="11" presStyleCnt="12"/>
      <dgm:spPr/>
      <dgm:t>
        <a:bodyPr/>
        <a:lstStyle/>
        <a:p>
          <a:endParaRPr lang="ru-RU"/>
        </a:p>
      </dgm:t>
    </dgm:pt>
    <dgm:pt modelId="{77A4D282-B45B-464A-A072-6627C1DE1E36}" type="pres">
      <dgm:prSet presAssocID="{8293893E-6AE5-4783-BFC7-A6C0E372F683}" presName="parTx1" presStyleLbl="node1" presStyleIdx="0" presStyleCnt="3" custScaleX="270748" custScaleY="200879" custLinFactNeighborX="90178" custLinFactNeighborY="98479"/>
      <dgm:spPr/>
      <dgm:t>
        <a:bodyPr/>
        <a:lstStyle/>
        <a:p>
          <a:endParaRPr lang="ru-RU"/>
        </a:p>
      </dgm:t>
    </dgm:pt>
    <dgm:pt modelId="{1338280D-0725-410E-9111-97C6F5C3EA4C}" type="pres">
      <dgm:prSet presAssocID="{48B61DB7-BA3E-44D2-9086-F66ADD43D190}" presName="picture1" presStyleCnt="0"/>
      <dgm:spPr/>
      <dgm:t>
        <a:bodyPr/>
        <a:lstStyle/>
        <a:p>
          <a:endParaRPr lang="ru-RU"/>
        </a:p>
      </dgm:t>
    </dgm:pt>
    <dgm:pt modelId="{A45DE199-D37F-4FC2-A16F-15A2C37EFB28}" type="pres">
      <dgm:prSet presAssocID="{48B61DB7-BA3E-44D2-9086-F66ADD43D190}" presName="imageRepeatNode" presStyleLbl="fgImgPlace1" presStyleIdx="0" presStyleCnt="3" custLinFactNeighborX="-27712" custLinFactNeighborY="60708"/>
      <dgm:spPr/>
      <dgm:t>
        <a:bodyPr/>
        <a:lstStyle/>
        <a:p>
          <a:endParaRPr lang="ru-RU"/>
        </a:p>
      </dgm:t>
    </dgm:pt>
    <dgm:pt modelId="{CA344C92-096B-41AA-8AB1-476009F0F4FC}" type="pres">
      <dgm:prSet presAssocID="{F5D33FCC-FC39-4E94-AAFA-86858DDC0607}" presName="parTx2" presStyleLbl="node1" presStyleIdx="1" presStyleCnt="3" custScaleX="205125" custScaleY="143184" custLinFactNeighborX="73602" custLinFactNeighborY="-67108"/>
      <dgm:spPr/>
      <dgm:t>
        <a:bodyPr/>
        <a:lstStyle/>
        <a:p>
          <a:endParaRPr lang="ru-RU"/>
        </a:p>
      </dgm:t>
    </dgm:pt>
    <dgm:pt modelId="{4F02C4F0-0DE2-448A-8038-B337363C145C}" type="pres">
      <dgm:prSet presAssocID="{C271AC3E-0D19-45CD-A74C-C890F802CDB5}" presName="picture2" presStyleCnt="0"/>
      <dgm:spPr/>
      <dgm:t>
        <a:bodyPr/>
        <a:lstStyle/>
        <a:p>
          <a:endParaRPr lang="ru-RU"/>
        </a:p>
      </dgm:t>
    </dgm:pt>
    <dgm:pt modelId="{54199B95-6956-43AB-BE1C-B719DF87903B}" type="pres">
      <dgm:prSet presAssocID="{C271AC3E-0D19-45CD-A74C-C890F802CDB5}" presName="imageRepeatNode" presStyleLbl="fgImgPlace1" presStyleIdx="1" presStyleCnt="3" custLinFactNeighborX="7979" custLinFactNeighborY="-4314"/>
      <dgm:spPr/>
      <dgm:t>
        <a:bodyPr/>
        <a:lstStyle/>
        <a:p>
          <a:endParaRPr lang="ru-RU"/>
        </a:p>
      </dgm:t>
    </dgm:pt>
    <dgm:pt modelId="{CD351F98-7703-4F11-B2C1-562765DBB537}" type="pres">
      <dgm:prSet presAssocID="{97FB0402-3BE0-4538-8ED5-9AA363C0A8FB}" presName="parTx3" presStyleLbl="node1" presStyleIdx="2" presStyleCnt="3" custScaleX="218126" custScaleY="181359" custLinFactY="-8664" custLinFactNeighborX="80061" custLinFactNeighborY="-100000"/>
      <dgm:spPr/>
      <dgm:t>
        <a:bodyPr/>
        <a:lstStyle/>
        <a:p>
          <a:endParaRPr lang="ru-RU"/>
        </a:p>
      </dgm:t>
    </dgm:pt>
    <dgm:pt modelId="{9D0FBE7A-0734-4699-B564-97051EA6C890}" type="pres">
      <dgm:prSet presAssocID="{888005E0-3705-4156-9378-B6C717368123}" presName="picture3" presStyleCnt="0"/>
      <dgm:spPr/>
      <dgm:t>
        <a:bodyPr/>
        <a:lstStyle/>
        <a:p>
          <a:endParaRPr lang="ru-RU"/>
        </a:p>
      </dgm:t>
    </dgm:pt>
    <dgm:pt modelId="{22EB9D55-9FE6-4735-92B5-B3B9DDEA8B45}" type="pres">
      <dgm:prSet presAssocID="{888005E0-3705-4156-9378-B6C717368123}" presName="imageRepeatNode" presStyleLbl="fgImgPlace1" presStyleIdx="2" presStyleCnt="3" custLinFactNeighborX="10555" custLinFactNeighborY="-28066"/>
      <dgm:spPr/>
      <dgm:t>
        <a:bodyPr/>
        <a:lstStyle/>
        <a:p>
          <a:endParaRPr lang="ru-RU"/>
        </a:p>
      </dgm:t>
    </dgm:pt>
  </dgm:ptLst>
  <dgm:cxnLst>
    <dgm:cxn modelId="{DC5B5741-FB0E-40DC-A1A2-5DF77241AEC4}" srcId="{FD5AF12D-901B-4BCE-A9BD-D6748ED1CD6E}" destId="{F5D33FCC-FC39-4E94-AAFA-86858DDC0607}" srcOrd="1" destOrd="0" parTransId="{0261B01F-3C40-4EA8-AF74-25023E9DD53E}" sibTransId="{C271AC3E-0D19-45CD-A74C-C890F802CDB5}"/>
    <dgm:cxn modelId="{194B1827-5910-41A9-8418-5F0CDACE1C62}" type="presOf" srcId="{48B61DB7-BA3E-44D2-9086-F66ADD43D190}" destId="{A45DE199-D37F-4FC2-A16F-15A2C37EFB28}" srcOrd="0" destOrd="0" presId="urn:microsoft.com/office/officeart/2008/layout/AscendingPictureAccentProcess"/>
    <dgm:cxn modelId="{D5358831-B402-4DAB-A561-F24CC25412CA}" type="presOf" srcId="{888005E0-3705-4156-9378-B6C717368123}" destId="{22EB9D55-9FE6-4735-92B5-B3B9DDEA8B45}" srcOrd="0" destOrd="0" presId="urn:microsoft.com/office/officeart/2008/layout/AscendingPictureAccentProcess"/>
    <dgm:cxn modelId="{19097612-CDAF-403C-96AD-A006243466BF}" type="presOf" srcId="{C271AC3E-0D19-45CD-A74C-C890F802CDB5}" destId="{54199B95-6956-43AB-BE1C-B719DF87903B}" srcOrd="0" destOrd="0" presId="urn:microsoft.com/office/officeart/2008/layout/AscendingPictureAccentProcess"/>
    <dgm:cxn modelId="{D09D0E04-ACEB-45A9-8421-B57D3CCB83CA}" type="presOf" srcId="{F5D33FCC-FC39-4E94-AAFA-86858DDC0607}" destId="{CA344C92-096B-41AA-8AB1-476009F0F4FC}" srcOrd="0" destOrd="0" presId="urn:microsoft.com/office/officeart/2008/layout/AscendingPictureAccentProcess"/>
    <dgm:cxn modelId="{8535B576-43FE-4270-9096-2E5A61C90EB6}" srcId="{FD5AF12D-901B-4BCE-A9BD-D6748ED1CD6E}" destId="{97FB0402-3BE0-4538-8ED5-9AA363C0A8FB}" srcOrd="2" destOrd="0" parTransId="{6F88ADBB-2BB9-4CBB-965B-DE33D925464F}" sibTransId="{888005E0-3705-4156-9378-B6C717368123}"/>
    <dgm:cxn modelId="{98E9E373-BF94-4A08-B514-3C2D0BB658BD}" type="presOf" srcId="{97FB0402-3BE0-4538-8ED5-9AA363C0A8FB}" destId="{CD351F98-7703-4F11-B2C1-562765DBB537}" srcOrd="0" destOrd="0" presId="urn:microsoft.com/office/officeart/2008/layout/AscendingPictureAccentProcess"/>
    <dgm:cxn modelId="{D213BF7C-3B6B-4469-947B-3E270B5B0908}" type="presOf" srcId="{FD5AF12D-901B-4BCE-A9BD-D6748ED1CD6E}" destId="{7FB760C1-4AC0-4918-B031-DA6351D8F1D5}" srcOrd="0" destOrd="0" presId="urn:microsoft.com/office/officeart/2008/layout/AscendingPictureAccentProcess"/>
    <dgm:cxn modelId="{B6402567-8651-4E15-B75D-DE70B780A89A}" type="presOf" srcId="{8293893E-6AE5-4783-BFC7-A6C0E372F683}" destId="{77A4D282-B45B-464A-A072-6627C1DE1E36}" srcOrd="0" destOrd="0" presId="urn:microsoft.com/office/officeart/2008/layout/AscendingPictureAccentProcess"/>
    <dgm:cxn modelId="{E87BF5A9-78A0-4DD3-973E-87C5305FC224}" srcId="{FD5AF12D-901B-4BCE-A9BD-D6748ED1CD6E}" destId="{8293893E-6AE5-4783-BFC7-A6C0E372F683}" srcOrd="0" destOrd="0" parTransId="{6FFBD3CC-4E6E-4CD8-9999-0AFEDEEAC0B2}" sibTransId="{48B61DB7-BA3E-44D2-9086-F66ADD43D190}"/>
    <dgm:cxn modelId="{AFA05F6D-336D-448E-A616-D9F5E47E88A8}" type="presParOf" srcId="{7FB760C1-4AC0-4918-B031-DA6351D8F1D5}" destId="{C3277EA9-66B7-4733-A5FC-B09A3021DD1D}" srcOrd="0" destOrd="0" presId="urn:microsoft.com/office/officeart/2008/layout/AscendingPictureAccentProcess"/>
    <dgm:cxn modelId="{7405DD92-2CAE-4741-9108-DE3A0D01BBD5}" type="presParOf" srcId="{7FB760C1-4AC0-4918-B031-DA6351D8F1D5}" destId="{E8DC58EA-1D1F-458E-9839-54B25ADD758B}" srcOrd="1" destOrd="0" presId="urn:microsoft.com/office/officeart/2008/layout/AscendingPictureAccentProcess"/>
    <dgm:cxn modelId="{565ED32A-C173-4B83-BD4C-469643ABAEE3}" type="presParOf" srcId="{7FB760C1-4AC0-4918-B031-DA6351D8F1D5}" destId="{045F2BCE-61BE-4394-BD78-9F3744156BF4}" srcOrd="2" destOrd="0" presId="urn:microsoft.com/office/officeart/2008/layout/AscendingPictureAccentProcess"/>
    <dgm:cxn modelId="{5EC0A6A9-A2DE-4667-8E33-BE127EAA0546}" type="presParOf" srcId="{7FB760C1-4AC0-4918-B031-DA6351D8F1D5}" destId="{337A343A-6F3B-45E5-BB9D-7E92E855599F}" srcOrd="3" destOrd="0" presId="urn:microsoft.com/office/officeart/2008/layout/AscendingPictureAccentProcess"/>
    <dgm:cxn modelId="{CC41BFC5-C849-4EE1-9EF8-1A273D9EBE2D}" type="presParOf" srcId="{7FB760C1-4AC0-4918-B031-DA6351D8F1D5}" destId="{ED2F6866-A644-4114-9917-30F3029B47AE}" srcOrd="4" destOrd="0" presId="urn:microsoft.com/office/officeart/2008/layout/AscendingPictureAccentProcess"/>
    <dgm:cxn modelId="{7BBB390B-54B5-4EE2-A2D1-D34B27C767C1}" type="presParOf" srcId="{7FB760C1-4AC0-4918-B031-DA6351D8F1D5}" destId="{FE1A1F6F-723F-415E-815A-5B35366E51EB}" srcOrd="5" destOrd="0" presId="urn:microsoft.com/office/officeart/2008/layout/AscendingPictureAccentProcess"/>
    <dgm:cxn modelId="{C1A34F6B-8788-48E0-A22B-7F20D6674EC2}" type="presParOf" srcId="{7FB760C1-4AC0-4918-B031-DA6351D8F1D5}" destId="{36C06EC2-47A5-431D-959C-03CF18A6858B}" srcOrd="6" destOrd="0" presId="urn:microsoft.com/office/officeart/2008/layout/AscendingPictureAccentProcess"/>
    <dgm:cxn modelId="{FDE4EB30-4355-4D91-87CB-E3C0FDD980AF}" type="presParOf" srcId="{7FB760C1-4AC0-4918-B031-DA6351D8F1D5}" destId="{23E99534-0EE9-4C52-941E-0B2FD160704C}" srcOrd="7" destOrd="0" presId="urn:microsoft.com/office/officeart/2008/layout/AscendingPictureAccentProcess"/>
    <dgm:cxn modelId="{630EBE5D-80DC-4E1B-9671-18403DC289C9}" type="presParOf" srcId="{7FB760C1-4AC0-4918-B031-DA6351D8F1D5}" destId="{5DE7C4E7-AE38-4892-8C9F-757262586E7B}" srcOrd="8" destOrd="0" presId="urn:microsoft.com/office/officeart/2008/layout/AscendingPictureAccentProcess"/>
    <dgm:cxn modelId="{D07B009D-85C6-416D-8981-0A19C842D1FE}" type="presParOf" srcId="{7FB760C1-4AC0-4918-B031-DA6351D8F1D5}" destId="{124E7C58-CCD9-497E-8955-0B5E956CB4E9}" srcOrd="9" destOrd="0" presId="urn:microsoft.com/office/officeart/2008/layout/AscendingPictureAccentProcess"/>
    <dgm:cxn modelId="{CDE1BAC9-C6BB-44AC-8E4C-EC513FA530A2}" type="presParOf" srcId="{7FB760C1-4AC0-4918-B031-DA6351D8F1D5}" destId="{448C369A-291E-41F2-BFE4-E57E8200534A}" srcOrd="10" destOrd="0" presId="urn:microsoft.com/office/officeart/2008/layout/AscendingPictureAccentProcess"/>
    <dgm:cxn modelId="{55DEE78D-DE66-4A61-A33D-8A8EA952BDAA}" type="presParOf" srcId="{7FB760C1-4AC0-4918-B031-DA6351D8F1D5}" destId="{F5D10D5B-BA7C-4539-BD36-3B2A39379307}" srcOrd="11" destOrd="0" presId="urn:microsoft.com/office/officeart/2008/layout/AscendingPictureAccentProcess"/>
    <dgm:cxn modelId="{AF5614AB-A225-40B9-ADBB-21A67EF76A32}" type="presParOf" srcId="{7FB760C1-4AC0-4918-B031-DA6351D8F1D5}" destId="{77A4D282-B45B-464A-A072-6627C1DE1E36}" srcOrd="12" destOrd="0" presId="urn:microsoft.com/office/officeart/2008/layout/AscendingPictureAccentProcess"/>
    <dgm:cxn modelId="{8E7C7877-DE21-4BA9-8A46-826402D96651}" type="presParOf" srcId="{7FB760C1-4AC0-4918-B031-DA6351D8F1D5}" destId="{1338280D-0725-410E-9111-97C6F5C3EA4C}" srcOrd="13" destOrd="0" presId="urn:microsoft.com/office/officeart/2008/layout/AscendingPictureAccentProcess"/>
    <dgm:cxn modelId="{1A8F228F-32C2-416F-A389-264977CB86C5}" type="presParOf" srcId="{1338280D-0725-410E-9111-97C6F5C3EA4C}" destId="{A45DE199-D37F-4FC2-A16F-15A2C37EFB28}" srcOrd="0" destOrd="0" presId="urn:microsoft.com/office/officeart/2008/layout/AscendingPictureAccentProcess"/>
    <dgm:cxn modelId="{8CC1D7BF-3FAB-4DC0-862D-591308E14BD6}" type="presParOf" srcId="{7FB760C1-4AC0-4918-B031-DA6351D8F1D5}" destId="{CA344C92-096B-41AA-8AB1-476009F0F4FC}" srcOrd="14" destOrd="0" presId="urn:microsoft.com/office/officeart/2008/layout/AscendingPictureAccentProcess"/>
    <dgm:cxn modelId="{2ACE5C93-ED6C-4F66-ABF9-461B7AC2BC45}" type="presParOf" srcId="{7FB760C1-4AC0-4918-B031-DA6351D8F1D5}" destId="{4F02C4F0-0DE2-448A-8038-B337363C145C}" srcOrd="15" destOrd="0" presId="urn:microsoft.com/office/officeart/2008/layout/AscendingPictureAccentProcess"/>
    <dgm:cxn modelId="{3831BEEA-6822-465B-AC08-094B98361009}" type="presParOf" srcId="{4F02C4F0-0DE2-448A-8038-B337363C145C}" destId="{54199B95-6956-43AB-BE1C-B719DF87903B}" srcOrd="0" destOrd="0" presId="urn:microsoft.com/office/officeart/2008/layout/AscendingPictureAccentProcess"/>
    <dgm:cxn modelId="{8DFCE0CF-3FB5-488A-A9D3-C915A8CCD7F6}" type="presParOf" srcId="{7FB760C1-4AC0-4918-B031-DA6351D8F1D5}" destId="{CD351F98-7703-4F11-B2C1-562765DBB537}" srcOrd="16" destOrd="0" presId="urn:microsoft.com/office/officeart/2008/layout/AscendingPictureAccentProcess"/>
    <dgm:cxn modelId="{56613D3A-40E8-495A-852E-7218764D004E}" type="presParOf" srcId="{7FB760C1-4AC0-4918-B031-DA6351D8F1D5}" destId="{9D0FBE7A-0734-4699-B564-97051EA6C890}" srcOrd="17" destOrd="0" presId="urn:microsoft.com/office/officeart/2008/layout/AscendingPictureAccentProcess"/>
    <dgm:cxn modelId="{0C3A195F-2FBF-4FFF-B16C-34A2DF770EF5}" type="presParOf" srcId="{9D0FBE7A-0734-4699-B564-97051EA6C890}" destId="{22EB9D55-9FE6-4735-92B5-B3B9DDEA8B45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5AD37C-63EE-465D-9C04-407EDE558DBB}" type="doc">
      <dgm:prSet loTypeId="urn:microsoft.com/office/officeart/2005/8/layout/vList5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0FFA0495-8752-408A-A5B5-6EB15F4EBC86}">
      <dgm:prSet phldrT="[Текст]"/>
      <dgm:spPr/>
      <dgm:t>
        <a:bodyPr/>
        <a:lstStyle/>
        <a:p>
          <a:r>
            <a:rPr lang="uk-UA" b="1" dirty="0" smtClean="0"/>
            <a:t>Принцип об</a:t>
          </a:r>
          <a:r>
            <a:rPr lang="en-US" b="1" dirty="0" smtClean="0"/>
            <a:t>’</a:t>
          </a:r>
          <a:r>
            <a:rPr lang="uk-UA" b="1" dirty="0" err="1" smtClean="0"/>
            <a:t>єктивності</a:t>
          </a:r>
          <a:endParaRPr lang="ru-RU" dirty="0"/>
        </a:p>
      </dgm:t>
    </dgm:pt>
    <dgm:pt modelId="{03AE5AC3-8FD6-4225-8B2A-26145979FF53}" type="parTrans" cxnId="{4BD6B4E6-B295-445A-BACD-A06A2A8E836E}">
      <dgm:prSet/>
      <dgm:spPr/>
      <dgm:t>
        <a:bodyPr/>
        <a:lstStyle/>
        <a:p>
          <a:endParaRPr lang="ru-RU"/>
        </a:p>
      </dgm:t>
    </dgm:pt>
    <dgm:pt modelId="{E05A0211-DC2C-4AF5-B3CA-5994711C3764}" type="sibTrans" cxnId="{4BD6B4E6-B295-445A-BACD-A06A2A8E836E}">
      <dgm:prSet/>
      <dgm:spPr/>
      <dgm:t>
        <a:bodyPr/>
        <a:lstStyle/>
        <a:p>
          <a:endParaRPr lang="ru-RU"/>
        </a:p>
      </dgm:t>
    </dgm:pt>
    <dgm:pt modelId="{EBEB119C-A956-4487-B086-E06DB67801E7}">
      <dgm:prSet phldrT="[Текст]" custT="1"/>
      <dgm:spPr/>
      <dgm:t>
        <a:bodyPr/>
        <a:lstStyle/>
        <a:p>
          <a:r>
            <a:rPr lang="uk-UA" sz="1800" b="0" i="0" dirty="0" smtClean="0"/>
            <a:t>Є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відправ­ним</a:t>
          </a:r>
          <a:r>
            <a:rPr lang="ru-RU" sz="1800" b="0" i="0" dirty="0" smtClean="0"/>
            <a:t> і </a:t>
          </a:r>
          <a:r>
            <a:rPr lang="ru-RU" sz="1800" b="0" i="0" dirty="0" err="1" smtClean="0"/>
            <a:t>зумовлює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необхідність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врахування</a:t>
          </a:r>
          <a:r>
            <a:rPr lang="ru-RU" sz="1800" b="0" i="0" dirty="0" smtClean="0"/>
            <a:t> у </a:t>
          </a:r>
          <a:r>
            <a:rPr lang="ru-RU" sz="1800" b="0" i="0" dirty="0" err="1" smtClean="0"/>
            <a:t>всіх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управлін­ських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процесах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вимог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об'єктивних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закономірностей</a:t>
          </a:r>
          <a:r>
            <a:rPr lang="ru-RU" sz="1800" b="0" i="0" dirty="0" smtClean="0"/>
            <a:t> та </a:t>
          </a:r>
          <a:r>
            <a:rPr lang="ru-RU" sz="1800" b="0" i="0" dirty="0" err="1" smtClean="0"/>
            <a:t>реаль­них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можливостей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суспільних</a:t>
          </a:r>
          <a:r>
            <a:rPr lang="ru-RU" sz="1800" b="0" i="0" dirty="0" smtClean="0"/>
            <a:t> сил.</a:t>
          </a:r>
          <a:endParaRPr lang="ru-RU" sz="18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BFA621-1556-4BF0-9C38-FD4A6E8AFA37}" type="parTrans" cxnId="{57E80C89-DD57-4A1E-B3E9-35ED9B47D1E2}">
      <dgm:prSet/>
      <dgm:spPr/>
      <dgm:t>
        <a:bodyPr/>
        <a:lstStyle/>
        <a:p>
          <a:endParaRPr lang="ru-RU"/>
        </a:p>
      </dgm:t>
    </dgm:pt>
    <dgm:pt modelId="{6A3CFCC4-DEA4-490B-A6F3-4C61CDF5EFDE}" type="sibTrans" cxnId="{57E80C89-DD57-4A1E-B3E9-35ED9B47D1E2}">
      <dgm:prSet/>
      <dgm:spPr/>
      <dgm:t>
        <a:bodyPr/>
        <a:lstStyle/>
        <a:p>
          <a:endParaRPr lang="ru-RU"/>
        </a:p>
      </dgm:t>
    </dgm:pt>
    <dgm:pt modelId="{E8276D85-5B77-4108-BE3B-6CA3D5D117DD}">
      <dgm:prSet phldrT="[Текст]"/>
      <dgm:spPr/>
      <dgm:t>
        <a:bodyPr/>
        <a:lstStyle/>
        <a:p>
          <a:r>
            <a:rPr lang="uk-UA" b="1" dirty="0" smtClean="0"/>
            <a:t>Принцип поєднання централізації  та децентралізації</a:t>
          </a:r>
          <a:endParaRPr lang="ru-RU" dirty="0"/>
        </a:p>
      </dgm:t>
    </dgm:pt>
    <dgm:pt modelId="{69D59F9B-7C88-4126-84C5-ACCDA3C2D030}" type="parTrans" cxnId="{53A648BA-9C64-42ED-AAC6-388916C66403}">
      <dgm:prSet/>
      <dgm:spPr/>
      <dgm:t>
        <a:bodyPr/>
        <a:lstStyle/>
        <a:p>
          <a:endParaRPr lang="ru-RU"/>
        </a:p>
      </dgm:t>
    </dgm:pt>
    <dgm:pt modelId="{0B221851-DB16-434C-85C2-D01093EE4CF1}" type="sibTrans" cxnId="{53A648BA-9C64-42ED-AAC6-388916C66403}">
      <dgm:prSet/>
      <dgm:spPr/>
      <dgm:t>
        <a:bodyPr/>
        <a:lstStyle/>
        <a:p>
          <a:endParaRPr lang="ru-RU"/>
        </a:p>
      </dgm:t>
    </dgm:pt>
    <dgm:pt modelId="{669A999D-5A56-49F9-958C-7774D7A88D23}">
      <dgm:prSet phldrT="[Текст]" custT="1"/>
      <dgm:spPr/>
      <dgm:t>
        <a:bodyPr/>
        <a:lstStyle/>
        <a:p>
          <a:endParaRPr lang="ru-RU" sz="20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A56A96-6222-47FF-A9BE-8FCB763F351F}" type="parTrans" cxnId="{1017D871-DDD9-40F9-BB80-1C1A5D458279}">
      <dgm:prSet/>
      <dgm:spPr/>
      <dgm:t>
        <a:bodyPr/>
        <a:lstStyle/>
        <a:p>
          <a:endParaRPr lang="ru-RU"/>
        </a:p>
      </dgm:t>
    </dgm:pt>
    <dgm:pt modelId="{BF2F58FB-29BE-43A2-A71A-F21E13B18FB8}" type="sibTrans" cxnId="{1017D871-DDD9-40F9-BB80-1C1A5D458279}">
      <dgm:prSet/>
      <dgm:spPr/>
      <dgm:t>
        <a:bodyPr/>
        <a:lstStyle/>
        <a:p>
          <a:endParaRPr lang="ru-RU"/>
        </a:p>
      </dgm:t>
    </dgm:pt>
    <dgm:pt modelId="{C065E1A7-A40B-484F-8807-0EE38B9B3E90}">
      <dgm:prSet custT="1"/>
      <dgm:spPr/>
      <dgm:t>
        <a:bodyPr/>
        <a:lstStyle/>
        <a:p>
          <a:r>
            <a:rPr lang="ru-RU" sz="1800" b="0" i="0" dirty="0" err="1" smtClean="0"/>
            <a:t>суспільних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законодавчо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визначених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цілей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які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постав­лені</a:t>
          </a:r>
          <a:r>
            <a:rPr lang="ru-RU" sz="1800" b="0" i="0" dirty="0" smtClean="0"/>
            <a:t> та </a:t>
          </a:r>
          <a:r>
            <a:rPr lang="ru-RU" sz="1800" b="0" i="0" dirty="0" err="1" smtClean="0"/>
            <a:t>вирішуються</a:t>
          </a:r>
          <a:r>
            <a:rPr lang="ru-RU" sz="1800" b="0" i="0" dirty="0" smtClean="0"/>
            <a:t> в </a:t>
          </a:r>
          <a:r>
            <a:rPr lang="ru-RU" sz="1800" b="0" i="0" dirty="0" err="1" smtClean="0"/>
            <a:t>певний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історичний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відрізок</a:t>
          </a:r>
          <a:r>
            <a:rPr lang="ru-RU" sz="1800" b="0" i="0" dirty="0" smtClean="0"/>
            <a:t> часу;</a:t>
          </a:r>
          <a:endParaRPr lang="ru-RU" sz="1800" b="0" i="0" dirty="0"/>
        </a:p>
      </dgm:t>
    </dgm:pt>
    <dgm:pt modelId="{4EA47032-0769-4F96-8178-83141CA00AF8}" type="parTrans" cxnId="{FF5D61F6-9AE1-4DCA-9249-B19C90CAB322}">
      <dgm:prSet/>
      <dgm:spPr/>
      <dgm:t>
        <a:bodyPr/>
        <a:lstStyle/>
        <a:p>
          <a:endParaRPr lang="ru-RU"/>
        </a:p>
      </dgm:t>
    </dgm:pt>
    <dgm:pt modelId="{48D74C8C-9314-4F98-B5DB-947F3B911AC0}" type="sibTrans" cxnId="{FF5D61F6-9AE1-4DCA-9249-B19C90CAB322}">
      <dgm:prSet/>
      <dgm:spPr/>
      <dgm:t>
        <a:bodyPr/>
        <a:lstStyle/>
        <a:p>
          <a:endParaRPr lang="ru-RU"/>
        </a:p>
      </dgm:t>
    </dgm:pt>
    <dgm:pt modelId="{6D25607B-48AC-4A2A-8FC3-45781BBC9D4B}">
      <dgm:prSet custT="1"/>
      <dgm:spPr/>
      <dgm:t>
        <a:bodyPr/>
        <a:lstStyle/>
        <a:p>
          <a:r>
            <a:rPr lang="ru-RU" sz="1800" b="0" i="0" dirty="0" smtClean="0"/>
            <a:t>характеру, </a:t>
          </a:r>
          <a:r>
            <a:rPr lang="ru-RU" sz="1800" b="0" i="0" dirty="0" err="1" smtClean="0"/>
            <a:t>рівня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розвитку</a:t>
          </a:r>
          <a:r>
            <a:rPr lang="ru-RU" sz="1800" b="0" i="0" dirty="0" smtClean="0"/>
            <a:t> і </a:t>
          </a:r>
          <a:r>
            <a:rPr lang="ru-RU" sz="1800" b="0" i="0" dirty="0" err="1" smtClean="0"/>
            <a:t>закономірностей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суспільства</a:t>
          </a:r>
          <a:r>
            <a:rPr lang="ru-RU" sz="1800" b="0" i="0" dirty="0" smtClean="0"/>
            <a:t>, перш за все тих </a:t>
          </a:r>
          <a:r>
            <a:rPr lang="ru-RU" sz="1800" b="0" i="0" dirty="0" err="1" smtClean="0"/>
            <a:t>його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компонентів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що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виступають</a:t>
          </a:r>
          <a:r>
            <a:rPr lang="ru-RU" sz="1800" b="0" i="0" dirty="0" smtClean="0"/>
            <a:t> як </a:t>
          </a:r>
          <a:r>
            <a:rPr lang="ru-RU" sz="1800" b="0" i="0" dirty="0" err="1" smtClean="0"/>
            <a:t>керо­вані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об’єкти</a:t>
          </a:r>
          <a:r>
            <a:rPr lang="ru-RU" sz="1800" b="0" i="0" dirty="0" smtClean="0"/>
            <a:t>;</a:t>
          </a:r>
          <a:endParaRPr lang="ru-RU" sz="1800" b="0" i="0" dirty="0"/>
        </a:p>
      </dgm:t>
    </dgm:pt>
    <dgm:pt modelId="{1D37D761-E52E-4B18-8B59-24ED88ADB444}" type="parTrans" cxnId="{1865BFAE-B9FD-4E0A-A1DB-BCC23E77A152}">
      <dgm:prSet/>
      <dgm:spPr/>
      <dgm:t>
        <a:bodyPr/>
        <a:lstStyle/>
        <a:p>
          <a:endParaRPr lang="ru-RU"/>
        </a:p>
      </dgm:t>
    </dgm:pt>
    <dgm:pt modelId="{BA2076CB-BF8F-44BB-BE5F-EFE1204A2AB7}" type="sibTrans" cxnId="{1865BFAE-B9FD-4E0A-A1DB-BCC23E77A152}">
      <dgm:prSet/>
      <dgm:spPr/>
      <dgm:t>
        <a:bodyPr/>
        <a:lstStyle/>
        <a:p>
          <a:endParaRPr lang="ru-RU"/>
        </a:p>
      </dgm:t>
    </dgm:pt>
    <dgm:pt modelId="{F07AD3B1-0752-4E05-846B-EFA6D3715D22}">
      <dgm:prSet custT="1"/>
      <dgm:spPr/>
      <dgm:t>
        <a:bodyPr/>
        <a:lstStyle/>
        <a:p>
          <a:r>
            <a:rPr lang="ru-RU" sz="1800" b="0" i="0" dirty="0" err="1" smtClean="0"/>
            <a:t>наявних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засобів</a:t>
          </a:r>
          <a:r>
            <a:rPr lang="ru-RU" sz="1800" b="0" i="0" dirty="0" smtClean="0"/>
            <a:t> і </a:t>
          </a:r>
          <a:r>
            <a:rPr lang="ru-RU" sz="1800" b="0" i="0" dirty="0" err="1" smtClean="0"/>
            <a:t>ресурсів</a:t>
          </a:r>
          <a:r>
            <a:rPr lang="ru-RU" sz="1800" b="0" i="0" dirty="0" smtClean="0"/>
            <a:t>, </a:t>
          </a:r>
          <a:r>
            <a:rPr lang="ru-RU" sz="1800" b="0" i="0" dirty="0" err="1" smtClean="0"/>
            <a:t>що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підлягають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залученню</a:t>
          </a:r>
          <a:r>
            <a:rPr lang="ru-RU" sz="1800" b="0" i="0" dirty="0" smtClean="0"/>
            <a:t> в </a:t>
          </a:r>
          <a:r>
            <a:rPr lang="ru-RU" sz="1800" b="0" i="0" dirty="0" err="1" smtClean="0"/>
            <a:t>управління</a:t>
          </a:r>
          <a:r>
            <a:rPr lang="ru-RU" sz="1800" b="0" i="0" dirty="0" smtClean="0"/>
            <a:t>;</a:t>
          </a:r>
          <a:endParaRPr lang="ru-RU" sz="1800" b="0" i="0" dirty="0"/>
        </a:p>
      </dgm:t>
    </dgm:pt>
    <dgm:pt modelId="{FD4F1D3C-9D2F-46E0-BFED-7C4124C9CDB0}" type="parTrans" cxnId="{D9876957-6751-4743-A8E7-050BC064771A}">
      <dgm:prSet/>
      <dgm:spPr/>
      <dgm:t>
        <a:bodyPr/>
        <a:lstStyle/>
        <a:p>
          <a:endParaRPr lang="ru-RU"/>
        </a:p>
      </dgm:t>
    </dgm:pt>
    <dgm:pt modelId="{68F67517-C340-4491-88C8-94D58EF242D5}" type="sibTrans" cxnId="{D9876957-6751-4743-A8E7-050BC064771A}">
      <dgm:prSet/>
      <dgm:spPr/>
      <dgm:t>
        <a:bodyPr/>
        <a:lstStyle/>
        <a:p>
          <a:endParaRPr lang="ru-RU"/>
        </a:p>
      </dgm:t>
    </dgm:pt>
    <dgm:pt modelId="{E6DEF984-3D8D-48D7-B08E-38C31C13BDCE}">
      <dgm:prSet custT="1"/>
      <dgm:spPr/>
      <dgm:t>
        <a:bodyPr/>
        <a:lstStyle/>
        <a:p>
          <a:r>
            <a:rPr lang="ru-RU" sz="1800" b="0" i="0" dirty="0" err="1" smtClean="0"/>
            <a:t>внутрішніх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закономірностей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функціонування</a:t>
          </a:r>
          <a:r>
            <a:rPr lang="ru-RU" sz="1800" b="0" i="0" dirty="0" smtClean="0"/>
            <a:t> і </a:t>
          </a:r>
          <a:r>
            <a:rPr lang="ru-RU" sz="1800" b="0" i="0" dirty="0" err="1" smtClean="0"/>
            <a:t>розвит­ку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управління</a:t>
          </a:r>
          <a:r>
            <a:rPr lang="ru-RU" sz="1800" b="0" i="0" dirty="0" smtClean="0"/>
            <a:t> як </a:t>
          </a:r>
          <a:r>
            <a:rPr lang="ru-RU" sz="1800" b="0" i="0" dirty="0" err="1" smtClean="0"/>
            <a:t>певного</a:t>
          </a:r>
          <a:r>
            <a:rPr lang="ru-RU" sz="1800" b="0" i="0" dirty="0" smtClean="0"/>
            <a:t> системного </a:t>
          </a:r>
          <a:r>
            <a:rPr lang="ru-RU" sz="1800" b="0" i="0" dirty="0" err="1" smtClean="0"/>
            <a:t>суспільного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явища</a:t>
          </a:r>
          <a:r>
            <a:rPr lang="ru-RU" sz="1800" b="0" i="0" dirty="0" smtClean="0"/>
            <a:t>.</a:t>
          </a:r>
          <a:endParaRPr lang="ru-RU" sz="1800" b="0" i="0" dirty="0"/>
        </a:p>
      </dgm:t>
    </dgm:pt>
    <dgm:pt modelId="{F4390AEF-0E81-4A8D-84FF-45735BD547A4}" type="parTrans" cxnId="{449991ED-1189-4903-A0CB-95E617BD5246}">
      <dgm:prSet/>
      <dgm:spPr/>
      <dgm:t>
        <a:bodyPr/>
        <a:lstStyle/>
        <a:p>
          <a:endParaRPr lang="ru-RU"/>
        </a:p>
      </dgm:t>
    </dgm:pt>
    <dgm:pt modelId="{5938F727-88BB-4BA8-91F8-320CEF8D9B9D}" type="sibTrans" cxnId="{449991ED-1189-4903-A0CB-95E617BD5246}">
      <dgm:prSet/>
      <dgm:spPr/>
      <dgm:t>
        <a:bodyPr/>
        <a:lstStyle/>
        <a:p>
          <a:endParaRPr lang="ru-RU"/>
        </a:p>
      </dgm:t>
    </dgm:pt>
    <dgm:pt modelId="{681950B9-BE0C-4C95-B7D4-D04E3EA8166D}">
      <dgm:prSet phldrT="[Текст]" custT="1"/>
      <dgm:spPr/>
      <dgm:t>
        <a:bodyPr/>
        <a:lstStyle/>
        <a:p>
          <a:r>
            <a:rPr lang="ru-RU" sz="1800" b="0" i="0" dirty="0" err="1" smtClean="0"/>
            <a:t>Він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виражає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залежність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системи</a:t>
          </a:r>
          <a:r>
            <a:rPr lang="ru-RU" sz="1800" b="0" i="0" dirty="0" smtClean="0"/>
            <a:t> державного </a:t>
          </a:r>
          <a:r>
            <a:rPr lang="ru-RU" sz="1800" b="0" i="0" dirty="0" err="1" smtClean="0"/>
            <a:t>управління</a:t>
          </a:r>
          <a:r>
            <a:rPr lang="ru-RU" sz="1800" b="0" i="0" dirty="0" smtClean="0"/>
            <a:t> </a:t>
          </a:r>
          <a:r>
            <a:rPr lang="ru-RU" sz="1800" b="0" i="0" dirty="0" err="1" smtClean="0"/>
            <a:t>від</a:t>
          </a:r>
          <a:r>
            <a:rPr lang="ru-RU" sz="1800" b="0" i="0" dirty="0" smtClean="0"/>
            <a:t>:</a:t>
          </a:r>
          <a:endParaRPr lang="ru-RU" sz="18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623F5CA-7A52-466D-97DE-0A132F289699}" type="parTrans" cxnId="{08FC9887-CC65-4E71-910B-48DDF799C959}">
      <dgm:prSet/>
      <dgm:spPr/>
    </dgm:pt>
    <dgm:pt modelId="{105A6DFB-3285-4363-8256-70C725B73AA2}" type="sibTrans" cxnId="{08FC9887-CC65-4E71-910B-48DDF799C959}">
      <dgm:prSet/>
      <dgm:spPr/>
    </dgm:pt>
    <dgm:pt modelId="{90A93F2C-81A4-4C17-9FEB-8A43E80BDA22}">
      <dgm:prSet custT="1"/>
      <dgm:spPr/>
      <dgm:t>
        <a:bodyPr/>
        <a:lstStyle/>
        <a:p>
          <a:r>
            <a:rPr lang="ru-RU" sz="2700" b="0" i="0" dirty="0" smtClean="0"/>
            <a:t>ДУ </a:t>
          </a:r>
          <a:r>
            <a:rPr lang="ru-RU" sz="2700" b="0" i="0" dirty="0" err="1" smtClean="0"/>
            <a:t>має</a:t>
          </a:r>
          <a:r>
            <a:rPr lang="ru-RU" sz="2700" b="0" i="0" dirty="0" smtClean="0"/>
            <a:t> бути </a:t>
          </a:r>
          <a:r>
            <a:rPr lang="ru-RU" sz="2700" b="0" i="0" dirty="0" err="1" smtClean="0"/>
            <a:t>побудоване</a:t>
          </a:r>
          <a:r>
            <a:rPr lang="ru-RU" sz="2700" b="0" i="0" dirty="0" smtClean="0"/>
            <a:t> на засадах </a:t>
          </a:r>
          <a:r>
            <a:rPr lang="ru-RU" sz="2700" b="0" i="0" dirty="0" err="1" smtClean="0"/>
            <a:t>розумного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співвідношення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концентрації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влади</a:t>
          </a:r>
          <a:r>
            <a:rPr lang="ru-RU" sz="2700" b="0" i="0" dirty="0" smtClean="0"/>
            <a:t> і </a:t>
          </a:r>
          <a:r>
            <a:rPr lang="ru-RU" sz="2700" b="0" i="0" dirty="0" err="1" smtClean="0"/>
            <a:t>децентралізації</a:t>
          </a:r>
          <a:r>
            <a:rPr lang="ru-RU" sz="2700" b="0" i="0" dirty="0" smtClean="0"/>
            <a:t>, </a:t>
          </a:r>
          <a:r>
            <a:rPr lang="ru-RU" sz="2700" b="0" i="0" dirty="0" err="1" smtClean="0"/>
            <a:t>оскільки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порушення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цього</a:t>
          </a:r>
          <a:r>
            <a:rPr lang="ru-RU" sz="2700" b="0" i="0" dirty="0" smtClean="0"/>
            <a:t> балансу в будь-</a:t>
          </a:r>
          <a:r>
            <a:rPr lang="ru-RU" sz="2700" b="0" i="0" dirty="0" err="1" smtClean="0"/>
            <a:t>який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бік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призводить</a:t>
          </a:r>
          <a:r>
            <a:rPr lang="ru-RU" sz="2700" b="0" i="0" dirty="0" smtClean="0"/>
            <a:t> до </a:t>
          </a:r>
          <a:r>
            <a:rPr lang="ru-RU" sz="2700" b="0" i="0" dirty="0" err="1" smtClean="0"/>
            <a:t>негативних</a:t>
          </a:r>
          <a:r>
            <a:rPr lang="ru-RU" sz="2700" b="0" i="0" dirty="0" smtClean="0"/>
            <a:t> </a:t>
          </a:r>
          <a:r>
            <a:rPr lang="ru-RU" sz="2700" b="0" i="0" dirty="0" err="1" smtClean="0"/>
            <a:t>наслідків</a:t>
          </a:r>
          <a:r>
            <a:rPr lang="ru-RU" sz="2700" b="0" i="0" dirty="0" smtClean="0"/>
            <a:t>.</a:t>
          </a:r>
          <a:endParaRPr lang="ru-RU" sz="2700" dirty="0"/>
        </a:p>
      </dgm:t>
    </dgm:pt>
    <dgm:pt modelId="{BCCD687D-DE12-4A6D-8DBA-E47C0A061C4B}" type="parTrans" cxnId="{59FA072F-4EF9-4C65-B139-019D5157C187}">
      <dgm:prSet/>
      <dgm:spPr/>
      <dgm:t>
        <a:bodyPr/>
        <a:lstStyle/>
        <a:p>
          <a:endParaRPr lang="ru-RU"/>
        </a:p>
      </dgm:t>
    </dgm:pt>
    <dgm:pt modelId="{C11F2C6B-C9DF-4043-B50D-B6543F5278C1}" type="sibTrans" cxnId="{59FA072F-4EF9-4C65-B139-019D5157C187}">
      <dgm:prSet/>
      <dgm:spPr/>
      <dgm:t>
        <a:bodyPr/>
        <a:lstStyle/>
        <a:p>
          <a:endParaRPr lang="ru-RU"/>
        </a:p>
      </dgm:t>
    </dgm:pt>
    <dgm:pt modelId="{6879B1D1-97A9-4E19-9958-6AE9587D6AB2}" type="pres">
      <dgm:prSet presAssocID="{095AD37C-63EE-465D-9C04-407EDE558D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7DE31F-818D-4032-A4C7-C480C3E89AA5}" type="pres">
      <dgm:prSet presAssocID="{0FFA0495-8752-408A-A5B5-6EB15F4EBC86}" presName="linNode" presStyleCnt="0"/>
      <dgm:spPr/>
    </dgm:pt>
    <dgm:pt modelId="{FCD77534-CD31-46C2-839A-B4A1A561A4AF}" type="pres">
      <dgm:prSet presAssocID="{0FFA0495-8752-408A-A5B5-6EB15F4EBC86}" presName="parentText" presStyleLbl="node1" presStyleIdx="0" presStyleCnt="2" custScaleX="102867" custScaleY="148773" custLinFactNeighborX="-181" custLinFactNeighborY="-33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6F4DE-A844-426B-9BE1-F3F5D3C9A7C9}" type="pres">
      <dgm:prSet presAssocID="{0FFA0495-8752-408A-A5B5-6EB15F4EBC86}" presName="descendantText" presStyleLbl="alignAccFollowNode1" presStyleIdx="0" presStyleCnt="2" custScaleY="187551" custLinFactNeighborX="1607" custLinFactNeighborY="122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F657F-DCFB-400C-8069-CFFA6D525798}" type="pres">
      <dgm:prSet presAssocID="{E05A0211-DC2C-4AF5-B3CA-5994711C3764}" presName="sp" presStyleCnt="0"/>
      <dgm:spPr/>
    </dgm:pt>
    <dgm:pt modelId="{E1C1282D-E7EB-4C2D-AED4-BCE5DEF407AB}" type="pres">
      <dgm:prSet presAssocID="{E8276D85-5B77-4108-BE3B-6CA3D5D117DD}" presName="linNode" presStyleCnt="0"/>
      <dgm:spPr/>
    </dgm:pt>
    <dgm:pt modelId="{6DAE66D0-37BD-4750-84D4-EC506C35BE77}" type="pres">
      <dgm:prSet presAssocID="{E8276D85-5B77-4108-BE3B-6CA3D5D117DD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FD80E-79A8-4F67-99AE-E53B656C6EF6}" type="pres">
      <dgm:prSet presAssocID="{E8276D85-5B77-4108-BE3B-6CA3D5D117DD}" presName="descendantText" presStyleLbl="alignAccFollowNode1" presStyleIdx="1" presStyleCnt="2" custScaleY="115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495F9B-0689-4A72-8327-0394E5F2621E}" type="presOf" srcId="{F07AD3B1-0752-4E05-846B-EFA6D3715D22}" destId="{27B6F4DE-A844-426B-9BE1-F3F5D3C9A7C9}" srcOrd="0" destOrd="4" presId="urn:microsoft.com/office/officeart/2005/8/layout/vList5"/>
    <dgm:cxn modelId="{08FC9887-CC65-4E71-910B-48DDF799C959}" srcId="{0FFA0495-8752-408A-A5B5-6EB15F4EBC86}" destId="{681950B9-BE0C-4C95-B7D4-D04E3EA8166D}" srcOrd="1" destOrd="0" parTransId="{5623F5CA-7A52-466D-97DE-0A132F289699}" sibTransId="{105A6DFB-3285-4363-8256-70C725B73AA2}"/>
    <dgm:cxn modelId="{57E80C89-DD57-4A1E-B3E9-35ED9B47D1E2}" srcId="{0FFA0495-8752-408A-A5B5-6EB15F4EBC86}" destId="{EBEB119C-A956-4487-B086-E06DB67801E7}" srcOrd="0" destOrd="0" parTransId="{C8BFA621-1556-4BF0-9C38-FD4A6E8AFA37}" sibTransId="{6A3CFCC4-DEA4-490B-A6F3-4C61CDF5EFDE}"/>
    <dgm:cxn modelId="{1865BFAE-B9FD-4E0A-A1DB-BCC23E77A152}" srcId="{0FFA0495-8752-408A-A5B5-6EB15F4EBC86}" destId="{6D25607B-48AC-4A2A-8FC3-45781BBC9D4B}" srcOrd="3" destOrd="0" parTransId="{1D37D761-E52E-4B18-8B59-24ED88ADB444}" sibTransId="{BA2076CB-BF8F-44BB-BE5F-EFE1204A2AB7}"/>
    <dgm:cxn modelId="{82385E70-E44A-4C36-997C-DE098FF7B281}" type="presOf" srcId="{E6DEF984-3D8D-48D7-B08E-38C31C13BDCE}" destId="{27B6F4DE-A844-426B-9BE1-F3F5D3C9A7C9}" srcOrd="0" destOrd="5" presId="urn:microsoft.com/office/officeart/2005/8/layout/vList5"/>
    <dgm:cxn modelId="{D9876957-6751-4743-A8E7-050BC064771A}" srcId="{0FFA0495-8752-408A-A5B5-6EB15F4EBC86}" destId="{F07AD3B1-0752-4E05-846B-EFA6D3715D22}" srcOrd="4" destOrd="0" parTransId="{FD4F1D3C-9D2F-46E0-BFED-7C4124C9CDB0}" sibTransId="{68F67517-C340-4491-88C8-94D58EF242D5}"/>
    <dgm:cxn modelId="{B7557074-799F-4BEA-8556-677AE8755763}" type="presOf" srcId="{095AD37C-63EE-465D-9C04-407EDE558DBB}" destId="{6879B1D1-97A9-4E19-9958-6AE9587D6AB2}" srcOrd="0" destOrd="0" presId="urn:microsoft.com/office/officeart/2005/8/layout/vList5"/>
    <dgm:cxn modelId="{449991ED-1189-4903-A0CB-95E617BD5246}" srcId="{0FFA0495-8752-408A-A5B5-6EB15F4EBC86}" destId="{E6DEF984-3D8D-48D7-B08E-38C31C13BDCE}" srcOrd="5" destOrd="0" parTransId="{F4390AEF-0E81-4A8D-84FF-45735BD547A4}" sibTransId="{5938F727-88BB-4BA8-91F8-320CEF8D9B9D}"/>
    <dgm:cxn modelId="{FF5D61F6-9AE1-4DCA-9249-B19C90CAB322}" srcId="{0FFA0495-8752-408A-A5B5-6EB15F4EBC86}" destId="{C065E1A7-A40B-484F-8807-0EE38B9B3E90}" srcOrd="2" destOrd="0" parTransId="{4EA47032-0769-4F96-8178-83141CA00AF8}" sibTransId="{48D74C8C-9314-4F98-B5DB-947F3B911AC0}"/>
    <dgm:cxn modelId="{59FA072F-4EF9-4C65-B139-019D5157C187}" srcId="{E8276D85-5B77-4108-BE3B-6CA3D5D117DD}" destId="{90A93F2C-81A4-4C17-9FEB-8A43E80BDA22}" srcOrd="1" destOrd="0" parTransId="{BCCD687D-DE12-4A6D-8DBA-E47C0A061C4B}" sibTransId="{C11F2C6B-C9DF-4043-B50D-B6543F5278C1}"/>
    <dgm:cxn modelId="{0F7BEF80-C85E-453D-9614-E4F091BF771F}" type="presOf" srcId="{681950B9-BE0C-4C95-B7D4-D04E3EA8166D}" destId="{27B6F4DE-A844-426B-9BE1-F3F5D3C9A7C9}" srcOrd="0" destOrd="1" presId="urn:microsoft.com/office/officeart/2005/8/layout/vList5"/>
    <dgm:cxn modelId="{FE2BBEC7-E854-4F3F-8ECA-443AAA704BC7}" type="presOf" srcId="{C065E1A7-A40B-484F-8807-0EE38B9B3E90}" destId="{27B6F4DE-A844-426B-9BE1-F3F5D3C9A7C9}" srcOrd="0" destOrd="2" presId="urn:microsoft.com/office/officeart/2005/8/layout/vList5"/>
    <dgm:cxn modelId="{682C2B78-641B-448C-A5F3-E911C3AB7316}" type="presOf" srcId="{669A999D-5A56-49F9-958C-7774D7A88D23}" destId="{1E8FD80E-79A8-4F67-99AE-E53B656C6EF6}" srcOrd="0" destOrd="0" presId="urn:microsoft.com/office/officeart/2005/8/layout/vList5"/>
    <dgm:cxn modelId="{F4B1D4E8-6AAD-470C-A6D9-008955C0928C}" type="presOf" srcId="{0FFA0495-8752-408A-A5B5-6EB15F4EBC86}" destId="{FCD77534-CD31-46C2-839A-B4A1A561A4AF}" srcOrd="0" destOrd="0" presId="urn:microsoft.com/office/officeart/2005/8/layout/vList5"/>
    <dgm:cxn modelId="{B136B500-67CD-437F-B4FA-DD8FE893030F}" type="presOf" srcId="{EBEB119C-A956-4487-B086-E06DB67801E7}" destId="{27B6F4DE-A844-426B-9BE1-F3F5D3C9A7C9}" srcOrd="0" destOrd="0" presId="urn:microsoft.com/office/officeart/2005/8/layout/vList5"/>
    <dgm:cxn modelId="{22595143-0FA8-4249-A711-915A362CFD6D}" type="presOf" srcId="{E8276D85-5B77-4108-BE3B-6CA3D5D117DD}" destId="{6DAE66D0-37BD-4750-84D4-EC506C35BE77}" srcOrd="0" destOrd="0" presId="urn:microsoft.com/office/officeart/2005/8/layout/vList5"/>
    <dgm:cxn modelId="{1017D871-DDD9-40F9-BB80-1C1A5D458279}" srcId="{E8276D85-5B77-4108-BE3B-6CA3D5D117DD}" destId="{669A999D-5A56-49F9-958C-7774D7A88D23}" srcOrd="0" destOrd="0" parTransId="{72A56A96-6222-47FF-A9BE-8FCB763F351F}" sibTransId="{BF2F58FB-29BE-43A2-A71A-F21E13B18FB8}"/>
    <dgm:cxn modelId="{50B9D209-EBEF-4528-B47A-AAF100CC8D54}" type="presOf" srcId="{90A93F2C-81A4-4C17-9FEB-8A43E80BDA22}" destId="{1E8FD80E-79A8-4F67-99AE-E53B656C6EF6}" srcOrd="0" destOrd="1" presId="urn:microsoft.com/office/officeart/2005/8/layout/vList5"/>
    <dgm:cxn modelId="{5F828670-581F-4C59-8221-98C94DE40F22}" type="presOf" srcId="{6D25607B-48AC-4A2A-8FC3-45781BBC9D4B}" destId="{27B6F4DE-A844-426B-9BE1-F3F5D3C9A7C9}" srcOrd="0" destOrd="3" presId="urn:microsoft.com/office/officeart/2005/8/layout/vList5"/>
    <dgm:cxn modelId="{4BD6B4E6-B295-445A-BACD-A06A2A8E836E}" srcId="{095AD37C-63EE-465D-9C04-407EDE558DBB}" destId="{0FFA0495-8752-408A-A5B5-6EB15F4EBC86}" srcOrd="0" destOrd="0" parTransId="{03AE5AC3-8FD6-4225-8B2A-26145979FF53}" sibTransId="{E05A0211-DC2C-4AF5-B3CA-5994711C3764}"/>
    <dgm:cxn modelId="{53A648BA-9C64-42ED-AAC6-388916C66403}" srcId="{095AD37C-63EE-465D-9C04-407EDE558DBB}" destId="{E8276D85-5B77-4108-BE3B-6CA3D5D117DD}" srcOrd="1" destOrd="0" parTransId="{69D59F9B-7C88-4126-84C5-ACCDA3C2D030}" sibTransId="{0B221851-DB16-434C-85C2-D01093EE4CF1}"/>
    <dgm:cxn modelId="{0730B6E2-B8AC-47C3-AE25-E26963439C15}" type="presParOf" srcId="{6879B1D1-97A9-4E19-9958-6AE9587D6AB2}" destId="{4C7DE31F-818D-4032-A4C7-C480C3E89AA5}" srcOrd="0" destOrd="0" presId="urn:microsoft.com/office/officeart/2005/8/layout/vList5"/>
    <dgm:cxn modelId="{11F426F4-EC68-4A09-946A-29A4EBF415D7}" type="presParOf" srcId="{4C7DE31F-818D-4032-A4C7-C480C3E89AA5}" destId="{FCD77534-CD31-46C2-839A-B4A1A561A4AF}" srcOrd="0" destOrd="0" presId="urn:microsoft.com/office/officeart/2005/8/layout/vList5"/>
    <dgm:cxn modelId="{B8C5C927-29BD-47ED-993E-58BAD59849A2}" type="presParOf" srcId="{4C7DE31F-818D-4032-A4C7-C480C3E89AA5}" destId="{27B6F4DE-A844-426B-9BE1-F3F5D3C9A7C9}" srcOrd="1" destOrd="0" presId="urn:microsoft.com/office/officeart/2005/8/layout/vList5"/>
    <dgm:cxn modelId="{B3764D6C-B01F-4F2D-B817-25435757E849}" type="presParOf" srcId="{6879B1D1-97A9-4E19-9958-6AE9587D6AB2}" destId="{161F657F-DCFB-400C-8069-CFFA6D525798}" srcOrd="1" destOrd="0" presId="urn:microsoft.com/office/officeart/2005/8/layout/vList5"/>
    <dgm:cxn modelId="{9C475EB2-7740-46F4-B65C-A04FC8C215F6}" type="presParOf" srcId="{6879B1D1-97A9-4E19-9958-6AE9587D6AB2}" destId="{E1C1282D-E7EB-4C2D-AED4-BCE5DEF407AB}" srcOrd="2" destOrd="0" presId="urn:microsoft.com/office/officeart/2005/8/layout/vList5"/>
    <dgm:cxn modelId="{E773FB6C-5788-4661-9650-9AF4BBA30506}" type="presParOf" srcId="{E1C1282D-E7EB-4C2D-AED4-BCE5DEF407AB}" destId="{6DAE66D0-37BD-4750-84D4-EC506C35BE77}" srcOrd="0" destOrd="0" presId="urn:microsoft.com/office/officeart/2005/8/layout/vList5"/>
    <dgm:cxn modelId="{F7F20B17-23C7-498D-A622-589781981E8C}" type="presParOf" srcId="{E1C1282D-E7EB-4C2D-AED4-BCE5DEF407AB}" destId="{1E8FD80E-79A8-4F67-99AE-E53B656C6EF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5AD37C-63EE-465D-9C04-407EDE558DBB}" type="doc">
      <dgm:prSet loTypeId="urn:microsoft.com/office/officeart/2005/8/layout/vList5" loCatId="list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0FFA0495-8752-408A-A5B5-6EB15F4EBC86}">
      <dgm:prSet phldrT="[Текст]"/>
      <dgm:spPr/>
      <dgm:t>
        <a:bodyPr/>
        <a:lstStyle/>
        <a:p>
          <a:r>
            <a:rPr lang="uk-UA" b="1" dirty="0" smtClean="0"/>
            <a:t>Принцип демократизму</a:t>
          </a:r>
          <a:endParaRPr lang="ru-RU" dirty="0"/>
        </a:p>
      </dgm:t>
    </dgm:pt>
    <dgm:pt modelId="{03AE5AC3-8FD6-4225-8B2A-26145979FF53}" type="parTrans" cxnId="{4BD6B4E6-B295-445A-BACD-A06A2A8E836E}">
      <dgm:prSet/>
      <dgm:spPr/>
      <dgm:t>
        <a:bodyPr/>
        <a:lstStyle/>
        <a:p>
          <a:endParaRPr lang="ru-RU"/>
        </a:p>
      </dgm:t>
    </dgm:pt>
    <dgm:pt modelId="{E05A0211-DC2C-4AF5-B3CA-5994711C3764}" type="sibTrans" cxnId="{4BD6B4E6-B295-445A-BACD-A06A2A8E836E}">
      <dgm:prSet/>
      <dgm:spPr/>
      <dgm:t>
        <a:bodyPr/>
        <a:lstStyle/>
        <a:p>
          <a:endParaRPr lang="ru-RU"/>
        </a:p>
      </dgm:t>
    </dgm:pt>
    <dgm:pt modelId="{EBEB119C-A956-4487-B086-E06DB67801E7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означає право і реальну здатність громадян, широких верств населення впливати на процес вироблення і зміст державно-владних рішень;</a:t>
          </a:r>
          <a:endParaRPr lang="ru-RU" sz="1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BFA621-1556-4BF0-9C38-FD4A6E8AFA37}" type="parTrans" cxnId="{57E80C89-DD57-4A1E-B3E9-35ED9B47D1E2}">
      <dgm:prSet/>
      <dgm:spPr/>
      <dgm:t>
        <a:bodyPr/>
        <a:lstStyle/>
        <a:p>
          <a:endParaRPr lang="ru-RU"/>
        </a:p>
      </dgm:t>
    </dgm:pt>
    <dgm:pt modelId="{6A3CFCC4-DEA4-490B-A6F3-4C61CDF5EFDE}" type="sibTrans" cxnId="{57E80C89-DD57-4A1E-B3E9-35ED9B47D1E2}">
      <dgm:prSet/>
      <dgm:spPr/>
      <dgm:t>
        <a:bodyPr/>
        <a:lstStyle/>
        <a:p>
          <a:endParaRPr lang="ru-RU"/>
        </a:p>
      </dgm:t>
    </dgm:pt>
    <dgm:pt modelId="{E8276D85-5B77-4108-BE3B-6CA3D5D117DD}">
      <dgm:prSet phldrT="[Текст]"/>
      <dgm:spPr/>
      <dgm:t>
        <a:bodyPr/>
        <a:lstStyle/>
        <a:p>
          <a:r>
            <a:rPr lang="uk-UA" b="1" dirty="0" smtClean="0"/>
            <a:t>Принцип унітаризму</a:t>
          </a:r>
          <a:endParaRPr lang="ru-RU" dirty="0"/>
        </a:p>
      </dgm:t>
    </dgm:pt>
    <dgm:pt modelId="{69D59F9B-7C88-4126-84C5-ACCDA3C2D030}" type="parTrans" cxnId="{53A648BA-9C64-42ED-AAC6-388916C66403}">
      <dgm:prSet/>
      <dgm:spPr/>
      <dgm:t>
        <a:bodyPr/>
        <a:lstStyle/>
        <a:p>
          <a:endParaRPr lang="ru-RU"/>
        </a:p>
      </dgm:t>
    </dgm:pt>
    <dgm:pt modelId="{0B221851-DB16-434C-85C2-D01093EE4CF1}" type="sibTrans" cxnId="{53A648BA-9C64-42ED-AAC6-388916C66403}">
      <dgm:prSet/>
      <dgm:spPr/>
      <dgm:t>
        <a:bodyPr/>
        <a:lstStyle/>
        <a:p>
          <a:endParaRPr lang="ru-RU"/>
        </a:p>
      </dgm:t>
    </dgm:pt>
    <dgm:pt modelId="{669A999D-5A56-49F9-958C-7774D7A88D23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означає відсутність у складі України будь-яких </a:t>
          </a:r>
          <a:r>
            <a:rPr lang="uk-UA" sz="1600" b="1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державоподібних</a:t>
          </a:r>
          <a:r>
            <a:rPr lang="uk-UA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утворень, єдність державного механізму і єдність системи законодавства. </a:t>
          </a:r>
          <a:endParaRPr lang="ru-RU" sz="16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A56A96-6222-47FF-A9BE-8FCB763F351F}" type="parTrans" cxnId="{1017D871-DDD9-40F9-BB80-1C1A5D458279}">
      <dgm:prSet/>
      <dgm:spPr/>
      <dgm:t>
        <a:bodyPr/>
        <a:lstStyle/>
        <a:p>
          <a:endParaRPr lang="ru-RU"/>
        </a:p>
      </dgm:t>
    </dgm:pt>
    <dgm:pt modelId="{BF2F58FB-29BE-43A2-A71A-F21E13B18FB8}" type="sibTrans" cxnId="{1017D871-DDD9-40F9-BB80-1C1A5D458279}">
      <dgm:prSet/>
      <dgm:spPr/>
      <dgm:t>
        <a:bodyPr/>
        <a:lstStyle/>
        <a:p>
          <a:endParaRPr lang="ru-RU"/>
        </a:p>
      </dgm:t>
    </dgm:pt>
    <dgm:pt modelId="{83832CD2-DFD8-4F0B-A773-8EBE85721866}">
      <dgm:prSet phldrT="[Текст]"/>
      <dgm:spPr/>
      <dgm:t>
        <a:bodyPr/>
        <a:lstStyle/>
        <a:p>
          <a:r>
            <a:rPr lang="uk-UA" b="1" dirty="0" smtClean="0"/>
            <a:t>Принцип правової впорядкованості</a:t>
          </a:r>
          <a:r>
            <a:rPr lang="uk-UA" dirty="0" smtClean="0"/>
            <a:t> </a:t>
          </a:r>
          <a:endParaRPr lang="ru-RU" dirty="0"/>
        </a:p>
      </dgm:t>
    </dgm:pt>
    <dgm:pt modelId="{DC81FFF6-EDFC-49D7-9873-206CF0EDE628}" type="parTrans" cxnId="{26627362-80BD-420F-AC34-F7B1B3C91B04}">
      <dgm:prSet/>
      <dgm:spPr/>
      <dgm:t>
        <a:bodyPr/>
        <a:lstStyle/>
        <a:p>
          <a:endParaRPr lang="ru-RU"/>
        </a:p>
      </dgm:t>
    </dgm:pt>
    <dgm:pt modelId="{7E3BBDA0-8B03-4017-9206-B9D581DDA2BD}" type="sibTrans" cxnId="{26627362-80BD-420F-AC34-F7B1B3C91B04}">
      <dgm:prSet/>
      <dgm:spPr/>
      <dgm:t>
        <a:bodyPr/>
        <a:lstStyle/>
        <a:p>
          <a:endParaRPr lang="ru-RU"/>
        </a:p>
      </dgm:t>
    </dgm:pt>
    <dgm:pt modelId="{3399AB55-BF61-4101-A0A6-F8CEA5513A5F}">
      <dgm:prSet phldrT="[Текст]" custT="1"/>
      <dgm:spPr/>
      <dgm:t>
        <a:bodyPr/>
        <a:lstStyle/>
        <a:p>
          <a:r>
            <a:rPr lang="ru-RU" sz="1700" b="1" i="0" dirty="0" err="1" smtClean="0">
              <a:solidFill>
                <a:srgbClr val="0070C0"/>
              </a:solidFill>
            </a:rPr>
            <a:t>зумовлює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необхідність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головним</a:t>
          </a:r>
          <a:r>
            <a:rPr lang="ru-RU" sz="1700" b="1" i="0" dirty="0" smtClean="0">
              <a:solidFill>
                <a:srgbClr val="0070C0"/>
              </a:solidFill>
            </a:rPr>
            <a:t> чином </a:t>
          </a:r>
          <a:r>
            <a:rPr lang="ru-RU" sz="1700" b="1" i="0" dirty="0" err="1" smtClean="0">
              <a:solidFill>
                <a:srgbClr val="0070C0"/>
              </a:solidFill>
            </a:rPr>
            <a:t>законодавчого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визначення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основних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аспектів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цілей</a:t>
          </a:r>
          <a:r>
            <a:rPr lang="ru-RU" sz="1700" b="1" i="0" dirty="0" smtClean="0">
              <a:solidFill>
                <a:srgbClr val="0070C0"/>
              </a:solidFill>
            </a:rPr>
            <a:t>, </a:t>
          </a:r>
          <a:r>
            <a:rPr lang="ru-RU" sz="1700" b="1" i="0" dirty="0" err="1" smtClean="0">
              <a:solidFill>
                <a:srgbClr val="0070C0"/>
              </a:solidFill>
            </a:rPr>
            <a:t>функцій</a:t>
          </a:r>
          <a:r>
            <a:rPr lang="ru-RU" sz="1700" b="1" i="0" dirty="0" smtClean="0">
              <a:solidFill>
                <a:srgbClr val="0070C0"/>
              </a:solidFill>
            </a:rPr>
            <a:t>, структур, </a:t>
          </a:r>
          <a:r>
            <a:rPr lang="ru-RU" sz="1700" b="1" i="0" dirty="0" err="1" smtClean="0">
              <a:solidFill>
                <a:srgbClr val="0070C0"/>
              </a:solidFill>
            </a:rPr>
            <a:t>процесу</a:t>
          </a:r>
          <a:r>
            <a:rPr lang="ru-RU" sz="1700" b="1" i="0" dirty="0" smtClean="0">
              <a:solidFill>
                <a:srgbClr val="0070C0"/>
              </a:solidFill>
            </a:rPr>
            <a:t>, самих </a:t>
          </a:r>
          <a:r>
            <a:rPr lang="ru-RU" sz="1700" b="1" i="0" dirty="0" err="1" smtClean="0">
              <a:solidFill>
                <a:srgbClr val="0070C0"/>
              </a:solidFill>
            </a:rPr>
            <a:t>принципів</a:t>
          </a:r>
          <a:r>
            <a:rPr lang="ru-RU" sz="1700" b="1" i="0" dirty="0" smtClean="0">
              <a:solidFill>
                <a:srgbClr val="0070C0"/>
              </a:solidFill>
            </a:rPr>
            <a:t> ДУ. </a:t>
          </a:r>
          <a:r>
            <a:rPr lang="ru-RU" sz="1700" b="1" i="0" dirty="0" err="1" smtClean="0">
              <a:solidFill>
                <a:srgbClr val="0070C0"/>
              </a:solidFill>
            </a:rPr>
            <a:t>Доповнюється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цей</a:t>
          </a:r>
          <a:r>
            <a:rPr lang="ru-RU" sz="1700" b="1" i="0" dirty="0" smtClean="0">
              <a:solidFill>
                <a:srgbClr val="0070C0"/>
              </a:solidFill>
            </a:rPr>
            <a:t> принцип принципом </a:t>
          </a:r>
          <a:r>
            <a:rPr lang="ru-RU" sz="1700" b="1" i="0" dirty="0" err="1" smtClean="0">
              <a:solidFill>
                <a:srgbClr val="0070C0"/>
              </a:solidFill>
            </a:rPr>
            <a:t>законності</a:t>
          </a:r>
          <a:r>
            <a:rPr lang="ru-RU" sz="1700" b="1" i="0" dirty="0" smtClean="0">
              <a:solidFill>
                <a:srgbClr val="0070C0"/>
              </a:solidFill>
            </a:rPr>
            <a:t>, </a:t>
          </a:r>
          <a:r>
            <a:rPr lang="ru-RU" sz="1700" b="1" i="0" dirty="0" err="1" smtClean="0">
              <a:solidFill>
                <a:srgbClr val="0070C0"/>
              </a:solidFill>
            </a:rPr>
            <a:t>який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передбачає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встановлення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чіткого</a:t>
          </a:r>
          <a:r>
            <a:rPr lang="ru-RU" sz="1700" b="1" i="0" dirty="0" smtClean="0">
              <a:solidFill>
                <a:srgbClr val="0070C0"/>
              </a:solidFill>
            </a:rPr>
            <a:t> в </a:t>
          </a:r>
          <a:r>
            <a:rPr lang="ru-RU" sz="1700" b="1" i="0" dirty="0" err="1" smtClean="0">
              <a:solidFill>
                <a:srgbClr val="0070C0"/>
              </a:solidFill>
            </a:rPr>
            <a:t>розумінні</a:t>
          </a:r>
          <a:r>
            <a:rPr lang="ru-RU" sz="1700" b="1" i="0" dirty="0" smtClean="0">
              <a:solidFill>
                <a:srgbClr val="0070C0"/>
              </a:solidFill>
            </a:rPr>
            <a:t> й </a:t>
          </a:r>
          <a:r>
            <a:rPr lang="ru-RU" sz="1700" b="1" i="0" dirty="0" err="1" smtClean="0">
              <a:solidFill>
                <a:srgbClr val="0070C0"/>
              </a:solidFill>
            </a:rPr>
            <a:t>послідовного</a:t>
          </a:r>
          <a:r>
            <a:rPr lang="ru-RU" sz="1700" b="1" i="0" dirty="0" smtClean="0">
              <a:solidFill>
                <a:srgbClr val="0070C0"/>
              </a:solidFill>
            </a:rPr>
            <a:t> в </a:t>
          </a:r>
          <a:r>
            <a:rPr lang="ru-RU" sz="1700" b="1" i="0" dirty="0" err="1" smtClean="0">
              <a:solidFill>
                <a:srgbClr val="0070C0"/>
              </a:solidFill>
            </a:rPr>
            <a:t>реалізації</a:t>
          </a:r>
          <a:r>
            <a:rPr lang="ru-RU" sz="1700" b="1" i="0" dirty="0" smtClean="0">
              <a:solidFill>
                <a:srgbClr val="0070C0"/>
              </a:solidFill>
            </a:rPr>
            <a:t> режиму </a:t>
          </a:r>
          <a:r>
            <a:rPr lang="ru-RU" sz="1700" b="1" i="0" dirty="0" err="1" smtClean="0">
              <a:solidFill>
                <a:srgbClr val="0070C0"/>
              </a:solidFill>
            </a:rPr>
            <a:t>повсюдного</a:t>
          </a:r>
          <a:r>
            <a:rPr lang="ru-RU" sz="1700" b="1" i="0" dirty="0" smtClean="0">
              <a:solidFill>
                <a:srgbClr val="0070C0"/>
              </a:solidFill>
            </a:rPr>
            <a:t> та </a:t>
          </a:r>
          <a:r>
            <a:rPr lang="ru-RU" sz="1700" b="1" i="0" dirty="0" err="1" smtClean="0">
              <a:solidFill>
                <a:srgbClr val="0070C0"/>
              </a:solidFill>
            </a:rPr>
            <a:t>повного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виконання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законів</a:t>
          </a:r>
          <a:r>
            <a:rPr lang="ru-RU" sz="1700" b="1" i="0" dirty="0" smtClean="0">
              <a:solidFill>
                <a:srgbClr val="0070C0"/>
              </a:solidFill>
            </a:rPr>
            <a:t> і нормативно-</a:t>
          </a:r>
          <a:r>
            <a:rPr lang="ru-RU" sz="1700" b="1" i="0" dirty="0" err="1" smtClean="0">
              <a:solidFill>
                <a:srgbClr val="0070C0"/>
              </a:solidFill>
            </a:rPr>
            <a:t>правових</a:t>
          </a:r>
          <a:r>
            <a:rPr lang="ru-RU" sz="1700" b="1" i="0" dirty="0" smtClean="0">
              <a:solidFill>
                <a:srgbClr val="0070C0"/>
              </a:solidFill>
            </a:rPr>
            <a:t> </a:t>
          </a:r>
          <a:r>
            <a:rPr lang="ru-RU" sz="1700" b="1" i="0" dirty="0" err="1" smtClean="0">
              <a:solidFill>
                <a:srgbClr val="0070C0"/>
              </a:solidFill>
            </a:rPr>
            <a:t>актів</a:t>
          </a:r>
          <a:r>
            <a:rPr lang="ru-RU" sz="1700" b="1" i="0" dirty="0" smtClean="0">
              <a:solidFill>
                <a:srgbClr val="0070C0"/>
              </a:solidFill>
            </a:rPr>
            <a:t>.</a:t>
          </a:r>
          <a:endParaRPr lang="ru-RU" sz="1700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9EF83B-2930-499E-969E-79689FDAE494}" type="parTrans" cxnId="{5F752BC8-0F06-404A-80B6-B0240C84A710}">
      <dgm:prSet/>
      <dgm:spPr/>
      <dgm:t>
        <a:bodyPr/>
        <a:lstStyle/>
        <a:p>
          <a:endParaRPr lang="ru-RU"/>
        </a:p>
      </dgm:t>
    </dgm:pt>
    <dgm:pt modelId="{396ED20C-2B6F-4969-A39C-2FBAA38267AC}" type="sibTrans" cxnId="{5F752BC8-0F06-404A-80B6-B0240C84A710}">
      <dgm:prSet/>
      <dgm:spPr/>
      <dgm:t>
        <a:bodyPr/>
        <a:lstStyle/>
        <a:p>
          <a:endParaRPr lang="ru-RU"/>
        </a:p>
      </dgm:t>
    </dgm:pt>
    <dgm:pt modelId="{BEDD48AB-0989-406D-92E8-25981936E382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демократичною вважається та держава, устрій і діяльність якої відповідають волі народу, загальновизнаним правам і свободам людини і громадянина; </a:t>
          </a:r>
          <a:endParaRPr lang="ru-RU" sz="1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800DB7-A126-4DC4-9A32-4D5F566EAD8B}" type="parTrans" cxnId="{AC93ADB7-C2D1-43A7-A2AC-D76CBCB6818B}">
      <dgm:prSet/>
      <dgm:spPr/>
      <dgm:t>
        <a:bodyPr/>
        <a:lstStyle/>
        <a:p>
          <a:endParaRPr lang="ru-RU"/>
        </a:p>
      </dgm:t>
    </dgm:pt>
    <dgm:pt modelId="{0584A6CF-62AB-4BBD-8CD1-F2A6B8D81C33}" type="sibTrans" cxnId="{AC93ADB7-C2D1-43A7-A2AC-D76CBCB6818B}">
      <dgm:prSet/>
      <dgm:spPr/>
      <dgm:t>
        <a:bodyPr/>
        <a:lstStyle/>
        <a:p>
          <a:endParaRPr lang="ru-RU"/>
        </a:p>
      </dgm:t>
    </dgm:pt>
    <dgm:pt modelId="{B88EE7C5-3693-4918-AE62-EAC70787799D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мають створюватися належні умови для діяльності політичних партій, спілок, асоціацій, що відображають багатоманітність соціальних, політичних, економічних ідеалів, прагнень і програм.</a:t>
          </a:r>
          <a:endParaRPr lang="ru-RU" sz="1600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06F9BA9-4BDC-4403-958B-CBA1337012F6}" type="parTrans" cxnId="{59E62018-34EE-4565-A37D-183279FDE701}">
      <dgm:prSet/>
      <dgm:spPr/>
      <dgm:t>
        <a:bodyPr/>
        <a:lstStyle/>
        <a:p>
          <a:endParaRPr lang="ru-RU"/>
        </a:p>
      </dgm:t>
    </dgm:pt>
    <dgm:pt modelId="{16237FAE-980F-4F45-9302-76DCED85CDB9}" type="sibTrans" cxnId="{59E62018-34EE-4565-A37D-183279FDE701}">
      <dgm:prSet/>
      <dgm:spPr/>
      <dgm:t>
        <a:bodyPr/>
        <a:lstStyle/>
        <a:p>
          <a:endParaRPr lang="ru-RU"/>
        </a:p>
      </dgm:t>
    </dgm:pt>
    <dgm:pt modelId="{4AAA3340-20C0-4350-8CA1-85342AD4C799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адміністративно-терито­ріальних одиницях не можуть створюватись органи, паралельні з місцевими органами державної влади. </a:t>
          </a:r>
          <a:endParaRPr lang="ru-RU" sz="16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B7E57A5-EDF9-4311-8262-7883910F61F8}" type="parTrans" cxnId="{98907DEC-F573-41EA-B365-7ED3D914F9DA}">
      <dgm:prSet/>
      <dgm:spPr/>
      <dgm:t>
        <a:bodyPr/>
        <a:lstStyle/>
        <a:p>
          <a:endParaRPr lang="ru-RU"/>
        </a:p>
      </dgm:t>
    </dgm:pt>
    <dgm:pt modelId="{1AC2CF6C-61B4-4C83-9DCC-CC004DF1E9E5}" type="sibTrans" cxnId="{98907DEC-F573-41EA-B365-7ED3D914F9DA}">
      <dgm:prSet/>
      <dgm:spPr/>
      <dgm:t>
        <a:bodyPr/>
        <a:lstStyle/>
        <a:p>
          <a:endParaRPr lang="ru-RU"/>
        </a:p>
      </dgm:t>
    </dgm:pt>
    <dgm:pt modelId="{A8C9FCAC-EB5A-41F4-8A06-6D8B5AB99DCC}">
      <dgm:prSet phldrT="[Текст]" custT="1"/>
      <dgm:spPr/>
      <dgm:t>
        <a:bodyPr/>
        <a:lstStyle/>
        <a:p>
          <a:r>
            <a:rPr lang="uk-UA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можуть мати тільки власні органи місцевого самоврядування, порядок формування, функції та компетенція яких визначаються законодавством України. </a:t>
          </a:r>
          <a:endParaRPr lang="ru-RU" sz="1600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4482FCC-A635-40AA-B385-8030D2E3953E}" type="parTrans" cxnId="{E87B499A-924C-4FFA-811B-E29FDB70FDB9}">
      <dgm:prSet/>
      <dgm:spPr/>
      <dgm:t>
        <a:bodyPr/>
        <a:lstStyle/>
        <a:p>
          <a:endParaRPr lang="ru-RU"/>
        </a:p>
      </dgm:t>
    </dgm:pt>
    <dgm:pt modelId="{614FB275-03EB-4094-9B6A-A68B851422DC}" type="sibTrans" cxnId="{E87B499A-924C-4FFA-811B-E29FDB70FDB9}">
      <dgm:prSet/>
      <dgm:spPr/>
      <dgm:t>
        <a:bodyPr/>
        <a:lstStyle/>
        <a:p>
          <a:endParaRPr lang="ru-RU"/>
        </a:p>
      </dgm:t>
    </dgm:pt>
    <dgm:pt modelId="{2FA14AD2-E2DC-4AA3-B5FB-75ADDA8CA75F}">
      <dgm:prSet phldrT="[Текст]" custT="1"/>
      <dgm:spPr/>
      <dgm:t>
        <a:bodyPr/>
        <a:lstStyle/>
        <a:p>
          <a:r>
            <a:rPr lang="uk-UA" sz="17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Це є важливою гарантією захисту прав і свобод громадян від свавілля посадових осіб.</a:t>
          </a:r>
          <a:endParaRPr lang="ru-RU" sz="1700" b="1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7DA55A-165E-4304-95B7-698DF418D8DA}" type="parTrans" cxnId="{D8E9549D-639B-467A-A094-DCF7D5930137}">
      <dgm:prSet/>
      <dgm:spPr/>
      <dgm:t>
        <a:bodyPr/>
        <a:lstStyle/>
        <a:p>
          <a:endParaRPr lang="ru-RU"/>
        </a:p>
      </dgm:t>
    </dgm:pt>
    <dgm:pt modelId="{67D27ED1-4B40-456A-8A27-90B50C282F87}" type="sibTrans" cxnId="{D8E9549D-639B-467A-A094-DCF7D5930137}">
      <dgm:prSet/>
      <dgm:spPr/>
      <dgm:t>
        <a:bodyPr/>
        <a:lstStyle/>
        <a:p>
          <a:endParaRPr lang="ru-RU"/>
        </a:p>
      </dgm:t>
    </dgm:pt>
    <dgm:pt modelId="{6879B1D1-97A9-4E19-9958-6AE9587D6AB2}" type="pres">
      <dgm:prSet presAssocID="{095AD37C-63EE-465D-9C04-407EDE558D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7DE31F-818D-4032-A4C7-C480C3E89AA5}" type="pres">
      <dgm:prSet presAssocID="{0FFA0495-8752-408A-A5B5-6EB15F4EBC86}" presName="linNode" presStyleCnt="0"/>
      <dgm:spPr/>
    </dgm:pt>
    <dgm:pt modelId="{FCD77534-CD31-46C2-839A-B4A1A561A4AF}" type="pres">
      <dgm:prSet presAssocID="{0FFA0495-8752-408A-A5B5-6EB15F4EBC86}" presName="parentText" presStyleLbl="node1" presStyleIdx="0" presStyleCnt="3" custScaleX="102867" custScaleY="997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B6F4DE-A844-426B-9BE1-F3F5D3C9A7C9}" type="pres">
      <dgm:prSet presAssocID="{0FFA0495-8752-408A-A5B5-6EB15F4EBC86}" presName="descendantText" presStyleLbl="alignAccFollowNode1" presStyleIdx="0" presStyleCnt="3" custScaleY="117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1F657F-DCFB-400C-8069-CFFA6D525798}" type="pres">
      <dgm:prSet presAssocID="{E05A0211-DC2C-4AF5-B3CA-5994711C3764}" presName="sp" presStyleCnt="0"/>
      <dgm:spPr/>
    </dgm:pt>
    <dgm:pt modelId="{E1C1282D-E7EB-4C2D-AED4-BCE5DEF407AB}" type="pres">
      <dgm:prSet presAssocID="{E8276D85-5B77-4108-BE3B-6CA3D5D117DD}" presName="linNode" presStyleCnt="0"/>
      <dgm:spPr/>
    </dgm:pt>
    <dgm:pt modelId="{6DAE66D0-37BD-4750-84D4-EC506C35BE77}" type="pres">
      <dgm:prSet presAssocID="{E8276D85-5B77-4108-BE3B-6CA3D5D117D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8FD80E-79A8-4F67-99AE-E53B656C6EF6}" type="pres">
      <dgm:prSet presAssocID="{E8276D85-5B77-4108-BE3B-6CA3D5D117DD}" presName="descendantText" presStyleLbl="alignAccFollowNode1" presStyleIdx="1" presStyleCnt="3" custScaleY="126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861C2D-7653-48C6-AB97-981F5CC31F32}" type="pres">
      <dgm:prSet presAssocID="{0B221851-DB16-434C-85C2-D01093EE4CF1}" presName="sp" presStyleCnt="0"/>
      <dgm:spPr/>
    </dgm:pt>
    <dgm:pt modelId="{29AE8C9A-B59E-4EEB-941D-B80F7B2DCF69}" type="pres">
      <dgm:prSet presAssocID="{83832CD2-DFD8-4F0B-A773-8EBE85721866}" presName="linNode" presStyleCnt="0"/>
      <dgm:spPr/>
    </dgm:pt>
    <dgm:pt modelId="{8FC82C9D-7C5C-428B-AE20-7AAFF1173144}" type="pres">
      <dgm:prSet presAssocID="{83832CD2-DFD8-4F0B-A773-8EBE8572186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94C5E-EE0B-41DF-A982-23216D82FDD1}" type="pres">
      <dgm:prSet presAssocID="{83832CD2-DFD8-4F0B-A773-8EBE85721866}" presName="descendantText" presStyleLbl="alignAccFollowNode1" presStyleIdx="2" presStyleCnt="3" custScaleY="123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E80C89-DD57-4A1E-B3E9-35ED9B47D1E2}" srcId="{0FFA0495-8752-408A-A5B5-6EB15F4EBC86}" destId="{EBEB119C-A956-4487-B086-E06DB67801E7}" srcOrd="0" destOrd="0" parTransId="{C8BFA621-1556-4BF0-9C38-FD4A6E8AFA37}" sibTransId="{6A3CFCC4-DEA4-490B-A6F3-4C61CDF5EFDE}"/>
    <dgm:cxn modelId="{ABB60A10-1BE3-44AC-9F1B-7F560701E8A0}" type="presOf" srcId="{83832CD2-DFD8-4F0B-A773-8EBE85721866}" destId="{8FC82C9D-7C5C-428B-AE20-7AAFF1173144}" srcOrd="0" destOrd="0" presId="urn:microsoft.com/office/officeart/2005/8/layout/vList5"/>
    <dgm:cxn modelId="{1E09FABE-E123-4B48-81BC-62752A7B3CF4}" type="presOf" srcId="{A8C9FCAC-EB5A-41F4-8A06-6D8B5AB99DCC}" destId="{1E8FD80E-79A8-4F67-99AE-E53B656C6EF6}" srcOrd="0" destOrd="2" presId="urn:microsoft.com/office/officeart/2005/8/layout/vList5"/>
    <dgm:cxn modelId="{01F60116-E5F1-4658-A88A-B94C84842188}" type="presOf" srcId="{3399AB55-BF61-4101-A0A6-F8CEA5513A5F}" destId="{85994C5E-EE0B-41DF-A982-23216D82FDD1}" srcOrd="0" destOrd="0" presId="urn:microsoft.com/office/officeart/2005/8/layout/vList5"/>
    <dgm:cxn modelId="{9E388F58-949D-459F-9271-35779F3CBAF6}" type="presOf" srcId="{B88EE7C5-3693-4918-AE62-EAC70787799D}" destId="{27B6F4DE-A844-426B-9BE1-F3F5D3C9A7C9}" srcOrd="0" destOrd="2" presId="urn:microsoft.com/office/officeart/2005/8/layout/vList5"/>
    <dgm:cxn modelId="{D8E9549D-639B-467A-A094-DCF7D5930137}" srcId="{83832CD2-DFD8-4F0B-A773-8EBE85721866}" destId="{2FA14AD2-E2DC-4AA3-B5FB-75ADDA8CA75F}" srcOrd="1" destOrd="0" parTransId="{8C7DA55A-165E-4304-95B7-698DF418D8DA}" sibTransId="{67D27ED1-4B40-456A-8A27-90B50C282F87}"/>
    <dgm:cxn modelId="{B7557074-799F-4BEA-8556-677AE8755763}" type="presOf" srcId="{095AD37C-63EE-465D-9C04-407EDE558DBB}" destId="{6879B1D1-97A9-4E19-9958-6AE9587D6AB2}" srcOrd="0" destOrd="0" presId="urn:microsoft.com/office/officeart/2005/8/layout/vList5"/>
    <dgm:cxn modelId="{E87B499A-924C-4FFA-811B-E29FDB70FDB9}" srcId="{E8276D85-5B77-4108-BE3B-6CA3D5D117DD}" destId="{A8C9FCAC-EB5A-41F4-8A06-6D8B5AB99DCC}" srcOrd="2" destOrd="0" parTransId="{04482FCC-A635-40AA-B385-8030D2E3953E}" sibTransId="{614FB275-03EB-4094-9B6A-A68B851422DC}"/>
    <dgm:cxn modelId="{A38BD19B-3AED-4577-BCF6-A515950B56DB}" type="presOf" srcId="{2FA14AD2-E2DC-4AA3-B5FB-75ADDA8CA75F}" destId="{85994C5E-EE0B-41DF-A982-23216D82FDD1}" srcOrd="0" destOrd="1" presId="urn:microsoft.com/office/officeart/2005/8/layout/vList5"/>
    <dgm:cxn modelId="{682C2B78-641B-448C-A5F3-E911C3AB7316}" type="presOf" srcId="{669A999D-5A56-49F9-958C-7774D7A88D23}" destId="{1E8FD80E-79A8-4F67-99AE-E53B656C6EF6}" srcOrd="0" destOrd="0" presId="urn:microsoft.com/office/officeart/2005/8/layout/vList5"/>
    <dgm:cxn modelId="{EE494DF4-9C13-4389-A243-BEFDD83B2DC9}" type="presOf" srcId="{BEDD48AB-0989-406D-92E8-25981936E382}" destId="{27B6F4DE-A844-426B-9BE1-F3F5D3C9A7C9}" srcOrd="0" destOrd="1" presId="urn:microsoft.com/office/officeart/2005/8/layout/vList5"/>
    <dgm:cxn modelId="{F4B1D4E8-6AAD-470C-A6D9-008955C0928C}" type="presOf" srcId="{0FFA0495-8752-408A-A5B5-6EB15F4EBC86}" destId="{FCD77534-CD31-46C2-839A-B4A1A561A4AF}" srcOrd="0" destOrd="0" presId="urn:microsoft.com/office/officeart/2005/8/layout/vList5"/>
    <dgm:cxn modelId="{B136B500-67CD-437F-B4FA-DD8FE893030F}" type="presOf" srcId="{EBEB119C-A956-4487-B086-E06DB67801E7}" destId="{27B6F4DE-A844-426B-9BE1-F3F5D3C9A7C9}" srcOrd="0" destOrd="0" presId="urn:microsoft.com/office/officeart/2005/8/layout/vList5"/>
    <dgm:cxn modelId="{22595143-0FA8-4249-A711-915A362CFD6D}" type="presOf" srcId="{E8276D85-5B77-4108-BE3B-6CA3D5D117DD}" destId="{6DAE66D0-37BD-4750-84D4-EC506C35BE77}" srcOrd="0" destOrd="0" presId="urn:microsoft.com/office/officeart/2005/8/layout/vList5"/>
    <dgm:cxn modelId="{1017D871-DDD9-40F9-BB80-1C1A5D458279}" srcId="{E8276D85-5B77-4108-BE3B-6CA3D5D117DD}" destId="{669A999D-5A56-49F9-958C-7774D7A88D23}" srcOrd="0" destOrd="0" parTransId="{72A56A96-6222-47FF-A9BE-8FCB763F351F}" sibTransId="{BF2F58FB-29BE-43A2-A71A-F21E13B18FB8}"/>
    <dgm:cxn modelId="{98907DEC-F573-41EA-B365-7ED3D914F9DA}" srcId="{E8276D85-5B77-4108-BE3B-6CA3D5D117DD}" destId="{4AAA3340-20C0-4350-8CA1-85342AD4C799}" srcOrd="1" destOrd="0" parTransId="{1B7E57A5-EDF9-4311-8262-7883910F61F8}" sibTransId="{1AC2CF6C-61B4-4C83-9DCC-CC004DF1E9E5}"/>
    <dgm:cxn modelId="{F00C642B-714E-48DB-8179-95A599CC45DC}" type="presOf" srcId="{4AAA3340-20C0-4350-8CA1-85342AD4C799}" destId="{1E8FD80E-79A8-4F67-99AE-E53B656C6EF6}" srcOrd="0" destOrd="1" presId="urn:microsoft.com/office/officeart/2005/8/layout/vList5"/>
    <dgm:cxn modelId="{5F752BC8-0F06-404A-80B6-B0240C84A710}" srcId="{83832CD2-DFD8-4F0B-A773-8EBE85721866}" destId="{3399AB55-BF61-4101-A0A6-F8CEA5513A5F}" srcOrd="0" destOrd="0" parTransId="{2C9EF83B-2930-499E-969E-79689FDAE494}" sibTransId="{396ED20C-2B6F-4969-A39C-2FBAA38267AC}"/>
    <dgm:cxn modelId="{AC93ADB7-C2D1-43A7-A2AC-D76CBCB6818B}" srcId="{0FFA0495-8752-408A-A5B5-6EB15F4EBC86}" destId="{BEDD48AB-0989-406D-92E8-25981936E382}" srcOrd="1" destOrd="0" parTransId="{AF800DB7-A126-4DC4-9A32-4D5F566EAD8B}" sibTransId="{0584A6CF-62AB-4BBD-8CD1-F2A6B8D81C33}"/>
    <dgm:cxn modelId="{59E62018-34EE-4565-A37D-183279FDE701}" srcId="{0FFA0495-8752-408A-A5B5-6EB15F4EBC86}" destId="{B88EE7C5-3693-4918-AE62-EAC70787799D}" srcOrd="2" destOrd="0" parTransId="{F06F9BA9-4BDC-4403-958B-CBA1337012F6}" sibTransId="{16237FAE-980F-4F45-9302-76DCED85CDB9}"/>
    <dgm:cxn modelId="{4BD6B4E6-B295-445A-BACD-A06A2A8E836E}" srcId="{095AD37C-63EE-465D-9C04-407EDE558DBB}" destId="{0FFA0495-8752-408A-A5B5-6EB15F4EBC86}" srcOrd="0" destOrd="0" parTransId="{03AE5AC3-8FD6-4225-8B2A-26145979FF53}" sibTransId="{E05A0211-DC2C-4AF5-B3CA-5994711C3764}"/>
    <dgm:cxn modelId="{26627362-80BD-420F-AC34-F7B1B3C91B04}" srcId="{095AD37C-63EE-465D-9C04-407EDE558DBB}" destId="{83832CD2-DFD8-4F0B-A773-8EBE85721866}" srcOrd="2" destOrd="0" parTransId="{DC81FFF6-EDFC-49D7-9873-206CF0EDE628}" sibTransId="{7E3BBDA0-8B03-4017-9206-B9D581DDA2BD}"/>
    <dgm:cxn modelId="{53A648BA-9C64-42ED-AAC6-388916C66403}" srcId="{095AD37C-63EE-465D-9C04-407EDE558DBB}" destId="{E8276D85-5B77-4108-BE3B-6CA3D5D117DD}" srcOrd="1" destOrd="0" parTransId="{69D59F9B-7C88-4126-84C5-ACCDA3C2D030}" sibTransId="{0B221851-DB16-434C-85C2-D01093EE4CF1}"/>
    <dgm:cxn modelId="{0730B6E2-B8AC-47C3-AE25-E26963439C15}" type="presParOf" srcId="{6879B1D1-97A9-4E19-9958-6AE9587D6AB2}" destId="{4C7DE31F-818D-4032-A4C7-C480C3E89AA5}" srcOrd="0" destOrd="0" presId="urn:microsoft.com/office/officeart/2005/8/layout/vList5"/>
    <dgm:cxn modelId="{11F426F4-EC68-4A09-946A-29A4EBF415D7}" type="presParOf" srcId="{4C7DE31F-818D-4032-A4C7-C480C3E89AA5}" destId="{FCD77534-CD31-46C2-839A-B4A1A561A4AF}" srcOrd="0" destOrd="0" presId="urn:microsoft.com/office/officeart/2005/8/layout/vList5"/>
    <dgm:cxn modelId="{B8C5C927-29BD-47ED-993E-58BAD59849A2}" type="presParOf" srcId="{4C7DE31F-818D-4032-A4C7-C480C3E89AA5}" destId="{27B6F4DE-A844-426B-9BE1-F3F5D3C9A7C9}" srcOrd="1" destOrd="0" presId="urn:microsoft.com/office/officeart/2005/8/layout/vList5"/>
    <dgm:cxn modelId="{B3764D6C-B01F-4F2D-B817-25435757E849}" type="presParOf" srcId="{6879B1D1-97A9-4E19-9958-6AE9587D6AB2}" destId="{161F657F-DCFB-400C-8069-CFFA6D525798}" srcOrd="1" destOrd="0" presId="urn:microsoft.com/office/officeart/2005/8/layout/vList5"/>
    <dgm:cxn modelId="{9C475EB2-7740-46F4-B65C-A04FC8C215F6}" type="presParOf" srcId="{6879B1D1-97A9-4E19-9958-6AE9587D6AB2}" destId="{E1C1282D-E7EB-4C2D-AED4-BCE5DEF407AB}" srcOrd="2" destOrd="0" presId="urn:microsoft.com/office/officeart/2005/8/layout/vList5"/>
    <dgm:cxn modelId="{E773FB6C-5788-4661-9650-9AF4BBA30506}" type="presParOf" srcId="{E1C1282D-E7EB-4C2D-AED4-BCE5DEF407AB}" destId="{6DAE66D0-37BD-4750-84D4-EC506C35BE77}" srcOrd="0" destOrd="0" presId="urn:microsoft.com/office/officeart/2005/8/layout/vList5"/>
    <dgm:cxn modelId="{F7F20B17-23C7-498D-A622-589781981E8C}" type="presParOf" srcId="{E1C1282D-E7EB-4C2D-AED4-BCE5DEF407AB}" destId="{1E8FD80E-79A8-4F67-99AE-E53B656C6EF6}" srcOrd="1" destOrd="0" presId="urn:microsoft.com/office/officeart/2005/8/layout/vList5"/>
    <dgm:cxn modelId="{BB5EB79B-1DF0-4B89-B5DE-C5FB42382E60}" type="presParOf" srcId="{6879B1D1-97A9-4E19-9958-6AE9587D6AB2}" destId="{28861C2D-7653-48C6-AB97-981F5CC31F32}" srcOrd="3" destOrd="0" presId="urn:microsoft.com/office/officeart/2005/8/layout/vList5"/>
    <dgm:cxn modelId="{E50390F9-A53A-460A-B281-F92F8FDBEA44}" type="presParOf" srcId="{6879B1D1-97A9-4E19-9958-6AE9587D6AB2}" destId="{29AE8C9A-B59E-4EEB-941D-B80F7B2DCF69}" srcOrd="4" destOrd="0" presId="urn:microsoft.com/office/officeart/2005/8/layout/vList5"/>
    <dgm:cxn modelId="{6A26FF1A-B54E-4BF3-977B-D044E1B09E3E}" type="presParOf" srcId="{29AE8C9A-B59E-4EEB-941D-B80F7B2DCF69}" destId="{8FC82C9D-7C5C-428B-AE20-7AAFF1173144}" srcOrd="0" destOrd="0" presId="urn:microsoft.com/office/officeart/2005/8/layout/vList5"/>
    <dgm:cxn modelId="{5A6CAD1C-DD31-41E5-987E-A5FA9E887563}" type="presParOf" srcId="{29AE8C9A-B59E-4EEB-941D-B80F7B2DCF69}" destId="{85994C5E-EE0B-41DF-A982-23216D82FDD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42D69E-F62F-4D80-8687-DA61A8CDBDCF}" type="doc">
      <dgm:prSet loTypeId="urn:microsoft.com/office/officeart/2005/8/layout/matrix1" loCatId="matrix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0025AE5-495D-4C90-B7CA-CA7E93112F89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Принципи</a:t>
          </a:r>
          <a:endParaRPr lang="ru-RU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59CC8D-4E52-4246-B9C4-0D66C50E8E84}" type="parTrans" cxnId="{0EAF9499-47BD-4B4B-9B4A-8392A59AE8C7}">
      <dgm:prSet/>
      <dgm:spPr/>
      <dgm:t>
        <a:bodyPr/>
        <a:lstStyle/>
        <a:p>
          <a:endParaRPr lang="ru-RU"/>
        </a:p>
      </dgm:t>
    </dgm:pt>
    <dgm:pt modelId="{3196E623-49EB-4450-916C-4D2167FE2F8D}" type="sibTrans" cxnId="{0EAF9499-47BD-4B4B-9B4A-8392A59AE8C7}">
      <dgm:prSet/>
      <dgm:spPr/>
      <dgm:t>
        <a:bodyPr/>
        <a:lstStyle/>
        <a:p>
          <a:endParaRPr lang="ru-RU"/>
        </a:p>
      </dgm:t>
    </dgm:pt>
    <dgm:pt modelId="{840470E9-0397-49CD-AD49-D0756D77FCA3}">
      <dgm:prSet phldrT="[Текст]" custT="1"/>
      <dgm:spPr/>
      <dgm:t>
        <a:bodyPr/>
        <a:lstStyle/>
        <a:p>
          <a:pPr algn="ctr"/>
          <a:endParaRPr lang="uk-UA" sz="23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r>
            <a:rPr lang="uk-UA" sz="23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соціальної держави</a:t>
          </a:r>
          <a:r>
            <a:rPr lang="uk-UA" sz="23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спрямованість державної політики на першочергове задоволення соціальних потреб громадян, що покладає на державу обов’язок розробляти і здійснювати спеціальні соціальні програми, спрямовані на підвищення загального рівня життя громадян.</a:t>
          </a:r>
          <a:endParaRPr lang="ru-RU" sz="2300" b="1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DD82DB-958D-42D9-848A-3B8346F4EEA4}" type="parTrans" cxnId="{F9CF6817-78DA-47D4-8E35-9AFCB3FB55C4}">
      <dgm:prSet/>
      <dgm:spPr/>
      <dgm:t>
        <a:bodyPr/>
        <a:lstStyle/>
        <a:p>
          <a:endParaRPr lang="ru-RU"/>
        </a:p>
      </dgm:t>
    </dgm:pt>
    <dgm:pt modelId="{D2563CCE-D796-45BD-B1E4-F408E901C873}" type="sibTrans" cxnId="{F9CF6817-78DA-47D4-8E35-9AFCB3FB55C4}">
      <dgm:prSet/>
      <dgm:spPr/>
      <dgm:t>
        <a:bodyPr/>
        <a:lstStyle/>
        <a:p>
          <a:endParaRPr lang="ru-RU"/>
        </a:p>
      </dgm:t>
    </dgm:pt>
    <dgm:pt modelId="{CA66B42C-084F-4CE6-999B-6862A826797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uk-UA" sz="16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uk-UA" sz="16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правової держави </a:t>
          </a:r>
          <a:r>
            <a:rPr lang="uk-UA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визначеність державних органів правом, перш за все демократичною конституцією і правовими законами, виданими на підставі цієї конституції.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У.Мойнер</a:t>
          </a:r>
          <a:r>
            <a:rPr lang="uk-UA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«Правова держава є не тільки державою законного управління і всеохоплюючого судового контролю, не тільки принципом правової безпеки і обов’язковості виконання. У матеріальному сенсі слова - передбачає спільноту, побудовану на повазі особистої свободи і засадах такої поміркованої та міцно заснованої державної влади …». 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284522B-6F8C-4ED8-94E0-41FFF31BA1B9}" type="parTrans" cxnId="{19897479-4898-4FFE-B0E6-B2173148D52A}">
      <dgm:prSet/>
      <dgm:spPr/>
      <dgm:t>
        <a:bodyPr/>
        <a:lstStyle/>
        <a:p>
          <a:endParaRPr lang="ru-RU"/>
        </a:p>
      </dgm:t>
    </dgm:pt>
    <dgm:pt modelId="{F560AF0B-C7F3-4D9B-B769-E96627A5CF77}" type="sibTrans" cxnId="{19897479-4898-4FFE-B0E6-B2173148D52A}">
      <dgm:prSet/>
      <dgm:spPr/>
      <dgm:t>
        <a:bodyPr/>
        <a:lstStyle/>
        <a:p>
          <a:endParaRPr lang="ru-RU"/>
        </a:p>
      </dgm:t>
    </dgm:pt>
    <dgm:pt modelId="{831C7E92-E05B-4A90-9889-F518D11E0DD6}">
      <dgm:prSet custT="1"/>
      <dgm:spPr/>
      <dgm:t>
        <a:bodyPr/>
        <a:lstStyle/>
        <a:p>
          <a:r>
            <a:rPr lang="uk-UA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гласності</a:t>
          </a:r>
          <a:r>
            <a: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визнання необхідності й </a:t>
          </a:r>
          <a:r>
            <a:rPr lang="uk-UA" sz="2000" b="1" dirty="0" err="1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вимозі</a:t>
          </a:r>
          <a:r>
            <a:rPr lang="uk-UA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обов’язкового дотримання безперешкодного руху інформаційних потоків у межах політико-правової системи, що відкидає будь-які перепони на шляху суспільно значущої інформації, за винятком лише мінімальних </a:t>
          </a:r>
          <a:r>
            <a:rPr lang="uk-UA" sz="2000" b="1" dirty="0" err="1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правообмежень</a:t>
          </a:r>
          <a:r>
            <a:rPr lang="uk-UA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необхідних для забезпечення національної безпеки та обороноздатності. </a:t>
          </a:r>
          <a:endParaRPr lang="ru-RU" sz="2000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978534-2CD6-4504-931B-46DB423841E9}" type="parTrans" cxnId="{035871C4-A41D-40F5-B227-0DC868FE6E9F}">
      <dgm:prSet/>
      <dgm:spPr/>
      <dgm:t>
        <a:bodyPr/>
        <a:lstStyle/>
        <a:p>
          <a:endParaRPr lang="ru-RU"/>
        </a:p>
      </dgm:t>
    </dgm:pt>
    <dgm:pt modelId="{3DBB62D1-89A8-4E4E-9E56-E556831417D5}" type="sibTrans" cxnId="{035871C4-A41D-40F5-B227-0DC868FE6E9F}">
      <dgm:prSet/>
      <dgm:spPr/>
      <dgm:t>
        <a:bodyPr/>
        <a:lstStyle/>
        <a:p>
          <a:endParaRPr lang="ru-RU"/>
        </a:p>
      </dgm:t>
    </dgm:pt>
    <dgm:pt modelId="{1FB9C16D-60F3-495E-A7D0-551720F2F177}">
      <dgm:prSet custT="1"/>
      <dgm:spPr/>
      <dgm:t>
        <a:bodyPr/>
        <a:lstStyle/>
        <a:p>
          <a:r>
            <a:rPr lang="uk-UA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поділу влади - </a:t>
          </a:r>
          <a:r>
            <a:rPr lang="uk-UA" sz="1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здійснення її на основі функціонального поділу:</a:t>
          </a:r>
        </a:p>
        <a:p>
          <a:r>
            <a:rPr lang="uk-UA" sz="1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 горизонталлю - на законодавчу, виконавчу і судову підсистеми, носіями якої є самостійні органи держави: Верховна Рада України, Кабінет Міністрів України, центральні органи виконавчої влади. </a:t>
          </a:r>
        </a:p>
        <a:p>
          <a:r>
            <a:rPr lang="uk-UA" sz="1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 вертикаллю - предметів відання і повноважень між вищими, центральними і місцевими органами державної влади. </a:t>
          </a:r>
        </a:p>
        <a:p>
          <a:r>
            <a:rPr lang="uk-UA" sz="16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передбачає реальне зрівноважування, за якого жодна з трьох гілок влади не може ущемити або підкорити.</a:t>
          </a:r>
          <a:endParaRPr lang="ru-RU" sz="16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B21C5B4-B55C-4FCD-9BB6-662DF2CAB08A}" type="parTrans" cxnId="{1D8998E0-04DF-48D4-A771-14DB50775A20}">
      <dgm:prSet/>
      <dgm:spPr/>
      <dgm:t>
        <a:bodyPr/>
        <a:lstStyle/>
        <a:p>
          <a:endParaRPr lang="ru-RU"/>
        </a:p>
      </dgm:t>
    </dgm:pt>
    <dgm:pt modelId="{5A13C95F-F6EE-4199-A70A-55AEC07574A0}" type="sibTrans" cxnId="{1D8998E0-04DF-48D4-A771-14DB50775A20}">
      <dgm:prSet/>
      <dgm:spPr/>
      <dgm:t>
        <a:bodyPr/>
        <a:lstStyle/>
        <a:p>
          <a:endParaRPr lang="ru-RU"/>
        </a:p>
      </dgm:t>
    </dgm:pt>
    <dgm:pt modelId="{2E3BE4A5-B600-4F43-ADDA-4211910322D7}" type="pres">
      <dgm:prSet presAssocID="{A042D69E-F62F-4D80-8687-DA61A8CDBDC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391D80-32B1-4D3E-95A2-7DC7E8CF8D78}" type="pres">
      <dgm:prSet presAssocID="{A042D69E-F62F-4D80-8687-DA61A8CDBDCF}" presName="matrix" presStyleCnt="0"/>
      <dgm:spPr/>
    </dgm:pt>
    <dgm:pt modelId="{CCFA58CE-BE28-4BA9-82B2-995A7555EA3F}" type="pres">
      <dgm:prSet presAssocID="{A042D69E-F62F-4D80-8687-DA61A8CDBDCF}" presName="tile1" presStyleLbl="node1" presStyleIdx="0" presStyleCnt="4"/>
      <dgm:spPr/>
      <dgm:t>
        <a:bodyPr/>
        <a:lstStyle/>
        <a:p>
          <a:endParaRPr lang="ru-RU"/>
        </a:p>
      </dgm:t>
    </dgm:pt>
    <dgm:pt modelId="{7CA14D74-085E-4163-83F2-B67A7D3EC6B0}" type="pres">
      <dgm:prSet presAssocID="{A042D69E-F62F-4D80-8687-DA61A8CDBDC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8EAB09-134B-4178-A881-4C9C036837BB}" type="pres">
      <dgm:prSet presAssocID="{A042D69E-F62F-4D80-8687-DA61A8CDBDCF}" presName="tile2" presStyleLbl="node1" presStyleIdx="1" presStyleCnt="4" custScaleY="99174"/>
      <dgm:spPr/>
      <dgm:t>
        <a:bodyPr/>
        <a:lstStyle/>
        <a:p>
          <a:endParaRPr lang="ru-RU"/>
        </a:p>
      </dgm:t>
    </dgm:pt>
    <dgm:pt modelId="{2BB30330-F63A-4DA6-A59C-B952819CB8EF}" type="pres">
      <dgm:prSet presAssocID="{A042D69E-F62F-4D80-8687-DA61A8CDBDC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4B02B-6EEF-4DD0-B614-1AC8FE4CE043}" type="pres">
      <dgm:prSet presAssocID="{A042D69E-F62F-4D80-8687-DA61A8CDBDCF}" presName="tile3" presStyleLbl="node1" presStyleIdx="2" presStyleCnt="4" custLinFactNeighborX="926" custLinFactNeighborY="-815"/>
      <dgm:spPr/>
      <dgm:t>
        <a:bodyPr/>
        <a:lstStyle/>
        <a:p>
          <a:endParaRPr lang="ru-RU"/>
        </a:p>
      </dgm:t>
    </dgm:pt>
    <dgm:pt modelId="{7806E111-E141-4FDB-BA70-597C6719EC9C}" type="pres">
      <dgm:prSet presAssocID="{A042D69E-F62F-4D80-8687-DA61A8CDBDC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710C4-E7B7-42CE-8D3D-8F077F39118E}" type="pres">
      <dgm:prSet presAssocID="{A042D69E-F62F-4D80-8687-DA61A8CDBDCF}" presName="tile4" presStyleLbl="node1" presStyleIdx="3" presStyleCnt="4"/>
      <dgm:spPr/>
      <dgm:t>
        <a:bodyPr/>
        <a:lstStyle/>
        <a:p>
          <a:endParaRPr lang="ru-RU"/>
        </a:p>
      </dgm:t>
    </dgm:pt>
    <dgm:pt modelId="{637AC71D-3906-44B6-8560-CAAB1AF735F6}" type="pres">
      <dgm:prSet presAssocID="{A042D69E-F62F-4D80-8687-DA61A8CDBDC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B5EBED-4B39-44C9-A4D8-436ED1E16EB9}" type="pres">
      <dgm:prSet presAssocID="{A042D69E-F62F-4D80-8687-DA61A8CDBDCF}" presName="centerTile" presStyleLbl="fgShp" presStyleIdx="0" presStyleCnt="1" custScaleX="59146" custScaleY="51240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EE5652DF-6C26-4679-8A26-61FFC5EC19C8}" type="presOf" srcId="{1FB9C16D-60F3-495E-A7D0-551720F2F177}" destId="{637AC71D-3906-44B6-8560-CAAB1AF735F6}" srcOrd="1" destOrd="0" presId="urn:microsoft.com/office/officeart/2005/8/layout/matrix1"/>
    <dgm:cxn modelId="{2BED0894-BE2D-4AAA-8363-A3B951B4EBB1}" type="presOf" srcId="{1FB9C16D-60F3-495E-A7D0-551720F2F177}" destId="{74C710C4-E7B7-42CE-8D3D-8F077F39118E}" srcOrd="0" destOrd="0" presId="urn:microsoft.com/office/officeart/2005/8/layout/matrix1"/>
    <dgm:cxn modelId="{21679217-16E8-4FAE-AEDA-D3E0BB98F04E}" type="presOf" srcId="{CA66B42C-084F-4CE6-999B-6862A826797F}" destId="{258EAB09-134B-4178-A881-4C9C036837BB}" srcOrd="0" destOrd="0" presId="urn:microsoft.com/office/officeart/2005/8/layout/matrix1"/>
    <dgm:cxn modelId="{ADC68154-1388-476C-99F4-C8D0A33C0B83}" type="presOf" srcId="{831C7E92-E05B-4A90-9889-F518D11E0DD6}" destId="{AE74B02B-6EEF-4DD0-B614-1AC8FE4CE043}" srcOrd="0" destOrd="0" presId="urn:microsoft.com/office/officeart/2005/8/layout/matrix1"/>
    <dgm:cxn modelId="{0EAF9499-47BD-4B4B-9B4A-8392A59AE8C7}" srcId="{A042D69E-F62F-4D80-8687-DA61A8CDBDCF}" destId="{40025AE5-495D-4C90-B7CA-CA7E93112F89}" srcOrd="0" destOrd="0" parTransId="{7959CC8D-4E52-4246-B9C4-0D66C50E8E84}" sibTransId="{3196E623-49EB-4450-916C-4D2167FE2F8D}"/>
    <dgm:cxn modelId="{E677F417-FD40-4F7C-861B-1B9213CF64A1}" type="presOf" srcId="{CA66B42C-084F-4CE6-999B-6862A826797F}" destId="{2BB30330-F63A-4DA6-A59C-B952819CB8EF}" srcOrd="1" destOrd="0" presId="urn:microsoft.com/office/officeart/2005/8/layout/matrix1"/>
    <dgm:cxn modelId="{1D8998E0-04DF-48D4-A771-14DB50775A20}" srcId="{40025AE5-495D-4C90-B7CA-CA7E93112F89}" destId="{1FB9C16D-60F3-495E-A7D0-551720F2F177}" srcOrd="3" destOrd="0" parTransId="{AB21C5B4-B55C-4FCD-9BB6-662DF2CAB08A}" sibTransId="{5A13C95F-F6EE-4199-A70A-55AEC07574A0}"/>
    <dgm:cxn modelId="{19897479-4898-4FFE-B0E6-B2173148D52A}" srcId="{40025AE5-495D-4C90-B7CA-CA7E93112F89}" destId="{CA66B42C-084F-4CE6-999B-6862A826797F}" srcOrd="1" destOrd="0" parTransId="{5284522B-6F8C-4ED8-94E0-41FFF31BA1B9}" sibTransId="{F560AF0B-C7F3-4D9B-B769-E96627A5CF77}"/>
    <dgm:cxn modelId="{8720B458-A989-486F-B01D-6E02F3674D3A}" type="presOf" srcId="{40025AE5-495D-4C90-B7CA-CA7E93112F89}" destId="{38B5EBED-4B39-44C9-A4D8-436ED1E16EB9}" srcOrd="0" destOrd="0" presId="urn:microsoft.com/office/officeart/2005/8/layout/matrix1"/>
    <dgm:cxn modelId="{E9BC9337-1181-41F2-A236-29422162E3E1}" type="presOf" srcId="{840470E9-0397-49CD-AD49-D0756D77FCA3}" destId="{7CA14D74-085E-4163-83F2-B67A7D3EC6B0}" srcOrd="1" destOrd="0" presId="urn:microsoft.com/office/officeart/2005/8/layout/matrix1"/>
    <dgm:cxn modelId="{F9CF6817-78DA-47D4-8E35-9AFCB3FB55C4}" srcId="{40025AE5-495D-4C90-B7CA-CA7E93112F89}" destId="{840470E9-0397-49CD-AD49-D0756D77FCA3}" srcOrd="0" destOrd="0" parTransId="{D1DD82DB-958D-42D9-848A-3B8346F4EEA4}" sibTransId="{D2563CCE-D796-45BD-B1E4-F408E901C873}"/>
    <dgm:cxn modelId="{AB7A038E-1B3A-4194-A403-0322B60D3BF5}" type="presOf" srcId="{840470E9-0397-49CD-AD49-D0756D77FCA3}" destId="{CCFA58CE-BE28-4BA9-82B2-995A7555EA3F}" srcOrd="0" destOrd="0" presId="urn:microsoft.com/office/officeart/2005/8/layout/matrix1"/>
    <dgm:cxn modelId="{3E86F9E9-284B-4B7A-842C-F7C22C937440}" type="presOf" srcId="{831C7E92-E05B-4A90-9889-F518D11E0DD6}" destId="{7806E111-E141-4FDB-BA70-597C6719EC9C}" srcOrd="1" destOrd="0" presId="urn:microsoft.com/office/officeart/2005/8/layout/matrix1"/>
    <dgm:cxn modelId="{035871C4-A41D-40F5-B227-0DC868FE6E9F}" srcId="{40025AE5-495D-4C90-B7CA-CA7E93112F89}" destId="{831C7E92-E05B-4A90-9889-F518D11E0DD6}" srcOrd="2" destOrd="0" parTransId="{BA978534-2CD6-4504-931B-46DB423841E9}" sibTransId="{3DBB62D1-89A8-4E4E-9E56-E556831417D5}"/>
    <dgm:cxn modelId="{B6BC6FEB-F323-494D-B4C2-FBC275C4F58D}" type="presOf" srcId="{A042D69E-F62F-4D80-8687-DA61A8CDBDCF}" destId="{2E3BE4A5-B600-4F43-ADDA-4211910322D7}" srcOrd="0" destOrd="0" presId="urn:microsoft.com/office/officeart/2005/8/layout/matrix1"/>
    <dgm:cxn modelId="{A9EA92DD-204C-4C91-AC1D-CDC78C744926}" type="presParOf" srcId="{2E3BE4A5-B600-4F43-ADDA-4211910322D7}" destId="{0A391D80-32B1-4D3E-95A2-7DC7E8CF8D78}" srcOrd="0" destOrd="0" presId="urn:microsoft.com/office/officeart/2005/8/layout/matrix1"/>
    <dgm:cxn modelId="{2C090343-6826-4BB1-9A72-092D1F5A0004}" type="presParOf" srcId="{0A391D80-32B1-4D3E-95A2-7DC7E8CF8D78}" destId="{CCFA58CE-BE28-4BA9-82B2-995A7555EA3F}" srcOrd="0" destOrd="0" presId="urn:microsoft.com/office/officeart/2005/8/layout/matrix1"/>
    <dgm:cxn modelId="{F689A565-3040-428F-8F1C-E79AA035B12E}" type="presParOf" srcId="{0A391D80-32B1-4D3E-95A2-7DC7E8CF8D78}" destId="{7CA14D74-085E-4163-83F2-B67A7D3EC6B0}" srcOrd="1" destOrd="0" presId="urn:microsoft.com/office/officeart/2005/8/layout/matrix1"/>
    <dgm:cxn modelId="{6FF22253-D310-40D2-8D95-818E40555F8E}" type="presParOf" srcId="{0A391D80-32B1-4D3E-95A2-7DC7E8CF8D78}" destId="{258EAB09-134B-4178-A881-4C9C036837BB}" srcOrd="2" destOrd="0" presId="urn:microsoft.com/office/officeart/2005/8/layout/matrix1"/>
    <dgm:cxn modelId="{6945B173-5E51-4849-8B47-98F0C80DB2F4}" type="presParOf" srcId="{0A391D80-32B1-4D3E-95A2-7DC7E8CF8D78}" destId="{2BB30330-F63A-4DA6-A59C-B952819CB8EF}" srcOrd="3" destOrd="0" presId="urn:microsoft.com/office/officeart/2005/8/layout/matrix1"/>
    <dgm:cxn modelId="{B7ECF491-D6C1-4A5D-992C-81540351FC5A}" type="presParOf" srcId="{0A391D80-32B1-4D3E-95A2-7DC7E8CF8D78}" destId="{AE74B02B-6EEF-4DD0-B614-1AC8FE4CE043}" srcOrd="4" destOrd="0" presId="urn:microsoft.com/office/officeart/2005/8/layout/matrix1"/>
    <dgm:cxn modelId="{D089A955-C5AD-47E8-A5AC-8B759EC9651E}" type="presParOf" srcId="{0A391D80-32B1-4D3E-95A2-7DC7E8CF8D78}" destId="{7806E111-E141-4FDB-BA70-597C6719EC9C}" srcOrd="5" destOrd="0" presId="urn:microsoft.com/office/officeart/2005/8/layout/matrix1"/>
    <dgm:cxn modelId="{E61EF1D4-8C44-4071-A99B-DD0EEA15C597}" type="presParOf" srcId="{0A391D80-32B1-4D3E-95A2-7DC7E8CF8D78}" destId="{74C710C4-E7B7-42CE-8D3D-8F077F39118E}" srcOrd="6" destOrd="0" presId="urn:microsoft.com/office/officeart/2005/8/layout/matrix1"/>
    <dgm:cxn modelId="{34EB7C97-331E-4298-AE31-4432DEF26EA7}" type="presParOf" srcId="{0A391D80-32B1-4D3E-95A2-7DC7E8CF8D78}" destId="{637AC71D-3906-44B6-8560-CAAB1AF735F6}" srcOrd="7" destOrd="0" presId="urn:microsoft.com/office/officeart/2005/8/layout/matrix1"/>
    <dgm:cxn modelId="{D2474D52-7D44-463D-A045-4B01359E63B5}" type="presParOf" srcId="{2E3BE4A5-B600-4F43-ADDA-4211910322D7}" destId="{38B5EBED-4B39-44C9-A4D8-436ED1E16EB9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5D2FB-95A1-4AE1-A044-1061A2F77A7F}">
      <dsp:nvSpPr>
        <dsp:cNvPr id="0" name=""/>
        <dsp:cNvSpPr/>
      </dsp:nvSpPr>
      <dsp:spPr>
        <a:xfrm>
          <a:off x="289004" y="1800163"/>
          <a:ext cx="2246270" cy="108225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u="none" kern="1200" dirty="0" err="1" smtClean="0"/>
            <a:t>Загальний</a:t>
          </a:r>
          <a:endParaRPr lang="ru-RU" sz="3200" i="0" u="none" kern="1200" dirty="0"/>
        </a:p>
      </dsp:txBody>
      <dsp:txXfrm>
        <a:off x="320702" y="1831861"/>
        <a:ext cx="2182874" cy="1018863"/>
      </dsp:txXfrm>
    </dsp:sp>
    <dsp:sp modelId="{7EFF776F-D55B-41BC-8D9C-B7B0F1036786}">
      <dsp:nvSpPr>
        <dsp:cNvPr id="0" name=""/>
        <dsp:cNvSpPr/>
      </dsp:nvSpPr>
      <dsp:spPr>
        <a:xfrm>
          <a:off x="3448462" y="1782328"/>
          <a:ext cx="2788500" cy="12762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700" kern="1200" dirty="0" smtClean="0"/>
            <a:t>Функціональний</a:t>
          </a:r>
          <a:endParaRPr lang="ru-RU" sz="2700" kern="1200" dirty="0"/>
        </a:p>
      </dsp:txBody>
      <dsp:txXfrm>
        <a:off x="3485842" y="1819708"/>
        <a:ext cx="2713740" cy="1201492"/>
      </dsp:txXfrm>
    </dsp:sp>
    <dsp:sp modelId="{17E54371-0D5B-484D-B642-37F4982305A0}">
      <dsp:nvSpPr>
        <dsp:cNvPr id="0" name=""/>
        <dsp:cNvSpPr/>
      </dsp:nvSpPr>
      <dsp:spPr>
        <a:xfrm>
          <a:off x="1267926" y="3807981"/>
          <a:ext cx="2867582" cy="12019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0" u="none" kern="1200" dirty="0" err="1" smtClean="0"/>
            <a:t>Процесуальний</a:t>
          </a:r>
          <a:endParaRPr lang="ru-RU" sz="2700" i="0" u="none" kern="1200" dirty="0"/>
        </a:p>
      </dsp:txBody>
      <dsp:txXfrm>
        <a:off x="1303130" y="3843185"/>
        <a:ext cx="2797174" cy="1131530"/>
      </dsp:txXfrm>
    </dsp:sp>
    <dsp:sp modelId="{6E16E9EE-6C79-41A5-853E-DBDD2E63554C}">
      <dsp:nvSpPr>
        <dsp:cNvPr id="0" name=""/>
        <dsp:cNvSpPr/>
      </dsp:nvSpPr>
      <dsp:spPr>
        <a:xfrm>
          <a:off x="6951876" y="3375519"/>
          <a:ext cx="3099858" cy="1056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0" u="none" kern="1200" dirty="0" err="1" smtClean="0"/>
            <a:t>Суб’єктно-об’єктний</a:t>
          </a:r>
          <a:endParaRPr lang="ru-RU" sz="2700" i="0" u="none" kern="1200" dirty="0"/>
        </a:p>
      </dsp:txBody>
      <dsp:txXfrm>
        <a:off x="6982827" y="3406470"/>
        <a:ext cx="3037956" cy="9948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A58CE-BE28-4BA9-82B2-995A7555EA3F}">
      <dsp:nvSpPr>
        <dsp:cNvPr id="0" name=""/>
        <dsp:cNvSpPr/>
      </dsp:nvSpPr>
      <dsp:spPr>
        <a:xfrm rot="16200000">
          <a:off x="887118" y="-1053443"/>
          <a:ext cx="4032885" cy="5807122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0" i="1" kern="1200" dirty="0" smtClean="0"/>
            <a:t>Структурно-</a:t>
          </a:r>
          <a:r>
            <a:rPr lang="ru-RU" sz="1700" b="0" i="1" kern="1200" dirty="0" err="1" smtClean="0"/>
            <a:t>організаційні</a:t>
          </a:r>
          <a:r>
            <a:rPr lang="ru-RU" sz="1700" b="0" i="1" kern="1200" dirty="0" smtClean="0"/>
            <a:t> </a:t>
          </a:r>
          <a:r>
            <a:rPr lang="ru-RU" sz="1700" b="0" i="1" kern="1200" dirty="0" err="1" smtClean="0"/>
            <a:t>принципи</a:t>
          </a:r>
          <a:r>
            <a:rPr lang="ru-RU" sz="1700" b="0" i="0" kern="1200" dirty="0" smtClean="0"/>
            <a:t>: </a:t>
          </a:r>
          <a:r>
            <a:rPr lang="ru-RU" sz="1700" b="0" i="0" kern="1200" dirty="0" err="1" smtClean="0"/>
            <a:t>єдність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системи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державної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влади</a:t>
          </a:r>
          <a:r>
            <a:rPr lang="ru-RU" sz="1700" b="0" i="0" kern="1200" dirty="0" smtClean="0"/>
            <a:t>; </a:t>
          </a:r>
          <a:r>
            <a:rPr lang="ru-RU" sz="1700" b="0" i="0" kern="1200" dirty="0" err="1" smtClean="0"/>
            <a:t>територіально-галузевий</a:t>
          </a:r>
          <a:r>
            <a:rPr lang="ru-RU" sz="1700" b="0" i="0" kern="1200" dirty="0" smtClean="0"/>
            <a:t>, </a:t>
          </a:r>
          <a:r>
            <a:rPr lang="ru-RU" sz="1700" b="0" i="0" kern="1200" dirty="0" err="1" smtClean="0"/>
            <a:t>який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зумовлює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залежність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організаційних</a:t>
          </a:r>
          <a:r>
            <a:rPr lang="ru-RU" sz="1700" b="0" i="0" kern="1200" dirty="0" smtClean="0"/>
            <a:t> структур </a:t>
          </a:r>
          <a:r>
            <a:rPr lang="ru-RU" sz="1700" b="0" i="0" kern="1200" dirty="0" err="1" smtClean="0"/>
            <a:t>від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те­риторії</a:t>
          </a:r>
          <a:r>
            <a:rPr lang="ru-RU" sz="1700" b="0" i="0" kern="1200" dirty="0" smtClean="0"/>
            <a:t>, </a:t>
          </a:r>
          <a:r>
            <a:rPr lang="ru-RU" sz="1700" b="0" i="0" kern="1200" dirty="0" err="1" smtClean="0"/>
            <a:t>галузі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виробництва</a:t>
          </a:r>
          <a:r>
            <a:rPr lang="ru-RU" sz="1700" b="0" i="0" kern="1200" dirty="0" smtClean="0"/>
            <a:t> та </a:t>
          </a:r>
          <a:r>
            <a:rPr lang="ru-RU" sz="1700" b="0" i="0" kern="1200" dirty="0" err="1" smtClean="0"/>
            <a:t>обслуговування</a:t>
          </a:r>
          <a:r>
            <a:rPr lang="ru-RU" sz="1700" b="0" i="0" kern="1200" dirty="0" smtClean="0"/>
            <a:t>; </a:t>
          </a:r>
          <a:r>
            <a:rPr lang="ru-RU" sz="1700" b="0" i="0" kern="1200" dirty="0" err="1" smtClean="0"/>
            <a:t>різноманітності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організаційних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зв’язків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органів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державної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влади</a:t>
          </a:r>
          <a:r>
            <a:rPr lang="ru-RU" sz="1700" b="0" i="0" kern="1200" dirty="0" smtClean="0"/>
            <a:t> і </a:t>
          </a:r>
          <a:r>
            <a:rPr lang="ru-RU" sz="1700" b="0" i="0" kern="1200" dirty="0" err="1" smtClean="0"/>
            <a:t>місцевого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самоврядування</a:t>
          </a:r>
          <a:r>
            <a:rPr lang="ru-RU" sz="1700" b="0" i="0" kern="1200" dirty="0" smtClean="0"/>
            <a:t> в </a:t>
          </a:r>
          <a:r>
            <a:rPr lang="ru-RU" sz="1700" b="0" i="0" kern="1200" dirty="0" err="1" smtClean="0"/>
            <a:t>системі</a:t>
          </a:r>
          <a:r>
            <a:rPr lang="ru-RU" sz="1700" b="0" i="0" kern="1200" dirty="0" smtClean="0"/>
            <a:t> державного </a:t>
          </a:r>
          <a:r>
            <a:rPr lang="ru-RU" sz="1700" b="0" i="0" kern="1200" dirty="0" err="1" smtClean="0"/>
            <a:t>управлін­ня</a:t>
          </a:r>
          <a:r>
            <a:rPr lang="ru-RU" sz="1700" b="0" i="0" kern="1200" dirty="0" smtClean="0"/>
            <a:t>; </a:t>
          </a:r>
          <a:r>
            <a:rPr lang="ru-RU" sz="1700" b="0" i="0" kern="1200" dirty="0" err="1" smtClean="0"/>
            <a:t>поєднання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колегіальності</a:t>
          </a:r>
          <a:r>
            <a:rPr lang="ru-RU" sz="1700" b="0" i="0" kern="1200" dirty="0" smtClean="0"/>
            <a:t> й </a:t>
          </a:r>
          <a:r>
            <a:rPr lang="ru-RU" sz="1700" b="0" i="0" kern="1200" dirty="0" err="1" smtClean="0"/>
            <a:t>одноосібності</a:t>
          </a:r>
          <a:r>
            <a:rPr lang="ru-RU" sz="1700" b="0" i="0" kern="1200" dirty="0" smtClean="0"/>
            <a:t> в </a:t>
          </a:r>
          <a:r>
            <a:rPr lang="ru-RU" sz="1700" b="0" i="0" kern="1200" dirty="0" err="1" smtClean="0"/>
            <a:t>окремих</a:t>
          </a:r>
          <a:r>
            <a:rPr lang="ru-RU" sz="1700" b="0" i="0" kern="1200" dirty="0" smtClean="0"/>
            <a:t> орга­нах </a:t>
          </a:r>
          <a:r>
            <a:rPr lang="ru-RU" sz="1700" b="0" i="0" kern="1200" dirty="0" err="1" smtClean="0"/>
            <a:t>влади</a:t>
          </a:r>
          <a:r>
            <a:rPr lang="ru-RU" sz="1700" b="0" i="0" kern="1200" dirty="0" smtClean="0"/>
            <a:t> та </a:t>
          </a:r>
          <a:r>
            <a:rPr lang="ru-RU" sz="1700" b="0" i="0" kern="1200" dirty="0" err="1" smtClean="0"/>
            <a:t>місцевого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самоврядування</a:t>
          </a:r>
          <a:r>
            <a:rPr lang="ru-RU" sz="1700" b="0" i="0" kern="1200" dirty="0" smtClean="0"/>
            <a:t>; </a:t>
          </a:r>
          <a:r>
            <a:rPr lang="ru-RU" sz="1700" b="0" i="0" kern="1200" dirty="0" err="1" smtClean="0"/>
            <a:t>лінійно-функціо­нальний</a:t>
          </a:r>
          <a:r>
            <a:rPr lang="ru-RU" sz="1700" b="0" i="0" kern="1200" dirty="0" smtClean="0"/>
            <a:t> принцип, </a:t>
          </a:r>
          <a:r>
            <a:rPr lang="ru-RU" sz="1700" b="0" i="0" kern="1200" dirty="0" err="1" smtClean="0"/>
            <a:t>який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розкриває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зміст</a:t>
          </a:r>
          <a:r>
            <a:rPr lang="ru-RU" sz="1700" b="0" i="0" kern="1200" dirty="0" smtClean="0"/>
            <a:t> і </a:t>
          </a:r>
          <a:r>
            <a:rPr lang="ru-RU" sz="1700" b="0" i="0" kern="1200" dirty="0" err="1" smtClean="0"/>
            <a:t>обсяг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підлеглості</a:t>
          </a:r>
          <a:r>
            <a:rPr lang="ru-RU" sz="1700" b="0" i="0" kern="1200" dirty="0" smtClean="0"/>
            <a:t> та </a:t>
          </a:r>
          <a:r>
            <a:rPr lang="ru-RU" sz="1700" b="0" i="0" kern="1200" dirty="0" err="1" smtClean="0"/>
            <a:t>управлінської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взаємодії</a:t>
          </a:r>
          <a:r>
            <a:rPr lang="ru-RU" sz="1700" b="0" i="0" kern="1200" dirty="0" smtClean="0"/>
            <a:t> в </a:t>
          </a:r>
          <a:r>
            <a:rPr lang="ru-RU" sz="1700" b="0" i="0" kern="1200" dirty="0" err="1" smtClean="0"/>
            <a:t>організаційній</a:t>
          </a:r>
          <a:r>
            <a:rPr lang="ru-RU" sz="1700" b="0" i="0" kern="1200" dirty="0" smtClean="0"/>
            <a:t> </a:t>
          </a:r>
          <a:r>
            <a:rPr lang="ru-RU" sz="1700" b="0" i="0" kern="1200" dirty="0" err="1" smtClean="0"/>
            <a:t>структурі</a:t>
          </a:r>
          <a:r>
            <a:rPr lang="ru-RU" sz="1700" b="0" i="0" kern="1200" dirty="0" smtClean="0"/>
            <a:t> дер­жавного </a:t>
          </a:r>
          <a:r>
            <a:rPr lang="ru-RU" sz="1700" b="0" i="0" kern="1200" dirty="0" err="1" smtClean="0"/>
            <a:t>управління</a:t>
          </a:r>
          <a:endParaRPr lang="ru-RU" sz="1800" b="1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0" y="-166325"/>
        <a:ext cx="5807122" cy="3024663"/>
      </dsp:txXfrm>
    </dsp:sp>
    <dsp:sp modelId="{258EAB09-134B-4178-A881-4C9C036837BB}">
      <dsp:nvSpPr>
        <dsp:cNvPr id="0" name=""/>
        <dsp:cNvSpPr/>
      </dsp:nvSpPr>
      <dsp:spPr>
        <a:xfrm>
          <a:off x="5807122" y="-125240"/>
          <a:ext cx="5807122" cy="3950716"/>
        </a:xfrm>
        <a:prstGeom prst="round1Rect">
          <a:avLst/>
        </a:prstGeom>
        <a:solidFill>
          <a:schemeClr val="accent3">
            <a:hueOff val="-477801"/>
            <a:satOff val="393"/>
            <a:lumOff val="-32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1" kern="1200" dirty="0" smtClean="0"/>
            <a:t>Структурно-</a:t>
          </a:r>
          <a:r>
            <a:rPr lang="ru-RU" sz="2100" b="0" i="1" kern="1200" dirty="0" err="1" smtClean="0"/>
            <a:t>цільові</a:t>
          </a:r>
          <a:r>
            <a:rPr lang="ru-RU" sz="2100" b="0" i="1" kern="1200" dirty="0" smtClean="0"/>
            <a:t> </a:t>
          </a:r>
          <a:r>
            <a:rPr lang="ru-RU" sz="2100" b="0" i="1" kern="1200" dirty="0" err="1" smtClean="0"/>
            <a:t>принципи</a:t>
          </a:r>
          <a:r>
            <a:rPr lang="ru-RU" sz="2100" b="1" i="0" kern="1200" dirty="0" smtClean="0"/>
            <a:t> </a:t>
          </a:r>
          <a:r>
            <a:rPr lang="ru-RU" sz="2100" b="0" i="0" kern="1200" dirty="0" err="1" smtClean="0"/>
            <a:t>включають</a:t>
          </a:r>
          <a:r>
            <a:rPr lang="ru-RU" sz="2100" b="0" i="0" kern="1200" dirty="0" smtClean="0"/>
            <a:t>: </a:t>
          </a:r>
          <a:r>
            <a:rPr lang="ru-RU" sz="2100" b="0" i="0" kern="1200" dirty="0" err="1" smtClean="0"/>
            <a:t>узгодженість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цілей</a:t>
          </a:r>
          <a:r>
            <a:rPr lang="ru-RU" sz="2100" b="0" i="0" kern="1200" dirty="0" smtClean="0"/>
            <a:t> державного </a:t>
          </a:r>
          <a:r>
            <a:rPr lang="ru-RU" sz="2100" b="0" i="0" kern="1200" dirty="0" err="1" smtClean="0"/>
            <a:t>управління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між</a:t>
          </a:r>
          <a:r>
            <a:rPr lang="ru-RU" sz="2100" b="0" i="0" kern="1200" dirty="0" smtClean="0"/>
            <a:t> собою; </a:t>
          </a:r>
          <a:r>
            <a:rPr lang="ru-RU" sz="2100" b="0" i="0" kern="1200" dirty="0" err="1" smtClean="0"/>
            <a:t>взаємодоповнюваність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цілей</a:t>
          </a:r>
          <a:r>
            <a:rPr lang="ru-RU" sz="2100" b="0" i="0" kern="1200" dirty="0" smtClean="0"/>
            <a:t>, коли одна </a:t>
          </a:r>
          <a:r>
            <a:rPr lang="ru-RU" sz="2100" b="0" i="0" kern="1200" dirty="0" err="1" smtClean="0"/>
            <a:t>ціль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сприяє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іншій</a:t>
          </a:r>
          <a:r>
            <a:rPr lang="ru-RU" sz="2100" b="0" i="0" kern="1200" dirty="0" smtClean="0"/>
            <a:t> і </a:t>
          </a:r>
          <a:r>
            <a:rPr lang="ru-RU" sz="2100" b="0" i="0" kern="1200" dirty="0" err="1" smtClean="0"/>
            <a:t>підсилює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її</a:t>
          </a:r>
          <a:r>
            <a:rPr lang="ru-RU" sz="2100" b="0" i="0" kern="1200" dirty="0" smtClean="0"/>
            <a:t>; </a:t>
          </a:r>
          <a:r>
            <a:rPr lang="ru-RU" sz="2100" b="0" i="0" kern="1200" dirty="0" err="1" smtClean="0"/>
            <a:t>підлеглість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часткових</a:t>
          </a:r>
          <a:r>
            <a:rPr lang="ru-RU" sz="2100" b="0" i="0" kern="1200" dirty="0" smtClean="0"/>
            <a:t>, </a:t>
          </a:r>
          <a:r>
            <a:rPr lang="ru-RU" sz="2100" b="0" i="0" kern="1200" dirty="0" err="1" smtClean="0"/>
            <a:t>локальних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цілей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загальним</a:t>
          </a:r>
          <a:r>
            <a:rPr lang="ru-RU" sz="2100" b="0" i="0" kern="1200" dirty="0" smtClean="0"/>
            <a:t> (</a:t>
          </a:r>
          <a:r>
            <a:rPr lang="ru-RU" sz="2100" b="0" i="0" kern="1200" dirty="0" err="1" smtClean="0"/>
            <a:t>страте­гічним</a:t>
          </a:r>
          <a:r>
            <a:rPr lang="ru-RU" sz="2100" b="0" i="0" kern="1200" dirty="0" smtClean="0"/>
            <a:t>); </a:t>
          </a:r>
          <a:r>
            <a:rPr lang="ru-RU" sz="2100" b="0" i="0" kern="1200" dirty="0" err="1" smtClean="0"/>
            <a:t>послідовність</a:t>
          </a:r>
          <a:r>
            <a:rPr lang="ru-RU" sz="2100" b="0" i="0" kern="1200" dirty="0" smtClean="0"/>
            <a:t> у </a:t>
          </a:r>
          <a:r>
            <a:rPr lang="ru-RU" sz="2100" b="0" i="0" kern="1200" dirty="0" err="1" smtClean="0"/>
            <a:t>досягненні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всієї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сукупності</a:t>
          </a:r>
          <a:r>
            <a:rPr lang="ru-RU" sz="2100" b="0" i="0" kern="1200" dirty="0" smtClean="0"/>
            <a:t> </a:t>
          </a:r>
          <a:r>
            <a:rPr lang="ru-RU" sz="2100" b="0" i="0" kern="1200" dirty="0" err="1" smtClean="0"/>
            <a:t>цілей</a:t>
          </a:r>
          <a:r>
            <a:rPr lang="ru-RU" sz="2100" b="0" i="0" kern="1200" dirty="0" smtClean="0"/>
            <a:t> державного </a:t>
          </a:r>
          <a:r>
            <a:rPr lang="ru-RU" sz="2100" b="0" i="0" kern="1200" dirty="0" err="1" smtClean="0"/>
            <a:t>управління</a:t>
          </a:r>
          <a:endParaRPr lang="ru-RU" sz="2100" kern="1200" dirty="0"/>
        </a:p>
      </dsp:txBody>
      <dsp:txXfrm>
        <a:off x="5807122" y="-125240"/>
        <a:ext cx="5807122" cy="2963037"/>
      </dsp:txXfrm>
    </dsp:sp>
    <dsp:sp modelId="{AE74B02B-6EEF-4DD0-B614-1AC8FE4CE043}">
      <dsp:nvSpPr>
        <dsp:cNvPr id="0" name=""/>
        <dsp:cNvSpPr/>
      </dsp:nvSpPr>
      <dsp:spPr>
        <a:xfrm rot="10800000">
          <a:off x="13414" y="3499796"/>
          <a:ext cx="5807122" cy="3367585"/>
        </a:xfrm>
        <a:prstGeom prst="round1Rect">
          <a:avLst/>
        </a:prstGeom>
        <a:solidFill>
          <a:schemeClr val="accent3">
            <a:hueOff val="-955602"/>
            <a:satOff val="787"/>
            <a:lumOff val="-65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b="0" i="1" kern="1200" dirty="0" smtClean="0"/>
            <a:t>Структурно-</a:t>
          </a:r>
          <a:r>
            <a:rPr lang="ru-RU" sz="1600" b="0" i="1" kern="1200" dirty="0" err="1" smtClean="0"/>
            <a:t>процесуальні</a:t>
          </a:r>
          <a:r>
            <a:rPr lang="ru-RU" sz="1600" b="0" i="1" kern="1200" dirty="0" smtClean="0"/>
            <a:t>,</a:t>
          </a:r>
          <a:r>
            <a:rPr lang="ru-RU" sz="1600" b="1" i="0" kern="1200" dirty="0" smtClean="0"/>
            <a:t> </a:t>
          </a:r>
          <a:r>
            <a:rPr lang="ru-RU" sz="1600" b="0" i="0" kern="1200" dirty="0" err="1" smtClean="0"/>
            <a:t>які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організують</a:t>
          </a:r>
          <a:r>
            <a:rPr lang="ru-RU" sz="1600" b="0" i="0" kern="1200" dirty="0" smtClean="0"/>
            <a:t> держав­но-</a:t>
          </a:r>
          <a:r>
            <a:rPr lang="ru-RU" sz="1600" b="0" i="0" kern="1200" dirty="0" err="1" smtClean="0"/>
            <a:t>управлінську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діяльність</a:t>
          </a:r>
          <a:r>
            <a:rPr lang="ru-RU" sz="1600" b="0" i="0" kern="1200" dirty="0" smtClean="0"/>
            <a:t> і широко </a:t>
          </a:r>
          <a:r>
            <a:rPr lang="ru-RU" sz="1600" b="0" i="0" kern="1200" dirty="0" err="1" smtClean="0"/>
            <a:t>застосовуються</a:t>
          </a:r>
          <a:r>
            <a:rPr lang="ru-RU" sz="1600" b="0" i="0" kern="1200" dirty="0" smtClean="0"/>
            <a:t>: </a:t>
          </a:r>
          <a:r>
            <a:rPr lang="ru-RU" sz="1600" b="0" i="0" kern="1200" dirty="0" err="1" smtClean="0"/>
            <a:t>відповідності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елементів</a:t>
          </a:r>
          <a:r>
            <a:rPr lang="ru-RU" sz="1600" b="0" i="0" kern="1200" dirty="0" smtClean="0"/>
            <a:t> (</a:t>
          </a:r>
          <a:r>
            <a:rPr lang="ru-RU" sz="1600" b="0" i="0" kern="1200" dirty="0" err="1" smtClean="0"/>
            <a:t>методів</a:t>
          </a:r>
          <a:r>
            <a:rPr lang="ru-RU" sz="1600" b="0" i="0" kern="1200" dirty="0" smtClean="0"/>
            <a:t>, форм і </a:t>
          </a:r>
          <a:r>
            <a:rPr lang="ru-RU" sz="1600" b="0" i="0" kern="1200" dirty="0" err="1" smtClean="0"/>
            <a:t>стадій</a:t>
          </a:r>
          <a:r>
            <a:rPr lang="ru-RU" sz="1600" b="0" i="0" kern="1200" dirty="0" smtClean="0"/>
            <a:t>) </a:t>
          </a:r>
          <a:r>
            <a:rPr lang="ru-RU" sz="1600" b="0" i="0" kern="1200" dirty="0" err="1" smtClean="0"/>
            <a:t>управлінської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діяльності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органів</a:t>
          </a:r>
          <a:r>
            <a:rPr lang="ru-RU" sz="1600" b="0" i="0" kern="1200" dirty="0" smtClean="0"/>
            <a:t> державного </a:t>
          </a:r>
          <a:r>
            <a:rPr lang="ru-RU" sz="1600" b="0" i="0" kern="1200" dirty="0" err="1" smtClean="0"/>
            <a:t>управ­ління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їх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функціям</a:t>
          </a:r>
          <a:r>
            <a:rPr lang="ru-RU" sz="1600" b="0" i="0" kern="1200" dirty="0" smtClean="0"/>
            <a:t> і </a:t>
          </a:r>
          <a:r>
            <a:rPr lang="ru-RU" sz="1600" b="0" i="0" kern="1200" dirty="0" err="1" smtClean="0"/>
            <a:t>організації</a:t>
          </a:r>
          <a:r>
            <a:rPr lang="ru-RU" sz="1600" b="0" i="0" kern="1200" dirty="0" smtClean="0"/>
            <a:t>; </a:t>
          </a:r>
          <a:r>
            <a:rPr lang="ru-RU" sz="1600" b="0" i="0" kern="1200" dirty="0" err="1" smtClean="0"/>
            <a:t>конкретизації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управлін­ської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діяльності</a:t>
          </a:r>
          <a:r>
            <a:rPr lang="ru-RU" sz="1600" b="0" i="0" kern="1200" dirty="0" smtClean="0"/>
            <a:t> й </a:t>
          </a:r>
          <a:r>
            <a:rPr lang="ru-RU" sz="1600" b="0" i="0" kern="1200" dirty="0" err="1" smtClean="0"/>
            <a:t>особистої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відповідальності</a:t>
          </a:r>
          <a:r>
            <a:rPr lang="ru-RU" sz="1600" b="0" i="0" kern="1200" dirty="0" smtClean="0"/>
            <a:t> за </a:t>
          </a:r>
          <a:r>
            <a:rPr lang="ru-RU" sz="1600" b="0" i="0" kern="1200" dirty="0" err="1" smtClean="0"/>
            <a:t>її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результати</a:t>
          </a:r>
          <a:r>
            <a:rPr lang="ru-RU" sz="1600" b="0" i="0" kern="1200" dirty="0" smtClean="0"/>
            <a:t>; </a:t>
          </a:r>
          <a:r>
            <a:rPr lang="ru-RU" sz="1600" b="0" i="0" kern="1200" dirty="0" err="1" smtClean="0"/>
            <a:t>стимулювання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раціональної</a:t>
          </a:r>
          <a:r>
            <a:rPr lang="ru-RU" sz="1600" b="0" i="0" kern="1200" dirty="0" smtClean="0"/>
            <a:t> та </a:t>
          </a:r>
          <a:r>
            <a:rPr lang="ru-RU" sz="1600" b="0" i="0" kern="1200" dirty="0" err="1" smtClean="0"/>
            <a:t>ефективної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управлінської</a:t>
          </a:r>
          <a:r>
            <a:rPr lang="ru-RU" sz="1600" b="0" i="0" kern="1200" dirty="0" smtClean="0"/>
            <a:t> </a:t>
          </a:r>
          <a:r>
            <a:rPr lang="ru-RU" sz="1600" b="0" i="0" kern="1200" dirty="0" err="1" smtClean="0"/>
            <a:t>діяльності</a:t>
          </a:r>
          <a:endParaRPr lang="uk-UA" sz="16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uk-UA" sz="16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3414" y="4341692"/>
        <a:ext cx="5807122" cy="2525688"/>
      </dsp:txXfrm>
    </dsp:sp>
    <dsp:sp modelId="{74C710C4-E7B7-42CE-8D3D-8F077F39118E}">
      <dsp:nvSpPr>
        <dsp:cNvPr id="0" name=""/>
        <dsp:cNvSpPr/>
      </dsp:nvSpPr>
      <dsp:spPr>
        <a:xfrm rot="5400000">
          <a:off x="7026890" y="2314141"/>
          <a:ext cx="3367585" cy="5807122"/>
        </a:xfrm>
        <a:prstGeom prst="round1Rect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kern="1200" dirty="0" smtClean="0"/>
            <a:t>Структурно-</a:t>
          </a:r>
          <a:r>
            <a:rPr lang="ru-RU" sz="1600" b="0" i="1" kern="1200" dirty="0" err="1" smtClean="0"/>
            <a:t>функціональні</a:t>
          </a:r>
          <a:r>
            <a:rPr lang="ru-RU" sz="1600" b="0" i="1" kern="1200" dirty="0" smtClean="0"/>
            <a:t> </a:t>
          </a:r>
          <a:r>
            <a:rPr lang="ru-RU" sz="1600" b="0" i="1" kern="1200" dirty="0" err="1" smtClean="0"/>
            <a:t>принципи</a:t>
          </a:r>
          <a:r>
            <a:rPr lang="ru-RU" sz="1600" b="0" i="0" kern="1200" dirty="0" smtClean="0"/>
            <a:t>: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- </a:t>
          </a:r>
          <a:r>
            <a:rPr lang="ru-RU" sz="1400" b="0" i="0" kern="1200" dirty="0" err="1" smtClean="0"/>
            <a:t>ди­ференціація</a:t>
          </a:r>
          <a:r>
            <a:rPr lang="ru-RU" sz="1400" b="0" i="0" kern="1200" dirty="0" smtClean="0"/>
            <a:t> і </a:t>
          </a:r>
          <a:r>
            <a:rPr lang="ru-RU" sz="1400" b="0" i="0" kern="1200" dirty="0" err="1" smtClean="0"/>
            <a:t>фіксування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функцій</a:t>
          </a:r>
          <a:r>
            <a:rPr lang="ru-RU" sz="1400" b="0" i="0" kern="1200" dirty="0" smtClean="0"/>
            <a:t> шляхом </a:t>
          </a:r>
          <a:r>
            <a:rPr lang="ru-RU" sz="1400" b="0" i="0" kern="1200" dirty="0" err="1" smtClean="0"/>
            <a:t>видання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право­вих</a:t>
          </a:r>
          <a:r>
            <a:rPr lang="ru-RU" sz="1400" b="0" i="0" kern="1200" dirty="0" smtClean="0"/>
            <a:t> норм;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- </a:t>
          </a:r>
          <a:r>
            <a:rPr lang="ru-RU" sz="1400" b="0" i="0" kern="1200" dirty="0" err="1" smtClean="0"/>
            <a:t>сумісність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функцій</a:t>
          </a:r>
          <a:r>
            <a:rPr lang="ru-RU" sz="1400" b="0" i="0" kern="1200" dirty="0" smtClean="0"/>
            <a:t> у межах </a:t>
          </a:r>
          <a:r>
            <a:rPr lang="ru-RU" sz="1400" b="0" i="0" kern="1200" dirty="0" err="1" smtClean="0"/>
            <a:t>компетентності</a:t>
          </a:r>
          <a:r>
            <a:rPr lang="ru-RU" sz="1400" b="0" i="0" kern="1200" dirty="0" smtClean="0"/>
            <a:t> одно­го органу, </a:t>
          </a:r>
          <a:r>
            <a:rPr lang="ru-RU" sz="1400" b="0" i="0" kern="1200" dirty="0" err="1" smtClean="0"/>
            <a:t>декількох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органів</a:t>
          </a:r>
          <a:r>
            <a:rPr lang="ru-RU" sz="1400" b="0" i="0" kern="1200" dirty="0" smtClean="0"/>
            <a:t>, </a:t>
          </a:r>
          <a:r>
            <a:rPr lang="ru-RU" sz="1400" b="0" i="0" kern="1200" dirty="0" err="1" smtClean="0"/>
            <a:t>підсистеми</a:t>
          </a:r>
          <a:r>
            <a:rPr lang="ru-RU" sz="1400" b="0" i="0" kern="1200" dirty="0" smtClean="0"/>
            <a:t> і в </a:t>
          </a:r>
          <a:r>
            <a:rPr lang="ru-RU" sz="1400" b="0" i="0" kern="1200" dirty="0" err="1" smtClean="0"/>
            <a:t>цілому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організа­ційної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структури</a:t>
          </a:r>
          <a:r>
            <a:rPr lang="ru-RU" sz="1400" b="0" i="0" kern="1200" dirty="0" smtClean="0"/>
            <a:t> державного </a:t>
          </a:r>
          <a:r>
            <a:rPr lang="ru-RU" sz="1400" b="0" i="0" kern="1200" dirty="0" err="1" smtClean="0"/>
            <a:t>управління</a:t>
          </a:r>
          <a:r>
            <a:rPr lang="ru-RU" sz="1400" b="0" i="0" kern="1200" dirty="0" smtClean="0"/>
            <a:t>;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- </a:t>
          </a:r>
          <a:r>
            <a:rPr lang="ru-RU" sz="1400" b="0" i="0" kern="1200" dirty="0" err="1" smtClean="0"/>
            <a:t>концентрація</a:t>
          </a:r>
          <a:r>
            <a:rPr lang="ru-RU" sz="1400" b="0" i="0" kern="1200" dirty="0" smtClean="0"/>
            <a:t>, </a:t>
          </a:r>
          <a:r>
            <a:rPr lang="ru-RU" sz="1400" b="0" i="0" kern="1200" dirty="0" err="1" smtClean="0"/>
            <a:t>що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зумовлює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надання</a:t>
          </a:r>
          <a:r>
            <a:rPr lang="ru-RU" sz="1400" b="0" i="0" kern="1200" dirty="0" smtClean="0"/>
            <a:t> одному органу </a:t>
          </a:r>
          <a:r>
            <a:rPr lang="ru-RU" sz="1400" b="0" i="0" kern="1200" dirty="0" err="1" smtClean="0"/>
            <a:t>сукупності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управлінських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функцій</a:t>
          </a:r>
          <a:r>
            <a:rPr lang="ru-RU" sz="1400" b="0" i="0" kern="1200" dirty="0" smtClean="0"/>
            <a:t> і </a:t>
          </a:r>
          <a:r>
            <a:rPr lang="ru-RU" sz="1400" b="0" i="0" kern="1200" dirty="0" err="1" smtClean="0"/>
            <a:t>відповідних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ресурсів</a:t>
          </a:r>
          <a:r>
            <a:rPr lang="ru-RU" sz="1400" b="0" i="0" kern="1200" dirty="0" smtClean="0"/>
            <a:t> для </a:t>
          </a:r>
          <a:r>
            <a:rPr lang="ru-RU" sz="1400" b="0" i="0" kern="1200" dirty="0" err="1" smtClean="0"/>
            <a:t>забезпечення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потужної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управлінської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дії</a:t>
          </a:r>
          <a:r>
            <a:rPr lang="ru-RU" sz="1400" b="0" i="0" kern="1200" dirty="0" smtClean="0"/>
            <a:t> на </a:t>
          </a:r>
          <a:r>
            <a:rPr lang="ru-RU" sz="1400" b="0" i="0" kern="1200" dirty="0" err="1" smtClean="0"/>
            <a:t>керовані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об'єкти</a:t>
          </a:r>
          <a:r>
            <a:rPr lang="ru-RU" sz="1400" b="0" i="0" kern="1200" dirty="0" smtClean="0"/>
            <a:t>;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i="0" kern="1200" dirty="0" smtClean="0"/>
            <a:t>- </a:t>
          </a:r>
          <a:r>
            <a:rPr lang="ru-RU" sz="1400" b="0" i="0" kern="1200" dirty="0" err="1" smtClean="0"/>
            <a:t>комбінування</a:t>
          </a:r>
          <a:r>
            <a:rPr lang="ru-RU" sz="1400" b="0" i="0" kern="1200" dirty="0" smtClean="0"/>
            <a:t>, </a:t>
          </a:r>
          <a:r>
            <a:rPr lang="ru-RU" sz="1400" b="0" i="0" kern="1200" dirty="0" err="1" smtClean="0"/>
            <a:t>що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спря­мовується</a:t>
          </a:r>
          <a:r>
            <a:rPr lang="ru-RU" sz="1400" b="0" i="0" kern="1200" dirty="0" smtClean="0"/>
            <a:t> на те, </a:t>
          </a:r>
          <a:r>
            <a:rPr lang="ru-RU" sz="1400" b="0" i="0" kern="1200" dirty="0" err="1" smtClean="0"/>
            <a:t>щоб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певна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сукупність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управлінських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функцій</a:t>
          </a:r>
          <a:r>
            <a:rPr lang="ru-RU" sz="1400" b="0" i="0" kern="1200" dirty="0" smtClean="0"/>
            <a:t>, </a:t>
          </a:r>
          <a:r>
            <a:rPr lang="ru-RU" sz="1400" b="0" i="0" kern="1200" dirty="0" err="1" smtClean="0"/>
            <a:t>які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виходять</a:t>
          </a:r>
          <a:r>
            <a:rPr lang="ru-RU" sz="1400" b="0" i="0" kern="1200" dirty="0" smtClean="0"/>
            <a:t> з </a:t>
          </a:r>
          <a:r>
            <a:rPr lang="ru-RU" sz="1400" b="0" i="0" kern="1200" dirty="0" err="1" smtClean="0"/>
            <a:t>різних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керуючих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компонентів</a:t>
          </a:r>
          <a:r>
            <a:rPr lang="ru-RU" sz="1400" b="0" i="0" kern="1200" dirty="0" smtClean="0"/>
            <a:t>, у </a:t>
          </a:r>
          <a:r>
            <a:rPr lang="ru-RU" sz="1400" b="0" i="0" kern="1200" dirty="0" err="1" smtClean="0"/>
            <a:t>власній</a:t>
          </a:r>
          <a:r>
            <a:rPr lang="ru-RU" sz="1400" b="0" i="0" kern="1200" dirty="0" smtClean="0"/>
            <a:t> </a:t>
          </a:r>
          <a:r>
            <a:rPr lang="ru-RU" sz="1400" b="0" i="0" kern="1200" dirty="0" err="1" smtClean="0"/>
            <a:t>організації</a:t>
          </a:r>
          <a:r>
            <a:rPr lang="ru-RU" sz="1400" b="0" i="0" kern="1200" dirty="0" smtClean="0"/>
            <a:t> не допускала </a:t>
          </a:r>
          <a:r>
            <a:rPr lang="ru-RU" sz="1400" b="0" i="0" kern="1200" dirty="0" err="1" smtClean="0"/>
            <a:t>дублювання</a:t>
          </a:r>
          <a:r>
            <a:rPr lang="ru-RU" sz="1400" b="0" i="0" kern="1200" dirty="0" smtClean="0"/>
            <a:t>;</a:t>
          </a:r>
          <a:endParaRPr lang="ru-RU" sz="1400" kern="1200" dirty="0"/>
        </a:p>
      </dsp:txBody>
      <dsp:txXfrm rot="-5400000">
        <a:off x="5807121" y="4375806"/>
        <a:ext cx="5807122" cy="2525688"/>
      </dsp:txXfrm>
    </dsp:sp>
    <dsp:sp modelId="{38B5EBED-4B39-44C9-A4D8-436ED1E16EB9}">
      <dsp:nvSpPr>
        <dsp:cNvPr id="0" name=""/>
        <dsp:cNvSpPr/>
      </dsp:nvSpPr>
      <dsp:spPr>
        <a:xfrm>
          <a:off x="4166987" y="2767784"/>
          <a:ext cx="3280269" cy="1199601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Структурні принципи</a:t>
          </a:r>
          <a:endParaRPr lang="ru-RU" sz="40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25547" y="2826344"/>
        <a:ext cx="3163149" cy="10824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25D2FB-95A1-4AE1-A044-1061A2F77A7F}">
      <dsp:nvSpPr>
        <dsp:cNvPr id="0" name=""/>
        <dsp:cNvSpPr/>
      </dsp:nvSpPr>
      <dsp:spPr>
        <a:xfrm>
          <a:off x="344612" y="145407"/>
          <a:ext cx="4919844" cy="1229961"/>
        </a:xfrm>
        <a:prstGeom prst="roundRect">
          <a:avLst>
            <a:gd name="adj" fmla="val 10000"/>
          </a:avLst>
        </a:prstGeom>
        <a:solidFill>
          <a:schemeClr val="tx1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bg1"/>
              </a:solidFill>
            </a:rPr>
            <a:t>Роз</a:t>
          </a:r>
          <a:r>
            <a:rPr lang="en-US" sz="2800" kern="1200" dirty="0" smtClean="0">
              <a:solidFill>
                <a:schemeClr val="bg1"/>
              </a:solidFill>
            </a:rPr>
            <a:t>’</a:t>
          </a:r>
          <a:r>
            <a:rPr lang="uk-UA" sz="2800" kern="1200" dirty="0" err="1" smtClean="0">
              <a:solidFill>
                <a:schemeClr val="bg1"/>
              </a:solidFill>
            </a:rPr>
            <a:t>яснюючі</a:t>
          </a:r>
          <a:endParaRPr lang="ru-RU" sz="2800" kern="1200" dirty="0">
            <a:solidFill>
              <a:schemeClr val="bg1"/>
            </a:solidFill>
          </a:endParaRPr>
        </a:p>
      </dsp:txBody>
      <dsp:txXfrm>
        <a:off x="380636" y="181431"/>
        <a:ext cx="4847796" cy="1157913"/>
      </dsp:txXfrm>
    </dsp:sp>
    <dsp:sp modelId="{6F05AC35-1686-4888-A55C-1721AECB809C}">
      <dsp:nvSpPr>
        <dsp:cNvPr id="0" name=""/>
        <dsp:cNvSpPr/>
      </dsp:nvSpPr>
      <dsp:spPr>
        <a:xfrm rot="5395962">
          <a:off x="2684631" y="1509566"/>
          <a:ext cx="241819" cy="21524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BC36B-B2BA-4BFB-8F05-29F080C48F5D}">
      <dsp:nvSpPr>
        <dsp:cNvPr id="0" name=""/>
        <dsp:cNvSpPr/>
      </dsp:nvSpPr>
      <dsp:spPr>
        <a:xfrm>
          <a:off x="5512" y="1859007"/>
          <a:ext cx="5602473" cy="15719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>
              <a:solidFill>
                <a:schemeClr val="bg2">
                  <a:lumMod val="75000"/>
                </a:schemeClr>
              </a:solidFill>
            </a:rPr>
            <a:t>Діяльнісно-</a:t>
          </a:r>
          <a:r>
            <a:rPr lang="uk-UA" sz="2800" kern="1200" dirty="0" err="1" smtClean="0">
              <a:solidFill>
                <a:schemeClr val="bg2">
                  <a:lumMod val="75000"/>
                </a:schemeClr>
              </a:solidFill>
            </a:rPr>
            <a:t>праксеологічні</a:t>
          </a:r>
          <a:endParaRPr lang="ru-RU" sz="2800" kern="1200" dirty="0">
            <a:solidFill>
              <a:schemeClr val="bg2">
                <a:lumMod val="75000"/>
              </a:schemeClr>
            </a:solidFill>
          </a:endParaRPr>
        </a:p>
      </dsp:txBody>
      <dsp:txXfrm>
        <a:off x="51554" y="1905049"/>
        <a:ext cx="5510389" cy="1479904"/>
      </dsp:txXfrm>
    </dsp:sp>
    <dsp:sp modelId="{D7F77042-123B-41E3-8EC5-B6C7318D38A6}">
      <dsp:nvSpPr>
        <dsp:cNvPr id="0" name=""/>
        <dsp:cNvSpPr/>
      </dsp:nvSpPr>
      <dsp:spPr>
        <a:xfrm rot="5062538">
          <a:off x="2809546" y="3524431"/>
          <a:ext cx="188815" cy="21524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69957-D495-421C-8DC3-2987D3B821A0}">
      <dsp:nvSpPr>
        <dsp:cNvPr id="0" name=""/>
        <dsp:cNvSpPr/>
      </dsp:nvSpPr>
      <dsp:spPr>
        <a:xfrm>
          <a:off x="471913" y="3833109"/>
          <a:ext cx="5066997" cy="165836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kern="120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Виробничі</a:t>
          </a:r>
          <a:endParaRPr lang="ru-RU" sz="2400" b="0" kern="1200" dirty="0">
            <a:solidFill>
              <a:schemeClr val="bg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20485" y="3881681"/>
        <a:ext cx="4969853" cy="1561224"/>
      </dsp:txXfrm>
    </dsp:sp>
    <dsp:sp modelId="{4201069B-94E8-436F-A489-C9BAE7D95C43}">
      <dsp:nvSpPr>
        <dsp:cNvPr id="0" name=""/>
        <dsp:cNvSpPr/>
      </dsp:nvSpPr>
      <dsp:spPr>
        <a:xfrm>
          <a:off x="6335876" y="198560"/>
          <a:ext cx="4919844" cy="1229961"/>
        </a:xfrm>
        <a:prstGeom prst="roundRect">
          <a:avLst>
            <a:gd name="adj" fmla="val 10000"/>
          </a:avLst>
        </a:prstGeom>
        <a:solidFill>
          <a:schemeClr val="tx1">
            <a:lumMod val="8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chemeClr val="bg2">
                  <a:lumMod val="75000"/>
                </a:schemeClr>
              </a:solidFill>
            </a:rPr>
            <a:t>Організаційні</a:t>
          </a:r>
          <a:endParaRPr lang="ru-RU" sz="2400" kern="1200" dirty="0">
            <a:solidFill>
              <a:schemeClr val="bg2">
                <a:lumMod val="75000"/>
              </a:schemeClr>
            </a:solidFill>
          </a:endParaRPr>
        </a:p>
      </dsp:txBody>
      <dsp:txXfrm>
        <a:off x="6371900" y="234584"/>
        <a:ext cx="4847796" cy="1157913"/>
      </dsp:txXfrm>
    </dsp:sp>
    <dsp:sp modelId="{906A9385-14BA-4AD7-B688-8ABF929E6B0F}">
      <dsp:nvSpPr>
        <dsp:cNvPr id="0" name=""/>
        <dsp:cNvSpPr/>
      </dsp:nvSpPr>
      <dsp:spPr>
        <a:xfrm rot="6115687">
          <a:off x="8520669" y="1521954"/>
          <a:ext cx="205491" cy="215243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ABA491-8EB4-46A0-923C-667416A46962}">
      <dsp:nvSpPr>
        <dsp:cNvPr id="0" name=""/>
        <dsp:cNvSpPr/>
      </dsp:nvSpPr>
      <dsp:spPr>
        <a:xfrm>
          <a:off x="5904553" y="1830630"/>
          <a:ext cx="4998070" cy="167913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Інформаційні</a:t>
          </a:r>
          <a:endParaRPr lang="ru-RU" sz="2000" b="0" kern="1200" dirty="0">
            <a:solidFill>
              <a:schemeClr val="bg2">
                <a:lumMod val="7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53733" y="1879810"/>
        <a:ext cx="4899710" cy="15807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B01C6-9603-410E-A9CA-846DD2D23B49}">
      <dsp:nvSpPr>
        <dsp:cNvPr id="0" name=""/>
        <dsp:cNvSpPr/>
      </dsp:nvSpPr>
      <dsp:spPr>
        <a:xfrm rot="16200000">
          <a:off x="-875047" y="875047"/>
          <a:ext cx="4032109" cy="2282013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права</a:t>
          </a:r>
          <a:endParaRPr lang="ru-RU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1" y="806421"/>
        <a:ext cx="2282013" cy="2419265"/>
      </dsp:txXfrm>
    </dsp:sp>
    <dsp:sp modelId="{E9575011-88D7-479B-88AD-C013D54D9EAA}">
      <dsp:nvSpPr>
        <dsp:cNvPr id="0" name=""/>
        <dsp:cNvSpPr/>
      </dsp:nvSpPr>
      <dsp:spPr>
        <a:xfrm rot="16200000">
          <a:off x="1580441" y="875047"/>
          <a:ext cx="4032109" cy="2282013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b="1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b="1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b="1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демократії</a:t>
          </a:r>
          <a:endParaRPr lang="ru-RU" sz="2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2455489" y="806421"/>
        <a:ext cx="2282013" cy="2419265"/>
      </dsp:txXfrm>
    </dsp:sp>
    <dsp:sp modelId="{D448F386-D779-45E4-B68E-CD59EE8311E7}">
      <dsp:nvSpPr>
        <dsp:cNvPr id="0" name=""/>
        <dsp:cNvSpPr/>
      </dsp:nvSpPr>
      <dsp:spPr>
        <a:xfrm rot="16200000">
          <a:off x="4033606" y="875047"/>
          <a:ext cx="4032109" cy="2282013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організації</a:t>
          </a: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4908654" y="806421"/>
        <a:ext cx="2282013" cy="2419265"/>
      </dsp:txXfrm>
    </dsp:sp>
    <dsp:sp modelId="{8E639256-C311-4853-AE31-B31F1EB132AF}">
      <dsp:nvSpPr>
        <dsp:cNvPr id="0" name=""/>
        <dsp:cNvSpPr/>
      </dsp:nvSpPr>
      <dsp:spPr>
        <a:xfrm rot="16200000">
          <a:off x="6486770" y="875047"/>
          <a:ext cx="4032109" cy="2282013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57969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знання</a:t>
          </a:r>
          <a:endParaRPr lang="ru-RU" sz="41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7361818" y="806421"/>
        <a:ext cx="2282013" cy="24192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2C417-F821-4F22-B19E-C8FE053FFCEC}">
      <dsp:nvSpPr>
        <dsp:cNvPr id="0" name=""/>
        <dsp:cNvSpPr/>
      </dsp:nvSpPr>
      <dsp:spPr>
        <a:xfrm>
          <a:off x="219312" y="1272336"/>
          <a:ext cx="5165557" cy="19164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відображати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тільки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найбільш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суттєві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головні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об’єктивно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необхідні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sz="24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взаємозв'язки</a:t>
          </a:r>
          <a:r>
            <a:rPr lang="ru-RU" sz="24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держав­ного управління</a:t>
          </a:r>
          <a:endParaRPr lang="ru-RU" sz="2400" kern="1200" dirty="0">
            <a:solidFill>
              <a:schemeClr val="bg1">
                <a:lumMod val="65000"/>
                <a:lumOff val="35000"/>
              </a:schemeClr>
            </a:solidFill>
          </a:endParaRPr>
        </a:p>
      </dsp:txBody>
      <dsp:txXfrm>
        <a:off x="275442" y="1328466"/>
        <a:ext cx="5053297" cy="1804148"/>
      </dsp:txXfrm>
    </dsp:sp>
    <dsp:sp modelId="{432B53DD-D59D-45AD-B735-834F89A02F9A}">
      <dsp:nvSpPr>
        <dsp:cNvPr id="0" name=""/>
        <dsp:cNvSpPr/>
      </dsp:nvSpPr>
      <dsp:spPr>
        <a:xfrm rot="16275592" flipH="1">
          <a:off x="2532237" y="3323868"/>
          <a:ext cx="596727" cy="432837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69957-D495-421C-8DC3-2987D3B821A0}">
      <dsp:nvSpPr>
        <dsp:cNvPr id="0" name=""/>
        <dsp:cNvSpPr/>
      </dsp:nvSpPr>
      <dsp:spPr>
        <a:xfrm>
          <a:off x="104352" y="3977218"/>
          <a:ext cx="5320059" cy="174119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характеризувати</a:t>
          </a:r>
          <a:r>
            <a:rPr lang="ru-RU" sz="29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9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стійкі</a:t>
          </a:r>
          <a:r>
            <a:rPr lang="ru-RU" sz="29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sz="29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взає­мозв’язки</a:t>
          </a:r>
          <a:r>
            <a:rPr lang="ru-RU" sz="29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в державному </a:t>
          </a:r>
          <a:r>
            <a:rPr lang="ru-RU" sz="29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управлінні</a:t>
          </a:r>
          <a:endParaRPr lang="ru-RU" sz="2900" b="0" kern="1200" dirty="0">
            <a:solidFill>
              <a:schemeClr val="bg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5350" y="4028216"/>
        <a:ext cx="5218063" cy="1639197"/>
      </dsp:txXfrm>
    </dsp:sp>
    <dsp:sp modelId="{A05353F7-9F86-464A-82B7-1A15F32B456F}">
      <dsp:nvSpPr>
        <dsp:cNvPr id="0" name=""/>
        <dsp:cNvSpPr/>
      </dsp:nvSpPr>
      <dsp:spPr>
        <a:xfrm>
          <a:off x="6075530" y="1298698"/>
          <a:ext cx="5165557" cy="19280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охоплювати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переважно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закономірності, відносини і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взає­мозв’язки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притаманні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державному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управлінню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як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цілісно­му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соціальному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явищу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,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тобто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які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мають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2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загальний</a:t>
          </a:r>
          <a:r>
            <a:rPr lang="ru-RU" sz="22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характер</a:t>
          </a:r>
          <a:endParaRPr lang="ru-RU" sz="2200" kern="1200" dirty="0">
            <a:solidFill>
              <a:schemeClr val="bg1">
                <a:lumMod val="65000"/>
                <a:lumOff val="35000"/>
              </a:schemeClr>
            </a:solidFill>
          </a:endParaRPr>
        </a:p>
      </dsp:txBody>
      <dsp:txXfrm>
        <a:off x="6131999" y="1355167"/>
        <a:ext cx="5052619" cy="1815067"/>
      </dsp:txXfrm>
    </dsp:sp>
    <dsp:sp modelId="{7FBB4627-0773-4777-A2A9-30B7DFA23E23}">
      <dsp:nvSpPr>
        <dsp:cNvPr id="0" name=""/>
        <dsp:cNvSpPr/>
      </dsp:nvSpPr>
      <dsp:spPr>
        <a:xfrm rot="5375707">
          <a:off x="8337565" y="3383299"/>
          <a:ext cx="644280" cy="415524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ABA491-8EB4-46A0-923C-667416A46962}">
      <dsp:nvSpPr>
        <dsp:cNvPr id="0" name=""/>
        <dsp:cNvSpPr/>
      </dsp:nvSpPr>
      <dsp:spPr>
        <a:xfrm>
          <a:off x="6052655" y="3955420"/>
          <a:ext cx="5247690" cy="176299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відображати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специфіку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державного управління,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його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відмінності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від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інших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</a:t>
          </a:r>
          <a:r>
            <a:rPr lang="ru-RU" sz="2800" b="0" i="0" kern="1200" dirty="0" err="1" smtClean="0">
              <a:solidFill>
                <a:schemeClr val="bg1">
                  <a:lumMod val="65000"/>
                  <a:lumOff val="35000"/>
                </a:schemeClr>
              </a:solidFill>
            </a:rPr>
            <a:t>видів</a:t>
          </a:r>
          <a:r>
            <a:rPr lang="ru-RU" sz="2800" b="0" i="0" kern="1200" dirty="0" smtClean="0">
              <a:solidFill>
                <a:schemeClr val="bg1">
                  <a:lumMod val="65000"/>
                  <a:lumOff val="35000"/>
                </a:schemeClr>
              </a:solidFill>
            </a:rPr>
            <a:t> управління</a:t>
          </a:r>
          <a:endParaRPr lang="ru-RU" sz="2800" b="0" kern="1200" dirty="0">
            <a:solidFill>
              <a:schemeClr val="bg1">
                <a:lumMod val="65000"/>
                <a:lumOff val="35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104291" y="4007056"/>
        <a:ext cx="5144418" cy="16597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073D9-B0B2-4D0C-8397-51726BFB9F9F}">
      <dsp:nvSpPr>
        <dsp:cNvPr id="0" name=""/>
        <dsp:cNvSpPr/>
      </dsp:nvSpPr>
      <dsp:spPr>
        <a:xfrm>
          <a:off x="0" y="67242"/>
          <a:ext cx="10634385" cy="1817864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0" i="1" kern="1200" dirty="0" err="1" smtClean="0"/>
            <a:t>Підстави</a:t>
          </a:r>
          <a:r>
            <a:rPr lang="ru-RU" sz="4800" b="0" i="1" kern="1200" dirty="0" smtClean="0"/>
            <a:t> для </a:t>
          </a:r>
          <a:r>
            <a:rPr lang="ru-RU" sz="4800" b="0" i="1" kern="1200" dirty="0" err="1" smtClean="0"/>
            <a:t>систематизації</a:t>
          </a:r>
          <a:r>
            <a:rPr lang="ru-RU" sz="4800" b="0" i="1" kern="1200" dirty="0" smtClean="0"/>
            <a:t> </a:t>
          </a:r>
          <a:r>
            <a:rPr lang="ru-RU" sz="4800" b="0" i="1" kern="1200" dirty="0" err="1" smtClean="0"/>
            <a:t>принципів</a:t>
          </a:r>
          <a:r>
            <a:rPr lang="ru-RU" sz="4800" b="0" i="1" kern="1200" dirty="0" smtClean="0"/>
            <a:t> дер­жавного </a:t>
          </a:r>
          <a:r>
            <a:rPr lang="ru-RU" sz="4800" b="0" i="1" kern="1200" dirty="0" err="1" smtClean="0"/>
            <a:t>управління</a:t>
          </a:r>
          <a:r>
            <a:rPr lang="ru-RU" sz="4800" b="0" i="1" kern="1200" dirty="0" smtClean="0"/>
            <a:t>:</a:t>
          </a:r>
          <a:endParaRPr lang="uk-UA" sz="4800" b="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67242"/>
        <a:ext cx="10634385" cy="1817864"/>
      </dsp:txXfrm>
    </dsp:sp>
    <dsp:sp modelId="{BF54FA83-D26D-48F9-907C-056BE458D905}">
      <dsp:nvSpPr>
        <dsp:cNvPr id="0" name=""/>
        <dsp:cNvSpPr/>
      </dsp:nvSpPr>
      <dsp:spPr>
        <a:xfrm>
          <a:off x="5192" y="1817864"/>
          <a:ext cx="3541333" cy="38175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загальні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закономірності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відносини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процеси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прита­манні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всій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системі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державного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управління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та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які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забезпечу­ють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міцність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залежностей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держави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суспільства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;</a:t>
          </a:r>
          <a:endParaRPr lang="ru-RU" sz="2100" b="1" kern="1200" dirty="0">
            <a:solidFill>
              <a:schemeClr val="accent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92" y="1817864"/>
        <a:ext cx="3541333" cy="3817514"/>
      </dsp:txXfrm>
    </dsp:sp>
    <dsp:sp modelId="{AF7FDDCD-29E1-47AD-8CBC-F484AC63BB7A}">
      <dsp:nvSpPr>
        <dsp:cNvPr id="0" name=""/>
        <dsp:cNvSpPr/>
      </dsp:nvSpPr>
      <dsp:spPr>
        <a:xfrm>
          <a:off x="3546525" y="1817864"/>
          <a:ext cx="3541333" cy="38175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аналіз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і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наукова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характеристика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закономірностей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та­ких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груп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елементів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державного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управління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як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цілі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функції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структура,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процес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;</a:t>
          </a:r>
          <a:endParaRPr lang="ru-RU" sz="2100" b="0" i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546525" y="1817864"/>
        <a:ext cx="3541333" cy="3817514"/>
      </dsp:txXfrm>
    </dsp:sp>
    <dsp:sp modelId="{A83E099C-CE05-4B05-B80A-5C89545D1516}">
      <dsp:nvSpPr>
        <dsp:cNvPr id="0" name=""/>
        <dsp:cNvSpPr/>
      </dsp:nvSpPr>
      <dsp:spPr>
        <a:xfrm>
          <a:off x="7087859" y="1817864"/>
          <a:ext cx="3541333" cy="38175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аналіз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закономірностей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реалізації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управлінських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еле­ментів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які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мають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місце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в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різних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підсистемах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(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територіаль­них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галузевих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,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функціональних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тощо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) державного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управлін­ня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і, особливо, в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різних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аспектах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спеціалізації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державно-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управлінської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ru-RU" sz="2100" b="0" i="0" kern="1200" dirty="0" err="1" smtClean="0">
              <a:solidFill>
                <a:schemeClr val="accent1">
                  <a:lumMod val="50000"/>
                </a:schemeClr>
              </a:solidFill>
            </a:rPr>
            <a:t>діяльності</a:t>
          </a:r>
          <a:r>
            <a:rPr lang="ru-RU" sz="2100" b="0" i="0" kern="1200" dirty="0" smtClean="0">
              <a:solidFill>
                <a:schemeClr val="accent1">
                  <a:lumMod val="50000"/>
                </a:schemeClr>
              </a:solidFill>
            </a:rPr>
            <a:t>.</a:t>
          </a:r>
          <a:endParaRPr lang="ru-RU" sz="2100" b="0" i="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7087859" y="1817864"/>
        <a:ext cx="3541333" cy="3817514"/>
      </dsp:txXfrm>
    </dsp:sp>
    <dsp:sp modelId="{3E3D12AB-B911-4893-8CDF-D0B5DF9AE34C}">
      <dsp:nvSpPr>
        <dsp:cNvPr id="0" name=""/>
        <dsp:cNvSpPr/>
      </dsp:nvSpPr>
      <dsp:spPr>
        <a:xfrm>
          <a:off x="0" y="5635378"/>
          <a:ext cx="10634385" cy="42416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77EA9-66B7-4733-A5FC-B09A3021DD1D}">
      <dsp:nvSpPr>
        <dsp:cNvPr id="0" name=""/>
        <dsp:cNvSpPr/>
      </dsp:nvSpPr>
      <dsp:spPr>
        <a:xfrm>
          <a:off x="4399852" y="3832314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C58EA-1D1F-458E-9839-54B25ADD758B}">
      <dsp:nvSpPr>
        <dsp:cNvPr id="0" name=""/>
        <dsp:cNvSpPr/>
      </dsp:nvSpPr>
      <dsp:spPr>
        <a:xfrm>
          <a:off x="4200546" y="3928258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F2BCE-61BE-4394-BD78-9F3744156BF4}">
      <dsp:nvSpPr>
        <dsp:cNvPr id="0" name=""/>
        <dsp:cNvSpPr/>
      </dsp:nvSpPr>
      <dsp:spPr>
        <a:xfrm>
          <a:off x="3991724" y="4004043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A343A-6F3B-45E5-BB9D-7E92E855599F}">
      <dsp:nvSpPr>
        <dsp:cNvPr id="0" name=""/>
        <dsp:cNvSpPr/>
      </dsp:nvSpPr>
      <dsp:spPr>
        <a:xfrm>
          <a:off x="5356733" y="2721677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2F6866-A644-4114-9917-30F3029B47AE}">
      <dsp:nvSpPr>
        <dsp:cNvPr id="0" name=""/>
        <dsp:cNvSpPr/>
      </dsp:nvSpPr>
      <dsp:spPr>
        <a:xfrm>
          <a:off x="5276376" y="2916925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A1F6F-723F-415E-815A-5B35366E51EB}">
      <dsp:nvSpPr>
        <dsp:cNvPr id="0" name=""/>
        <dsp:cNvSpPr/>
      </dsp:nvSpPr>
      <dsp:spPr>
        <a:xfrm>
          <a:off x="5219280" y="1251902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C06EC2-47A5-431D-959C-03CF18A6858B}">
      <dsp:nvSpPr>
        <dsp:cNvPr id="0" name=""/>
        <dsp:cNvSpPr/>
      </dsp:nvSpPr>
      <dsp:spPr>
        <a:xfrm>
          <a:off x="5366249" y="1158572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E99534-0EE9-4C52-941E-0B2FD160704C}">
      <dsp:nvSpPr>
        <dsp:cNvPr id="0" name=""/>
        <dsp:cNvSpPr/>
      </dsp:nvSpPr>
      <dsp:spPr>
        <a:xfrm>
          <a:off x="5513217" y="1065241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7C4E7-AE38-4892-8C9F-757262586E7B}">
      <dsp:nvSpPr>
        <dsp:cNvPr id="0" name=""/>
        <dsp:cNvSpPr/>
      </dsp:nvSpPr>
      <dsp:spPr>
        <a:xfrm>
          <a:off x="5660185" y="1158572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4E7C58-CCD9-497E-8955-0B5E956CB4E9}">
      <dsp:nvSpPr>
        <dsp:cNvPr id="0" name=""/>
        <dsp:cNvSpPr/>
      </dsp:nvSpPr>
      <dsp:spPr>
        <a:xfrm>
          <a:off x="5807154" y="1251902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C369A-291E-41F2-BFE4-E57E8200534A}">
      <dsp:nvSpPr>
        <dsp:cNvPr id="0" name=""/>
        <dsp:cNvSpPr/>
      </dsp:nvSpPr>
      <dsp:spPr>
        <a:xfrm>
          <a:off x="5513217" y="1261982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D10D5B-BA7C-4539-BD36-3B2A39379307}">
      <dsp:nvSpPr>
        <dsp:cNvPr id="0" name=""/>
        <dsp:cNvSpPr/>
      </dsp:nvSpPr>
      <dsp:spPr>
        <a:xfrm>
          <a:off x="5513217" y="1459097"/>
          <a:ext cx="105732" cy="10573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4D282-B45B-464A-A072-6627C1DE1E36}">
      <dsp:nvSpPr>
        <dsp:cNvPr id="0" name=""/>
        <dsp:cNvSpPr/>
      </dsp:nvSpPr>
      <dsp:spPr>
        <a:xfrm>
          <a:off x="3585840" y="4522774"/>
          <a:ext cx="6174823" cy="12283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738" tIns="76200" rIns="76200" bIns="76200" numCol="1" spcCol="1270" anchor="ctr" anchorCtr="0">
          <a:noAutofit/>
        </a:bodyPr>
        <a:lstStyle/>
        <a:p>
          <a:pPr lvl="0" algn="ctr" defTabSz="8667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50" b="1" u="sng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Спеціалізовані </a:t>
          </a:r>
          <a:r>
            <a:rPr lang="uk-UA" sz="1950" kern="1200" dirty="0" smtClean="0"/>
            <a:t>- дія  розповсюджується на окремі підсистеми, ланки цієї системи чи на окремі органи публічної влади.</a:t>
          </a:r>
          <a:endParaRPr lang="ru-RU" sz="1950" kern="1200" dirty="0"/>
        </a:p>
      </dsp:txBody>
      <dsp:txXfrm>
        <a:off x="3645805" y="4582739"/>
        <a:ext cx="6054893" cy="1108452"/>
      </dsp:txXfrm>
    </dsp:sp>
    <dsp:sp modelId="{A45DE199-D37F-4FC2-A16F-15A2C37EFB28}">
      <dsp:nvSpPr>
        <dsp:cNvPr id="0" name=""/>
        <dsp:cNvSpPr/>
      </dsp:nvSpPr>
      <dsp:spPr>
        <a:xfrm>
          <a:off x="2550990" y="4271290"/>
          <a:ext cx="1057326" cy="10572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44C92-096B-41AA-8AB1-476009F0F4FC}">
      <dsp:nvSpPr>
        <dsp:cNvPr id="0" name=""/>
        <dsp:cNvSpPr/>
      </dsp:nvSpPr>
      <dsp:spPr>
        <a:xfrm>
          <a:off x="5423156" y="2892548"/>
          <a:ext cx="4678190" cy="8755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738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Структурні принципи</a:t>
          </a:r>
          <a:endParaRPr lang="ru-RU" sz="2400" kern="1200" dirty="0"/>
        </a:p>
      </dsp:txBody>
      <dsp:txXfrm>
        <a:off x="5465898" y="2935290"/>
        <a:ext cx="4592706" cy="790091"/>
      </dsp:txXfrm>
    </dsp:sp>
    <dsp:sp modelId="{54199B95-6956-43AB-BE1C-B719DF87903B}">
      <dsp:nvSpPr>
        <dsp:cNvPr id="0" name=""/>
        <dsp:cNvSpPr/>
      </dsp:nvSpPr>
      <dsp:spPr>
        <a:xfrm>
          <a:off x="4395401" y="2789785"/>
          <a:ext cx="1057326" cy="105725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351F98-7703-4F11-B2C1-562765DBB537}">
      <dsp:nvSpPr>
        <dsp:cNvPr id="0" name=""/>
        <dsp:cNvSpPr/>
      </dsp:nvSpPr>
      <dsp:spPr>
        <a:xfrm>
          <a:off x="5799005" y="1317370"/>
          <a:ext cx="4974698" cy="11090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738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Загальносистемні -</a:t>
          </a:r>
          <a:r>
            <a:rPr lang="ru-RU" sz="2100" kern="1200" dirty="0" smtClean="0"/>
            <a:t>стосуються </a:t>
          </a:r>
          <a:r>
            <a:rPr lang="ru-RU" sz="2100" kern="1200" dirty="0" err="1" smtClean="0"/>
            <a:t>системи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органів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публічної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влади</a:t>
          </a:r>
          <a:r>
            <a:rPr lang="ru-RU" sz="2100" kern="1200" dirty="0" smtClean="0"/>
            <a:t> в </a:t>
          </a:r>
          <a:r>
            <a:rPr lang="ru-RU" sz="2100" kern="1200" dirty="0" err="1" smtClean="0"/>
            <a:t>цілому</a:t>
          </a:r>
          <a:r>
            <a:rPr lang="ru-RU" sz="2100" kern="1200" dirty="0" smtClean="0"/>
            <a:t>.</a:t>
          </a:r>
          <a:endParaRPr lang="ru-RU" sz="2100" kern="1200" dirty="0"/>
        </a:p>
      </dsp:txBody>
      <dsp:txXfrm>
        <a:off x="5853143" y="1371508"/>
        <a:ext cx="4866422" cy="1000741"/>
      </dsp:txXfrm>
    </dsp:sp>
    <dsp:sp modelId="{22EB9D55-9FE6-4735-92B5-B3B9DDEA8B45}">
      <dsp:nvSpPr>
        <dsp:cNvPr id="0" name=""/>
        <dsp:cNvSpPr/>
      </dsp:nvSpPr>
      <dsp:spPr>
        <a:xfrm>
          <a:off x="5096155" y="1334325"/>
          <a:ext cx="1057326" cy="1057251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6F4DE-A844-426B-9BE1-F3F5D3C9A7C9}">
      <dsp:nvSpPr>
        <dsp:cNvPr id="0" name=""/>
        <dsp:cNvSpPr/>
      </dsp:nvSpPr>
      <dsp:spPr>
        <a:xfrm rot="5400000">
          <a:off x="6199911" y="-1642574"/>
          <a:ext cx="3669210" cy="743241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800" b="0" i="0" kern="1200" dirty="0" smtClean="0"/>
            <a:t>Є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відправ­ним</a:t>
          </a:r>
          <a:r>
            <a:rPr lang="ru-RU" sz="1800" b="0" i="0" kern="1200" dirty="0" smtClean="0"/>
            <a:t> і </a:t>
          </a:r>
          <a:r>
            <a:rPr lang="ru-RU" sz="1800" b="0" i="0" kern="1200" dirty="0" err="1" smtClean="0"/>
            <a:t>зумовлює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необхідність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врахування</a:t>
          </a:r>
          <a:r>
            <a:rPr lang="ru-RU" sz="1800" b="0" i="0" kern="1200" dirty="0" smtClean="0"/>
            <a:t> у </a:t>
          </a:r>
          <a:r>
            <a:rPr lang="ru-RU" sz="1800" b="0" i="0" kern="1200" dirty="0" err="1" smtClean="0"/>
            <a:t>всіх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управлін­ських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процесах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вимог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об'єктивних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закономірностей</a:t>
          </a:r>
          <a:r>
            <a:rPr lang="ru-RU" sz="1800" b="0" i="0" kern="1200" dirty="0" smtClean="0"/>
            <a:t> та </a:t>
          </a:r>
          <a:r>
            <a:rPr lang="ru-RU" sz="1800" b="0" i="0" kern="1200" dirty="0" err="1" smtClean="0"/>
            <a:t>реаль­них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можливостей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суспільних</a:t>
          </a:r>
          <a:r>
            <a:rPr lang="ru-RU" sz="1800" b="0" i="0" kern="1200" dirty="0" smtClean="0"/>
            <a:t> сил.</a:t>
          </a:r>
          <a:endParaRPr lang="ru-RU" sz="18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i="0" kern="1200" dirty="0" err="1" smtClean="0"/>
            <a:t>Він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виражає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залежність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системи</a:t>
          </a:r>
          <a:r>
            <a:rPr lang="ru-RU" sz="1800" b="0" i="0" kern="1200" dirty="0" smtClean="0"/>
            <a:t> державного </a:t>
          </a:r>
          <a:r>
            <a:rPr lang="ru-RU" sz="1800" b="0" i="0" kern="1200" dirty="0" err="1" smtClean="0"/>
            <a:t>управління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від</a:t>
          </a:r>
          <a:r>
            <a:rPr lang="ru-RU" sz="1800" b="0" i="0" kern="1200" dirty="0" smtClean="0"/>
            <a:t>:</a:t>
          </a:r>
          <a:endParaRPr lang="ru-RU" sz="18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i="0" kern="1200" dirty="0" err="1" smtClean="0"/>
            <a:t>суспільних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законодавчо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визначених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цілей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які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постав­лені</a:t>
          </a:r>
          <a:r>
            <a:rPr lang="ru-RU" sz="1800" b="0" i="0" kern="1200" dirty="0" smtClean="0"/>
            <a:t> та </a:t>
          </a:r>
          <a:r>
            <a:rPr lang="ru-RU" sz="1800" b="0" i="0" kern="1200" dirty="0" err="1" smtClean="0"/>
            <a:t>вирішуються</a:t>
          </a:r>
          <a:r>
            <a:rPr lang="ru-RU" sz="1800" b="0" i="0" kern="1200" dirty="0" smtClean="0"/>
            <a:t> в </a:t>
          </a:r>
          <a:r>
            <a:rPr lang="ru-RU" sz="1800" b="0" i="0" kern="1200" dirty="0" err="1" smtClean="0"/>
            <a:t>певний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історичний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відрізок</a:t>
          </a:r>
          <a:r>
            <a:rPr lang="ru-RU" sz="1800" b="0" i="0" kern="1200" dirty="0" smtClean="0"/>
            <a:t> часу;</a:t>
          </a:r>
          <a:endParaRPr lang="ru-RU" sz="1800" b="0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i="0" kern="1200" dirty="0" smtClean="0"/>
            <a:t>характеру, </a:t>
          </a:r>
          <a:r>
            <a:rPr lang="ru-RU" sz="1800" b="0" i="0" kern="1200" dirty="0" err="1" smtClean="0"/>
            <a:t>рівня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розвитку</a:t>
          </a:r>
          <a:r>
            <a:rPr lang="ru-RU" sz="1800" b="0" i="0" kern="1200" dirty="0" smtClean="0"/>
            <a:t> і </a:t>
          </a:r>
          <a:r>
            <a:rPr lang="ru-RU" sz="1800" b="0" i="0" kern="1200" dirty="0" err="1" smtClean="0"/>
            <a:t>закономірностей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суспільства</a:t>
          </a:r>
          <a:r>
            <a:rPr lang="ru-RU" sz="1800" b="0" i="0" kern="1200" dirty="0" smtClean="0"/>
            <a:t>, перш за все тих </a:t>
          </a:r>
          <a:r>
            <a:rPr lang="ru-RU" sz="1800" b="0" i="0" kern="1200" dirty="0" err="1" smtClean="0"/>
            <a:t>його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компонентів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що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виступають</a:t>
          </a:r>
          <a:r>
            <a:rPr lang="ru-RU" sz="1800" b="0" i="0" kern="1200" dirty="0" smtClean="0"/>
            <a:t> як </a:t>
          </a:r>
          <a:r>
            <a:rPr lang="ru-RU" sz="1800" b="0" i="0" kern="1200" dirty="0" err="1" smtClean="0"/>
            <a:t>керо­вані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об’єкти</a:t>
          </a:r>
          <a:r>
            <a:rPr lang="ru-RU" sz="1800" b="0" i="0" kern="1200" dirty="0" smtClean="0"/>
            <a:t>;</a:t>
          </a:r>
          <a:endParaRPr lang="ru-RU" sz="1800" b="0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i="0" kern="1200" dirty="0" err="1" smtClean="0"/>
            <a:t>наявних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засобів</a:t>
          </a:r>
          <a:r>
            <a:rPr lang="ru-RU" sz="1800" b="0" i="0" kern="1200" dirty="0" smtClean="0"/>
            <a:t> і </a:t>
          </a:r>
          <a:r>
            <a:rPr lang="ru-RU" sz="1800" b="0" i="0" kern="1200" dirty="0" err="1" smtClean="0"/>
            <a:t>ресурсів</a:t>
          </a:r>
          <a:r>
            <a:rPr lang="ru-RU" sz="1800" b="0" i="0" kern="1200" dirty="0" smtClean="0"/>
            <a:t>, </a:t>
          </a:r>
          <a:r>
            <a:rPr lang="ru-RU" sz="1800" b="0" i="0" kern="1200" dirty="0" err="1" smtClean="0"/>
            <a:t>що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підлягають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залученню</a:t>
          </a:r>
          <a:r>
            <a:rPr lang="ru-RU" sz="1800" b="0" i="0" kern="1200" dirty="0" smtClean="0"/>
            <a:t> в </a:t>
          </a:r>
          <a:r>
            <a:rPr lang="ru-RU" sz="1800" b="0" i="0" kern="1200" dirty="0" err="1" smtClean="0"/>
            <a:t>управління</a:t>
          </a:r>
          <a:r>
            <a:rPr lang="ru-RU" sz="1800" b="0" i="0" kern="1200" dirty="0" smtClean="0"/>
            <a:t>;</a:t>
          </a:r>
          <a:endParaRPr lang="ru-RU" sz="1800" b="0" i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i="0" kern="1200" dirty="0" err="1" smtClean="0"/>
            <a:t>внутрішніх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закономірностей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функціонування</a:t>
          </a:r>
          <a:r>
            <a:rPr lang="ru-RU" sz="1800" b="0" i="0" kern="1200" dirty="0" smtClean="0"/>
            <a:t> і </a:t>
          </a:r>
          <a:r>
            <a:rPr lang="ru-RU" sz="1800" b="0" i="0" kern="1200" dirty="0" err="1" smtClean="0"/>
            <a:t>розвит­ку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управління</a:t>
          </a:r>
          <a:r>
            <a:rPr lang="ru-RU" sz="1800" b="0" i="0" kern="1200" dirty="0" smtClean="0"/>
            <a:t> як </a:t>
          </a:r>
          <a:r>
            <a:rPr lang="ru-RU" sz="1800" b="0" i="0" kern="1200" dirty="0" err="1" smtClean="0"/>
            <a:t>певного</a:t>
          </a:r>
          <a:r>
            <a:rPr lang="ru-RU" sz="1800" b="0" i="0" kern="1200" dirty="0" smtClean="0"/>
            <a:t> системного </a:t>
          </a:r>
          <a:r>
            <a:rPr lang="ru-RU" sz="1800" b="0" i="0" kern="1200" dirty="0" err="1" smtClean="0"/>
            <a:t>суспільного</a:t>
          </a:r>
          <a:r>
            <a:rPr lang="ru-RU" sz="1800" b="0" i="0" kern="1200" dirty="0" smtClean="0"/>
            <a:t> </a:t>
          </a:r>
          <a:r>
            <a:rPr lang="ru-RU" sz="1800" b="0" i="0" kern="1200" dirty="0" err="1" smtClean="0"/>
            <a:t>явища</a:t>
          </a:r>
          <a:r>
            <a:rPr lang="ru-RU" sz="1800" b="0" i="0" kern="1200" dirty="0" smtClean="0"/>
            <a:t>.</a:t>
          </a:r>
          <a:endParaRPr lang="ru-RU" sz="1800" b="0" i="0" kern="1200" dirty="0"/>
        </a:p>
      </dsp:txBody>
      <dsp:txXfrm rot="-5400000">
        <a:off x="4318311" y="418142"/>
        <a:ext cx="7253294" cy="3310978"/>
      </dsp:txXfrm>
    </dsp:sp>
    <dsp:sp modelId="{FCD77534-CD31-46C2-839A-B4A1A561A4AF}">
      <dsp:nvSpPr>
        <dsp:cNvPr id="0" name=""/>
        <dsp:cNvSpPr/>
      </dsp:nvSpPr>
      <dsp:spPr>
        <a:xfrm>
          <a:off x="0" y="0"/>
          <a:ext cx="4300592" cy="3638206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Принцип об</a:t>
          </a:r>
          <a:r>
            <a:rPr lang="en-US" sz="3600" b="1" kern="1200" dirty="0" smtClean="0"/>
            <a:t>’</a:t>
          </a:r>
          <a:r>
            <a:rPr lang="uk-UA" sz="3600" b="1" kern="1200" dirty="0" err="1" smtClean="0"/>
            <a:t>єктивності</a:t>
          </a:r>
          <a:endParaRPr lang="ru-RU" sz="3600" kern="1200" dirty="0"/>
        </a:p>
      </dsp:txBody>
      <dsp:txXfrm>
        <a:off x="177603" y="177603"/>
        <a:ext cx="3945386" cy="3283000"/>
      </dsp:txXfrm>
    </dsp:sp>
    <dsp:sp modelId="{1E8FD80E-79A8-4F67-99AE-E53B656C6EF6}">
      <dsp:nvSpPr>
        <dsp:cNvPr id="0" name=""/>
        <dsp:cNvSpPr/>
      </dsp:nvSpPr>
      <dsp:spPr>
        <a:xfrm rot="5400000">
          <a:off x="6864652" y="1254024"/>
          <a:ext cx="2251675" cy="7520462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b="0" i="0" kern="1200" dirty="0" smtClean="0"/>
            <a:t>ДУ </a:t>
          </a:r>
          <a:r>
            <a:rPr lang="ru-RU" sz="2700" b="0" i="0" kern="1200" dirty="0" err="1" smtClean="0"/>
            <a:t>має</a:t>
          </a:r>
          <a:r>
            <a:rPr lang="ru-RU" sz="2700" b="0" i="0" kern="1200" dirty="0" smtClean="0"/>
            <a:t> бути </a:t>
          </a:r>
          <a:r>
            <a:rPr lang="ru-RU" sz="2700" b="0" i="0" kern="1200" dirty="0" err="1" smtClean="0"/>
            <a:t>побудоване</a:t>
          </a:r>
          <a:r>
            <a:rPr lang="ru-RU" sz="2700" b="0" i="0" kern="1200" dirty="0" smtClean="0"/>
            <a:t> на засадах </a:t>
          </a:r>
          <a:r>
            <a:rPr lang="ru-RU" sz="2700" b="0" i="0" kern="1200" dirty="0" err="1" smtClean="0"/>
            <a:t>розумного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співвідношення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концентрації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влади</a:t>
          </a:r>
          <a:r>
            <a:rPr lang="ru-RU" sz="2700" b="0" i="0" kern="1200" dirty="0" smtClean="0"/>
            <a:t> і </a:t>
          </a:r>
          <a:r>
            <a:rPr lang="ru-RU" sz="2700" b="0" i="0" kern="1200" dirty="0" err="1" smtClean="0"/>
            <a:t>децентралізації</a:t>
          </a:r>
          <a:r>
            <a:rPr lang="ru-RU" sz="2700" b="0" i="0" kern="1200" dirty="0" smtClean="0"/>
            <a:t>, </a:t>
          </a:r>
          <a:r>
            <a:rPr lang="ru-RU" sz="2700" b="0" i="0" kern="1200" dirty="0" err="1" smtClean="0"/>
            <a:t>оскільки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порушення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цього</a:t>
          </a:r>
          <a:r>
            <a:rPr lang="ru-RU" sz="2700" b="0" i="0" kern="1200" dirty="0" smtClean="0"/>
            <a:t> балансу в будь-</a:t>
          </a:r>
          <a:r>
            <a:rPr lang="ru-RU" sz="2700" b="0" i="0" kern="1200" dirty="0" err="1" smtClean="0"/>
            <a:t>який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бік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призводить</a:t>
          </a:r>
          <a:r>
            <a:rPr lang="ru-RU" sz="2700" b="0" i="0" kern="1200" dirty="0" smtClean="0"/>
            <a:t> до </a:t>
          </a:r>
          <a:r>
            <a:rPr lang="ru-RU" sz="2700" b="0" i="0" kern="1200" dirty="0" err="1" smtClean="0"/>
            <a:t>негативних</a:t>
          </a:r>
          <a:r>
            <a:rPr lang="ru-RU" sz="2700" b="0" i="0" kern="1200" dirty="0" smtClean="0"/>
            <a:t> </a:t>
          </a:r>
          <a:r>
            <a:rPr lang="ru-RU" sz="2700" b="0" i="0" kern="1200" dirty="0" err="1" smtClean="0"/>
            <a:t>наслідків</a:t>
          </a:r>
          <a:r>
            <a:rPr lang="ru-RU" sz="2700" b="0" i="0" kern="1200" dirty="0" smtClean="0"/>
            <a:t>.</a:t>
          </a:r>
          <a:endParaRPr lang="ru-RU" sz="2700" kern="1200" dirty="0"/>
        </a:p>
      </dsp:txBody>
      <dsp:txXfrm rot="-5400000">
        <a:off x="4230259" y="3998335"/>
        <a:ext cx="7410544" cy="2031839"/>
      </dsp:txXfrm>
    </dsp:sp>
    <dsp:sp modelId="{6DAE66D0-37BD-4750-84D4-EC506C35BE77}">
      <dsp:nvSpPr>
        <dsp:cNvPr id="0" name=""/>
        <dsp:cNvSpPr/>
      </dsp:nvSpPr>
      <dsp:spPr>
        <a:xfrm>
          <a:off x="0" y="3791517"/>
          <a:ext cx="4230259" cy="2445474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Принцип поєднання централізації  та децентралізації</a:t>
          </a:r>
          <a:endParaRPr lang="ru-RU" sz="3600" kern="1200" dirty="0"/>
        </a:p>
      </dsp:txBody>
      <dsp:txXfrm>
        <a:off x="119378" y="3910895"/>
        <a:ext cx="3991503" cy="22067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6F4DE-A844-426B-9BE1-F3F5D3C9A7C9}">
      <dsp:nvSpPr>
        <dsp:cNvPr id="0" name=""/>
        <dsp:cNvSpPr/>
      </dsp:nvSpPr>
      <dsp:spPr>
        <a:xfrm rot="5400000">
          <a:off x="7082141" y="-2717518"/>
          <a:ext cx="1884985" cy="7439675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означає право і реальну здатність громадян, широких верств населення впливати на процес вироблення і зміст державно-владних рішень;</a:t>
          </a:r>
          <a:endParaRPr lang="ru-RU" sz="1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демократичною вважається та держава, устрій і діяльність якої відповідають волі народу, загальновизнаним правам і свободам людини і громадянина; </a:t>
          </a:r>
          <a:endParaRPr lang="ru-RU" sz="1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мають створюватися належні умови для діяльності політичних партій, спілок, асоціацій, що відображають багатоманітність соціальних, політичних, економічних ідеалів, прагнень і програм.</a:t>
          </a:r>
          <a:endParaRPr lang="ru-RU" sz="1600" b="1" kern="1200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304797" y="151843"/>
        <a:ext cx="7347658" cy="1700951"/>
      </dsp:txXfrm>
    </dsp:sp>
    <dsp:sp modelId="{FCD77534-CD31-46C2-839A-B4A1A561A4AF}">
      <dsp:nvSpPr>
        <dsp:cNvPr id="0" name=""/>
        <dsp:cNvSpPr/>
      </dsp:nvSpPr>
      <dsp:spPr>
        <a:xfrm>
          <a:off x="0" y="3059"/>
          <a:ext cx="4304796" cy="1998518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/>
            <a:t>Принцип демократизму</a:t>
          </a:r>
          <a:endParaRPr lang="ru-RU" sz="3400" kern="1200" dirty="0"/>
        </a:p>
      </dsp:txBody>
      <dsp:txXfrm>
        <a:off x="97560" y="100619"/>
        <a:ext cx="4109676" cy="1803398"/>
      </dsp:txXfrm>
    </dsp:sp>
    <dsp:sp modelId="{1E8FD80E-79A8-4F67-99AE-E53B656C6EF6}">
      <dsp:nvSpPr>
        <dsp:cNvPr id="0" name=""/>
        <dsp:cNvSpPr/>
      </dsp:nvSpPr>
      <dsp:spPr>
        <a:xfrm rot="5400000">
          <a:off x="6960836" y="-637062"/>
          <a:ext cx="2028111" cy="750578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означає відсутність у складі України будь-яких </a:t>
          </a:r>
          <a:r>
            <a:rPr lang="uk-UA" sz="1600" b="1" kern="1200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державоподібних</a:t>
          </a:r>
          <a:r>
            <a:rPr lang="uk-UA" sz="16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утворень, єдність державного механізму і єдність системи законодавства. </a:t>
          </a:r>
          <a:endParaRPr lang="ru-RU" sz="16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 адміністративно-терито­ріальних одиницях не можуть створюватись органи, паралельні з місцевими органами державної влади. </a:t>
          </a:r>
          <a:endParaRPr lang="ru-RU" sz="16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b="1" kern="12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можуть мати тільки власні органи місцевого самоврядування, порядок формування, функції та компетенція яких визначаються законодавством України. </a:t>
          </a:r>
          <a:endParaRPr lang="ru-RU" sz="1600" b="1" kern="1200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222002" y="2200776"/>
        <a:ext cx="7406776" cy="1830103"/>
      </dsp:txXfrm>
    </dsp:sp>
    <dsp:sp modelId="{6DAE66D0-37BD-4750-84D4-EC506C35BE77}">
      <dsp:nvSpPr>
        <dsp:cNvPr id="0" name=""/>
        <dsp:cNvSpPr/>
      </dsp:nvSpPr>
      <dsp:spPr>
        <a:xfrm>
          <a:off x="0" y="2113884"/>
          <a:ext cx="4222001" cy="2003888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/>
            <a:t>Принцип унітаризму</a:t>
          </a:r>
          <a:endParaRPr lang="ru-RU" sz="3400" kern="1200" dirty="0"/>
        </a:p>
      </dsp:txBody>
      <dsp:txXfrm>
        <a:off x="97822" y="2211706"/>
        <a:ext cx="4026357" cy="1808244"/>
      </dsp:txXfrm>
    </dsp:sp>
    <dsp:sp modelId="{85994C5E-EE0B-41DF-A982-23216D82FDD1}">
      <dsp:nvSpPr>
        <dsp:cNvPr id="0" name=""/>
        <dsp:cNvSpPr/>
      </dsp:nvSpPr>
      <dsp:spPr>
        <a:xfrm rot="5400000">
          <a:off x="7002918" y="1471791"/>
          <a:ext cx="1975144" cy="7520462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b="1" i="0" kern="1200" dirty="0" err="1" smtClean="0">
              <a:solidFill>
                <a:srgbClr val="0070C0"/>
              </a:solidFill>
            </a:rPr>
            <a:t>зумовлює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необхідність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головним</a:t>
          </a:r>
          <a:r>
            <a:rPr lang="ru-RU" sz="1700" b="1" i="0" kern="1200" dirty="0" smtClean="0">
              <a:solidFill>
                <a:srgbClr val="0070C0"/>
              </a:solidFill>
            </a:rPr>
            <a:t> чином </a:t>
          </a:r>
          <a:r>
            <a:rPr lang="ru-RU" sz="1700" b="1" i="0" kern="1200" dirty="0" err="1" smtClean="0">
              <a:solidFill>
                <a:srgbClr val="0070C0"/>
              </a:solidFill>
            </a:rPr>
            <a:t>законодавчого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визначення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основних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аспектів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цілей</a:t>
          </a:r>
          <a:r>
            <a:rPr lang="ru-RU" sz="1700" b="1" i="0" kern="1200" dirty="0" smtClean="0">
              <a:solidFill>
                <a:srgbClr val="0070C0"/>
              </a:solidFill>
            </a:rPr>
            <a:t>, </a:t>
          </a:r>
          <a:r>
            <a:rPr lang="ru-RU" sz="1700" b="1" i="0" kern="1200" dirty="0" err="1" smtClean="0">
              <a:solidFill>
                <a:srgbClr val="0070C0"/>
              </a:solidFill>
            </a:rPr>
            <a:t>функцій</a:t>
          </a:r>
          <a:r>
            <a:rPr lang="ru-RU" sz="1700" b="1" i="0" kern="1200" dirty="0" smtClean="0">
              <a:solidFill>
                <a:srgbClr val="0070C0"/>
              </a:solidFill>
            </a:rPr>
            <a:t>, структур, </a:t>
          </a:r>
          <a:r>
            <a:rPr lang="ru-RU" sz="1700" b="1" i="0" kern="1200" dirty="0" err="1" smtClean="0">
              <a:solidFill>
                <a:srgbClr val="0070C0"/>
              </a:solidFill>
            </a:rPr>
            <a:t>процесу</a:t>
          </a:r>
          <a:r>
            <a:rPr lang="ru-RU" sz="1700" b="1" i="0" kern="1200" dirty="0" smtClean="0">
              <a:solidFill>
                <a:srgbClr val="0070C0"/>
              </a:solidFill>
            </a:rPr>
            <a:t>, самих </a:t>
          </a:r>
          <a:r>
            <a:rPr lang="ru-RU" sz="1700" b="1" i="0" kern="1200" dirty="0" err="1" smtClean="0">
              <a:solidFill>
                <a:srgbClr val="0070C0"/>
              </a:solidFill>
            </a:rPr>
            <a:t>принципів</a:t>
          </a:r>
          <a:r>
            <a:rPr lang="ru-RU" sz="1700" b="1" i="0" kern="1200" dirty="0" smtClean="0">
              <a:solidFill>
                <a:srgbClr val="0070C0"/>
              </a:solidFill>
            </a:rPr>
            <a:t> ДУ. </a:t>
          </a:r>
          <a:r>
            <a:rPr lang="ru-RU" sz="1700" b="1" i="0" kern="1200" dirty="0" err="1" smtClean="0">
              <a:solidFill>
                <a:srgbClr val="0070C0"/>
              </a:solidFill>
            </a:rPr>
            <a:t>Доповнюється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цей</a:t>
          </a:r>
          <a:r>
            <a:rPr lang="ru-RU" sz="1700" b="1" i="0" kern="1200" dirty="0" smtClean="0">
              <a:solidFill>
                <a:srgbClr val="0070C0"/>
              </a:solidFill>
            </a:rPr>
            <a:t> принцип принципом </a:t>
          </a:r>
          <a:r>
            <a:rPr lang="ru-RU" sz="1700" b="1" i="0" kern="1200" dirty="0" err="1" smtClean="0">
              <a:solidFill>
                <a:srgbClr val="0070C0"/>
              </a:solidFill>
            </a:rPr>
            <a:t>законності</a:t>
          </a:r>
          <a:r>
            <a:rPr lang="ru-RU" sz="1700" b="1" i="0" kern="1200" dirty="0" smtClean="0">
              <a:solidFill>
                <a:srgbClr val="0070C0"/>
              </a:solidFill>
            </a:rPr>
            <a:t>, </a:t>
          </a:r>
          <a:r>
            <a:rPr lang="ru-RU" sz="1700" b="1" i="0" kern="1200" dirty="0" err="1" smtClean="0">
              <a:solidFill>
                <a:srgbClr val="0070C0"/>
              </a:solidFill>
            </a:rPr>
            <a:t>який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передбачає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встановлення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чіткого</a:t>
          </a:r>
          <a:r>
            <a:rPr lang="ru-RU" sz="1700" b="1" i="0" kern="1200" dirty="0" smtClean="0">
              <a:solidFill>
                <a:srgbClr val="0070C0"/>
              </a:solidFill>
            </a:rPr>
            <a:t> в </a:t>
          </a:r>
          <a:r>
            <a:rPr lang="ru-RU" sz="1700" b="1" i="0" kern="1200" dirty="0" err="1" smtClean="0">
              <a:solidFill>
                <a:srgbClr val="0070C0"/>
              </a:solidFill>
            </a:rPr>
            <a:t>розумінні</a:t>
          </a:r>
          <a:r>
            <a:rPr lang="ru-RU" sz="1700" b="1" i="0" kern="1200" dirty="0" smtClean="0">
              <a:solidFill>
                <a:srgbClr val="0070C0"/>
              </a:solidFill>
            </a:rPr>
            <a:t> й </a:t>
          </a:r>
          <a:r>
            <a:rPr lang="ru-RU" sz="1700" b="1" i="0" kern="1200" dirty="0" err="1" smtClean="0">
              <a:solidFill>
                <a:srgbClr val="0070C0"/>
              </a:solidFill>
            </a:rPr>
            <a:t>послідовного</a:t>
          </a:r>
          <a:r>
            <a:rPr lang="ru-RU" sz="1700" b="1" i="0" kern="1200" dirty="0" smtClean="0">
              <a:solidFill>
                <a:srgbClr val="0070C0"/>
              </a:solidFill>
            </a:rPr>
            <a:t> в </a:t>
          </a:r>
          <a:r>
            <a:rPr lang="ru-RU" sz="1700" b="1" i="0" kern="1200" dirty="0" err="1" smtClean="0">
              <a:solidFill>
                <a:srgbClr val="0070C0"/>
              </a:solidFill>
            </a:rPr>
            <a:t>реалізації</a:t>
          </a:r>
          <a:r>
            <a:rPr lang="ru-RU" sz="1700" b="1" i="0" kern="1200" dirty="0" smtClean="0">
              <a:solidFill>
                <a:srgbClr val="0070C0"/>
              </a:solidFill>
            </a:rPr>
            <a:t> режиму </a:t>
          </a:r>
          <a:r>
            <a:rPr lang="ru-RU" sz="1700" b="1" i="0" kern="1200" dirty="0" err="1" smtClean="0">
              <a:solidFill>
                <a:srgbClr val="0070C0"/>
              </a:solidFill>
            </a:rPr>
            <a:t>повсюдного</a:t>
          </a:r>
          <a:r>
            <a:rPr lang="ru-RU" sz="1700" b="1" i="0" kern="1200" dirty="0" smtClean="0">
              <a:solidFill>
                <a:srgbClr val="0070C0"/>
              </a:solidFill>
            </a:rPr>
            <a:t> та </a:t>
          </a:r>
          <a:r>
            <a:rPr lang="ru-RU" sz="1700" b="1" i="0" kern="1200" dirty="0" err="1" smtClean="0">
              <a:solidFill>
                <a:srgbClr val="0070C0"/>
              </a:solidFill>
            </a:rPr>
            <a:t>повного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виконання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законів</a:t>
          </a:r>
          <a:r>
            <a:rPr lang="ru-RU" sz="1700" b="1" i="0" kern="1200" dirty="0" smtClean="0">
              <a:solidFill>
                <a:srgbClr val="0070C0"/>
              </a:solidFill>
            </a:rPr>
            <a:t> і нормативно-</a:t>
          </a:r>
          <a:r>
            <a:rPr lang="ru-RU" sz="1700" b="1" i="0" kern="1200" dirty="0" err="1" smtClean="0">
              <a:solidFill>
                <a:srgbClr val="0070C0"/>
              </a:solidFill>
            </a:rPr>
            <a:t>правових</a:t>
          </a:r>
          <a:r>
            <a:rPr lang="ru-RU" sz="1700" b="1" i="0" kern="1200" dirty="0" smtClean="0">
              <a:solidFill>
                <a:srgbClr val="0070C0"/>
              </a:solidFill>
            </a:rPr>
            <a:t> </a:t>
          </a:r>
          <a:r>
            <a:rPr lang="ru-RU" sz="1700" b="1" i="0" kern="1200" dirty="0" err="1" smtClean="0">
              <a:solidFill>
                <a:srgbClr val="0070C0"/>
              </a:solidFill>
            </a:rPr>
            <a:t>актів</a:t>
          </a:r>
          <a:r>
            <a:rPr lang="ru-RU" sz="1700" b="1" i="0" kern="1200" dirty="0" smtClean="0">
              <a:solidFill>
                <a:srgbClr val="0070C0"/>
              </a:solidFill>
            </a:rPr>
            <a:t>.</a:t>
          </a:r>
          <a:endParaRPr lang="ru-RU" sz="1700" b="1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Це є важливою гарантією захисту прав і свобод громадян від свавілля посадових осіб.</a:t>
          </a:r>
          <a:endParaRPr lang="ru-RU" sz="1700" b="1" kern="1200" dirty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4230260" y="4340869"/>
        <a:ext cx="7424043" cy="1782306"/>
      </dsp:txXfrm>
    </dsp:sp>
    <dsp:sp modelId="{8FC82C9D-7C5C-428B-AE20-7AAFF1173144}">
      <dsp:nvSpPr>
        <dsp:cNvPr id="0" name=""/>
        <dsp:cNvSpPr/>
      </dsp:nvSpPr>
      <dsp:spPr>
        <a:xfrm>
          <a:off x="0" y="4230078"/>
          <a:ext cx="4230259" cy="2003888"/>
        </a:xfrm>
        <a:prstGeom prst="round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400" b="1" kern="1200" dirty="0" smtClean="0"/>
            <a:t>Принцип правової впорядкованості</a:t>
          </a:r>
          <a:r>
            <a:rPr lang="uk-UA" sz="3400" kern="1200" dirty="0" smtClean="0"/>
            <a:t> </a:t>
          </a:r>
          <a:endParaRPr lang="ru-RU" sz="3400" kern="1200" dirty="0"/>
        </a:p>
      </dsp:txBody>
      <dsp:txXfrm>
        <a:off x="97822" y="4327900"/>
        <a:ext cx="4034615" cy="18082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A58CE-BE28-4BA9-82B2-995A7555EA3F}">
      <dsp:nvSpPr>
        <dsp:cNvPr id="0" name=""/>
        <dsp:cNvSpPr/>
      </dsp:nvSpPr>
      <dsp:spPr>
        <a:xfrm rot="16200000">
          <a:off x="1252182" y="-1252182"/>
          <a:ext cx="3302758" cy="5807122"/>
        </a:xfrm>
        <a:prstGeom prst="round1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3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соціальної держави</a:t>
          </a:r>
          <a:r>
            <a:rPr lang="uk-UA" sz="23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спрямованість державної політики на першочергове задоволення соціальних потреб громадян, що покладає на державу обов’язок розробляти і здійснювати спеціальні соціальні програми, спрямовані на підвищення загального рівня життя громадян.</a:t>
          </a:r>
          <a:endParaRPr lang="ru-RU" sz="2300" b="1" kern="1200" dirty="0" smtClean="0">
            <a:solidFill>
              <a:srgbClr val="0070C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5400000">
        <a:off x="-1" y="1"/>
        <a:ext cx="5807122" cy="2477068"/>
      </dsp:txXfrm>
    </dsp:sp>
    <dsp:sp modelId="{258EAB09-134B-4178-A881-4C9C036837BB}">
      <dsp:nvSpPr>
        <dsp:cNvPr id="0" name=""/>
        <dsp:cNvSpPr/>
      </dsp:nvSpPr>
      <dsp:spPr>
        <a:xfrm>
          <a:off x="5807122" y="13640"/>
          <a:ext cx="5807122" cy="3275477"/>
        </a:xfrm>
        <a:prstGeom prst="round1Rect">
          <a:avLst/>
        </a:prstGeom>
        <a:solidFill>
          <a:schemeClr val="accent3">
            <a:hueOff val="-477801"/>
            <a:satOff val="393"/>
            <a:lumOff val="-32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uk-UA" sz="16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uk-UA" sz="1600" b="1" kern="1200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правової держави </a:t>
          </a:r>
          <a:r>
            <a:rPr lang="uk-U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- визначеність державних органів правом, перш за все демократичною конституцією і правовими законами, виданими на підставі цієї конституції. </a:t>
          </a: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У.Мойнер</a:t>
          </a:r>
          <a:r>
            <a:rPr lang="uk-U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: «Правова держава є не тільки державою законного управління і всеохоплюючого судового контролю, не тільки принципом правової безпеки і обов’язковості виконання. У матеріальному сенсі слова - передбачає спільноту, побудовану на повазі особистої свободи і засадах такої поміркованої та міцно заснованої державної влади …». 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07122" y="13640"/>
        <a:ext cx="5807122" cy="2456607"/>
      </dsp:txXfrm>
    </dsp:sp>
    <dsp:sp modelId="{AE74B02B-6EEF-4DD0-B614-1AC8FE4CE043}">
      <dsp:nvSpPr>
        <dsp:cNvPr id="0" name=""/>
        <dsp:cNvSpPr/>
      </dsp:nvSpPr>
      <dsp:spPr>
        <a:xfrm rot="10800000">
          <a:off x="53773" y="3275840"/>
          <a:ext cx="5807122" cy="3302758"/>
        </a:xfrm>
        <a:prstGeom prst="round1Rect">
          <a:avLst/>
        </a:prstGeom>
        <a:solidFill>
          <a:schemeClr val="accent3">
            <a:hueOff val="-955602"/>
            <a:satOff val="787"/>
            <a:lumOff val="-65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гласності</a:t>
          </a:r>
          <a:r>
            <a:rPr lang="uk-U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uk-UA" sz="20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визнання необхідності й </a:t>
          </a:r>
          <a:r>
            <a:rPr lang="uk-UA" sz="2000" b="1" kern="1200" dirty="0" err="1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вимозі</a:t>
          </a:r>
          <a:r>
            <a:rPr lang="uk-UA" sz="20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обов’язкового дотримання безперешкодного руху інформаційних потоків у межах політико-правової системи, що відкидає будь-які перепони на шляху суспільно значущої інформації, за винятком лише мінімальних </a:t>
          </a:r>
          <a:r>
            <a:rPr lang="uk-UA" sz="2000" b="1" kern="1200" dirty="0" err="1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правообмежень</a:t>
          </a:r>
          <a:r>
            <a:rPr lang="uk-UA" sz="20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необхідних для забезпечення національної безпеки та обороноздатності. </a:t>
          </a:r>
          <a:endParaRPr lang="ru-RU" sz="2000" b="1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53773" y="4101530"/>
        <a:ext cx="5807122" cy="2477068"/>
      </dsp:txXfrm>
    </dsp:sp>
    <dsp:sp modelId="{74C710C4-E7B7-42CE-8D3D-8F077F39118E}">
      <dsp:nvSpPr>
        <dsp:cNvPr id="0" name=""/>
        <dsp:cNvSpPr/>
      </dsp:nvSpPr>
      <dsp:spPr>
        <a:xfrm rot="5400000">
          <a:off x="7059304" y="2050576"/>
          <a:ext cx="3302758" cy="5807122"/>
        </a:xfrm>
        <a:prstGeom prst="round1Rect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поділу влади - </a:t>
          </a:r>
          <a:r>
            <a:rPr lang="uk-UA" sz="1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здійснення її на основі функціонального поділу: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 горизонталлю - на законодавчу, виконавчу і судову підсистеми, носіями якої є самостійні органи держави: Верховна Рада України, Кабінет Міністрів України, центральні органи виконавчої влади.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 вертикаллю - предметів відання і повноважень між вищими, центральними і місцевими органами державної влади.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передбачає реальне зрівноважування, за якого жодна з трьох гілок влади не може ущемити або підкорити.</a:t>
          </a:r>
          <a:endParaRPr lang="ru-RU" sz="16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5807121" y="4128447"/>
        <a:ext cx="5807122" cy="2477068"/>
      </dsp:txXfrm>
    </dsp:sp>
    <dsp:sp modelId="{38B5EBED-4B39-44C9-A4D8-436ED1E16EB9}">
      <dsp:nvSpPr>
        <dsp:cNvPr id="0" name=""/>
        <dsp:cNvSpPr/>
      </dsp:nvSpPr>
      <dsp:spPr>
        <a:xfrm>
          <a:off x="4776717" y="2879674"/>
          <a:ext cx="2060808" cy="846166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Принципи</a:t>
          </a:r>
          <a:endParaRPr lang="ru-RU" sz="28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818023" y="2920980"/>
        <a:ext cx="1978196" cy="76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84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88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6601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53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1475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73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25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7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47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2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10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84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16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451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696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3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F329C-B08C-4DD0-8308-D3C4247AB644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88470C-FB42-4357-B130-1D1BD680AF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3634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97211" y="2135451"/>
            <a:ext cx="821746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Impact" panose="020B0806030902050204" pitchFamily="34" charset="0"/>
              </a:rPr>
              <a:t>Державне управління як соціальне явище</a:t>
            </a:r>
            <a:endParaRPr lang="ru-RU" sz="6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10190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68010268"/>
              </p:ext>
            </p:extLst>
          </p:nvPr>
        </p:nvGraphicFramePr>
        <p:xfrm>
          <a:off x="423081" y="777922"/>
          <a:ext cx="11300346" cy="571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74059" y="239313"/>
            <a:ext cx="9843247" cy="1323439"/>
          </a:xfrm>
          <a:prstGeom prst="rect">
            <a:avLst/>
          </a:prstGeom>
          <a:noFill/>
          <a:effectLst>
            <a:glow rad="139700">
              <a:schemeClr val="accent2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4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0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4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40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4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err="1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4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ДУ:</a:t>
            </a:r>
            <a:endParaRPr lang="ru-RU" sz="4000" b="1" cap="none" spc="0" dirty="0">
              <a:ln w="0"/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03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32733939"/>
              </p:ext>
            </p:extLst>
          </p:nvPr>
        </p:nvGraphicFramePr>
        <p:xfrm>
          <a:off x="802648" y="186508"/>
          <a:ext cx="10634385" cy="6059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63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16883" y="207135"/>
            <a:ext cx="6412333" cy="1015663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Види</a:t>
            </a:r>
            <a:r>
              <a:rPr lang="ru-RU" sz="6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принципів</a:t>
            </a:r>
            <a:r>
              <a:rPr lang="ru-RU" sz="6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:</a:t>
            </a:r>
            <a:endParaRPr lang="ru-RU" sz="6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527582159"/>
              </p:ext>
            </p:extLst>
          </p:nvPr>
        </p:nvGraphicFramePr>
        <p:xfrm>
          <a:off x="-177422" y="354842"/>
          <a:ext cx="10773704" cy="6214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Солнце 12"/>
          <p:cNvSpPr/>
          <p:nvPr/>
        </p:nvSpPr>
        <p:spPr>
          <a:xfrm>
            <a:off x="2153046" y="4356847"/>
            <a:ext cx="1583140" cy="1473958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ятно 1 14"/>
          <p:cNvSpPr/>
          <p:nvPr/>
        </p:nvSpPr>
        <p:spPr>
          <a:xfrm>
            <a:off x="4295030" y="3156929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но 1 5"/>
          <p:cNvSpPr/>
          <p:nvPr/>
        </p:nvSpPr>
        <p:spPr>
          <a:xfrm>
            <a:off x="4908649" y="1776365"/>
            <a:ext cx="914400" cy="9144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1426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57856498"/>
              </p:ext>
            </p:extLst>
          </p:nvPr>
        </p:nvGraphicFramePr>
        <p:xfrm>
          <a:off x="245660" y="354842"/>
          <a:ext cx="11750722" cy="623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8435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48669583"/>
              </p:ext>
            </p:extLst>
          </p:nvPr>
        </p:nvGraphicFramePr>
        <p:xfrm>
          <a:off x="245660" y="354842"/>
          <a:ext cx="11750722" cy="623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6036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60974591"/>
              </p:ext>
            </p:extLst>
          </p:nvPr>
        </p:nvGraphicFramePr>
        <p:xfrm>
          <a:off x="109183" y="122830"/>
          <a:ext cx="11614244" cy="6605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2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083721100"/>
              </p:ext>
            </p:extLst>
          </p:nvPr>
        </p:nvGraphicFramePr>
        <p:xfrm>
          <a:off x="109183" y="122830"/>
          <a:ext cx="11614244" cy="6735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523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10111" y="2489664"/>
            <a:ext cx="81355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Дякую</a:t>
            </a:r>
            <a:r>
              <a:rPr lang="ru-RU" sz="8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за </a:t>
            </a:r>
            <a:r>
              <a:rPr lang="ru-RU" sz="8000" b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увагу</a:t>
            </a:r>
            <a:r>
              <a:rPr lang="ru-RU" sz="8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!</a:t>
            </a:r>
            <a:endParaRPr lang="ru-RU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494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4246" y="1730899"/>
            <a:ext cx="10273471" cy="40318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управління як суспільного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категорії «держава».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Сутність, зміст та специфіка державного управління.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та функції державного управління.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державного управління.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політика як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цілеформуючий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діяльності державного апарату та державної служби.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01330" y="114954"/>
            <a:ext cx="2207657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План</a:t>
            </a:r>
          </a:p>
        </p:txBody>
      </p:sp>
    </p:spTree>
    <p:extLst>
      <p:ext uri="{BB962C8B-B14F-4D97-AF65-F5344CB8AC3E}">
        <p14:creationId xmlns:p14="http://schemas.microsoft.com/office/powerpoint/2010/main" val="961034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7547774"/>
              </p:ext>
            </p:extLst>
          </p:nvPr>
        </p:nvGraphicFramePr>
        <p:xfrm>
          <a:off x="423081" y="777922"/>
          <a:ext cx="11300346" cy="571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3081" y="193147"/>
            <a:ext cx="1027347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визначення </a:t>
            </a:r>
            <a:r>
              <a:rPr lang="uk-UA" sz="4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</a:t>
            </a:r>
            <a:r>
              <a:rPr lang="uk-UA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«управління»</a:t>
            </a:r>
          </a:p>
        </p:txBody>
      </p:sp>
    </p:spTree>
    <p:extLst>
      <p:ext uri="{BB962C8B-B14F-4D97-AF65-F5344CB8AC3E}">
        <p14:creationId xmlns:p14="http://schemas.microsoft.com/office/powerpoint/2010/main" val="99798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8035" y="1448511"/>
            <a:ext cx="11036436" cy="74789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універсальне явище людської цивілізації;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продукт життєдіяльності суспільства, в якому є розвинена і суперечлива структура на всіх рівнях (економіка, власність, форми свідомості, особистість, соціальні класи, соціальні групи та ін.);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важлива складова суспільства, у діяльності якої зайняті специфічні соціальні групи (владні інститути, державний апарат, система владних державних органів);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форма існування в державно-організованому суспільстві;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організація політичної влади та управління політичними процесами в суспільстві;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суспільний інститут постійної влади, коли функція управління виділяється в самостійну сферу діяльності для збереження певного соціального порядку та загального регулювання суспільних інтересів;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9829" y="114954"/>
            <a:ext cx="3810660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</a:p>
        </p:txBody>
      </p:sp>
    </p:spTree>
    <p:extLst>
      <p:ext uri="{BB962C8B-B14F-4D97-AF65-F5344CB8AC3E}">
        <p14:creationId xmlns:p14="http://schemas.microsoft.com/office/powerpoint/2010/main" val="41668360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4246" y="1461958"/>
            <a:ext cx="11036436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органів і установ, що здійснюють владні функції;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правова організація, що закріплює певну систему норм, санкціонованих державою;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певна територія, на яку поширюється юрисдикція даної держави;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певна форма правління, що характеризує організацію верховної державної влади, порядок утворення її органів та їх взаємовідносин із населенням;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об’єднання людей (населення), що проживають на одній території і підкоряються одним законам і розпорядженням загальної для всіх влади.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Font typeface="+mj-lt"/>
              <a:buAutoNum type="arabicPeriod"/>
            </a:pPr>
            <a:endParaRPr lang="ru-RU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99829" y="114954"/>
            <a:ext cx="3810660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</a:p>
        </p:txBody>
      </p:sp>
    </p:spTree>
    <p:extLst>
      <p:ext uri="{BB962C8B-B14F-4D97-AF65-F5344CB8AC3E}">
        <p14:creationId xmlns:p14="http://schemas.microsoft.com/office/powerpoint/2010/main" val="30200374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20458" y="1730899"/>
            <a:ext cx="11036436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механізм віддзеркалення та забезпечення спільних для всіх, інтегрованих потреб, інтересів і цілей життєдіяльності людей, які мають єдине громадянство; </a:t>
            </a:r>
            <a:endParaRPr lang="ru-RU" sz="3200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більшість країн, що вступили або вступають на шлях інформаційного розвитку суспільства, стикаються з проблемами, що вирішуються за наявності високого рівня розвитку державного управління;</a:t>
            </a:r>
          </a:p>
          <a:p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истема представлення спільноти людей на світовій арені у взаємовідносинах з іншими країнами та народами.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99829" y="114954"/>
            <a:ext cx="3810660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</a:p>
        </p:txBody>
      </p:sp>
    </p:spTree>
    <p:extLst>
      <p:ext uri="{BB962C8B-B14F-4D97-AF65-F5344CB8AC3E}">
        <p14:creationId xmlns:p14="http://schemas.microsoft.com/office/powerpoint/2010/main" val="3522233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467417"/>
              </p:ext>
            </p:extLst>
          </p:nvPr>
        </p:nvGraphicFramePr>
        <p:xfrm>
          <a:off x="423081" y="777922"/>
          <a:ext cx="11300346" cy="571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52529" y="0"/>
            <a:ext cx="6923691" cy="92333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Конкретизовані</a:t>
            </a:r>
            <a:r>
              <a:rPr lang="ru-RU" sz="54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ru-RU" sz="5400" b="1" cap="none" spc="0" dirty="0" err="1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цілі</a:t>
            </a:r>
            <a:endParaRPr lang="ru-RU" sz="5400" b="1" cap="none" spc="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027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22102306"/>
              </p:ext>
            </p:extLst>
          </p:nvPr>
        </p:nvGraphicFramePr>
        <p:xfrm>
          <a:off x="1124937" y="1815353"/>
          <a:ext cx="9646157" cy="4032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07133" y="336176"/>
            <a:ext cx="7308412" cy="92333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РЕСУРСИ ОРГАНІВ ДУ</a:t>
            </a:r>
            <a:endParaRPr lang="ru-RU" sz="5400" b="1" cap="none" spc="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29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60705" y="336176"/>
            <a:ext cx="8201284" cy="175432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i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Принципи </a:t>
            </a:r>
          </a:p>
          <a:p>
            <a:pPr algn="ctr"/>
            <a:r>
              <a:rPr lang="uk-UA" sz="5400" b="1" i="1" dirty="0" smtClean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державного управління</a:t>
            </a:r>
            <a:endParaRPr lang="ru-RU" sz="5400" b="1" i="1" cap="none" spc="0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4548" y="2470467"/>
            <a:ext cx="9132487" cy="347787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закономірності, відносини,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взаємозв'язки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керівні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засади, на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ґрунтуються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4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uk-UA" sz="4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сформульовані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400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44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правила.</a:t>
            </a:r>
            <a:endParaRPr lang="ru-RU" sz="4400" b="1" cap="none" spc="0" dirty="0">
              <a:ln w="0"/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39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597</TotalTime>
  <Words>1207</Words>
  <Application>Microsoft Office PowerPoint</Application>
  <PresentationFormat>Широкоэкранный</PresentationFormat>
  <Paragraphs>103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Impact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 на тему: </dc:title>
  <dc:creator>Юля</dc:creator>
  <cp:lastModifiedBy>DDD</cp:lastModifiedBy>
  <cp:revision>38</cp:revision>
  <dcterms:created xsi:type="dcterms:W3CDTF">2016-04-12T05:46:15Z</dcterms:created>
  <dcterms:modified xsi:type="dcterms:W3CDTF">2023-03-16T09:29:51Z</dcterms:modified>
</cp:coreProperties>
</file>