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387E1-917B-4FBC-B771-36931801EBC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2844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AEF1F-836B-4AF2-A16F-B365AC7FD07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014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B29F-5937-4D03-8D2D-3AFDC32F91C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7430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3C117-70DA-4839-8903-854EB59EF43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7144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F698E-2852-4F18-874E-D25C9FDBC34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854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31D55-0E4D-40EF-8616-EA295F40AA5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8216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48223-4A5E-4672-8BAA-6AD35A4FC65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2768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8FC5-004A-44F0-B421-B65FCCCFFBA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00753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71D8-8F9F-4D9E-BCE6-4F4B309D217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3562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0D61-8538-45C4-8146-B66EBA69B6C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86529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746FE-E6DB-4A36-BBDB-8200FF72633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9521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1EC407-7B8C-4B2E-9399-F1B8D9113E0F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"/>
              <a:t>ПРИЛАДИ ТА ПРИСТРОЇ ІНТЕГРАЛЬНОЇ ОПТИКИ</a:t>
            </a:r>
            <a:endParaRPr lang="ru-RU" altLang="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789040"/>
            <a:ext cx="7632848" cy="1752600"/>
          </a:xfrm>
        </p:spPr>
        <p:txBody>
          <a:bodyPr/>
          <a:lstStyle/>
          <a:p>
            <a:r>
              <a:rPr lang="uk-UA" altLang="" dirty="0"/>
              <a:t>	В</a:t>
            </a:r>
            <a:r>
              <a:rPr lang="uk-UA" altLang="" dirty="0" smtClean="0"/>
              <a:t>олоконно-оптичні датчики</a:t>
            </a:r>
            <a:endParaRPr lang="ru-RU" altLang="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29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71550"/>
            <a:ext cx="62198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856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60864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086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361231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0007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052736"/>
            <a:ext cx="57435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284460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35" y="404664"/>
            <a:ext cx="59912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77" y="4222116"/>
            <a:ext cx="5972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37" y="1340768"/>
            <a:ext cx="58864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27241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58230"/>
            <a:ext cx="5040560" cy="23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328592" cy="32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27856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85800"/>
            <a:ext cx="5086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181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298177" y="116632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1626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68" y="4588421"/>
            <a:ext cx="5915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 </a:t>
            </a:r>
            <a:endParaRPr lang="ru-RU" altLang="" sz="2000" dirty="0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00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076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172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0483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9991"/>
            <a:ext cx="63817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79" y="5001491"/>
            <a:ext cx="6048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3149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152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6588"/>
            <a:ext cx="6086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4258413"/>
            <a:ext cx="52673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01782" y="25121"/>
            <a:ext cx="8229600" cy="523559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8" y="476672"/>
            <a:ext cx="5832648" cy="18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89522"/>
            <a:ext cx="5228580" cy="424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13" y="1124744"/>
            <a:ext cx="5724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91690" y="25121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096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66" y="4432420"/>
            <a:ext cx="6229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51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8864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5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257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5864"/>
            <a:ext cx="5953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61" y="2797914"/>
            <a:ext cx="62674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5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6" y="620688"/>
            <a:ext cx="6505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80728"/>
            <a:ext cx="62293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5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21" y="1124744"/>
            <a:ext cx="6267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50841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24744"/>
            <a:ext cx="6219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6802" name="Picture 2" descr="https://upload.wikimedia.org/wikipedia/commons/thumb/4/43/Northern_leg_of_LIGO_interferometer_on_Hanford_Reservation.JPG/500px-Northern_leg_of_LIGO_interferometer_on_Hanford_Reser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972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https://upload.wikimedia.org/wikipedia/commons/thumb/1/14/Michelson_Interferometer.jpg/480px-Michelson_Interfer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6423"/>
            <a:ext cx="2350774" cy="21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181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/>
              <a:t>В</a:t>
            </a:r>
            <a:r>
              <a:rPr lang="uk-UA" altLang="" sz="2000" dirty="0" smtClean="0"/>
              <a:t>олоконно-оптичні датчики</a:t>
            </a:r>
            <a:endParaRPr lang="ru-RU" altLang="" sz="20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11" y="764704"/>
            <a:ext cx="6181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916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63</Words>
  <Application>Microsoft Office PowerPoint</Application>
  <PresentationFormat>Экран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</vt:lpstr>
      <vt:lpstr>Оформление по умолчанию</vt:lpstr>
      <vt:lpstr>ПРИЛАДИ ТА ПРИСТРОЇ ІНТЕГРАЛЬНОЇ ОПТИКИ</vt:lpstr>
      <vt:lpstr>Волоконно-оптичні датчики 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  <vt:lpstr>Волоконно-оптичні датчики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ЛАЗЕРНА ТЕХНІКА ТА ТЕХНОЛОГІЇ</dc:title>
  <dc:creator>MX</dc:creator>
  <cp:lastModifiedBy>Николай</cp:lastModifiedBy>
  <cp:revision>30</cp:revision>
  <dcterms:created xsi:type="dcterms:W3CDTF">2020-10-01T12:17:47Z</dcterms:created>
  <dcterms:modified xsi:type="dcterms:W3CDTF">2025-03-23T10:30:07Z</dcterms:modified>
</cp:coreProperties>
</file>