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2" r:id="rId3"/>
    <p:sldId id="280" r:id="rId4"/>
    <p:sldId id="278" r:id="rId5"/>
    <p:sldId id="281" r:id="rId6"/>
    <p:sldId id="285" r:id="rId7"/>
    <p:sldId id="283" r:id="rId8"/>
    <p:sldId id="258" r:id="rId9"/>
    <p:sldId id="263" r:id="rId10"/>
    <p:sldId id="301" r:id="rId11"/>
    <p:sldId id="294" r:id="rId12"/>
    <p:sldId id="296" r:id="rId13"/>
    <p:sldId id="272" r:id="rId14"/>
    <p:sldId id="286" r:id="rId15"/>
    <p:sldId id="287" r:id="rId16"/>
    <p:sldId id="300" r:id="rId17"/>
    <p:sldId id="289" r:id="rId18"/>
    <p:sldId id="299" r:id="rId19"/>
    <p:sldId id="273" r:id="rId20"/>
  </p:sldIdLst>
  <p:sldSz cx="11522075" cy="72009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8" userDrawn="1">
          <p15:clr>
            <a:srgbClr val="A4A3A4"/>
          </p15:clr>
        </p15:guide>
        <p15:guide id="2" pos="39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00"/>
    <a:srgbClr val="33CC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-1086" y="-84"/>
      </p:cViewPr>
      <p:guideLst>
        <p:guide orient="horz" pos="2268"/>
        <p:guide pos="36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87DFC9-00A8-4A45-BAE4-2443FB477836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105D11-2BAC-414A-8DDB-F58110058626}">
      <dgm:prSet phldrT="[Текст]" custT="1"/>
      <dgm:spPr>
        <a:solidFill>
          <a:srgbClr val="FF6600"/>
        </a:solidFill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Bookman Old Style" pitchFamily="18" charset="0"/>
            </a:rPr>
            <a:t>ДОБРОБУТ</a:t>
          </a:r>
          <a:endParaRPr lang="ru-RU" sz="20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C4692D2E-C9C0-4729-BEAF-864BE3ACB44C}" type="parTrans" cxnId="{E86AAF1B-097D-4F56-ADD8-BD5421EDB5AA}">
      <dgm:prSet/>
      <dgm:spPr/>
      <dgm:t>
        <a:bodyPr/>
        <a:lstStyle/>
        <a:p>
          <a:endParaRPr lang="ru-RU"/>
        </a:p>
      </dgm:t>
    </dgm:pt>
    <dgm:pt modelId="{742B0C90-2D57-4569-8176-0C7846035DBB}" type="sibTrans" cxnId="{E86AAF1B-097D-4F56-ADD8-BD5421EDB5AA}">
      <dgm:prSet/>
      <dgm:spPr/>
      <dgm:t>
        <a:bodyPr/>
        <a:lstStyle/>
        <a:p>
          <a:endParaRPr lang="ru-RU"/>
        </a:p>
      </dgm:t>
    </dgm:pt>
    <dgm:pt modelId="{31699DEE-FFFE-4CBD-A5F6-51A5BAF766D9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Bookman Old Style" pitchFamily="18" charset="0"/>
            </a:rPr>
            <a:t>ДРУЗІ</a:t>
          </a:r>
          <a:endParaRPr lang="ru-RU" sz="20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16780960-69C4-48F3-8B8F-0E79F7DF9D1D}" type="parTrans" cxnId="{05106FD5-D089-48E0-97B9-0958EF93DB4D}">
      <dgm:prSet/>
      <dgm:spPr/>
      <dgm:t>
        <a:bodyPr/>
        <a:lstStyle/>
        <a:p>
          <a:endParaRPr lang="ru-RU"/>
        </a:p>
      </dgm:t>
    </dgm:pt>
    <dgm:pt modelId="{4F1B182E-EFE2-4E2B-8F5A-F1AA468A11B1}" type="sibTrans" cxnId="{05106FD5-D089-48E0-97B9-0958EF93DB4D}">
      <dgm:prSet/>
      <dgm:spPr/>
      <dgm:t>
        <a:bodyPr/>
        <a:lstStyle/>
        <a:p>
          <a:endParaRPr lang="ru-RU"/>
        </a:p>
      </dgm:t>
    </dgm:pt>
    <dgm:pt modelId="{797FEA7E-CAF3-44A3-B7D1-6DA3A372196D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uk-UA" sz="1800" b="1" dirty="0" smtClean="0">
              <a:solidFill>
                <a:schemeClr val="tx1"/>
              </a:solidFill>
              <a:latin typeface="Bookman Old Style" pitchFamily="18" charset="0"/>
            </a:rPr>
            <a:t>САМОРОЗВИТОК</a:t>
          </a:r>
          <a:endParaRPr lang="ru-RU" sz="18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1AC0D077-2672-45A1-9A79-3BB1725A5465}" type="parTrans" cxnId="{57FD1BBC-1F7C-4394-AD3B-CFE45CC68E39}">
      <dgm:prSet/>
      <dgm:spPr/>
      <dgm:t>
        <a:bodyPr/>
        <a:lstStyle/>
        <a:p>
          <a:endParaRPr lang="ru-RU"/>
        </a:p>
      </dgm:t>
    </dgm:pt>
    <dgm:pt modelId="{85B95C47-AF06-4DFB-A79C-6F7C6437CFFE}" type="sibTrans" cxnId="{57FD1BBC-1F7C-4394-AD3B-CFE45CC68E39}">
      <dgm:prSet/>
      <dgm:spPr/>
      <dgm:t>
        <a:bodyPr/>
        <a:lstStyle/>
        <a:p>
          <a:endParaRPr lang="ru-RU"/>
        </a:p>
      </dgm:t>
    </dgm:pt>
    <dgm:pt modelId="{EC936E9F-EA03-44E9-986F-951C36E7ED3E}">
      <dgm:prSet phldrT="[Текст]" custT="1"/>
      <dgm:spPr>
        <a:solidFill>
          <a:srgbClr val="FF0066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>
              <a:latin typeface="Bookman Old Style" pitchFamily="18" charset="0"/>
            </a:rPr>
            <a:t> </a:t>
          </a:r>
          <a:r>
            <a:rPr lang="uk-UA" sz="2000" b="1" dirty="0" smtClean="0">
              <a:solidFill>
                <a:schemeClr val="tx1"/>
              </a:solidFill>
              <a:latin typeface="Bookman Old Style" pitchFamily="18" charset="0"/>
            </a:rPr>
            <a:t>ЗДОРОВ</a:t>
          </a:r>
          <a:r>
            <a:rPr lang="en-US" sz="2000" b="1" dirty="0" smtClean="0">
              <a:solidFill>
                <a:schemeClr val="tx1"/>
              </a:solidFill>
              <a:latin typeface="Bookman Old Style" pitchFamily="18" charset="0"/>
            </a:rPr>
            <a:t>’</a:t>
          </a:r>
          <a:r>
            <a:rPr lang="uk-UA" sz="2000" b="1" dirty="0" smtClean="0">
              <a:solidFill>
                <a:schemeClr val="tx1"/>
              </a:solidFill>
              <a:latin typeface="Bookman Old Style" pitchFamily="18" charset="0"/>
            </a:rPr>
            <a:t>Я</a:t>
          </a:r>
          <a:r>
            <a:rPr lang="uk-UA" sz="2400" b="1" dirty="0" smtClean="0">
              <a:latin typeface="Bookman Old Style" pitchFamily="18" charset="0"/>
            </a:rPr>
            <a:t> </a:t>
          </a:r>
          <a:endParaRPr lang="ru-RU" sz="2400" b="1" dirty="0" smtClean="0">
            <a:latin typeface="Bookman Old Style" pitchFamily="18" charset="0"/>
          </a:endParaRP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dirty="0">
            <a:latin typeface="Bookman Old Style" pitchFamily="18" charset="0"/>
          </a:endParaRPr>
        </a:p>
      </dgm:t>
    </dgm:pt>
    <dgm:pt modelId="{CF07378B-AA13-4237-B8A9-BA9C7E509726}" type="parTrans" cxnId="{5EC21CB7-6446-48A3-B8A0-5032B0F65847}">
      <dgm:prSet/>
      <dgm:spPr/>
      <dgm:t>
        <a:bodyPr/>
        <a:lstStyle/>
        <a:p>
          <a:endParaRPr lang="ru-RU"/>
        </a:p>
      </dgm:t>
    </dgm:pt>
    <dgm:pt modelId="{63D24BF4-7074-48D1-9E90-DB9EBC662219}" type="sibTrans" cxnId="{5EC21CB7-6446-48A3-B8A0-5032B0F65847}">
      <dgm:prSet/>
      <dgm:spPr/>
      <dgm:t>
        <a:bodyPr/>
        <a:lstStyle/>
        <a:p>
          <a:endParaRPr lang="ru-RU"/>
        </a:p>
      </dgm:t>
    </dgm:pt>
    <dgm:pt modelId="{F49F3B3E-C275-4800-8BA4-E55864074B11}">
      <dgm:prSet phldrT="[Текст]" custT="1"/>
      <dgm:spPr>
        <a:solidFill>
          <a:srgbClr val="FF0066"/>
        </a:solidFill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Bookman Old Style" pitchFamily="18" charset="0"/>
            </a:rPr>
            <a:t>РОБОТА</a:t>
          </a:r>
          <a:endParaRPr lang="ru-RU" sz="20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C84BCE79-F5AB-4742-BC67-5F8FDBED12AA}" type="parTrans" cxnId="{CCE8034D-1A3B-4A7B-A9F9-881A6E6DF51A}">
      <dgm:prSet/>
      <dgm:spPr/>
      <dgm:t>
        <a:bodyPr/>
        <a:lstStyle/>
        <a:p>
          <a:endParaRPr lang="ru-RU"/>
        </a:p>
      </dgm:t>
    </dgm:pt>
    <dgm:pt modelId="{0508C326-3140-4DD1-AF8A-2A250570A6AF}" type="sibTrans" cxnId="{CCE8034D-1A3B-4A7B-A9F9-881A6E6DF51A}">
      <dgm:prSet/>
      <dgm:spPr/>
      <dgm:t>
        <a:bodyPr/>
        <a:lstStyle/>
        <a:p>
          <a:endParaRPr lang="ru-RU"/>
        </a:p>
      </dgm:t>
    </dgm:pt>
    <dgm:pt modelId="{2BE99F44-E7B3-4A7E-B26F-CEB0405A7E5D}">
      <dgm:prSet phldrT="[Текст]" custT="1"/>
      <dgm:spPr>
        <a:solidFill>
          <a:srgbClr val="33CC33"/>
        </a:solidFill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Bookman Old Style" pitchFamily="18" charset="0"/>
            </a:rPr>
            <a:t>СІМ</a:t>
          </a:r>
          <a:r>
            <a:rPr lang="en-US" sz="2000" b="1" dirty="0" smtClean="0">
              <a:solidFill>
                <a:schemeClr val="tx1"/>
              </a:solidFill>
              <a:latin typeface="Bookman Old Style" pitchFamily="18" charset="0"/>
            </a:rPr>
            <a:t>’</a:t>
          </a:r>
          <a:r>
            <a:rPr lang="uk-UA" sz="2000" b="1" dirty="0" smtClean="0">
              <a:solidFill>
                <a:schemeClr val="tx1"/>
              </a:solidFill>
              <a:latin typeface="Bookman Old Style" pitchFamily="18" charset="0"/>
            </a:rPr>
            <a:t>Я</a:t>
          </a:r>
          <a:r>
            <a:rPr lang="uk-UA" sz="2400" b="1" dirty="0" smtClean="0">
              <a:latin typeface="Bookman Old Style" pitchFamily="18" charset="0"/>
            </a:rPr>
            <a:t> </a:t>
          </a:r>
          <a:endParaRPr lang="ru-RU" sz="2400" b="1" dirty="0">
            <a:latin typeface="Bookman Old Style" pitchFamily="18" charset="0"/>
          </a:endParaRPr>
        </a:p>
      </dgm:t>
    </dgm:pt>
    <dgm:pt modelId="{7F084184-3A12-47A3-A020-5994956B01FC}" type="parTrans" cxnId="{187B3549-F31A-4E89-8425-6B3546F5254D}">
      <dgm:prSet/>
      <dgm:spPr/>
      <dgm:t>
        <a:bodyPr/>
        <a:lstStyle/>
        <a:p>
          <a:endParaRPr lang="ru-RU"/>
        </a:p>
      </dgm:t>
    </dgm:pt>
    <dgm:pt modelId="{8915E48C-C338-491D-B22C-2808A44BD88B}" type="sibTrans" cxnId="{187B3549-F31A-4E89-8425-6B3546F5254D}">
      <dgm:prSet/>
      <dgm:spPr/>
      <dgm:t>
        <a:bodyPr/>
        <a:lstStyle/>
        <a:p>
          <a:endParaRPr lang="ru-RU"/>
        </a:p>
      </dgm:t>
    </dgm:pt>
    <dgm:pt modelId="{4EB625A5-4850-421C-BFEF-9CC0FE27B10E}" type="pres">
      <dgm:prSet presAssocID="{DD87DFC9-00A8-4A45-BAE4-2443FB47783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FFC119-E2C0-4785-812F-F4377A44EF6C}" type="pres">
      <dgm:prSet presAssocID="{DD87DFC9-00A8-4A45-BAE4-2443FB477836}" presName="wedge1" presStyleLbl="node1" presStyleIdx="0" presStyleCnt="6" custLinFactNeighborX="4906" custLinFactNeighborY="-591"/>
      <dgm:spPr/>
      <dgm:t>
        <a:bodyPr/>
        <a:lstStyle/>
        <a:p>
          <a:endParaRPr lang="ru-RU"/>
        </a:p>
      </dgm:t>
    </dgm:pt>
    <dgm:pt modelId="{F6F1A66B-C022-4BDF-8F5B-FDD9F2E5C732}" type="pres">
      <dgm:prSet presAssocID="{DD87DFC9-00A8-4A45-BAE4-2443FB477836}" presName="dummy1a" presStyleCnt="0"/>
      <dgm:spPr/>
    </dgm:pt>
    <dgm:pt modelId="{BCDAE7C8-59A1-4693-A5FE-C12017BB6ED2}" type="pres">
      <dgm:prSet presAssocID="{DD87DFC9-00A8-4A45-BAE4-2443FB477836}" presName="dummy1b" presStyleCnt="0"/>
      <dgm:spPr/>
    </dgm:pt>
    <dgm:pt modelId="{4C1FCC33-E8D2-4E08-85A4-DF048E2F4ED2}" type="pres">
      <dgm:prSet presAssocID="{DD87DFC9-00A8-4A45-BAE4-2443FB477836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0B3549-5DEE-4363-B155-8FFBA875A775}" type="pres">
      <dgm:prSet presAssocID="{DD87DFC9-00A8-4A45-BAE4-2443FB477836}" presName="wedge2" presStyleLbl="node1" presStyleIdx="1" presStyleCnt="6" custScaleX="116839" custLinFactNeighborX="13751" custLinFactNeighborY="583"/>
      <dgm:spPr/>
      <dgm:t>
        <a:bodyPr/>
        <a:lstStyle/>
        <a:p>
          <a:endParaRPr lang="ru-RU"/>
        </a:p>
      </dgm:t>
    </dgm:pt>
    <dgm:pt modelId="{EA1F386C-FF43-4025-AE1C-116876D3A173}" type="pres">
      <dgm:prSet presAssocID="{DD87DFC9-00A8-4A45-BAE4-2443FB477836}" presName="dummy2a" presStyleCnt="0"/>
      <dgm:spPr/>
    </dgm:pt>
    <dgm:pt modelId="{7A58C63A-36ED-440C-9CC2-B04C7E331A23}" type="pres">
      <dgm:prSet presAssocID="{DD87DFC9-00A8-4A45-BAE4-2443FB477836}" presName="dummy2b" presStyleCnt="0"/>
      <dgm:spPr/>
    </dgm:pt>
    <dgm:pt modelId="{A23D0D66-EF17-4C6F-9A3E-3AB969912381}" type="pres">
      <dgm:prSet presAssocID="{DD87DFC9-00A8-4A45-BAE4-2443FB477836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44123-5304-47F2-B09A-C7C34CAA37B7}" type="pres">
      <dgm:prSet presAssocID="{DD87DFC9-00A8-4A45-BAE4-2443FB477836}" presName="wedge3" presStyleLbl="node1" presStyleIdx="2" presStyleCnt="6" custLinFactNeighborX="3289" custLinFactNeighborY="1756"/>
      <dgm:spPr/>
      <dgm:t>
        <a:bodyPr/>
        <a:lstStyle/>
        <a:p>
          <a:endParaRPr lang="ru-RU"/>
        </a:p>
      </dgm:t>
    </dgm:pt>
    <dgm:pt modelId="{275853D3-3BC0-4703-9686-309F79C63B38}" type="pres">
      <dgm:prSet presAssocID="{DD87DFC9-00A8-4A45-BAE4-2443FB477836}" presName="dummy3a" presStyleCnt="0"/>
      <dgm:spPr/>
    </dgm:pt>
    <dgm:pt modelId="{EAD3686C-F498-4C34-A013-7404C317D664}" type="pres">
      <dgm:prSet presAssocID="{DD87DFC9-00A8-4A45-BAE4-2443FB477836}" presName="dummy3b" presStyleCnt="0"/>
      <dgm:spPr/>
    </dgm:pt>
    <dgm:pt modelId="{992A12CF-BE95-44DC-87A1-F623311AD5D5}" type="pres">
      <dgm:prSet presAssocID="{DD87DFC9-00A8-4A45-BAE4-2443FB477836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552538-4AB4-4E9C-B4F3-029859612F7F}" type="pres">
      <dgm:prSet presAssocID="{DD87DFC9-00A8-4A45-BAE4-2443FB477836}" presName="wedge4" presStyleLbl="node1" presStyleIdx="3" presStyleCnt="6" custLinFactNeighborX="-2412" custLinFactNeighborY="140"/>
      <dgm:spPr/>
      <dgm:t>
        <a:bodyPr/>
        <a:lstStyle/>
        <a:p>
          <a:endParaRPr lang="ru-RU"/>
        </a:p>
      </dgm:t>
    </dgm:pt>
    <dgm:pt modelId="{B5786A57-26FA-4939-A1EE-EB19F0D9E0DB}" type="pres">
      <dgm:prSet presAssocID="{DD87DFC9-00A8-4A45-BAE4-2443FB477836}" presName="dummy4a" presStyleCnt="0"/>
      <dgm:spPr/>
    </dgm:pt>
    <dgm:pt modelId="{1EE123F7-F91D-4F30-A793-ACE71D467ED7}" type="pres">
      <dgm:prSet presAssocID="{DD87DFC9-00A8-4A45-BAE4-2443FB477836}" presName="dummy4b" presStyleCnt="0"/>
      <dgm:spPr/>
    </dgm:pt>
    <dgm:pt modelId="{FC7B5046-8170-48AC-91F5-3936A5D7FC08}" type="pres">
      <dgm:prSet presAssocID="{DD87DFC9-00A8-4A45-BAE4-2443FB477836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5FACDA-3A51-4EEA-B214-27E385E4A560}" type="pres">
      <dgm:prSet presAssocID="{DD87DFC9-00A8-4A45-BAE4-2443FB477836}" presName="wedge5" presStyleLbl="node1" presStyleIdx="4" presStyleCnt="6" custScaleX="111403" custLinFactNeighborX="-19768" custLinFactNeighborY="-1034"/>
      <dgm:spPr/>
      <dgm:t>
        <a:bodyPr/>
        <a:lstStyle/>
        <a:p>
          <a:endParaRPr lang="ru-RU"/>
        </a:p>
      </dgm:t>
    </dgm:pt>
    <dgm:pt modelId="{FD5E7401-F233-4AC6-B023-545943C01831}" type="pres">
      <dgm:prSet presAssocID="{DD87DFC9-00A8-4A45-BAE4-2443FB477836}" presName="dummy5a" presStyleCnt="0"/>
      <dgm:spPr/>
    </dgm:pt>
    <dgm:pt modelId="{6A6DE9DB-3E38-4A5B-B0DC-E2153D33FA1D}" type="pres">
      <dgm:prSet presAssocID="{DD87DFC9-00A8-4A45-BAE4-2443FB477836}" presName="dummy5b" presStyleCnt="0"/>
      <dgm:spPr/>
    </dgm:pt>
    <dgm:pt modelId="{13680F79-977A-4041-87ED-FACB3CEB939A}" type="pres">
      <dgm:prSet presAssocID="{DD87DFC9-00A8-4A45-BAE4-2443FB477836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8BDE03-9D54-4F06-9A28-1591119FB135}" type="pres">
      <dgm:prSet presAssocID="{DD87DFC9-00A8-4A45-BAE4-2443FB477836}" presName="wedge6" presStyleLbl="node1" presStyleIdx="5" presStyleCnt="6" custLinFactNeighborX="-2412" custLinFactNeighborY="-2207"/>
      <dgm:spPr/>
      <dgm:t>
        <a:bodyPr/>
        <a:lstStyle/>
        <a:p>
          <a:endParaRPr lang="ru-RU"/>
        </a:p>
      </dgm:t>
    </dgm:pt>
    <dgm:pt modelId="{D312BA75-C710-47FF-A04B-BBBCAE417FEB}" type="pres">
      <dgm:prSet presAssocID="{DD87DFC9-00A8-4A45-BAE4-2443FB477836}" presName="dummy6a" presStyleCnt="0"/>
      <dgm:spPr/>
    </dgm:pt>
    <dgm:pt modelId="{5CB79798-8B0F-4DEC-A63E-E8755CCF52A7}" type="pres">
      <dgm:prSet presAssocID="{DD87DFC9-00A8-4A45-BAE4-2443FB477836}" presName="dummy6b" presStyleCnt="0"/>
      <dgm:spPr/>
    </dgm:pt>
    <dgm:pt modelId="{40283827-048A-43FE-BDCB-96DFAD3B251B}" type="pres">
      <dgm:prSet presAssocID="{DD87DFC9-00A8-4A45-BAE4-2443FB477836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630218-F0EE-4CB1-B4D9-59B271700FC5}" type="pres">
      <dgm:prSet presAssocID="{742B0C90-2D57-4569-8176-0C7846035DBB}" presName="arrowWedge1" presStyleLbl="fgSibTrans2D1" presStyleIdx="0" presStyleCnt="6"/>
      <dgm:spPr>
        <a:solidFill>
          <a:schemeClr val="tx2">
            <a:lumMod val="60000"/>
            <a:lumOff val="40000"/>
          </a:schemeClr>
        </a:solidFill>
      </dgm:spPr>
    </dgm:pt>
    <dgm:pt modelId="{2BB38732-104D-4174-8DA2-D83CC8F3EC02}" type="pres">
      <dgm:prSet presAssocID="{63D24BF4-7074-48D1-9E90-DB9EBC662219}" presName="arrowWedge2" presStyleLbl="fgSibTrans2D1" presStyleIdx="1" presStyleCnt="6" custLinFactNeighborX="7702" custLinFactNeighborY="-245"/>
      <dgm:spPr>
        <a:solidFill>
          <a:schemeClr val="tx2">
            <a:lumMod val="60000"/>
            <a:lumOff val="40000"/>
          </a:schemeClr>
        </a:solidFill>
      </dgm:spPr>
    </dgm:pt>
    <dgm:pt modelId="{41F2B4C5-FB7D-4136-8AF9-6038EC6E34BB}" type="pres">
      <dgm:prSet presAssocID="{4F1B182E-EFE2-4E2B-8F5A-F1AA468A11B1}" presName="arrowWedge3" presStyleLbl="fgSibTrans2D1" presStyleIdx="2" presStyleCnt="6"/>
      <dgm:spPr>
        <a:solidFill>
          <a:schemeClr val="tx2">
            <a:lumMod val="60000"/>
            <a:lumOff val="40000"/>
          </a:schemeClr>
        </a:solidFill>
      </dgm:spPr>
    </dgm:pt>
    <dgm:pt modelId="{2C662D1B-415D-4498-8EEB-B2E7204FC601}" type="pres">
      <dgm:prSet presAssocID="{85B95C47-AF06-4DFB-A79C-6F7C6437CFFE}" presName="arrowWedge4" presStyleLbl="fgSibTrans2D1" presStyleIdx="3" presStyleCnt="6"/>
      <dgm:spPr>
        <a:solidFill>
          <a:schemeClr val="tx2">
            <a:lumMod val="60000"/>
            <a:lumOff val="40000"/>
          </a:schemeClr>
        </a:solidFill>
      </dgm:spPr>
    </dgm:pt>
    <dgm:pt modelId="{F04FB7AD-C1B1-428C-80EA-881B517FE165}" type="pres">
      <dgm:prSet presAssocID="{0508C326-3140-4DD1-AF8A-2A250570A6AF}" presName="arrowWedge5" presStyleLbl="fgSibTrans2D1" presStyleIdx="4" presStyleCnt="6" custLinFactNeighborX="-3308" custLinFactNeighborY="-245"/>
      <dgm:spPr>
        <a:solidFill>
          <a:schemeClr val="tx2">
            <a:lumMod val="60000"/>
            <a:lumOff val="40000"/>
          </a:schemeClr>
        </a:solidFill>
      </dgm:spPr>
    </dgm:pt>
    <dgm:pt modelId="{27DF6B37-CE77-4AE3-A5D3-D51E6DE27593}" type="pres">
      <dgm:prSet presAssocID="{8915E48C-C338-491D-B22C-2808A44BD88B}" presName="arrowWedge6" presStyleLbl="fgSibTrans2D1" presStyleIdx="5" presStyleCnt="6" custScaleX="102802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</dgm:ptLst>
  <dgm:cxnLst>
    <dgm:cxn modelId="{E86AAF1B-097D-4F56-ADD8-BD5421EDB5AA}" srcId="{DD87DFC9-00A8-4A45-BAE4-2443FB477836}" destId="{81105D11-2BAC-414A-8DDB-F58110058626}" srcOrd="0" destOrd="0" parTransId="{C4692D2E-C9C0-4729-BEAF-864BE3ACB44C}" sibTransId="{742B0C90-2D57-4569-8176-0C7846035DBB}"/>
    <dgm:cxn modelId="{3BCD8D58-D29E-4E82-961A-AC74A846592D}" type="presOf" srcId="{81105D11-2BAC-414A-8DDB-F58110058626}" destId="{4C1FCC33-E8D2-4E08-85A4-DF048E2F4ED2}" srcOrd="1" destOrd="0" presId="urn:microsoft.com/office/officeart/2005/8/layout/cycle8"/>
    <dgm:cxn modelId="{DAD9A2A2-351A-4147-B3B6-8B989D1E113C}" type="presOf" srcId="{F49F3B3E-C275-4800-8BA4-E55864074B11}" destId="{13680F79-977A-4041-87ED-FACB3CEB939A}" srcOrd="1" destOrd="0" presId="urn:microsoft.com/office/officeart/2005/8/layout/cycle8"/>
    <dgm:cxn modelId="{11642949-D894-44B0-BC88-1E0742DE12CC}" type="presOf" srcId="{2BE99F44-E7B3-4A7E-B26F-CEB0405A7E5D}" destId="{E28BDE03-9D54-4F06-9A28-1591119FB135}" srcOrd="0" destOrd="0" presId="urn:microsoft.com/office/officeart/2005/8/layout/cycle8"/>
    <dgm:cxn modelId="{57FD1BBC-1F7C-4394-AD3B-CFE45CC68E39}" srcId="{DD87DFC9-00A8-4A45-BAE4-2443FB477836}" destId="{797FEA7E-CAF3-44A3-B7D1-6DA3A372196D}" srcOrd="3" destOrd="0" parTransId="{1AC0D077-2672-45A1-9A79-3BB1725A5465}" sibTransId="{85B95C47-AF06-4DFB-A79C-6F7C6437CFFE}"/>
    <dgm:cxn modelId="{092BF2FE-1A75-47B5-9A7D-B81D67DB0A27}" type="presOf" srcId="{2BE99F44-E7B3-4A7E-B26F-CEB0405A7E5D}" destId="{40283827-048A-43FE-BDCB-96DFAD3B251B}" srcOrd="1" destOrd="0" presId="urn:microsoft.com/office/officeart/2005/8/layout/cycle8"/>
    <dgm:cxn modelId="{CCE8034D-1A3B-4A7B-A9F9-881A6E6DF51A}" srcId="{DD87DFC9-00A8-4A45-BAE4-2443FB477836}" destId="{F49F3B3E-C275-4800-8BA4-E55864074B11}" srcOrd="4" destOrd="0" parTransId="{C84BCE79-F5AB-4742-BC67-5F8FDBED12AA}" sibTransId="{0508C326-3140-4DD1-AF8A-2A250570A6AF}"/>
    <dgm:cxn modelId="{1DDAC9AE-9455-4FBB-9F19-4FEA2CA83590}" type="presOf" srcId="{81105D11-2BAC-414A-8DDB-F58110058626}" destId="{68FFC119-E2C0-4785-812F-F4377A44EF6C}" srcOrd="0" destOrd="0" presId="urn:microsoft.com/office/officeart/2005/8/layout/cycle8"/>
    <dgm:cxn modelId="{83412E11-0B02-4B53-A763-7B2FE239C7D8}" type="presOf" srcId="{DD87DFC9-00A8-4A45-BAE4-2443FB477836}" destId="{4EB625A5-4850-421C-BFEF-9CC0FE27B10E}" srcOrd="0" destOrd="0" presId="urn:microsoft.com/office/officeart/2005/8/layout/cycle8"/>
    <dgm:cxn modelId="{187B3549-F31A-4E89-8425-6B3546F5254D}" srcId="{DD87DFC9-00A8-4A45-BAE4-2443FB477836}" destId="{2BE99F44-E7B3-4A7E-B26F-CEB0405A7E5D}" srcOrd="5" destOrd="0" parTransId="{7F084184-3A12-47A3-A020-5994956B01FC}" sibTransId="{8915E48C-C338-491D-B22C-2808A44BD88B}"/>
    <dgm:cxn modelId="{994E6913-2D36-448D-BEAF-182A22509727}" type="presOf" srcId="{F49F3B3E-C275-4800-8BA4-E55864074B11}" destId="{9D5FACDA-3A51-4EEA-B214-27E385E4A560}" srcOrd="0" destOrd="0" presId="urn:microsoft.com/office/officeart/2005/8/layout/cycle8"/>
    <dgm:cxn modelId="{E98D4F5C-49B9-4F95-9B02-87B53E8AB921}" type="presOf" srcId="{31699DEE-FFFE-4CBD-A5F6-51A5BAF766D9}" destId="{80B44123-5304-47F2-B09A-C7C34CAA37B7}" srcOrd="0" destOrd="0" presId="urn:microsoft.com/office/officeart/2005/8/layout/cycle8"/>
    <dgm:cxn modelId="{92296316-E553-4B46-9BF6-05B018B49693}" type="presOf" srcId="{797FEA7E-CAF3-44A3-B7D1-6DA3A372196D}" destId="{FC7B5046-8170-48AC-91F5-3936A5D7FC08}" srcOrd="1" destOrd="0" presId="urn:microsoft.com/office/officeart/2005/8/layout/cycle8"/>
    <dgm:cxn modelId="{04EE389B-5C1D-468A-924A-AB81BF93BEF0}" type="presOf" srcId="{EC936E9F-EA03-44E9-986F-951C36E7ED3E}" destId="{930B3549-5DEE-4363-B155-8FFBA875A775}" srcOrd="0" destOrd="0" presId="urn:microsoft.com/office/officeart/2005/8/layout/cycle8"/>
    <dgm:cxn modelId="{5EC21CB7-6446-48A3-B8A0-5032B0F65847}" srcId="{DD87DFC9-00A8-4A45-BAE4-2443FB477836}" destId="{EC936E9F-EA03-44E9-986F-951C36E7ED3E}" srcOrd="1" destOrd="0" parTransId="{CF07378B-AA13-4237-B8A9-BA9C7E509726}" sibTransId="{63D24BF4-7074-48D1-9E90-DB9EBC662219}"/>
    <dgm:cxn modelId="{06A8B951-40BC-4924-9955-0A5B4164F4C3}" type="presOf" srcId="{EC936E9F-EA03-44E9-986F-951C36E7ED3E}" destId="{A23D0D66-EF17-4C6F-9A3E-3AB969912381}" srcOrd="1" destOrd="0" presId="urn:microsoft.com/office/officeart/2005/8/layout/cycle8"/>
    <dgm:cxn modelId="{05106FD5-D089-48E0-97B9-0958EF93DB4D}" srcId="{DD87DFC9-00A8-4A45-BAE4-2443FB477836}" destId="{31699DEE-FFFE-4CBD-A5F6-51A5BAF766D9}" srcOrd="2" destOrd="0" parTransId="{16780960-69C4-48F3-8B8F-0E79F7DF9D1D}" sibTransId="{4F1B182E-EFE2-4E2B-8F5A-F1AA468A11B1}"/>
    <dgm:cxn modelId="{76460943-30A6-447F-8AB4-4527A2E94C85}" type="presOf" srcId="{797FEA7E-CAF3-44A3-B7D1-6DA3A372196D}" destId="{0F552538-4AB4-4E9C-B4F3-029859612F7F}" srcOrd="0" destOrd="0" presId="urn:microsoft.com/office/officeart/2005/8/layout/cycle8"/>
    <dgm:cxn modelId="{0A96AACC-4461-4150-A731-16D7692B76FE}" type="presOf" srcId="{31699DEE-FFFE-4CBD-A5F6-51A5BAF766D9}" destId="{992A12CF-BE95-44DC-87A1-F623311AD5D5}" srcOrd="1" destOrd="0" presId="urn:microsoft.com/office/officeart/2005/8/layout/cycle8"/>
    <dgm:cxn modelId="{1C2BA810-FD10-47E7-AA4A-9AEF3B7636ED}" type="presParOf" srcId="{4EB625A5-4850-421C-BFEF-9CC0FE27B10E}" destId="{68FFC119-E2C0-4785-812F-F4377A44EF6C}" srcOrd="0" destOrd="0" presId="urn:microsoft.com/office/officeart/2005/8/layout/cycle8"/>
    <dgm:cxn modelId="{AE1EA977-0F8E-4006-B4C5-82B624B1784F}" type="presParOf" srcId="{4EB625A5-4850-421C-BFEF-9CC0FE27B10E}" destId="{F6F1A66B-C022-4BDF-8F5B-FDD9F2E5C732}" srcOrd="1" destOrd="0" presId="urn:microsoft.com/office/officeart/2005/8/layout/cycle8"/>
    <dgm:cxn modelId="{5300C4E2-6ADF-474D-AA57-C77CEB6D61C9}" type="presParOf" srcId="{4EB625A5-4850-421C-BFEF-9CC0FE27B10E}" destId="{BCDAE7C8-59A1-4693-A5FE-C12017BB6ED2}" srcOrd="2" destOrd="0" presId="urn:microsoft.com/office/officeart/2005/8/layout/cycle8"/>
    <dgm:cxn modelId="{6AE6313E-8510-438F-BDE9-AA3E8FE14310}" type="presParOf" srcId="{4EB625A5-4850-421C-BFEF-9CC0FE27B10E}" destId="{4C1FCC33-E8D2-4E08-85A4-DF048E2F4ED2}" srcOrd="3" destOrd="0" presId="urn:microsoft.com/office/officeart/2005/8/layout/cycle8"/>
    <dgm:cxn modelId="{9AE6D6B9-90FB-429F-B940-EB06B5FDCD25}" type="presParOf" srcId="{4EB625A5-4850-421C-BFEF-9CC0FE27B10E}" destId="{930B3549-5DEE-4363-B155-8FFBA875A775}" srcOrd="4" destOrd="0" presId="urn:microsoft.com/office/officeart/2005/8/layout/cycle8"/>
    <dgm:cxn modelId="{F497D02E-BD07-4C34-BD26-8C0B15E08B93}" type="presParOf" srcId="{4EB625A5-4850-421C-BFEF-9CC0FE27B10E}" destId="{EA1F386C-FF43-4025-AE1C-116876D3A173}" srcOrd="5" destOrd="0" presId="urn:microsoft.com/office/officeart/2005/8/layout/cycle8"/>
    <dgm:cxn modelId="{28A4BAAF-4F32-4B97-815D-9D2E177DFE52}" type="presParOf" srcId="{4EB625A5-4850-421C-BFEF-9CC0FE27B10E}" destId="{7A58C63A-36ED-440C-9CC2-B04C7E331A23}" srcOrd="6" destOrd="0" presId="urn:microsoft.com/office/officeart/2005/8/layout/cycle8"/>
    <dgm:cxn modelId="{F08D321D-C39B-45B4-9579-A75F894C86E9}" type="presParOf" srcId="{4EB625A5-4850-421C-BFEF-9CC0FE27B10E}" destId="{A23D0D66-EF17-4C6F-9A3E-3AB969912381}" srcOrd="7" destOrd="0" presId="urn:microsoft.com/office/officeart/2005/8/layout/cycle8"/>
    <dgm:cxn modelId="{A24881E2-B131-435C-A24B-B4EF687064B6}" type="presParOf" srcId="{4EB625A5-4850-421C-BFEF-9CC0FE27B10E}" destId="{80B44123-5304-47F2-B09A-C7C34CAA37B7}" srcOrd="8" destOrd="0" presId="urn:microsoft.com/office/officeart/2005/8/layout/cycle8"/>
    <dgm:cxn modelId="{9D22C0CA-A4D2-4753-8DAF-7BE6BB90302B}" type="presParOf" srcId="{4EB625A5-4850-421C-BFEF-9CC0FE27B10E}" destId="{275853D3-3BC0-4703-9686-309F79C63B38}" srcOrd="9" destOrd="0" presId="urn:microsoft.com/office/officeart/2005/8/layout/cycle8"/>
    <dgm:cxn modelId="{D9BF6FB2-E148-4AA2-B515-6E84A92AAED2}" type="presParOf" srcId="{4EB625A5-4850-421C-BFEF-9CC0FE27B10E}" destId="{EAD3686C-F498-4C34-A013-7404C317D664}" srcOrd="10" destOrd="0" presId="urn:microsoft.com/office/officeart/2005/8/layout/cycle8"/>
    <dgm:cxn modelId="{63A1901D-F1E5-4800-8DD3-DF3C78264594}" type="presParOf" srcId="{4EB625A5-4850-421C-BFEF-9CC0FE27B10E}" destId="{992A12CF-BE95-44DC-87A1-F623311AD5D5}" srcOrd="11" destOrd="0" presId="urn:microsoft.com/office/officeart/2005/8/layout/cycle8"/>
    <dgm:cxn modelId="{31753183-AECC-48DB-825E-36CC46750030}" type="presParOf" srcId="{4EB625A5-4850-421C-BFEF-9CC0FE27B10E}" destId="{0F552538-4AB4-4E9C-B4F3-029859612F7F}" srcOrd="12" destOrd="0" presId="urn:microsoft.com/office/officeart/2005/8/layout/cycle8"/>
    <dgm:cxn modelId="{3F9597E7-6A86-4359-8F90-0979188C1C3E}" type="presParOf" srcId="{4EB625A5-4850-421C-BFEF-9CC0FE27B10E}" destId="{B5786A57-26FA-4939-A1EE-EB19F0D9E0DB}" srcOrd="13" destOrd="0" presId="urn:microsoft.com/office/officeart/2005/8/layout/cycle8"/>
    <dgm:cxn modelId="{E38A0FD1-71F7-4BFC-851A-DF2D4B4233B9}" type="presParOf" srcId="{4EB625A5-4850-421C-BFEF-9CC0FE27B10E}" destId="{1EE123F7-F91D-4F30-A793-ACE71D467ED7}" srcOrd="14" destOrd="0" presId="urn:microsoft.com/office/officeart/2005/8/layout/cycle8"/>
    <dgm:cxn modelId="{C4984F4B-E920-43C9-9CAB-17CE3BFD4C25}" type="presParOf" srcId="{4EB625A5-4850-421C-BFEF-9CC0FE27B10E}" destId="{FC7B5046-8170-48AC-91F5-3936A5D7FC08}" srcOrd="15" destOrd="0" presId="urn:microsoft.com/office/officeart/2005/8/layout/cycle8"/>
    <dgm:cxn modelId="{DA8FDBE0-7A01-420B-B708-24726EA5C313}" type="presParOf" srcId="{4EB625A5-4850-421C-BFEF-9CC0FE27B10E}" destId="{9D5FACDA-3A51-4EEA-B214-27E385E4A560}" srcOrd="16" destOrd="0" presId="urn:microsoft.com/office/officeart/2005/8/layout/cycle8"/>
    <dgm:cxn modelId="{84515B2E-D0F9-4019-81FC-240DABC70299}" type="presParOf" srcId="{4EB625A5-4850-421C-BFEF-9CC0FE27B10E}" destId="{FD5E7401-F233-4AC6-B023-545943C01831}" srcOrd="17" destOrd="0" presId="urn:microsoft.com/office/officeart/2005/8/layout/cycle8"/>
    <dgm:cxn modelId="{B3819E08-9476-4C98-9CC9-6D15EF787371}" type="presParOf" srcId="{4EB625A5-4850-421C-BFEF-9CC0FE27B10E}" destId="{6A6DE9DB-3E38-4A5B-B0DC-E2153D33FA1D}" srcOrd="18" destOrd="0" presId="urn:microsoft.com/office/officeart/2005/8/layout/cycle8"/>
    <dgm:cxn modelId="{C492CAB7-3379-4338-AF37-00BAE829CE25}" type="presParOf" srcId="{4EB625A5-4850-421C-BFEF-9CC0FE27B10E}" destId="{13680F79-977A-4041-87ED-FACB3CEB939A}" srcOrd="19" destOrd="0" presId="urn:microsoft.com/office/officeart/2005/8/layout/cycle8"/>
    <dgm:cxn modelId="{B79A011F-0AA8-44F0-A808-ECCB8DF84B0A}" type="presParOf" srcId="{4EB625A5-4850-421C-BFEF-9CC0FE27B10E}" destId="{E28BDE03-9D54-4F06-9A28-1591119FB135}" srcOrd="20" destOrd="0" presId="urn:microsoft.com/office/officeart/2005/8/layout/cycle8"/>
    <dgm:cxn modelId="{91AB4E8B-279C-4066-879E-8332A144ECEE}" type="presParOf" srcId="{4EB625A5-4850-421C-BFEF-9CC0FE27B10E}" destId="{D312BA75-C710-47FF-A04B-BBBCAE417FEB}" srcOrd="21" destOrd="0" presId="urn:microsoft.com/office/officeart/2005/8/layout/cycle8"/>
    <dgm:cxn modelId="{F9EEC3EF-C4B8-4036-B4C7-98BEDBDF0D53}" type="presParOf" srcId="{4EB625A5-4850-421C-BFEF-9CC0FE27B10E}" destId="{5CB79798-8B0F-4DEC-A63E-E8755CCF52A7}" srcOrd="22" destOrd="0" presId="urn:microsoft.com/office/officeart/2005/8/layout/cycle8"/>
    <dgm:cxn modelId="{3DF3EA4D-C7C1-4F79-8406-C717FE1D7814}" type="presParOf" srcId="{4EB625A5-4850-421C-BFEF-9CC0FE27B10E}" destId="{40283827-048A-43FE-BDCB-96DFAD3B251B}" srcOrd="23" destOrd="0" presId="urn:microsoft.com/office/officeart/2005/8/layout/cycle8"/>
    <dgm:cxn modelId="{2626A6E2-6B3D-4DAA-AFEE-93358D8BFC9D}" type="presParOf" srcId="{4EB625A5-4850-421C-BFEF-9CC0FE27B10E}" destId="{35630218-F0EE-4CB1-B4D9-59B271700FC5}" srcOrd="24" destOrd="0" presId="urn:microsoft.com/office/officeart/2005/8/layout/cycle8"/>
    <dgm:cxn modelId="{3F61C1D3-972B-4AAF-9242-3CBC537FCCEE}" type="presParOf" srcId="{4EB625A5-4850-421C-BFEF-9CC0FE27B10E}" destId="{2BB38732-104D-4174-8DA2-D83CC8F3EC02}" srcOrd="25" destOrd="0" presId="urn:microsoft.com/office/officeart/2005/8/layout/cycle8"/>
    <dgm:cxn modelId="{BC19FFFA-6AA3-420C-A909-3DD2CF869BF4}" type="presParOf" srcId="{4EB625A5-4850-421C-BFEF-9CC0FE27B10E}" destId="{41F2B4C5-FB7D-4136-8AF9-6038EC6E34BB}" srcOrd="26" destOrd="0" presId="urn:microsoft.com/office/officeart/2005/8/layout/cycle8"/>
    <dgm:cxn modelId="{95B0AA55-2EB3-4074-8EEA-EFBEBF84F74E}" type="presParOf" srcId="{4EB625A5-4850-421C-BFEF-9CC0FE27B10E}" destId="{2C662D1B-415D-4498-8EEB-B2E7204FC601}" srcOrd="27" destOrd="0" presId="urn:microsoft.com/office/officeart/2005/8/layout/cycle8"/>
    <dgm:cxn modelId="{7523770E-BEB2-4B4D-A60E-F88527B53EDF}" type="presParOf" srcId="{4EB625A5-4850-421C-BFEF-9CC0FE27B10E}" destId="{F04FB7AD-C1B1-428C-80EA-881B517FE165}" srcOrd="28" destOrd="0" presId="urn:microsoft.com/office/officeart/2005/8/layout/cycle8"/>
    <dgm:cxn modelId="{0558B0F8-E9DA-40F8-9815-D6AF830F2008}" type="presParOf" srcId="{4EB625A5-4850-421C-BFEF-9CC0FE27B10E}" destId="{27DF6B37-CE77-4AE3-A5D3-D51E6DE27593}" srcOrd="29" destOrd="0" presId="urn:microsoft.com/office/officeart/2005/8/layout/cycle8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F9C8A9-07BA-44FD-B0D3-D8119FAA3B65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054B91-4795-4835-8808-8729F68CA7C5}">
      <dgm:prSet phldrT="[Текст]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  <a:latin typeface="Bookman Old Style" pitchFamily="18" charset="0"/>
            </a:rPr>
            <a:t>III</a:t>
          </a:r>
          <a:r>
            <a:rPr lang="uk-UA" sz="2400" b="1" dirty="0" smtClean="0">
              <a:solidFill>
                <a:schemeClr val="tx1"/>
              </a:solidFill>
              <a:latin typeface="Bookman Old Style" pitchFamily="18" charset="0"/>
            </a:rPr>
            <a:t> ЕТАП</a:t>
          </a:r>
          <a:r>
            <a:rPr lang="en-US" sz="2400" b="1" dirty="0" smtClean="0">
              <a:solidFill>
                <a:schemeClr val="tx1"/>
              </a:solidFill>
              <a:latin typeface="Bookman Old Style" pitchFamily="18" charset="0"/>
            </a:rPr>
            <a:t> </a:t>
          </a:r>
          <a:endParaRPr lang="ru-RU" sz="24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6EAB313E-64C4-4248-8C94-468A988D90DE}" type="parTrans" cxnId="{6CEA84DB-5551-400B-B8E1-1499CE8564C9}">
      <dgm:prSet/>
      <dgm:spPr/>
      <dgm:t>
        <a:bodyPr/>
        <a:lstStyle/>
        <a:p>
          <a:endParaRPr lang="ru-RU"/>
        </a:p>
      </dgm:t>
    </dgm:pt>
    <dgm:pt modelId="{CB919007-C018-414D-93A6-AF0D4E8A4949}" type="sibTrans" cxnId="{6CEA84DB-5551-400B-B8E1-1499CE8564C9}">
      <dgm:prSet/>
      <dgm:spPr/>
      <dgm:t>
        <a:bodyPr/>
        <a:lstStyle/>
        <a:p>
          <a:endParaRPr lang="ru-RU"/>
        </a:p>
      </dgm:t>
    </dgm:pt>
    <dgm:pt modelId="{97D61287-A80F-4816-9F8A-AD9F71A53047}">
      <dgm:prSet phldrT="[Текст]"/>
      <dgm:spPr>
        <a:solidFill>
          <a:srgbClr val="FF6600"/>
        </a:solidFill>
        <a:ln>
          <a:solidFill>
            <a:srgbClr val="FF660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man Old Style" pitchFamily="18" charset="0"/>
            </a:rPr>
            <a:t>II</a:t>
          </a:r>
          <a:r>
            <a:rPr lang="uk-UA" b="1" dirty="0" smtClean="0">
              <a:solidFill>
                <a:schemeClr val="tx1"/>
              </a:solidFill>
              <a:latin typeface="Bookman Old Style" pitchFamily="18" charset="0"/>
            </a:rPr>
            <a:t> ЕТАП </a:t>
          </a:r>
          <a:endParaRPr lang="ru-RU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AA90FA48-6538-46DA-906A-B4A5C054FAB7}" type="parTrans" cxnId="{D3A03E21-1320-44C7-A538-96C9411352FF}">
      <dgm:prSet/>
      <dgm:spPr/>
      <dgm:t>
        <a:bodyPr/>
        <a:lstStyle/>
        <a:p>
          <a:endParaRPr lang="ru-RU"/>
        </a:p>
      </dgm:t>
    </dgm:pt>
    <dgm:pt modelId="{67876B36-7C4E-4856-86CB-E7052B651DE2}" type="sibTrans" cxnId="{D3A03E21-1320-44C7-A538-96C9411352FF}">
      <dgm:prSet/>
      <dgm:spPr/>
      <dgm:t>
        <a:bodyPr/>
        <a:lstStyle/>
        <a:p>
          <a:endParaRPr lang="ru-RU"/>
        </a:p>
      </dgm:t>
    </dgm:pt>
    <dgm:pt modelId="{2622F572-9742-49A1-8713-91A65BD85C23}">
      <dgm:prSet phldrT="[Текст]"/>
      <dgm:spPr>
        <a:solidFill>
          <a:srgbClr val="33CC33"/>
        </a:solidFill>
        <a:ln>
          <a:solidFill>
            <a:srgbClr val="33CC33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man Old Style" pitchFamily="18" charset="0"/>
            </a:rPr>
            <a:t>I</a:t>
          </a:r>
          <a:r>
            <a:rPr lang="uk-UA" b="1" dirty="0" smtClean="0">
              <a:solidFill>
                <a:schemeClr val="tx1"/>
              </a:solidFill>
              <a:latin typeface="Bookman Old Style" pitchFamily="18" charset="0"/>
            </a:rPr>
            <a:t>  ЕТАП</a:t>
          </a:r>
          <a:endParaRPr lang="ru-RU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89BB9905-255C-49B1-8E1B-4AD8A7FC3C8F}" type="parTrans" cxnId="{CBAC81C0-8096-45E8-ABE3-76AF367F070B}">
      <dgm:prSet/>
      <dgm:spPr/>
      <dgm:t>
        <a:bodyPr/>
        <a:lstStyle/>
        <a:p>
          <a:endParaRPr lang="ru-RU"/>
        </a:p>
      </dgm:t>
    </dgm:pt>
    <dgm:pt modelId="{6A8F1C3F-0F0C-4088-B19F-2E533F82C1A6}" type="sibTrans" cxnId="{CBAC81C0-8096-45E8-ABE3-76AF367F070B}">
      <dgm:prSet/>
      <dgm:spPr/>
      <dgm:t>
        <a:bodyPr/>
        <a:lstStyle/>
        <a:p>
          <a:endParaRPr lang="ru-RU"/>
        </a:p>
      </dgm:t>
    </dgm:pt>
    <dgm:pt modelId="{09FDFCBB-B69D-4E16-B808-D48E7A7ED5C6}" type="pres">
      <dgm:prSet presAssocID="{9DF9C8A9-07BA-44FD-B0D3-D8119FAA3B6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564A3C-DA00-4B1E-A505-D5355EBF96AA}" type="pres">
      <dgm:prSet presAssocID="{9DF9C8A9-07BA-44FD-B0D3-D8119FAA3B65}" presName="comp1" presStyleCnt="0"/>
      <dgm:spPr/>
    </dgm:pt>
    <dgm:pt modelId="{C414C2CD-3162-44B9-BE46-36BD725102F1}" type="pres">
      <dgm:prSet presAssocID="{9DF9C8A9-07BA-44FD-B0D3-D8119FAA3B65}" presName="circle1" presStyleLbl="node1" presStyleIdx="0" presStyleCnt="3" custScaleX="106845" custLinFactNeighborX="5706" custLinFactNeighborY="-6361"/>
      <dgm:spPr/>
      <dgm:t>
        <a:bodyPr/>
        <a:lstStyle/>
        <a:p>
          <a:endParaRPr lang="ru-RU"/>
        </a:p>
      </dgm:t>
    </dgm:pt>
    <dgm:pt modelId="{16FDD090-02FB-4900-8560-DE544D89FEFA}" type="pres">
      <dgm:prSet presAssocID="{9DF9C8A9-07BA-44FD-B0D3-D8119FAA3B65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C33F19-89E7-448D-81C9-859C4A23F399}" type="pres">
      <dgm:prSet presAssocID="{9DF9C8A9-07BA-44FD-B0D3-D8119FAA3B65}" presName="comp2" presStyleCnt="0"/>
      <dgm:spPr/>
    </dgm:pt>
    <dgm:pt modelId="{5196C2A3-FEDC-4AAA-801B-E0A35C393FF4}" type="pres">
      <dgm:prSet presAssocID="{9DF9C8A9-07BA-44FD-B0D3-D8119FAA3B65}" presName="circle2" presStyleLbl="node1" presStyleIdx="1" presStyleCnt="3"/>
      <dgm:spPr/>
      <dgm:t>
        <a:bodyPr/>
        <a:lstStyle/>
        <a:p>
          <a:endParaRPr lang="ru-RU"/>
        </a:p>
      </dgm:t>
    </dgm:pt>
    <dgm:pt modelId="{07683F90-0350-4A34-9CB4-B9DC8831FE68}" type="pres">
      <dgm:prSet presAssocID="{9DF9C8A9-07BA-44FD-B0D3-D8119FAA3B65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0F0821-08D6-4EAE-830B-F910E4BA6875}" type="pres">
      <dgm:prSet presAssocID="{9DF9C8A9-07BA-44FD-B0D3-D8119FAA3B65}" presName="comp3" presStyleCnt="0"/>
      <dgm:spPr/>
    </dgm:pt>
    <dgm:pt modelId="{0624BDF2-CF5A-4F70-B835-4E03FA49BA7F}" type="pres">
      <dgm:prSet presAssocID="{9DF9C8A9-07BA-44FD-B0D3-D8119FAA3B65}" presName="circle3" presStyleLbl="node1" presStyleIdx="2" presStyleCnt="3"/>
      <dgm:spPr/>
      <dgm:t>
        <a:bodyPr/>
        <a:lstStyle/>
        <a:p>
          <a:endParaRPr lang="ru-RU"/>
        </a:p>
      </dgm:t>
    </dgm:pt>
    <dgm:pt modelId="{B5C97F5A-CA97-4D79-9FC2-48C3676F933D}" type="pres">
      <dgm:prSet presAssocID="{9DF9C8A9-07BA-44FD-B0D3-D8119FAA3B65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9BC34E-1B74-4600-B496-8E4C5EA397A0}" type="presOf" srcId="{9DF9C8A9-07BA-44FD-B0D3-D8119FAA3B65}" destId="{09FDFCBB-B69D-4E16-B808-D48E7A7ED5C6}" srcOrd="0" destOrd="0" presId="urn:microsoft.com/office/officeart/2005/8/layout/venn2"/>
    <dgm:cxn modelId="{6CEA84DB-5551-400B-B8E1-1499CE8564C9}" srcId="{9DF9C8A9-07BA-44FD-B0D3-D8119FAA3B65}" destId="{A8054B91-4795-4835-8808-8729F68CA7C5}" srcOrd="0" destOrd="0" parTransId="{6EAB313E-64C4-4248-8C94-468A988D90DE}" sibTransId="{CB919007-C018-414D-93A6-AF0D4E8A4949}"/>
    <dgm:cxn modelId="{7971C37C-814A-4082-A39E-3B08CA3FA961}" type="presOf" srcId="{2622F572-9742-49A1-8713-91A65BD85C23}" destId="{B5C97F5A-CA97-4D79-9FC2-48C3676F933D}" srcOrd="1" destOrd="0" presId="urn:microsoft.com/office/officeart/2005/8/layout/venn2"/>
    <dgm:cxn modelId="{BAF2EB21-AB14-4250-A173-2D08D49C919E}" type="presOf" srcId="{A8054B91-4795-4835-8808-8729F68CA7C5}" destId="{C414C2CD-3162-44B9-BE46-36BD725102F1}" srcOrd="0" destOrd="0" presId="urn:microsoft.com/office/officeart/2005/8/layout/venn2"/>
    <dgm:cxn modelId="{C30ADF35-AF9A-457B-B9F7-E0A2CD1116B6}" type="presOf" srcId="{97D61287-A80F-4816-9F8A-AD9F71A53047}" destId="{5196C2A3-FEDC-4AAA-801B-E0A35C393FF4}" srcOrd="0" destOrd="0" presId="urn:microsoft.com/office/officeart/2005/8/layout/venn2"/>
    <dgm:cxn modelId="{658C8792-D2EB-49A3-9188-C6DA104CB989}" type="presOf" srcId="{97D61287-A80F-4816-9F8A-AD9F71A53047}" destId="{07683F90-0350-4A34-9CB4-B9DC8831FE68}" srcOrd="1" destOrd="0" presId="urn:microsoft.com/office/officeart/2005/8/layout/venn2"/>
    <dgm:cxn modelId="{4EFB5A2A-275F-417E-9F9A-18E66AEE7415}" type="presOf" srcId="{2622F572-9742-49A1-8713-91A65BD85C23}" destId="{0624BDF2-CF5A-4F70-B835-4E03FA49BA7F}" srcOrd="0" destOrd="0" presId="urn:microsoft.com/office/officeart/2005/8/layout/venn2"/>
    <dgm:cxn modelId="{CBAC81C0-8096-45E8-ABE3-76AF367F070B}" srcId="{9DF9C8A9-07BA-44FD-B0D3-D8119FAA3B65}" destId="{2622F572-9742-49A1-8713-91A65BD85C23}" srcOrd="2" destOrd="0" parTransId="{89BB9905-255C-49B1-8E1B-4AD8A7FC3C8F}" sibTransId="{6A8F1C3F-0F0C-4088-B19F-2E533F82C1A6}"/>
    <dgm:cxn modelId="{D3A03E21-1320-44C7-A538-96C9411352FF}" srcId="{9DF9C8A9-07BA-44FD-B0D3-D8119FAA3B65}" destId="{97D61287-A80F-4816-9F8A-AD9F71A53047}" srcOrd="1" destOrd="0" parTransId="{AA90FA48-6538-46DA-906A-B4A5C054FAB7}" sibTransId="{67876B36-7C4E-4856-86CB-E7052B651DE2}"/>
    <dgm:cxn modelId="{C27887AD-173C-4210-8E95-8FBA93963914}" type="presOf" srcId="{A8054B91-4795-4835-8808-8729F68CA7C5}" destId="{16FDD090-02FB-4900-8560-DE544D89FEFA}" srcOrd="1" destOrd="0" presId="urn:microsoft.com/office/officeart/2005/8/layout/venn2"/>
    <dgm:cxn modelId="{D3781C12-3A5F-4B50-BB83-587BFF7C811A}" type="presParOf" srcId="{09FDFCBB-B69D-4E16-B808-D48E7A7ED5C6}" destId="{8A564A3C-DA00-4B1E-A505-D5355EBF96AA}" srcOrd="0" destOrd="0" presId="urn:microsoft.com/office/officeart/2005/8/layout/venn2"/>
    <dgm:cxn modelId="{D5A2B37B-7CD3-4BF8-A0DB-C447F76B4848}" type="presParOf" srcId="{8A564A3C-DA00-4B1E-A505-D5355EBF96AA}" destId="{C414C2CD-3162-44B9-BE46-36BD725102F1}" srcOrd="0" destOrd="0" presId="urn:microsoft.com/office/officeart/2005/8/layout/venn2"/>
    <dgm:cxn modelId="{53F27828-4C38-4B47-9D13-EFF579200293}" type="presParOf" srcId="{8A564A3C-DA00-4B1E-A505-D5355EBF96AA}" destId="{16FDD090-02FB-4900-8560-DE544D89FEFA}" srcOrd="1" destOrd="0" presId="urn:microsoft.com/office/officeart/2005/8/layout/venn2"/>
    <dgm:cxn modelId="{A73D901A-B3A5-4FCD-AAEB-D695D8EBABA1}" type="presParOf" srcId="{09FDFCBB-B69D-4E16-B808-D48E7A7ED5C6}" destId="{A9C33F19-89E7-448D-81C9-859C4A23F399}" srcOrd="1" destOrd="0" presId="urn:microsoft.com/office/officeart/2005/8/layout/venn2"/>
    <dgm:cxn modelId="{A36D8414-A28F-44B3-BA90-9DBF98E18C2E}" type="presParOf" srcId="{A9C33F19-89E7-448D-81C9-859C4A23F399}" destId="{5196C2A3-FEDC-4AAA-801B-E0A35C393FF4}" srcOrd="0" destOrd="0" presId="urn:microsoft.com/office/officeart/2005/8/layout/venn2"/>
    <dgm:cxn modelId="{6FF8B1F1-6A26-4F7F-9497-420988342A59}" type="presParOf" srcId="{A9C33F19-89E7-448D-81C9-859C4A23F399}" destId="{07683F90-0350-4A34-9CB4-B9DC8831FE68}" srcOrd="1" destOrd="0" presId="urn:microsoft.com/office/officeart/2005/8/layout/venn2"/>
    <dgm:cxn modelId="{5F13A323-0FB4-4136-BC1A-758ADFA4357C}" type="presParOf" srcId="{09FDFCBB-B69D-4E16-B808-D48E7A7ED5C6}" destId="{A90F0821-08D6-4EAE-830B-F910E4BA6875}" srcOrd="2" destOrd="0" presId="urn:microsoft.com/office/officeart/2005/8/layout/venn2"/>
    <dgm:cxn modelId="{0CD084EE-AE8A-4CE8-BC1B-09CDE41DCFCE}" type="presParOf" srcId="{A90F0821-08D6-4EAE-830B-F910E4BA6875}" destId="{0624BDF2-CF5A-4F70-B835-4E03FA49BA7F}" srcOrd="0" destOrd="0" presId="urn:microsoft.com/office/officeart/2005/8/layout/venn2"/>
    <dgm:cxn modelId="{1A989680-1B1B-4ED0-8E6A-22D6E928FB4E}" type="presParOf" srcId="{A90F0821-08D6-4EAE-830B-F910E4BA6875}" destId="{B5C97F5A-CA97-4D79-9FC2-48C3676F933D}" srcOrd="1" destOrd="0" presId="urn:microsoft.com/office/officeart/2005/8/layout/ven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157" y="2236949"/>
            <a:ext cx="9793764" cy="154352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8314" y="4080510"/>
            <a:ext cx="8065453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353506" y="288375"/>
            <a:ext cx="2592467" cy="61441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76106" y="288375"/>
            <a:ext cx="7585366" cy="61441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0167" y="4627250"/>
            <a:ext cx="9793764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0167" y="3052049"/>
            <a:ext cx="9793764" cy="157519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6105" y="1680215"/>
            <a:ext cx="508891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857057" y="1680215"/>
            <a:ext cx="508891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6104" y="1611869"/>
            <a:ext cx="509091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6104" y="2283619"/>
            <a:ext cx="5090917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53056" y="1611869"/>
            <a:ext cx="509291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853056" y="2283619"/>
            <a:ext cx="5092917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4" y="286704"/>
            <a:ext cx="3790684" cy="12201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4814" y="286707"/>
            <a:ext cx="6441160" cy="61457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6104" y="1506858"/>
            <a:ext cx="3790684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8409" y="5040632"/>
            <a:ext cx="6913245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58409" y="643414"/>
            <a:ext cx="6913245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58409" y="5635707"/>
            <a:ext cx="6913245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6" y="288370"/>
            <a:ext cx="10369868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6106" y="1680215"/>
            <a:ext cx="10369868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76106" y="6674172"/>
            <a:ext cx="268848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36710" y="6674172"/>
            <a:ext cx="364865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57489" y="6674172"/>
            <a:ext cx="268848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3938" y="457202"/>
            <a:ext cx="9793618" cy="5102225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ЗАПОРІЗЬКИЙ  НАЦІОНАЛЬНИЙ  УНІВЕРСИТЕТ</a:t>
            </a: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r>
              <a:rPr lang="uk-UA" sz="20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КАФЕДРА СОЦІАЛЬНОЇ ПЕДАГОГІКИ ТА СПЕЦІАЛЬНОЇ ОСВІТИ</a:t>
            </a:r>
            <a:r>
              <a:rPr lang="uk-UA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/>
            </a:r>
            <a:br>
              <a:rPr lang="uk-UA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sym typeface="+mn-ea"/>
              </a:rPr>
              <a:t>2024</a:t>
            </a:r>
            <a: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uk-UA" sz="2400" b="1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НАВЧАЛЬНА ДИСЦИПЛІНА:</a:t>
            </a:r>
            <a:r>
              <a:rPr lang="ru-RU" sz="2400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ru-RU" sz="2400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r>
              <a:rPr lang="uk-UA" sz="4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ЛОГОКОРЕКЦІЙНА РОБОТА В УМОВАХ ПІСЛЯВОЄННОЇ ВІДБУДОВИ КРАЇНИ</a:t>
            </a:r>
            <a:r>
              <a:rPr lang="ru-RU" sz="40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ru-RU" sz="40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r>
              <a:rPr lang="uk-UA" sz="24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endParaRPr lang="uk-UA" sz="2400" b="1" dirty="0" smtClean="0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5571" y="5815028"/>
            <a:ext cx="10712209" cy="1071570"/>
          </a:xfrm>
        </p:spPr>
        <p:txBody>
          <a:bodyPr>
            <a:normAutofit fontScale="87500" lnSpcReduction="10000"/>
          </a:bodyPr>
          <a:lstStyle/>
          <a:p>
            <a:endParaRPr lang="uk-UA" sz="1800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r"/>
            <a:r>
              <a:rPr lang="uk-UA" sz="1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НАТАЛЯ КВАША</a:t>
            </a:r>
            <a:r>
              <a:rPr lang="uk-UA" sz="12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ВИКЛАДАЧ</a:t>
            </a:r>
            <a:endParaRPr lang="uk-UA" sz="1200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r"/>
            <a:r>
              <a:rPr lang="uk-UA" sz="1800" b="1" dirty="0" smtClean="0">
                <a:solidFill>
                  <a:srgbClr val="FF0000"/>
                </a:solidFill>
                <a:latin typeface="Bookman Old Style" panose="02050604050505020204" pitchFamily="18" charset="0"/>
                <a:sym typeface="+mn-ea"/>
              </a:rPr>
              <a:t/>
            </a:r>
            <a:br>
              <a:rPr lang="uk-UA" sz="1800" b="1" dirty="0" smtClean="0">
                <a:solidFill>
                  <a:srgbClr val="FF0000"/>
                </a:solidFill>
                <a:latin typeface="Bookman Old Style" panose="02050604050505020204" pitchFamily="18" charset="0"/>
                <a:sym typeface="+mn-ea"/>
              </a:rPr>
            </a:br>
            <a:endParaRPr lang="uk-UA" sz="1800" b="1" dirty="0" smtClean="0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ДОПОМОГА  У ПОДОЛАННІ СТАНУ, ЗАПОБІГАННЯ НАСЛІДКАМ</a:t>
            </a:r>
          </a:p>
        </p:txBody>
      </p:sp>
      <p:pic>
        <p:nvPicPr>
          <p:cNvPr id="4098" name="Picture 2" descr="C:\Users\asus\Desktop\img_4906-1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0773" y="1743062"/>
            <a:ext cx="4071966" cy="4468106"/>
          </a:xfrm>
          <a:prstGeom prst="rect">
            <a:avLst/>
          </a:prstGeom>
          <a:noFill/>
        </p:spPr>
      </p:pic>
      <p:pic>
        <p:nvPicPr>
          <p:cNvPr id="4099" name="Picture 3" descr="C:\Users\asus\Desktop\Без названия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282929" y="4457706"/>
            <a:ext cx="3239146" cy="2357454"/>
          </a:xfrm>
          <a:prstGeom prst="rect">
            <a:avLst/>
          </a:prstGeom>
          <a:noFill/>
        </p:spPr>
      </p:pic>
      <p:pic>
        <p:nvPicPr>
          <p:cNvPr id="4100" name="Picture 4" descr="C:\Users\asus\Desktop\images (7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1749" y="1385872"/>
            <a:ext cx="2745460" cy="2500330"/>
          </a:xfrm>
          <a:prstGeom prst="rect">
            <a:avLst/>
          </a:prstGeom>
          <a:noFill/>
        </p:spPr>
      </p:pic>
      <p:pic>
        <p:nvPicPr>
          <p:cNvPr id="3074" name="Picture 2" descr="C:\Users\asus\Desktop\images (1)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1749" y="4314830"/>
            <a:ext cx="3143272" cy="2643191"/>
          </a:xfrm>
          <a:prstGeom prst="rect">
            <a:avLst/>
          </a:prstGeom>
          <a:noFill/>
        </p:spPr>
      </p:pic>
      <p:pic>
        <p:nvPicPr>
          <p:cNvPr id="3075" name="Picture 3" descr="C:\Users\asus\Desktop\images (1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18425" y="1885938"/>
            <a:ext cx="3357586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  <a:latin typeface="Bookman Old Style" pitchFamily="18" charset="0"/>
              </a:rPr>
              <a:t>ПРАКТИЧНІ</a:t>
            </a:r>
            <a:r>
              <a:rPr lang="uk-UA" b="1" dirty="0" smtClean="0">
                <a:latin typeface="Bookman Old Style" pitchFamily="18" charset="0"/>
              </a:rPr>
              <a:t> </a:t>
            </a:r>
            <a:r>
              <a:rPr lang="uk-UA" b="1" dirty="0" smtClean="0">
                <a:latin typeface="Bookman Old Style" pitchFamily="18" charset="0"/>
              </a:rPr>
              <a:t> </a:t>
            </a:r>
            <a:r>
              <a:rPr lang="uk-UA" b="1" dirty="0" smtClean="0">
                <a:solidFill>
                  <a:srgbClr val="00B050"/>
                </a:solidFill>
                <a:latin typeface="Bookman Old Style" pitchFamily="18" charset="0"/>
              </a:rPr>
              <a:t>ЗАНЯТТЯ</a:t>
            </a:r>
            <a:endParaRPr lang="ru-RU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4" name="Picture 2" descr="C:\Users\asus\Desktop\Без названия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46459" y="1314434"/>
            <a:ext cx="4662271" cy="2134533"/>
          </a:xfrm>
          <a:prstGeom prst="rect">
            <a:avLst/>
          </a:prstGeom>
          <a:noFill/>
        </p:spPr>
      </p:pic>
      <p:pic>
        <p:nvPicPr>
          <p:cNvPr id="5" name="Picture 2" descr="C:\Users\asus\Desktop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1815" y="3529012"/>
            <a:ext cx="3000396" cy="3000396"/>
          </a:xfrm>
          <a:prstGeom prst="rect">
            <a:avLst/>
          </a:prstGeom>
          <a:noFill/>
        </p:spPr>
      </p:pic>
      <p:pic>
        <p:nvPicPr>
          <p:cNvPr id="6" name="Picture 3" descr="C:\Users\asus\Desktop\image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80873">
            <a:off x="6118227" y="4171954"/>
            <a:ext cx="4943498" cy="24717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6" y="288370"/>
            <a:ext cx="10369868" cy="116894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ru-RU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r>
              <a:rPr lang="ru-RU" sz="40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ВИЗНАЧЕННЯ </a:t>
            </a:r>
            <a:r>
              <a:rPr lang="uk-UA" sz="40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ВЛАСНОГО </a:t>
            </a:r>
            <a:r>
              <a:rPr lang="ru-RU" sz="40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РІВНЯ СТРЕСУ</a:t>
            </a:r>
            <a:r>
              <a:rPr lang="ru-RU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ru-RU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endParaRPr lang="ru-RU" b="1" dirty="0" smtClean="0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6105" y="1957376"/>
            <a:ext cx="5327808" cy="44751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ШКАЛА ПСИХОЛОГІЧНОГО</a:t>
            </a:r>
          </a:p>
          <a:p>
            <a:pPr>
              <a:buNone/>
            </a:pPr>
            <a:r>
              <a:rPr lang="ru-RU" sz="2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СТРЕСУ</a:t>
            </a:r>
            <a:r>
              <a:rPr lang="ru-RU" sz="2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:</a:t>
            </a:r>
            <a:r>
              <a:rPr lang="ru-RU" sz="2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endParaRPr lang="ru-RU" sz="2000" b="1" dirty="0" smtClean="0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</a:rPr>
              <a:t>цифри від 1 до 8 </a:t>
            </a:r>
          </a:p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</a:rPr>
              <a:t>означають частоту переживань:</a:t>
            </a:r>
            <a:endParaRPr lang="ru-RU" sz="24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</a:rPr>
              <a:t>1 – ніколи</a:t>
            </a:r>
            <a:endParaRPr lang="ru-RU" sz="24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</a:rPr>
              <a:t>2 – майже ніколи</a:t>
            </a:r>
            <a:endParaRPr lang="ru-RU" sz="24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</a:rPr>
              <a:t>3 – дуже рідко</a:t>
            </a:r>
            <a:endParaRPr lang="ru-RU" sz="24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</a:rPr>
              <a:t>4 – рідко</a:t>
            </a:r>
            <a:endParaRPr lang="ru-RU" sz="24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</a:rPr>
              <a:t>5 – іноді </a:t>
            </a:r>
            <a:endParaRPr lang="ru-RU" sz="24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</a:rPr>
              <a:t>6 – часто</a:t>
            </a:r>
            <a:endParaRPr lang="ru-RU" sz="24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</a:rPr>
              <a:t>7 – дуже часто </a:t>
            </a:r>
            <a:endParaRPr lang="ru-RU" sz="24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</a:rPr>
              <a:t>8 – постійно </a:t>
            </a:r>
            <a:endParaRPr lang="ru-RU" sz="24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C:\Users\asus\Desktop\Без названия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619417" y="2171690"/>
            <a:ext cx="4264494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B050"/>
                </a:solidFill>
                <a:latin typeface="Bookman Old Style" pitchFamily="18" charset="0"/>
              </a:rPr>
              <a:t>АБСОЛЮТНО ДОСТУПНИЙ МІНІМУМ ДЛЯ САМОРЕГУЛЯЦІЇ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6105" y="1680215"/>
            <a:ext cx="6185064" cy="4752261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endParaRPr lang="uk-UA" sz="80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algn="just">
              <a:buNone/>
            </a:pPr>
            <a:r>
              <a:rPr lang="uk-UA" sz="9600" b="1" dirty="0" smtClean="0">
                <a:solidFill>
                  <a:srgbClr val="0070C0"/>
                </a:solidFill>
                <a:latin typeface="Bookman Old Style" pitchFamily="18" charset="0"/>
              </a:rPr>
              <a:t>ФІЗИЧНЕ НАВАНТАЖЕННЯ,</a:t>
            </a:r>
          </a:p>
          <a:p>
            <a:pPr algn="just">
              <a:buNone/>
            </a:pPr>
            <a:r>
              <a:rPr lang="uk-UA" sz="9600" b="1" dirty="0" smtClean="0">
                <a:solidFill>
                  <a:srgbClr val="0070C0"/>
                </a:solidFill>
                <a:latin typeface="Bookman Old Style" pitchFamily="18" charset="0"/>
              </a:rPr>
              <a:t>ВПРАВИ (головні принципи)</a:t>
            </a:r>
          </a:p>
          <a:p>
            <a:pPr algn="just">
              <a:buNone/>
            </a:pPr>
            <a:endParaRPr lang="uk-UA" sz="96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algn="just">
              <a:buNone/>
            </a:pPr>
            <a:r>
              <a:rPr lang="uk-UA" sz="9600" b="1" dirty="0" smtClean="0">
                <a:solidFill>
                  <a:srgbClr val="0070C0"/>
                </a:solidFill>
                <a:latin typeface="Bookman Old Style" pitchFamily="18" charset="0"/>
              </a:rPr>
              <a:t>БЕЗПЕЧНЕ ЗВІЛЬНЕННЯ ВІД</a:t>
            </a:r>
          </a:p>
          <a:p>
            <a:pPr algn="just">
              <a:buNone/>
            </a:pPr>
            <a:r>
              <a:rPr lang="uk-UA" sz="9600" b="1" dirty="0" smtClean="0">
                <a:solidFill>
                  <a:srgbClr val="0070C0"/>
                </a:solidFill>
                <a:latin typeface="Bookman Old Style" pitchFamily="18" charset="0"/>
              </a:rPr>
              <a:t>НЕГАТИВНИХ ДУМОК</a:t>
            </a:r>
          </a:p>
          <a:p>
            <a:pPr algn="just">
              <a:buNone/>
            </a:pPr>
            <a:r>
              <a:rPr lang="ru-RU" sz="9600" b="1" dirty="0" smtClean="0">
                <a:solidFill>
                  <a:srgbClr val="0070C0"/>
                </a:solidFill>
                <a:latin typeface="Bookman Old Style" pitchFamily="18" charset="0"/>
              </a:rPr>
              <a:t>(метод)</a:t>
            </a:r>
            <a:endParaRPr lang="ru-RU" sz="96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algn="just">
              <a:buNone/>
            </a:pPr>
            <a:endParaRPr lang="ru-RU" sz="96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algn="just">
              <a:buNone/>
            </a:pPr>
            <a:r>
              <a:rPr lang="uk-UA" sz="9600" b="1" dirty="0" smtClean="0">
                <a:solidFill>
                  <a:srgbClr val="0070C0"/>
                </a:solidFill>
                <a:latin typeface="Bookman Old Style" pitchFamily="18" charset="0"/>
              </a:rPr>
              <a:t>БАЛАНС СФЕР ЖИТТЯ</a:t>
            </a:r>
          </a:p>
          <a:p>
            <a:pPr algn="just">
              <a:buNone/>
            </a:pPr>
            <a:r>
              <a:rPr lang="uk-UA" sz="9600" b="1" dirty="0" smtClean="0">
                <a:solidFill>
                  <a:srgbClr val="0070C0"/>
                </a:solidFill>
                <a:latin typeface="Bookman Old Style" pitchFamily="18" charset="0"/>
              </a:rPr>
              <a:t>(раціональне співвідношення</a:t>
            </a:r>
            <a:r>
              <a:rPr lang="uk-UA" sz="8000" b="1" dirty="0" smtClean="0">
                <a:solidFill>
                  <a:srgbClr val="0070C0"/>
                </a:solidFill>
                <a:latin typeface="Bookman Old Style" pitchFamily="18" charset="0"/>
              </a:rPr>
              <a:t>)</a:t>
            </a:r>
          </a:p>
          <a:p>
            <a:pPr algn="just">
              <a:buNone/>
            </a:pPr>
            <a:endParaRPr lang="uk-UA" sz="80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8000" b="1" dirty="0" smtClean="0">
                <a:solidFill>
                  <a:srgbClr val="0070C0"/>
                </a:solidFill>
                <a:latin typeface="Bookman Old Style" pitchFamily="18" charset="0"/>
              </a:rPr>
              <a:t>	</a:t>
            </a:r>
            <a:endParaRPr lang="ru-RU" sz="8000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endParaRPr lang="uk-UA" b="1" dirty="0" smtClean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  <p:pic>
        <p:nvPicPr>
          <p:cNvPr id="5122" name="Picture 2" descr="C:\Users\asus\Desktop\images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 rot="1208702">
            <a:off x="6689731" y="2314566"/>
            <a:ext cx="4256082" cy="22145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6" y="288370"/>
            <a:ext cx="10369868" cy="811750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rgbClr val="00B050"/>
                </a:solidFill>
                <a:latin typeface="Bookman Old Style" pitchFamily="18" charset="0"/>
              </a:rPr>
              <a:t>СТРЕСОВА СИТУАЦІЯ З КОЛЕГАМИ, КЛІЄНТАМИ</a:t>
            </a:r>
            <a:endParaRPr lang="ru-RU" sz="36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6105" y="1680215"/>
            <a:ext cx="6828006" cy="5277821"/>
          </a:xfrm>
        </p:spPr>
        <p:txBody>
          <a:bodyPr>
            <a:normAutofit fontScale="32500" lnSpcReduction="20000"/>
          </a:bodyPr>
          <a:lstStyle/>
          <a:p>
            <a:pPr marL="1143000" indent="-1143000">
              <a:buNone/>
            </a:pPr>
            <a:endParaRPr lang="uk-UA" sz="80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marL="1143000" indent="-1143000">
              <a:buNone/>
            </a:pPr>
            <a:r>
              <a:rPr lang="uk-UA" sz="8000" b="1" dirty="0" smtClean="0">
                <a:solidFill>
                  <a:srgbClr val="0070C0"/>
                </a:solidFill>
                <a:latin typeface="Bookman Old Style" pitchFamily="18" charset="0"/>
              </a:rPr>
              <a:t>ПРАВИЛА ДІАЛОГУ</a:t>
            </a:r>
          </a:p>
          <a:p>
            <a:pPr marL="1143000" indent="-1143000">
              <a:buNone/>
            </a:pPr>
            <a:r>
              <a:rPr lang="uk-UA" sz="80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sz="80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8000" b="1" dirty="0" smtClean="0">
                <a:solidFill>
                  <a:srgbClr val="0070C0"/>
                </a:solidFill>
                <a:latin typeface="Bookman Old Style" pitchFamily="18" charset="0"/>
              </a:rPr>
              <a:t>ФРАЗИ-ТАБУ</a:t>
            </a:r>
          </a:p>
          <a:p>
            <a:pPr>
              <a:buNone/>
            </a:pPr>
            <a:endParaRPr lang="uk-UA" sz="80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8000" b="1" dirty="0" smtClean="0">
                <a:solidFill>
                  <a:srgbClr val="0070C0"/>
                </a:solidFill>
                <a:latin typeface="Bookman Old Style" pitchFamily="18" charset="0"/>
              </a:rPr>
              <a:t>КОРДОНИ ВЛАСНІ </a:t>
            </a:r>
            <a:r>
              <a:rPr lang="uk-UA" sz="8000" b="1" dirty="0" smtClean="0">
                <a:solidFill>
                  <a:srgbClr val="0070C0"/>
                </a:solidFill>
                <a:latin typeface="Bookman Old Style" pitchFamily="18" charset="0"/>
              </a:rPr>
              <a:t>+ </a:t>
            </a:r>
            <a:endParaRPr lang="uk-UA" sz="80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8000" b="1" dirty="0" smtClean="0">
                <a:solidFill>
                  <a:srgbClr val="0070C0"/>
                </a:solidFill>
                <a:latin typeface="Bookman Old Style" pitchFamily="18" charset="0"/>
              </a:rPr>
              <a:t>ІНШОЇ  ЛЮДИНИ = В ЧОМУ знайти</a:t>
            </a:r>
          </a:p>
          <a:p>
            <a:pPr>
              <a:buNone/>
            </a:pPr>
            <a:r>
              <a:rPr lang="uk-UA" sz="8000" b="1" dirty="0" smtClean="0">
                <a:solidFill>
                  <a:srgbClr val="0070C0"/>
                </a:solidFill>
                <a:latin typeface="Bookman Old Style" pitchFamily="18" charset="0"/>
              </a:rPr>
              <a:t>БАЛАНС?</a:t>
            </a:r>
            <a:endParaRPr lang="ru-RU" sz="80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endParaRPr lang="uk-UA" sz="80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uk-UA" sz="8000" b="1" dirty="0" smtClean="0">
                <a:solidFill>
                  <a:srgbClr val="0070C0"/>
                </a:solidFill>
                <a:latin typeface="Bookman Old Style" pitchFamily="18" charset="0"/>
              </a:rPr>
              <a:t>ВПРАВА НА ЗНИЖЕННЯ ГОСТРОТИ</a:t>
            </a:r>
          </a:p>
          <a:p>
            <a:pPr>
              <a:buNone/>
            </a:pPr>
            <a:r>
              <a:rPr lang="uk-UA" sz="8000" b="1" dirty="0" smtClean="0">
                <a:solidFill>
                  <a:srgbClr val="0070C0"/>
                </a:solidFill>
                <a:latin typeface="Bookman Old Style" pitchFamily="18" charset="0"/>
              </a:rPr>
              <a:t>СТРЕСОВОГО СТАНУ</a:t>
            </a:r>
            <a:endParaRPr lang="uk-UA" sz="80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endParaRPr lang="ru-RU" sz="80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uk-UA" sz="8000" b="1" dirty="0" smtClean="0">
                <a:latin typeface="Bookman Old Style" pitchFamily="18" charset="0"/>
              </a:rPr>
              <a:t> </a:t>
            </a:r>
            <a:endParaRPr lang="ru-RU" sz="7200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146" name="Picture 2" descr="C:\Users\asus\Desktop\images (3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 rot="1101214">
            <a:off x="7423792" y="2572772"/>
            <a:ext cx="3659493" cy="23890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sz="3600" b="1" dirty="0" smtClean="0">
                <a:solidFill>
                  <a:srgbClr val="00B050"/>
                </a:solidFill>
                <a:latin typeface="Bookman Old Style" pitchFamily="18" charset="0"/>
              </a:rPr>
              <a:t>НА  РОБОТІ  МОЖНА  МАТИ  “АПТЕЧКУ”</a:t>
            </a:r>
            <a:endParaRPr lang="ru-RU" sz="36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uk-UA" b="1" dirty="0" smtClean="0">
              <a:latin typeface="Bookman Old Style" pitchFamily="18" charset="0"/>
            </a:endParaRPr>
          </a:p>
          <a:p>
            <a:pPr>
              <a:buNone/>
            </a:pPr>
            <a:endParaRPr lang="uk-UA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СКЛАД/ПЕРЕЛІК</a:t>
            </a:r>
          </a:p>
          <a:p>
            <a:pPr>
              <a:buNone/>
            </a:pPr>
            <a:endParaRPr lang="uk-UA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ПРАВИЛА </a:t>
            </a:r>
          </a:p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ВИКОРИСТАННЯ</a:t>
            </a:r>
            <a:endParaRPr lang="ru-RU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pic>
        <p:nvPicPr>
          <p:cNvPr id="7170" name="Picture 2" descr="C:\Users\asus\Desktop\images (4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261367" y="3957640"/>
            <a:ext cx="2466975" cy="1857375"/>
          </a:xfrm>
          <a:prstGeom prst="rect">
            <a:avLst/>
          </a:prstGeom>
          <a:noFill/>
        </p:spPr>
      </p:pic>
      <p:pic>
        <p:nvPicPr>
          <p:cNvPr id="7171" name="Picture 3" descr="C:\Users\asus\Desktop\Без назван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8227" y="1457310"/>
            <a:ext cx="2786082" cy="2438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B050"/>
                </a:solidFill>
                <a:latin typeface="Bookman Old Style" pitchFamily="18" charset="0"/>
              </a:rPr>
              <a:t>ЧЕК-ЛИСТ</a:t>
            </a:r>
            <a:r>
              <a:rPr lang="ru-RU" sz="3600" dirty="0" smtClean="0">
                <a:solidFill>
                  <a:srgbClr val="00B050"/>
                </a:solidFill>
                <a:latin typeface="Bookman Old Style" pitchFamily="18" charset="0"/>
              </a:rPr>
              <a:t/>
            </a:r>
            <a:br>
              <a:rPr lang="ru-RU" sz="3600" dirty="0" smtClean="0">
                <a:solidFill>
                  <a:srgbClr val="00B050"/>
                </a:solidFill>
                <a:latin typeface="Bookman Old Style" pitchFamily="18" charset="0"/>
              </a:rPr>
            </a:br>
            <a:endParaRPr lang="ru-RU" sz="36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Сон (час, якість)</a:t>
            </a:r>
          </a:p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Дихання </a:t>
            </a:r>
            <a:endParaRPr lang="ru-RU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Харчування (без або мінімум </a:t>
            </a:r>
          </a:p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рафінованого цукру)</a:t>
            </a:r>
            <a:endParaRPr lang="ru-RU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Свіже повітря</a:t>
            </a:r>
            <a:endParaRPr lang="ru-RU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Вода</a:t>
            </a:r>
            <a:endParaRPr lang="ru-RU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Відпочинок </a:t>
            </a:r>
            <a:endParaRPr lang="ru-RU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Хобі </a:t>
            </a:r>
            <a:endParaRPr lang="ru-RU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Постановка реальних, </a:t>
            </a:r>
          </a:p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досяжних цілей</a:t>
            </a:r>
            <a:endParaRPr lang="ru-RU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b="1" dirty="0" err="1" smtClean="0">
                <a:solidFill>
                  <a:srgbClr val="0070C0"/>
                </a:solidFill>
                <a:latin typeface="Bookman Old Style" pitchFamily="18" charset="0"/>
              </a:rPr>
              <a:t>Сміхотерапія</a:t>
            </a: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Спілкування (позитивні </a:t>
            </a:r>
          </a:p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емоції) </a:t>
            </a:r>
            <a:endParaRPr lang="ru-RU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endParaRPr lang="ru-RU" dirty="0">
              <a:latin typeface="Bookman Old Style" pitchFamily="18" charset="0"/>
            </a:endParaRPr>
          </a:p>
        </p:txBody>
      </p:sp>
      <p:pic>
        <p:nvPicPr>
          <p:cNvPr id="8197" name="Picture 5" descr="C:\Users\asus\Desktop\images (2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546855" y="3386136"/>
            <a:ext cx="4395987" cy="2888338"/>
          </a:xfrm>
          <a:prstGeom prst="rect">
            <a:avLst/>
          </a:prstGeom>
          <a:noFill/>
        </p:spPr>
      </p:pic>
      <p:pic>
        <p:nvPicPr>
          <p:cNvPr id="8198" name="Picture 6" descr="C:\Users\asus\Desktop\Без названия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8557" y="957244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3" y="286704"/>
            <a:ext cx="4541991" cy="1456358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ОСОБИСТІ  ПРАВИЛА НА РОБОТІ – ТОП 10</a:t>
            </a:r>
            <a:endParaRPr lang="ru-RU" sz="36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576104" y="2171690"/>
            <a:ext cx="3790684" cy="4260784"/>
          </a:xfrm>
        </p:spPr>
        <p:txBody>
          <a:bodyPr>
            <a:normAutofit/>
          </a:bodyPr>
          <a:lstStyle/>
          <a:p>
            <a:endParaRPr lang="uk-UA" sz="2800" b="1" dirty="0" smtClean="0">
              <a:solidFill>
                <a:srgbClr val="FF0066"/>
              </a:solidFill>
              <a:latin typeface="Bookman Old Style" pitchFamily="18" charset="0"/>
            </a:endParaRPr>
          </a:p>
          <a:p>
            <a:r>
              <a:rPr lang="uk-UA" sz="2800" b="1" dirty="0" smtClean="0">
                <a:solidFill>
                  <a:srgbClr val="FF0066"/>
                </a:solidFill>
                <a:latin typeface="Bookman Old Style" pitchFamily="18" charset="0"/>
              </a:rPr>
              <a:t>УМОВА ЕФЕКТИВНОСТІ – ЩОДЕННЕ ВИКОНАННЯ</a:t>
            </a:r>
          </a:p>
          <a:p>
            <a:endParaRPr lang="uk-UA" sz="2800" b="1" dirty="0" smtClean="0">
              <a:solidFill>
                <a:srgbClr val="FF0066"/>
              </a:solidFill>
              <a:latin typeface="Bookman Old Style" pitchFamily="18" charset="0"/>
            </a:endParaRPr>
          </a:p>
          <a:p>
            <a:r>
              <a:rPr lang="uk-UA" sz="2800" b="1" dirty="0" smtClean="0">
                <a:solidFill>
                  <a:srgbClr val="FF0066"/>
                </a:solidFill>
                <a:latin typeface="Bookman Old Style" pitchFamily="18" charset="0"/>
              </a:rPr>
              <a:t>НЕ ЗАВТРА - СЬОГОДНІ</a:t>
            </a:r>
            <a:endParaRPr lang="ru-RU" sz="2800" b="1" dirty="0">
              <a:solidFill>
                <a:srgbClr val="FF0066"/>
              </a:solidFill>
              <a:latin typeface="Bookman Old Style" pitchFamily="18" charset="0"/>
            </a:endParaRPr>
          </a:p>
        </p:txBody>
      </p:sp>
      <p:pic>
        <p:nvPicPr>
          <p:cNvPr id="9219" name="Picture 3" descr="C:\Users\asus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03847" y="2886070"/>
            <a:ext cx="2857520" cy="2643206"/>
          </a:xfrm>
          <a:prstGeom prst="rect">
            <a:avLst/>
          </a:prstGeom>
          <a:noFill/>
        </p:spPr>
      </p:pic>
      <p:pic>
        <p:nvPicPr>
          <p:cNvPr id="9221" name="Picture 5" descr="C:\Users\asus\Desktop\Без назван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3979" y="600054"/>
            <a:ext cx="2143125" cy="2143125"/>
          </a:xfrm>
          <a:prstGeom prst="rect">
            <a:avLst/>
          </a:prstGeom>
          <a:noFill/>
        </p:spPr>
      </p:pic>
      <p:pic>
        <p:nvPicPr>
          <p:cNvPr id="9222" name="Picture 6" descr="C:\Users\asus\Desktop\image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61499" y="4814896"/>
            <a:ext cx="1714512" cy="1714512"/>
          </a:xfrm>
          <a:prstGeom prst="rect">
            <a:avLst/>
          </a:prstGeom>
          <a:noFill/>
        </p:spPr>
      </p:pic>
      <p:pic>
        <p:nvPicPr>
          <p:cNvPr id="9223" name="Picture 7" descr="C:\Users\asus\Desktop\images (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904309" y="2671756"/>
            <a:ext cx="1685123" cy="1514478"/>
          </a:xfrm>
          <a:prstGeom prst="rect">
            <a:avLst/>
          </a:prstGeom>
          <a:noFill/>
        </p:spPr>
      </p:pic>
      <p:pic>
        <p:nvPicPr>
          <p:cNvPr id="1026" name="Picture 2" descr="C:\Users\asus\Desktop\Без названия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18557" y="600054"/>
            <a:ext cx="21717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ГОЛОВНЕ ПРАВИЛО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endParaRPr lang="ru-RU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marL="514350" indent="-514350">
              <a:buNone/>
            </a:pPr>
            <a:endParaRPr lang="ru-RU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ru-RU" b="1" dirty="0" err="1" smtClean="0">
                <a:solidFill>
                  <a:srgbClr val="FF0000"/>
                </a:solidFill>
                <a:latin typeface="Bookman Old Style" pitchFamily="18" charset="0"/>
              </a:rPr>
              <a:t>вміння</a:t>
            </a: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man Old Style" pitchFamily="18" charset="0"/>
              </a:rPr>
              <a:t>підтримувати</a:t>
            </a: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баланс </a:t>
            </a:r>
            <a:r>
              <a:rPr lang="ru-RU" b="1" dirty="0" err="1" smtClean="0">
                <a:solidFill>
                  <a:srgbClr val="0070C0"/>
                </a:solidFill>
                <a:latin typeface="Bookman Old Style" pitchFamily="18" charset="0"/>
              </a:rPr>
              <a:t>всіх</a:t>
            </a: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 сил </a:t>
            </a:r>
            <a:r>
              <a:rPr lang="ru-RU" b="1" dirty="0" err="1" smtClean="0">
                <a:solidFill>
                  <a:srgbClr val="0070C0"/>
                </a:solidFill>
                <a:latin typeface="Bookman Old Style" pitchFamily="18" charset="0"/>
              </a:rPr>
              <a:t>свого</a:t>
            </a: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</a:p>
          <a:p>
            <a:pPr marL="514350" indent="-514350">
              <a:buNone/>
            </a:pPr>
            <a:r>
              <a:rPr lang="ru-RU" b="1" dirty="0" err="1" smtClean="0">
                <a:solidFill>
                  <a:srgbClr val="0070C0"/>
                </a:solidFill>
                <a:latin typeface="Bookman Old Style" pitchFamily="18" charset="0"/>
              </a:rPr>
              <a:t>організму</a:t>
            </a: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, а </a:t>
            </a:r>
            <a:r>
              <a:rPr lang="ru-RU" b="1" dirty="0" err="1" smtClean="0">
                <a:solidFill>
                  <a:srgbClr val="0070C0"/>
                </a:solidFill>
                <a:latin typeface="Bookman Old Style" pitchFamily="18" charset="0"/>
              </a:rPr>
              <a:t>також</a:t>
            </a: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man Old Style" pitchFamily="18" charset="0"/>
              </a:rPr>
              <a:t>всіх</a:t>
            </a:r>
            <a:endParaRPr lang="ru-RU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сфер </a:t>
            </a:r>
            <a:r>
              <a:rPr lang="ru-RU" b="1" dirty="0" err="1" smtClean="0">
                <a:solidFill>
                  <a:srgbClr val="0070C0"/>
                </a:solidFill>
                <a:latin typeface="Bookman Old Style" pitchFamily="18" charset="0"/>
              </a:rPr>
              <a:t>свого</a:t>
            </a: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man Old Style" pitchFamily="18" charset="0"/>
              </a:rPr>
              <a:t>життя</a:t>
            </a: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 – </a:t>
            </a:r>
            <a:r>
              <a:rPr lang="ru-RU" b="1" dirty="0" err="1" smtClean="0">
                <a:solidFill>
                  <a:srgbClr val="FF0000"/>
                </a:solidFill>
                <a:latin typeface="Bookman Old Style" pitchFamily="18" charset="0"/>
              </a:rPr>
              <a:t>це</a:t>
            </a:r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</a:p>
          <a:p>
            <a:pPr marL="514350" indent="-514350">
              <a:buNone/>
            </a:pPr>
            <a:r>
              <a:rPr lang="ru-RU" b="1" dirty="0" err="1" smtClean="0">
                <a:solidFill>
                  <a:srgbClr val="FF0000"/>
                </a:solidFill>
                <a:latin typeface="Bookman Old Style" pitchFamily="18" charset="0"/>
              </a:rPr>
              <a:t>навичка</a:t>
            </a:r>
            <a:endParaRPr lang="uk-UA" b="1" dirty="0" smtClean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026" name="Picture 2" descr="C:\Users\asus\Desktop\images (1)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89600" y="2600319"/>
            <a:ext cx="5385800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188752" y="1679577"/>
            <a:ext cx="9180824" cy="475297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uk-UA" sz="4000" b="1" dirty="0" smtClean="0">
              <a:latin typeface="Bookman Old Style" panose="02050604050505020204" pitchFamily="18" charset="0"/>
            </a:endParaRPr>
          </a:p>
          <a:p>
            <a:pPr algn="ctr">
              <a:buNone/>
            </a:pPr>
            <a:r>
              <a:rPr lang="uk-UA" sz="4800" b="1" dirty="0" smtClean="0">
                <a:latin typeface="Bookman Old Style" panose="02050604050505020204" pitchFamily="18" charset="0"/>
              </a:rPr>
              <a:t>   </a:t>
            </a:r>
            <a:r>
              <a:rPr lang="uk-UA" sz="54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ДЯКУЮ ЗА УВАГУ </a:t>
            </a:r>
            <a:r>
              <a:rPr lang="uk-UA" sz="54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sym typeface="Wingdings" panose="05000000000000000000" pitchFamily="2" charset="2"/>
              </a:rPr>
              <a:t>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uk-UA" sz="3100" b="1" dirty="0" smtClean="0">
                <a:latin typeface="Bookman Old Style" panose="02050604050505020204" pitchFamily="18" charset="0"/>
              </a:rPr>
              <a:t/>
            </a:r>
            <a:br>
              <a:rPr lang="uk-UA" sz="3100" b="1" dirty="0" smtClean="0">
                <a:latin typeface="Bookman Old Style" panose="02050604050505020204" pitchFamily="18" charset="0"/>
              </a:rPr>
            </a:br>
            <a:r>
              <a:rPr lang="uk-UA" sz="3100" b="1" dirty="0" smtClean="0">
                <a:latin typeface="Bookman Old Style" panose="02050604050505020204" pitchFamily="18" charset="0"/>
              </a:rPr>
              <a:t/>
            </a:r>
            <a:br>
              <a:rPr lang="uk-UA" sz="3100" b="1" dirty="0" smtClean="0">
                <a:latin typeface="Bookman Old Style" panose="02050604050505020204" pitchFamily="18" charset="0"/>
              </a:rPr>
            </a:br>
            <a:r>
              <a:rPr lang="uk-UA" sz="3100" b="1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ТЕМА №2:</a:t>
            </a:r>
            <a:r>
              <a:rPr lang="uk-UA" sz="2800" b="1" dirty="0" smtClean="0"/>
              <a:t> </a:t>
            </a:r>
            <a:r>
              <a:rPr lang="uk-UA" sz="2800" b="1" dirty="0" smtClean="0">
                <a:solidFill>
                  <a:srgbClr val="0070C0"/>
                </a:solidFill>
                <a:latin typeface="Bookman Old Style" pitchFamily="18" charset="0"/>
              </a:rPr>
              <a:t>ЕМОЦІЙНЕ ВИГОРАННЯ. ЗБЕРЕЖЕННЯ ТА ПІДТРИМКА ВЛАСНОГО РЕСУРСНОГО СТАНУ.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uk-UA" sz="3100" b="1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ru-RU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endParaRPr lang="ru-RU" dirty="0" smtClean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6105" y="1885938"/>
            <a:ext cx="5088916" cy="45465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СЬОГОДНІ ПРО:</a:t>
            </a:r>
          </a:p>
          <a:p>
            <a:pPr marL="457200" indent="-457200">
              <a:buAutoNum type="arabicPeriod"/>
            </a:pPr>
            <a:r>
              <a:rPr lang="uk-UA" sz="2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Піклування про себе: розкіш, потреба, необхідність?</a:t>
            </a:r>
          </a:p>
          <a:p>
            <a:pPr marL="457200" indent="-457200">
              <a:buAutoNum type="arabicPeriod"/>
            </a:pPr>
            <a:r>
              <a:rPr lang="uk-UA" sz="2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Причини та симптоми емоційного вигорання.</a:t>
            </a:r>
          </a:p>
          <a:p>
            <a:pPr marL="457200" indent="-457200">
              <a:buAutoNum type="arabicPeriod"/>
            </a:pPr>
            <a:r>
              <a:rPr lang="uk-UA" sz="2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Збереження та підтримка власного ресурсного стану в процесі роботи.</a:t>
            </a:r>
          </a:p>
          <a:p>
            <a:pPr marL="457200" indent="-457200">
              <a:buAutoNum type="arabicPeriod"/>
            </a:pPr>
            <a:r>
              <a:rPr lang="uk-UA" sz="2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Техніки самодопомоги. </a:t>
            </a:r>
          </a:p>
        </p:txBody>
      </p:sp>
      <p:pic>
        <p:nvPicPr>
          <p:cNvPr id="10242" name="Picture 2" descr="C:\Users\asus\Desktop\images (5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18227" y="1957375"/>
            <a:ext cx="4627573" cy="45005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Bookman Old Style" pitchFamily="18" charset="0"/>
              </a:rPr>
              <a:t>ПІКЛУВАННЯ ПРО СЕБЕ</a:t>
            </a:r>
            <a:endParaRPr lang="ru-RU" sz="36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  <a:latin typeface="Bookman Old Style" pitchFamily="18" charset="0"/>
              </a:rPr>
              <a:t>РОЗКІШ?.. 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  <a:latin typeface="Bookman Old Style" pitchFamily="18" charset="0"/>
              </a:rPr>
              <a:t>ПОТРЕБА?..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  <a:latin typeface="Bookman Old Style" pitchFamily="18" charset="0"/>
              </a:rPr>
              <a:t>НЕОБХІДНІСТЬ?..</a:t>
            </a:r>
          </a:p>
          <a:p>
            <a:pPr>
              <a:buNone/>
            </a:pPr>
            <a:endParaRPr lang="ru-RU" b="1" dirty="0" smtClean="0">
              <a:solidFill>
                <a:srgbClr val="00B05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b="1" i="1" dirty="0" smtClean="0">
                <a:solidFill>
                  <a:srgbClr val="00B050"/>
                </a:solidFill>
                <a:latin typeface="Bookman Old Style" pitchFamily="18" charset="0"/>
              </a:rPr>
              <a:t>Що, на вашу думку, </a:t>
            </a:r>
          </a:p>
          <a:p>
            <a:pPr>
              <a:buNone/>
            </a:pPr>
            <a:r>
              <a:rPr lang="uk-UA" b="1" i="1" dirty="0" smtClean="0">
                <a:solidFill>
                  <a:srgbClr val="00B050"/>
                </a:solidFill>
                <a:latin typeface="Bookman Old Style" pitchFamily="18" charset="0"/>
              </a:rPr>
              <a:t>є мінімумом?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9" name="Picture 5" descr="C:\Users\asus\Desktop\images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546855" y="1885938"/>
            <a:ext cx="4330833" cy="35449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ДЛЯ  НАС  ПСИХОТРАВМУЮЧА  ПОДІЯ - РЕАЛЬНІСТЬ  ЖИТТЯ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76105" y="1680215"/>
            <a:ext cx="5756436" cy="47522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НЕБЕЗПЕЧНА СИТУАЦІЯ ДЛЯ </a:t>
            </a:r>
          </a:p>
          <a:p>
            <a:pPr>
              <a:buNone/>
            </a:pP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ЖИТТЯ ТА ЗДОРОВ</a:t>
            </a:r>
            <a:r>
              <a:rPr 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’</a:t>
            </a: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Я </a:t>
            </a:r>
          </a:p>
          <a:p>
            <a:pPr>
              <a:buNone/>
            </a:pP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СУПРОВОДЖУЄТЬСЯ </a:t>
            </a:r>
          </a:p>
          <a:p>
            <a:pPr>
              <a:buNone/>
            </a:pP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ВІДЧУТТЯМ БЕЗСИЛЛЯ, СТРАХУ,</a:t>
            </a:r>
          </a:p>
          <a:p>
            <a:pPr>
              <a:buNone/>
            </a:pP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СИЛЬНОЇ ЗЛОСТІ…  </a:t>
            </a:r>
          </a:p>
          <a:p>
            <a:pPr>
              <a:buNone/>
            </a:pPr>
            <a:endParaRPr lang="uk-UA" sz="2400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>
              <a:buNone/>
            </a:pPr>
            <a:endParaRPr lang="uk-UA" sz="2400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>
              <a:buNone/>
            </a:pPr>
            <a:r>
              <a:rPr lang="uk-UA" sz="2000" b="1" i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ЯКЩО НАМ ЗДАЄТЬСЯ ЩО ДО ДЕЯКИХ</a:t>
            </a:r>
          </a:p>
          <a:p>
            <a:pPr>
              <a:buNone/>
            </a:pPr>
            <a:r>
              <a:rPr lang="uk-UA" sz="2000" b="1" i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ПОДІЙ МИ ЗВИКЛИ, ТО НАМ ТІЛЬКИ </a:t>
            </a:r>
          </a:p>
          <a:p>
            <a:pPr>
              <a:buNone/>
            </a:pPr>
            <a:r>
              <a:rPr lang="uk-UA" sz="2000" b="1" i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ЗДАЄТЬСЯ</a:t>
            </a:r>
          </a:p>
          <a:p>
            <a:pPr>
              <a:buNone/>
            </a:pPr>
            <a:endParaRPr lang="uk-UA" sz="2400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  <p:pic>
        <p:nvPicPr>
          <p:cNvPr id="2050" name="Picture 2" descr="C:\Users\asus\Desktop\images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261103" y="1957376"/>
            <a:ext cx="4941801" cy="37015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6" y="288370"/>
            <a:ext cx="10369868" cy="954626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СФЕРИ  ЖИТТЯ </a:t>
            </a:r>
            <a:endParaRPr lang="ru-RU" sz="36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6263" y="1171558"/>
          <a:ext cx="10369550" cy="5260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6" y="288370"/>
            <a:ext cx="10369868" cy="883188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ПРИЧИНИ ЕМОЦІЙНОГО ВИГОРАННЯ</a:t>
            </a:r>
            <a:endParaRPr lang="ru-RU" sz="36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76104" y="1385873"/>
            <a:ext cx="5090917" cy="571504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Bookman Old Style" pitchFamily="18" charset="0"/>
              </a:rPr>
              <a:t>ЗАГАЛЬНІ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76104" y="1957376"/>
            <a:ext cx="5090917" cy="464347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*ВІДСУТНІСТЬ ПОВАГИ, КОНФЛІКТИ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*НЕЗРОЗУМІЛА ОЦІНКА ПРАЦІ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*ЗАВАНТАЖЕНІСТЬ БЕЗ ВІДПОЧИНКУ 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*СТРАХ ВТРАТИТИ РОБОТУ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*ВІДСУТНІСТЬ БАЛАНСУ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  РОБОТА/СІМ</a:t>
            </a:r>
            <a:r>
              <a:rPr lang="en-US" sz="1800" b="1" dirty="0" smtClean="0">
                <a:solidFill>
                  <a:srgbClr val="0070C0"/>
                </a:solidFill>
                <a:latin typeface="Bookman Old Style" pitchFamily="18" charset="0"/>
              </a:rPr>
              <a:t>’</a:t>
            </a: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Я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*МОНОТОННА РОБОТА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*РОБОТА НА ОДНОМУ МІСЦІ/ПОСАДІ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*ВІДСУТНІСТЬ ПЕРСПЕКТИВ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*НЕРОЗУМІННЯ СЕНСУ СВОЄЇ 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 РОБОТИ, ВІДСУТНІСТЬ ВІДЧУТНОГО 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 РЕЗУЛЬТАТУ</a:t>
            </a:r>
            <a:endParaRPr lang="ru-RU" sz="18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5853056" y="1385873"/>
            <a:ext cx="5092917" cy="64294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Bookman Old Style" pitchFamily="18" charset="0"/>
              </a:rPr>
              <a:t>ОСОБИСТІ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5853056" y="1957376"/>
            <a:ext cx="5092917" cy="464347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*ЗАЙВА ЗАМКНУТІСТЬ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*НЕВМІННЯ ВИРАЖАТИ ТА 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*ПРОЖИВАТИ НЕГАТИВНІ ЕМОЦІЇ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*ВИСОКА САМОКРИТИЧНІСТЬ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*САМООЦІНКА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*ПЕРФЕКЦІОНІЗМ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*НЕВДОВОЛЕННЯ СОБОЮ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*НАДМІРНА ЕМОЦІЙНІСТЬ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*НЕВМІННЯ СПІЛКУВАТИСЯ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*НЕВМІННЯ ВИРІШИТИ КОНФЛІКТ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*ВИМУШЕНА РОБОТА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*ПЕСИМІСТИЧНЕ СТАВЛЕННЯ ДО 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Bookman Old Style" pitchFamily="18" charset="0"/>
              </a:rPr>
              <a:t> ЖИТТЯ</a:t>
            </a:r>
            <a:endParaRPr lang="ru-RU" sz="18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76106" y="288370"/>
            <a:ext cx="10369868" cy="81175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  <a:latin typeface="Bookman Old Style" pitchFamily="18" charset="0"/>
              </a:rPr>
              <a:t>СИМПТОМИ  ЕМОЦІЙНОГО  ВИГОРАННЯ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31749" y="1385872"/>
            <a:ext cx="6786610" cy="55721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b="1" dirty="0" smtClean="0">
                <a:solidFill>
                  <a:srgbClr val="33CC33"/>
                </a:solidFill>
                <a:latin typeface="Bookman Old Style" pitchFamily="18" charset="0"/>
              </a:rPr>
              <a:t>1</a:t>
            </a:r>
            <a:r>
              <a:rPr lang="uk-UA" sz="2000" b="1" dirty="0" smtClean="0">
                <a:latin typeface="Bookman Old Style" pitchFamily="18" charset="0"/>
              </a:rPr>
              <a:t> </a:t>
            </a:r>
            <a:r>
              <a:rPr lang="uk-UA" sz="2000" b="1" dirty="0" smtClean="0">
                <a:solidFill>
                  <a:srgbClr val="0070C0"/>
                </a:solidFill>
                <a:latin typeface="Bookman Old Style" pitchFamily="18" charset="0"/>
              </a:rPr>
              <a:t>- підвищена втомлюваність й сонливість, 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0070C0"/>
                </a:solidFill>
                <a:latin typeface="Bookman Old Style" pitchFamily="18" charset="0"/>
              </a:rPr>
              <a:t>зниження концентрації уваги, погіршення 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0070C0"/>
                </a:solidFill>
                <a:latin typeface="Bookman Old Style" pitchFamily="18" charset="0"/>
              </a:rPr>
              <a:t>пам'яті.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33CC33"/>
                </a:solidFill>
                <a:latin typeface="Bookman Old Style" pitchFamily="18" charset="0"/>
              </a:rPr>
              <a:t>РЕЗУЛЬТАТ</a:t>
            </a:r>
            <a:r>
              <a:rPr lang="ru-RU" sz="2000" b="1" dirty="0" smtClean="0">
                <a:solidFill>
                  <a:srgbClr val="33CC33"/>
                </a:solidFill>
                <a:latin typeface="Bookman Old Style" pitchFamily="18" charset="0"/>
              </a:rPr>
              <a:t>:</a:t>
            </a:r>
            <a:r>
              <a:rPr lang="ru-RU" sz="2000" b="1" dirty="0" smtClean="0"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неуважність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,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напруженість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.</a:t>
            </a:r>
            <a:endParaRPr lang="ru-RU" sz="2000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2400" b="1" dirty="0" smtClean="0">
                <a:solidFill>
                  <a:srgbClr val="FF6600"/>
                </a:solidFill>
                <a:latin typeface="Bookman Old Style" pitchFamily="18" charset="0"/>
              </a:rPr>
              <a:t>2</a:t>
            </a:r>
            <a:r>
              <a:rPr lang="uk-UA" sz="2000" b="1" dirty="0" smtClean="0">
                <a:latin typeface="Bookman Old Style" pitchFamily="18" charset="0"/>
              </a:rPr>
              <a:t> </a:t>
            </a:r>
            <a:r>
              <a:rPr lang="uk-UA" sz="2000" b="1" dirty="0" smtClean="0">
                <a:solidFill>
                  <a:srgbClr val="0070C0"/>
                </a:solidFill>
                <a:latin typeface="Bookman Old Style" pitchFamily="18" charset="0"/>
              </a:rPr>
              <a:t>-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безсоння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,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хронічний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головний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біль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,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гастрит,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підвищений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тиск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.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6600"/>
                </a:solidFill>
                <a:latin typeface="Bookman Old Style" pitchFamily="18" charset="0"/>
              </a:rPr>
              <a:t>РЕЗУЛЬТАТ:</a:t>
            </a:r>
            <a:r>
              <a:rPr lang="ru-RU" sz="2000" b="1" dirty="0" smtClean="0">
                <a:solidFill>
                  <a:srgbClr val="FF66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хронічна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роздратованість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, </a:t>
            </a:r>
          </a:p>
          <a:p>
            <a:pPr>
              <a:buNone/>
            </a:pP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замкнутість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, 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грубість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 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з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клієнтами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, </a:t>
            </a:r>
          </a:p>
          <a:p>
            <a:pPr>
              <a:buNone/>
            </a:pP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конфлікти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з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 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колегами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, 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відсутність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</a:p>
          <a:p>
            <a:pPr>
              <a:buNone/>
            </a:pP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мотивації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і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зацікавленості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  в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роботі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, </a:t>
            </a:r>
          </a:p>
          <a:p>
            <a:pPr>
              <a:buNone/>
            </a:pP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ухиляння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від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Bookman Old Style" pitchFamily="18" charset="0"/>
              </a:rPr>
              <a:t>неї</a:t>
            </a:r>
            <a:r>
              <a:rPr lang="ru-RU" sz="2000" b="1" dirty="0" smtClean="0">
                <a:solidFill>
                  <a:srgbClr val="0070C0"/>
                </a:solidFill>
                <a:latin typeface="Bookman Old Style" pitchFamily="18" charset="0"/>
              </a:rPr>
              <a:t>. </a:t>
            </a:r>
            <a:endParaRPr lang="ru-RU" sz="2000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marL="457200" indent="-457200">
              <a:buNone/>
            </a:pPr>
            <a:r>
              <a:rPr lang="uk-UA" sz="2400" b="1" dirty="0" smtClean="0">
                <a:solidFill>
                  <a:srgbClr val="FF0000"/>
                </a:solidFill>
                <a:latin typeface="Bookman Old Style" pitchFamily="18" charset="0"/>
              </a:rPr>
              <a:t>3</a:t>
            </a:r>
            <a:r>
              <a:rPr lang="uk-UA" sz="20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uk-UA" sz="2400" b="1" dirty="0" smtClean="0">
                <a:solidFill>
                  <a:srgbClr val="FF0000"/>
                </a:solidFill>
                <a:latin typeface="Bookman Old Style" pitchFamily="18" charset="0"/>
              </a:rPr>
              <a:t>РЕЗУЛЬТАТ:</a:t>
            </a:r>
            <a:r>
              <a:rPr lang="uk-UA" sz="2000" b="1" dirty="0" smtClean="0">
                <a:latin typeface="Bookman Old Style" pitchFamily="18" charset="0"/>
              </a:rPr>
              <a:t> </a:t>
            </a:r>
            <a:r>
              <a:rPr lang="uk-UA" sz="2000" b="1" dirty="0" smtClean="0">
                <a:solidFill>
                  <a:srgbClr val="0070C0"/>
                </a:solidFill>
                <a:latin typeface="Bookman Old Style" pitchFamily="18" charset="0"/>
              </a:rPr>
              <a:t>апатія,  глибока депресія, </a:t>
            </a:r>
          </a:p>
          <a:p>
            <a:pPr marL="457200" indent="-457200">
              <a:buNone/>
            </a:pPr>
            <a:r>
              <a:rPr lang="uk-UA" sz="2000" b="1" dirty="0" smtClean="0">
                <a:solidFill>
                  <a:srgbClr val="0070C0"/>
                </a:solidFill>
                <a:latin typeface="Bookman Old Style" pitchFamily="18" charset="0"/>
              </a:rPr>
              <a:t>повна відсутність  інтересу до роботи і життя</a:t>
            </a:r>
          </a:p>
          <a:p>
            <a:pPr marL="457200" indent="-457200">
              <a:buNone/>
            </a:pPr>
            <a:r>
              <a:rPr lang="uk-UA" sz="2000" b="1" dirty="0" smtClean="0">
                <a:solidFill>
                  <a:srgbClr val="0070C0"/>
                </a:solidFill>
                <a:latin typeface="Bookman Old Style" pitchFamily="18" charset="0"/>
              </a:rPr>
              <a:t> в цілому, цілей на майбутнє, до сенсу життя. </a:t>
            </a:r>
            <a:endParaRPr lang="ru-RU" sz="20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endParaRPr lang="ru-RU" sz="1800" b="1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</p:nvPr>
        </p:nvGraphicFramePr>
        <p:xfrm>
          <a:off x="6832607" y="1679575"/>
          <a:ext cx="4113206" cy="4206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ЗВЕРНІТЬ  УВАГУ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6105" y="1680215"/>
            <a:ext cx="4041924" cy="47522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ПОСТІЙНІ СКАРГИ АБО 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ОБГОВОРЕННЯ СВОЇХ 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ПРОБЛЕМ З КОЛЕГАМИ, 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РОДИЧАМИ,  ДРУЗЯМИ 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ШЛЯХ ДО  </a:t>
            </a:r>
          </a:p>
          <a:p>
            <a:pPr>
              <a:buNone/>
            </a:pPr>
            <a:endParaRPr lang="uk-UA" sz="2000" b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>
              <a:buNone/>
            </a:pPr>
            <a:endParaRPr lang="uk-UA" sz="2000" b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>
              <a:buNone/>
            </a:pPr>
            <a:r>
              <a:rPr lang="uk-UA" sz="3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ЧОМУ ТАК?</a:t>
            </a:r>
            <a:endParaRPr lang="ru-RU" sz="3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3832211" y="3314698"/>
            <a:ext cx="978408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/>
          </a:p>
        </p:txBody>
      </p:sp>
      <p:pic>
        <p:nvPicPr>
          <p:cNvPr id="1027" name="Picture 3" descr="C:\Users\asus\Desktop\Без названия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46657" y="1814500"/>
            <a:ext cx="6052213" cy="3677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itchFamily="18" charset="0"/>
              </a:rPr>
              <a:t>ВІДРІЗНЯЄМО ПРОФЕСІЙНЕ /ЕМОЦІЙНЕ/ ВИГОРАННЯ  ВІД ЗВИЧАЙНОГО СТРЕСУ</a:t>
            </a:r>
            <a:endParaRPr lang="ru-RU" sz="2800" b="1" dirty="0" smtClean="0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6105" y="1680215"/>
            <a:ext cx="5613560" cy="475226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400" i="1" dirty="0" smtClean="0"/>
              <a:t> </a:t>
            </a:r>
            <a:r>
              <a:rPr lang="ru-RU" sz="2400" b="1" dirty="0" err="1" smtClean="0">
                <a:solidFill>
                  <a:srgbClr val="00B050"/>
                </a:solidFill>
                <a:latin typeface="Bookman Old Style" pitchFamily="18" charset="0"/>
              </a:rPr>
              <a:t>хронічний</a:t>
            </a:r>
            <a:r>
              <a:rPr lang="ru-RU" sz="2400" b="1" dirty="0" smtClean="0">
                <a:solidFill>
                  <a:srgbClr val="00B050"/>
                </a:soli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  <a:latin typeface="Bookman Old Style" pitchFamily="18" charset="0"/>
              </a:rPr>
              <a:t>стрес</a:t>
            </a:r>
            <a:r>
              <a:rPr lang="ru-RU" sz="2400" b="1" dirty="0" smtClean="0">
                <a:solidFill>
                  <a:srgbClr val="00B050"/>
                </a:solidFill>
                <a:latin typeface="Bookman Old Style" pitchFamily="18" charset="0"/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пов'язаний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з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</a:p>
          <a:p>
            <a:pPr>
              <a:buNone/>
            </a:pP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роботою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триває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більше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3 - 6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місяців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-</a:t>
            </a:r>
          </a:p>
          <a:p>
            <a:pPr>
              <a:buNone/>
            </a:pP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це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може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вже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говорити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про </a:t>
            </a:r>
            <a:r>
              <a:rPr lang="ru-RU" sz="2400" b="1" dirty="0" err="1" smtClean="0">
                <a:solidFill>
                  <a:srgbClr val="FF6600"/>
                </a:solidFill>
                <a:latin typeface="Bookman Old Style" pitchFamily="18" charset="0"/>
              </a:rPr>
              <a:t>емоційне</a:t>
            </a:r>
            <a:r>
              <a:rPr lang="ru-RU" sz="2400" b="1" dirty="0" smtClean="0">
                <a:solidFill>
                  <a:srgbClr val="FF6600"/>
                </a:solidFill>
                <a:latin typeface="Bookman Old Style" pitchFamily="18" charset="0"/>
              </a:rPr>
              <a:t> </a:t>
            </a:r>
          </a:p>
          <a:p>
            <a:pPr>
              <a:buNone/>
            </a:pPr>
            <a:r>
              <a:rPr lang="ru-RU" sz="2400" b="1" dirty="0" err="1" smtClean="0">
                <a:solidFill>
                  <a:srgbClr val="FF6600"/>
                </a:solidFill>
                <a:latin typeface="Bookman Old Style" pitchFamily="18" charset="0"/>
              </a:rPr>
              <a:t>вигорання</a:t>
            </a:r>
            <a:r>
              <a:rPr lang="ru-RU" sz="2400" b="1" dirty="0" smtClean="0">
                <a:solidFill>
                  <a:srgbClr val="FF6600"/>
                </a:solidFill>
                <a:latin typeface="Bookman Old Style" pitchFamily="18" charset="0"/>
              </a:rPr>
              <a:t> </a:t>
            </a:r>
          </a:p>
          <a:p>
            <a:pPr>
              <a:buNone/>
            </a:pPr>
            <a:endParaRPr lang="uk-UA" sz="2400" b="1" dirty="0" smtClean="0">
              <a:solidFill>
                <a:srgbClr val="FF6600"/>
              </a:solidFill>
              <a:latin typeface="Bookman Old Style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FF6600"/>
              </a:solidFill>
              <a:latin typeface="Bookman Old Style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професійне</a:t>
            </a:r>
            <a:r>
              <a:rPr lang="ru-RU" sz="24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вигорання</a:t>
            </a:r>
            <a:r>
              <a:rPr lang="ru-RU" sz="2400" b="1" dirty="0" smtClean="0">
                <a:solidFill>
                  <a:srgbClr val="FF0000"/>
                </a:solidFill>
                <a:latin typeface="Bookman Old Style" pitchFamily="18" charset="0"/>
              </a:rPr>
              <a:t> -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тривалий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</a:p>
          <a:p>
            <a:pPr>
              <a:buNone/>
            </a:pP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затяжний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процес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назріває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і</a:t>
            </a:r>
            <a:endParaRPr lang="ru-RU" sz="24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накопичується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тривалий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час,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і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потім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</a:p>
          <a:p>
            <a:pPr>
              <a:buNone/>
            </a:pP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виводить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співробітника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з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робочого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стану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також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на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довгий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man Old Style" pitchFamily="18" charset="0"/>
              </a:rPr>
              <a:t>термін</a:t>
            </a:r>
            <a:endParaRPr lang="ru-RU" sz="24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</a:p>
          <a:p>
            <a:endParaRPr lang="ru-RU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 rot="16200000">
            <a:off x="4793479" y="2924934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asus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904045" y="3671888"/>
            <a:ext cx="4115988" cy="2643206"/>
          </a:xfrm>
          <a:prstGeom prst="rect">
            <a:avLst/>
          </a:prstGeom>
          <a:noFill/>
        </p:spPr>
      </p:pic>
      <p:pic>
        <p:nvPicPr>
          <p:cNvPr id="2051" name="Picture 3" descr="C:\Users\asus\Desktop\Без названия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32673" y="1814500"/>
            <a:ext cx="2838450" cy="1609725"/>
          </a:xfrm>
          <a:prstGeom prst="rect">
            <a:avLst/>
          </a:prstGeom>
          <a:noFill/>
        </p:spPr>
      </p:pic>
      <p:pic>
        <p:nvPicPr>
          <p:cNvPr id="2052" name="Picture 4" descr="C:\Users\asus\Desktop\image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1881" y="2886070"/>
            <a:ext cx="1856619" cy="1390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555</Words>
  <Application>WPS Presentation</Application>
  <PresentationFormat>Произвольный</PresentationFormat>
  <Paragraphs>185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ЗАПОРІЗЬКИЙ  НАЦІОНАЛЬНИЙ  УНІВЕРСИТЕТ КАФЕДРА СОЦІАЛЬНОЇ ПЕДАГОГІКИ ТА СПЕЦІАЛЬНОЇ ОСВІТИ 2024    НАВЧАЛЬНА ДИСЦИПЛІНА: ЛОГОКОРЕКЦІЙНА РОБОТА В УМОВАХ ПІСЛЯВОЄННОЇ ВІДБУДОВИ КРАЇНИ  </vt:lpstr>
      <vt:lpstr>  ТЕМА №2: ЕМОЦІЙНЕ ВИГОРАННЯ. ЗБЕРЕЖЕННЯ ТА ПІДТРИМКА ВЛАСНОГО РЕСУРСНОГО СТАНУ.   </vt:lpstr>
      <vt:lpstr>ПІКЛУВАННЯ ПРО СЕБЕ</vt:lpstr>
      <vt:lpstr>ДЛЯ  НАС  ПСИХОТРАВМУЮЧА  ПОДІЯ - РЕАЛЬНІСТЬ  ЖИТТЯ</vt:lpstr>
      <vt:lpstr>СФЕРИ  ЖИТТЯ </vt:lpstr>
      <vt:lpstr>ПРИЧИНИ ЕМОЦІЙНОГО ВИГОРАННЯ</vt:lpstr>
      <vt:lpstr>СИМПТОМИ  ЕМОЦІЙНОГО  ВИГОРАННЯ</vt:lpstr>
      <vt:lpstr>ЗВЕРНІТЬ  УВАГУ</vt:lpstr>
      <vt:lpstr>ВІДРІЗНЯЄМО ПРОФЕСІЙНЕ /ЕМОЦІЙНЕ/ ВИГОРАННЯ  ВІД ЗВИЧАЙНОГО СТРЕСУ</vt:lpstr>
      <vt:lpstr>ДОПОМОГА  У ПОДОЛАННІ СТАНУ, ЗАПОБІГАННЯ НАСЛІДКАМ</vt:lpstr>
      <vt:lpstr>ПРАКТИЧНІ  ЗАНЯТТЯ</vt:lpstr>
      <vt:lpstr> ВИЗНАЧЕННЯ ВЛАСНОГО РІВНЯ СТРЕСУ </vt:lpstr>
      <vt:lpstr>АБСОЛЮТНО ДОСТУПНИЙ МІНІМУМ ДЛЯ САМОРЕГУЛЯЦІЇ</vt:lpstr>
      <vt:lpstr>СТРЕСОВА СИТУАЦІЯ З КОЛЕГАМИ, КЛІЄНТАМИ</vt:lpstr>
      <vt:lpstr>НА  РОБОТІ  МОЖНА  МАТИ  “АПТЕЧКУ”</vt:lpstr>
      <vt:lpstr>ЧЕК-ЛИСТ </vt:lpstr>
      <vt:lpstr>ОСОБИСТІ  ПРАВИЛА НА РОБОТІ – ТОП 10</vt:lpstr>
      <vt:lpstr>ГОЛОВНЕ ПРАВИЛО 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</dc:title>
  <dc:creator>asus</dc:creator>
  <cp:lastModifiedBy>asus</cp:lastModifiedBy>
  <cp:revision>277</cp:revision>
  <dcterms:created xsi:type="dcterms:W3CDTF">2024-08-26T05:26:00Z</dcterms:created>
  <dcterms:modified xsi:type="dcterms:W3CDTF">2024-09-11T07:08:02Z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762C51984C4B48EBBCDAFA6C340D0C02_12</vt:lpwstr>
  </property>
  <property fmtid="{D5CDD505-2E9C-101B-9397-08002B2CF9AE}" pid="3" name="KSOProductBuildVer">
    <vt:lpwstr>1033-12.2.0.13472</vt:lpwstr>
  </property>
</Properties>
</file>