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9"/>
  </p:notesMasterIdLst>
  <p:sldIdLst>
    <p:sldId id="342" r:id="rId2"/>
    <p:sldId id="336" r:id="rId3"/>
    <p:sldId id="345" r:id="rId4"/>
    <p:sldId id="337" r:id="rId5"/>
    <p:sldId id="346" r:id="rId6"/>
    <p:sldId id="317" r:id="rId7"/>
    <p:sldId id="318" r:id="rId8"/>
    <p:sldId id="319" r:id="rId9"/>
    <p:sldId id="349" r:id="rId10"/>
    <p:sldId id="348" r:id="rId11"/>
    <p:sldId id="350" r:id="rId12"/>
    <p:sldId id="328" r:id="rId13"/>
    <p:sldId id="331" r:id="rId14"/>
    <p:sldId id="340" r:id="rId15"/>
    <p:sldId id="343" r:id="rId16"/>
    <p:sldId id="344" r:id="rId17"/>
    <p:sldId id="334" r:id="rId18"/>
  </p:sldIdLst>
  <p:sldSz cx="11522075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B60A"/>
    <a:srgbClr val="FF0066"/>
    <a:srgbClr val="99FF99"/>
    <a:srgbClr val="21B719"/>
    <a:srgbClr val="CD33C2"/>
    <a:srgbClr val="FF99FF"/>
    <a:srgbClr val="FFFF66"/>
    <a:srgbClr val="CADB25"/>
    <a:srgbClr val="FF6699"/>
    <a:srgbClr val="DB95D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768" y="30"/>
      </p:cViewPr>
      <p:guideLst>
        <p:guide orient="horz" pos="2160"/>
        <p:guide pos="362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8F6834-441A-47F6-B14C-55F0F641C6D9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FF15A678-C70A-4F7E-8FFD-0F541EC2D7E5}">
      <dgm:prSet phldrT="[Текст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smtClean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ВСТАНОВЛЮЄМО ЕМОЦІЙНИЙ, ДОВІРЛИВИЙ КОНТАКТ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rPr>
            <a:t> (дитина впізнає  фахівця, здатна реагувати на мовні та невербальні сигнали)</a:t>
          </a:r>
          <a:endParaRPr lang="ru-RU" sz="1800" b="1" dirty="0" smtClean="0">
            <a:solidFill>
              <a:srgbClr val="002060"/>
            </a:solidFill>
            <a:latin typeface="Bookman Old Style" pitchFamily="18" charset="0"/>
          </a:endParaRPr>
        </a:p>
        <a:p>
          <a:pPr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dirty="0">
            <a:solidFill>
              <a:srgbClr val="002060"/>
            </a:solidFill>
            <a:latin typeface="Bookman Old Style" pitchFamily="18" charset="0"/>
          </a:endParaRPr>
        </a:p>
      </dgm:t>
    </dgm:pt>
    <dgm:pt modelId="{BA347260-D6FB-4314-81B6-F05A8C9D3ED6}" type="parTrans" cxnId="{C2FB3045-E451-46C0-9F7D-55E1A40231E0}">
      <dgm:prSet/>
      <dgm:spPr/>
      <dgm:t>
        <a:bodyPr/>
        <a:lstStyle/>
        <a:p>
          <a:endParaRPr lang="ru-RU"/>
        </a:p>
      </dgm:t>
    </dgm:pt>
    <dgm:pt modelId="{BD819FBB-D616-4A66-B6C7-035710D3D9EB}" type="sibTrans" cxnId="{C2FB3045-E451-46C0-9F7D-55E1A40231E0}">
      <dgm:prSet/>
      <dgm:spPr>
        <a:solidFill>
          <a:srgbClr val="00B0F0"/>
        </a:solidFill>
      </dgm:spPr>
      <dgm:t>
        <a:bodyPr/>
        <a:lstStyle/>
        <a:p>
          <a:endParaRPr lang="ru-RU"/>
        </a:p>
      </dgm:t>
    </dgm:pt>
    <dgm:pt modelId="{B07DE660-0AED-40D1-942A-22F9E77886E9}">
      <dgm:prSet phldrT="[Текст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smtClean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ПОЧИНАЄМО З ВИЗНАЧЕННЯ ПОТЕНЦІЙНИХ СТИМУЛІВ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rPr>
            <a:t> (те, що дитина любить і хоче), жестової гімнастики (привітання)</a:t>
          </a:r>
          <a:endParaRPr lang="ru-RU" sz="1800" b="1" dirty="0" smtClean="0">
            <a:solidFill>
              <a:srgbClr val="002060"/>
            </a:solidFill>
            <a:latin typeface="Bookman Old Style" pitchFamily="18" charset="0"/>
          </a:endParaRP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dirty="0"/>
        </a:p>
      </dgm:t>
    </dgm:pt>
    <dgm:pt modelId="{B9AFF9EF-A48F-4CB6-A2EB-3B0350ECA23F}" type="parTrans" cxnId="{18ABB0E6-5739-4F49-B72C-FC219742B463}">
      <dgm:prSet/>
      <dgm:spPr/>
      <dgm:t>
        <a:bodyPr/>
        <a:lstStyle/>
        <a:p>
          <a:endParaRPr lang="ru-RU"/>
        </a:p>
      </dgm:t>
    </dgm:pt>
    <dgm:pt modelId="{2B369FA3-D3F0-44A0-B4A1-DA3EC6052E82}" type="sibTrans" cxnId="{18ABB0E6-5739-4F49-B72C-FC219742B463}">
      <dgm:prSet/>
      <dgm:spPr>
        <a:solidFill>
          <a:srgbClr val="00B0F0"/>
        </a:solidFill>
      </dgm:spPr>
      <dgm:t>
        <a:bodyPr/>
        <a:lstStyle/>
        <a:p>
          <a:endParaRPr lang="ru-RU"/>
        </a:p>
      </dgm:t>
    </dgm:pt>
    <dgm:pt modelId="{92ACD288-27E6-4CAE-A779-643CFF259D77}">
      <dgm:prSet custT="1"/>
      <dgm:spPr>
        <a:solidFill>
          <a:srgbClr val="99FF99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smtClean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ВВОДИМО СИМВОЛІЧНІ СОЦІАЛЬНІ ЖЕСТИ ТА РУХИ </a:t>
          </a:r>
          <a:r>
            <a:rPr lang="uk-UA" sz="18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rPr>
            <a:t>(відання/прощання тощо)</a:t>
          </a:r>
          <a:endParaRPr lang="ru-RU" sz="1800" b="1" dirty="0" smtClean="0">
            <a:solidFill>
              <a:srgbClr val="002060"/>
            </a:solidFill>
            <a:latin typeface="Bookman Old Style" pitchFamily="18" charset="0"/>
          </a:endParaRP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dirty="0"/>
        </a:p>
      </dgm:t>
    </dgm:pt>
    <dgm:pt modelId="{BB8E14EB-9D5A-4C96-BD07-B5AD815258B2}" type="parTrans" cxnId="{49E48227-760E-42BE-890A-45472DC9F2B6}">
      <dgm:prSet/>
      <dgm:spPr/>
      <dgm:t>
        <a:bodyPr/>
        <a:lstStyle/>
        <a:p>
          <a:endParaRPr lang="ru-RU"/>
        </a:p>
      </dgm:t>
    </dgm:pt>
    <dgm:pt modelId="{41C87467-E07E-4CB6-9776-944C6DED296C}" type="sibTrans" cxnId="{49E48227-760E-42BE-890A-45472DC9F2B6}">
      <dgm:prSet/>
      <dgm:spPr/>
      <dgm:t>
        <a:bodyPr/>
        <a:lstStyle/>
        <a:p>
          <a:endParaRPr lang="ru-RU"/>
        </a:p>
      </dgm:t>
    </dgm:pt>
    <dgm:pt modelId="{CE5071EE-1CAB-4C60-9401-AB2BB538AC6E}" type="pres">
      <dgm:prSet presAssocID="{318F6834-441A-47F6-B14C-55F0F641C6D9}" presName="linearFlow" presStyleCnt="0">
        <dgm:presLayoutVars>
          <dgm:resizeHandles val="exact"/>
        </dgm:presLayoutVars>
      </dgm:prSet>
      <dgm:spPr/>
    </dgm:pt>
    <dgm:pt modelId="{478E84E0-341D-45CD-AD4A-75C7CC017ADF}" type="pres">
      <dgm:prSet presAssocID="{FF15A678-C70A-4F7E-8FFD-0F541EC2D7E5}" presName="node" presStyleLbl="node1" presStyleIdx="0" presStyleCnt="3" custScaleX="3705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965900-7265-4A69-B715-3ABB7BDE2F2C}" type="pres">
      <dgm:prSet presAssocID="{BD819FBB-D616-4A66-B6C7-035710D3D9EB}" presName="sibTrans" presStyleLbl="sibTrans2D1" presStyleIdx="0" presStyleCnt="2"/>
      <dgm:spPr/>
      <dgm:t>
        <a:bodyPr/>
        <a:lstStyle/>
        <a:p>
          <a:endParaRPr lang="ru-RU"/>
        </a:p>
      </dgm:t>
    </dgm:pt>
    <dgm:pt modelId="{299F24E3-9D1C-48AD-A0F2-06ADB4000C00}" type="pres">
      <dgm:prSet presAssocID="{BD819FBB-D616-4A66-B6C7-035710D3D9EB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1A968F0D-1557-4921-8E54-70131B52ADAB}" type="pres">
      <dgm:prSet presAssocID="{B07DE660-0AED-40D1-942A-22F9E77886E9}" presName="node" presStyleLbl="node1" presStyleIdx="1" presStyleCnt="3" custScaleX="371692" custLinFactNeighborX="-552" custLinFactNeighborY="50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512D0B-DC5F-4ABD-A40C-F1E656D3528F}" type="pres">
      <dgm:prSet presAssocID="{2B369FA3-D3F0-44A0-B4A1-DA3EC6052E82}" presName="sibTrans" presStyleLbl="sibTrans2D1" presStyleIdx="1" presStyleCnt="2"/>
      <dgm:spPr/>
      <dgm:t>
        <a:bodyPr/>
        <a:lstStyle/>
        <a:p>
          <a:endParaRPr lang="ru-RU"/>
        </a:p>
      </dgm:t>
    </dgm:pt>
    <dgm:pt modelId="{1C632DEE-90E0-4FE6-B495-064D3E634DD5}" type="pres">
      <dgm:prSet presAssocID="{2B369FA3-D3F0-44A0-B4A1-DA3EC6052E82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AB311C74-0AFB-49C7-A4D0-A4A3B76C80B8}" type="pres">
      <dgm:prSet presAssocID="{92ACD288-27E6-4CAE-A779-643CFF259D77}" presName="node" presStyleLbl="node1" presStyleIdx="2" presStyleCnt="3" custScaleX="3380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8ABB0E6-5739-4F49-B72C-FC219742B463}" srcId="{318F6834-441A-47F6-B14C-55F0F641C6D9}" destId="{B07DE660-0AED-40D1-942A-22F9E77886E9}" srcOrd="1" destOrd="0" parTransId="{B9AFF9EF-A48F-4CB6-A2EB-3B0350ECA23F}" sibTransId="{2B369FA3-D3F0-44A0-B4A1-DA3EC6052E82}"/>
    <dgm:cxn modelId="{C2FB3045-E451-46C0-9F7D-55E1A40231E0}" srcId="{318F6834-441A-47F6-B14C-55F0F641C6D9}" destId="{FF15A678-C70A-4F7E-8FFD-0F541EC2D7E5}" srcOrd="0" destOrd="0" parTransId="{BA347260-D6FB-4314-81B6-F05A8C9D3ED6}" sibTransId="{BD819FBB-D616-4A66-B6C7-035710D3D9EB}"/>
    <dgm:cxn modelId="{2EBB4408-A270-41C3-B958-B07C699D315A}" type="presOf" srcId="{B07DE660-0AED-40D1-942A-22F9E77886E9}" destId="{1A968F0D-1557-4921-8E54-70131B52ADAB}" srcOrd="0" destOrd="0" presId="urn:microsoft.com/office/officeart/2005/8/layout/process2"/>
    <dgm:cxn modelId="{D67819B9-46A6-4507-A28F-E8CC80ED9352}" type="presOf" srcId="{BD819FBB-D616-4A66-B6C7-035710D3D9EB}" destId="{299F24E3-9D1C-48AD-A0F2-06ADB4000C00}" srcOrd="1" destOrd="0" presId="urn:microsoft.com/office/officeart/2005/8/layout/process2"/>
    <dgm:cxn modelId="{78794A26-B311-4D45-A581-1CC7AF80B6D7}" type="presOf" srcId="{92ACD288-27E6-4CAE-A779-643CFF259D77}" destId="{AB311C74-0AFB-49C7-A4D0-A4A3B76C80B8}" srcOrd="0" destOrd="0" presId="urn:microsoft.com/office/officeart/2005/8/layout/process2"/>
    <dgm:cxn modelId="{49E48227-760E-42BE-890A-45472DC9F2B6}" srcId="{318F6834-441A-47F6-B14C-55F0F641C6D9}" destId="{92ACD288-27E6-4CAE-A779-643CFF259D77}" srcOrd="2" destOrd="0" parTransId="{BB8E14EB-9D5A-4C96-BD07-B5AD815258B2}" sibTransId="{41C87467-E07E-4CB6-9776-944C6DED296C}"/>
    <dgm:cxn modelId="{D47D40DD-95BB-4298-89DB-5582C427DCF2}" type="presOf" srcId="{BD819FBB-D616-4A66-B6C7-035710D3D9EB}" destId="{DB965900-7265-4A69-B715-3ABB7BDE2F2C}" srcOrd="0" destOrd="0" presId="urn:microsoft.com/office/officeart/2005/8/layout/process2"/>
    <dgm:cxn modelId="{590D3F72-6950-4AD9-8144-8FA7AD64D667}" type="presOf" srcId="{318F6834-441A-47F6-B14C-55F0F641C6D9}" destId="{CE5071EE-1CAB-4C60-9401-AB2BB538AC6E}" srcOrd="0" destOrd="0" presId="urn:microsoft.com/office/officeart/2005/8/layout/process2"/>
    <dgm:cxn modelId="{49F42BCE-934F-4286-AA3B-ABC3DED64331}" type="presOf" srcId="{2B369FA3-D3F0-44A0-B4A1-DA3EC6052E82}" destId="{A8512D0B-DC5F-4ABD-A40C-F1E656D3528F}" srcOrd="0" destOrd="0" presId="urn:microsoft.com/office/officeart/2005/8/layout/process2"/>
    <dgm:cxn modelId="{38B330CA-1EEC-42C5-9B24-134ACAEA65BA}" type="presOf" srcId="{FF15A678-C70A-4F7E-8FFD-0F541EC2D7E5}" destId="{478E84E0-341D-45CD-AD4A-75C7CC017ADF}" srcOrd="0" destOrd="0" presId="urn:microsoft.com/office/officeart/2005/8/layout/process2"/>
    <dgm:cxn modelId="{9399E694-91CA-44CE-AE54-A568DE058FE3}" type="presOf" srcId="{2B369FA3-D3F0-44A0-B4A1-DA3EC6052E82}" destId="{1C632DEE-90E0-4FE6-B495-064D3E634DD5}" srcOrd="1" destOrd="0" presId="urn:microsoft.com/office/officeart/2005/8/layout/process2"/>
    <dgm:cxn modelId="{88396593-CE8C-442B-A657-B1C8C00A6E95}" type="presParOf" srcId="{CE5071EE-1CAB-4C60-9401-AB2BB538AC6E}" destId="{478E84E0-341D-45CD-AD4A-75C7CC017ADF}" srcOrd="0" destOrd="0" presId="urn:microsoft.com/office/officeart/2005/8/layout/process2"/>
    <dgm:cxn modelId="{D4774C07-F32B-4823-96E4-33F657584FF3}" type="presParOf" srcId="{CE5071EE-1CAB-4C60-9401-AB2BB538AC6E}" destId="{DB965900-7265-4A69-B715-3ABB7BDE2F2C}" srcOrd="1" destOrd="0" presId="urn:microsoft.com/office/officeart/2005/8/layout/process2"/>
    <dgm:cxn modelId="{07AB9A37-CF30-4A2A-A3DB-73543158C693}" type="presParOf" srcId="{DB965900-7265-4A69-B715-3ABB7BDE2F2C}" destId="{299F24E3-9D1C-48AD-A0F2-06ADB4000C00}" srcOrd="0" destOrd="0" presId="urn:microsoft.com/office/officeart/2005/8/layout/process2"/>
    <dgm:cxn modelId="{4D8FBED1-0A6D-4687-8D53-654E03EBE4FD}" type="presParOf" srcId="{CE5071EE-1CAB-4C60-9401-AB2BB538AC6E}" destId="{1A968F0D-1557-4921-8E54-70131B52ADAB}" srcOrd="2" destOrd="0" presId="urn:microsoft.com/office/officeart/2005/8/layout/process2"/>
    <dgm:cxn modelId="{56AAC4B0-9431-46DF-8656-1A923EF9BBC6}" type="presParOf" srcId="{CE5071EE-1CAB-4C60-9401-AB2BB538AC6E}" destId="{A8512D0B-DC5F-4ABD-A40C-F1E656D3528F}" srcOrd="3" destOrd="0" presId="urn:microsoft.com/office/officeart/2005/8/layout/process2"/>
    <dgm:cxn modelId="{AD275B26-F69F-4D9D-BE01-C67E4D870B2B}" type="presParOf" srcId="{A8512D0B-DC5F-4ABD-A40C-F1E656D3528F}" destId="{1C632DEE-90E0-4FE6-B495-064D3E634DD5}" srcOrd="0" destOrd="0" presId="urn:microsoft.com/office/officeart/2005/8/layout/process2"/>
    <dgm:cxn modelId="{AA49025C-1F5F-48E4-A77C-1C12F5B57336}" type="presParOf" srcId="{CE5071EE-1CAB-4C60-9401-AB2BB538AC6E}" destId="{AB311C74-0AFB-49C7-A4D0-A4A3B76C80B8}" srcOrd="4" destOrd="0" presId="urn:microsoft.com/office/officeart/2005/8/layout/process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2E041D-7B89-4B97-B870-234A0546D5B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BE6E494-CDB5-4D4E-AFB8-7B03A0C9F867}">
      <dgm:prSet phldrT="[Текст]" custT="1"/>
      <dgm:spPr>
        <a:solidFill>
          <a:schemeClr val="accent3">
            <a:lumMod val="40000"/>
            <a:lumOff val="60000"/>
          </a:schemeClr>
        </a:solidFill>
        <a:ln w="76200">
          <a:solidFill>
            <a:srgbClr val="99FF99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000" b="1" dirty="0" smtClean="0">
            <a:solidFill>
              <a:srgbClr val="FF0000"/>
            </a:solidFill>
            <a:latin typeface="Bookman Old Style" pitchFamily="18" charset="0"/>
            <a:cs typeface="Times New Roman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dirty="0" smtClean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СФОРМУВАТИ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dirty="0" smtClean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 у себе </a:t>
          </a:r>
          <a:r>
            <a:rPr lang="uk-UA" sz="2000" b="1" dirty="0" smtClean="0">
              <a:solidFill>
                <a:srgbClr val="FF0000"/>
              </a:solidFill>
              <a:latin typeface="Bookman Old Style" pitchFamily="18" charset="0"/>
              <a:cs typeface="Times New Roman" pitchFamily="18" charset="0"/>
              <a:sym typeface="Wingdings" pitchFamily="2" charset="2"/>
            </a:rPr>
            <a:t></a:t>
          </a:r>
          <a:r>
            <a:rPr lang="uk-UA" sz="1800" dirty="0" smtClean="0">
              <a:solidFill>
                <a:srgbClr val="0070C0"/>
              </a:solidFill>
              <a:latin typeface="Bookman Old Style" pitchFamily="18" charset="0"/>
              <a:cs typeface="Times New Roman" pitchFamily="18" charset="0"/>
            </a:rPr>
            <a:t> 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rPr>
            <a:t>ІНТЕРЕС  ДО  ВИВЧЕННЯ ЖЕСТІВ РАЗОМ 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rPr>
            <a:t>З  ДИТИНОЮ</a:t>
          </a:r>
          <a:endParaRPr lang="ru-RU" sz="1800" b="1" dirty="0" smtClean="0">
            <a:solidFill>
              <a:srgbClr val="002060"/>
            </a:solidFill>
            <a:latin typeface="Bookman Old Style" pitchFamily="18" charset="0"/>
            <a:cs typeface="Times New Roman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000" b="1" dirty="0" smtClean="0">
            <a:solidFill>
              <a:srgbClr val="002060"/>
            </a:solidFill>
            <a:latin typeface="Bookman Old Style" pitchFamily="18" charset="0"/>
            <a:cs typeface="Times New Roman" pitchFamily="18" charset="0"/>
          </a:endParaRPr>
        </a:p>
        <a:p>
          <a:pPr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dirty="0">
            <a:solidFill>
              <a:schemeClr val="tx1"/>
            </a:solidFill>
            <a:latin typeface="Bookman Old Style" pitchFamily="18" charset="0"/>
          </a:endParaRPr>
        </a:p>
      </dgm:t>
    </dgm:pt>
    <dgm:pt modelId="{5574A0C7-1D58-4A00-988E-9A3861F0A8B2}" type="parTrans" cxnId="{14E3E4C1-D1AF-4740-9D81-565AC86F6EC0}">
      <dgm:prSet/>
      <dgm:spPr/>
      <dgm:t>
        <a:bodyPr/>
        <a:lstStyle/>
        <a:p>
          <a:endParaRPr lang="ru-RU"/>
        </a:p>
      </dgm:t>
    </dgm:pt>
    <dgm:pt modelId="{19079417-57DA-48AF-9472-928E4F680AD4}" type="sibTrans" cxnId="{14E3E4C1-D1AF-4740-9D81-565AC86F6EC0}">
      <dgm:prSet/>
      <dgm:spPr/>
      <dgm:t>
        <a:bodyPr/>
        <a:lstStyle/>
        <a:p>
          <a:endParaRPr lang="ru-RU"/>
        </a:p>
      </dgm:t>
    </dgm:pt>
    <dgm:pt modelId="{F9D4C475-703F-4FE6-B09E-B2344660DF02}">
      <dgm:prSet custT="1"/>
      <dgm:spPr>
        <a:solidFill>
          <a:schemeClr val="accent4">
            <a:lumMod val="20000"/>
            <a:lumOff val="80000"/>
          </a:schemeClr>
        </a:solidFill>
        <a:ln w="76200">
          <a:solidFill>
            <a:srgbClr val="99FF99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400" b="1" dirty="0" smtClean="0">
            <a:solidFill>
              <a:srgbClr val="FF0000"/>
            </a:solidFill>
            <a:latin typeface="Bookman Old Style" pitchFamily="18" charset="0"/>
            <a:cs typeface="Times New Roman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dirty="0" smtClean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ВИБРАТИ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dirty="0" smtClean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  </a:t>
          </a:r>
          <a:r>
            <a:rPr lang="uk-UA" sz="18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rPr>
            <a:t>ЖЕСТИ, ЯКІ ДОЗВОЛЯТЬ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rPr>
            <a:t>РОЗШИРИТИ СЛОВНИКОВИЙ ЗАПАС ДИТИНИ</a:t>
          </a:r>
          <a:endParaRPr lang="ru-RU" sz="1800" b="1" dirty="0" smtClean="0">
            <a:solidFill>
              <a:srgbClr val="002060"/>
            </a:solidFill>
            <a:latin typeface="Bookman Old Style" pitchFamily="18" charset="0"/>
            <a:cs typeface="Times New Roman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200" b="1" dirty="0" smtClean="0">
            <a:solidFill>
              <a:srgbClr val="002060"/>
            </a:solidFill>
            <a:latin typeface="Bookman Old Style" pitchFamily="18" charset="0"/>
            <a:cs typeface="Times New Roman" pitchFamily="18" charset="0"/>
          </a:endParaRPr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200" b="1" dirty="0" smtClean="0">
            <a:solidFill>
              <a:srgbClr val="002060"/>
            </a:solidFill>
            <a:latin typeface="Bookman Old Style" pitchFamily="18" charset="0"/>
            <a:cs typeface="Times New Roman" pitchFamily="18" charset="0"/>
          </a:endParaRPr>
        </a:p>
      </dgm:t>
    </dgm:pt>
    <dgm:pt modelId="{D2A53706-0981-4AAB-9A92-7A870F8B06C0}" type="parTrans" cxnId="{811BC8FE-3691-42E1-8CDA-6E15EF41B4C0}">
      <dgm:prSet/>
      <dgm:spPr/>
      <dgm:t>
        <a:bodyPr/>
        <a:lstStyle/>
        <a:p>
          <a:endParaRPr lang="ru-RU"/>
        </a:p>
      </dgm:t>
    </dgm:pt>
    <dgm:pt modelId="{B2D1C860-A9AD-4F72-938D-13932397B6DE}" type="sibTrans" cxnId="{811BC8FE-3691-42E1-8CDA-6E15EF41B4C0}">
      <dgm:prSet/>
      <dgm:spPr/>
      <dgm:t>
        <a:bodyPr/>
        <a:lstStyle/>
        <a:p>
          <a:endParaRPr lang="ru-RU"/>
        </a:p>
      </dgm:t>
    </dgm:pt>
    <dgm:pt modelId="{EACEADEB-FC48-4AA3-94FD-A0B259BF2F89}">
      <dgm:prSet custT="1"/>
      <dgm:spPr>
        <a:solidFill>
          <a:schemeClr val="accent4">
            <a:lumMod val="20000"/>
            <a:lumOff val="80000"/>
          </a:schemeClr>
        </a:solidFill>
        <a:ln w="76200">
          <a:solidFill>
            <a:srgbClr val="99FF99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dirty="0" smtClean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ПОЧИНАТИ</a:t>
          </a:r>
          <a:r>
            <a:rPr lang="uk-UA" sz="2000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rPr>
            <a:t>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rPr>
            <a:t>НАВЧАННЯ ІЗ ВПРАВ НА ДОТИК (ДИТИНА УСВІДОМЛЮЄ ВЛАСНІ  РУКИ)</a:t>
          </a:r>
          <a:endParaRPr lang="ru-RU" sz="18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900" b="1" dirty="0" smtClean="0">
            <a:solidFill>
              <a:srgbClr val="002060"/>
            </a:solidFill>
            <a:latin typeface="Bookman Old Style" pitchFamily="18" charset="0"/>
            <a:cs typeface="Times New Roman" pitchFamily="18" charset="0"/>
          </a:endParaRP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900" b="1" dirty="0" smtClean="0">
            <a:solidFill>
              <a:srgbClr val="002060"/>
            </a:solidFill>
            <a:latin typeface="Bookman Old Style" pitchFamily="18" charset="0"/>
            <a:cs typeface="Times New Roman" pitchFamily="18" charset="0"/>
          </a:endParaRPr>
        </a:p>
      </dgm:t>
    </dgm:pt>
    <dgm:pt modelId="{193E6F07-5E34-4895-87C3-DF0D24590AD6}" type="parTrans" cxnId="{72B400D4-33A6-4293-8FAD-1BA578035E84}">
      <dgm:prSet/>
      <dgm:spPr/>
      <dgm:t>
        <a:bodyPr/>
        <a:lstStyle/>
        <a:p>
          <a:endParaRPr lang="ru-RU"/>
        </a:p>
      </dgm:t>
    </dgm:pt>
    <dgm:pt modelId="{4BE6D087-6832-4E96-B3D0-DEDA4DCF3BAA}" type="sibTrans" cxnId="{72B400D4-33A6-4293-8FAD-1BA578035E84}">
      <dgm:prSet/>
      <dgm:spPr/>
      <dgm:t>
        <a:bodyPr/>
        <a:lstStyle/>
        <a:p>
          <a:endParaRPr lang="ru-RU"/>
        </a:p>
      </dgm:t>
    </dgm:pt>
    <dgm:pt modelId="{52C2F66E-95EB-4510-9E52-D27BBFBE4122}">
      <dgm:prSet custT="1"/>
      <dgm:spPr>
        <a:solidFill>
          <a:schemeClr val="accent3">
            <a:lumMod val="40000"/>
            <a:lumOff val="60000"/>
          </a:schemeClr>
        </a:solidFill>
        <a:ln w="76200">
          <a:solidFill>
            <a:srgbClr val="99FF99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dirty="0" smtClean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НАВЧАТИ</a:t>
          </a:r>
          <a:r>
            <a:rPr lang="uk-UA" sz="2000" b="1" dirty="0" smtClean="0">
              <a:solidFill>
                <a:srgbClr val="0070C0"/>
              </a:solidFill>
              <a:latin typeface="Bookman Old Style" pitchFamily="18" charset="0"/>
              <a:cs typeface="Times New Roman" pitchFamily="18" charset="0"/>
            </a:rPr>
            <a:t>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rPr>
            <a:t> РУХАМ  РУКАМИ  ЗА  ДОПОМОГОЮ  ІГОР  НА  ХАПАННЯ, ПАЛЬЧИКОВОЇ ГІМНАСТИКИ </a:t>
          </a:r>
          <a:endParaRPr lang="ru-RU" sz="1800" b="1" dirty="0" smtClean="0">
            <a:solidFill>
              <a:srgbClr val="002060"/>
            </a:solidFill>
            <a:latin typeface="Bookman Old Style" pitchFamily="18" charset="0"/>
            <a:cs typeface="Times New Roman" pitchFamily="18" charset="0"/>
          </a:endParaRPr>
        </a:p>
        <a:p>
          <a:endParaRPr lang="uk-UA" sz="900" b="1" dirty="0" smtClean="0">
            <a:solidFill>
              <a:srgbClr val="002060"/>
            </a:solidFill>
            <a:latin typeface="Bookman Old Style" pitchFamily="18" charset="0"/>
            <a:cs typeface="Times New Roman" pitchFamily="18" charset="0"/>
          </a:endParaRPr>
        </a:p>
      </dgm:t>
    </dgm:pt>
    <dgm:pt modelId="{149938FD-1B16-4CBE-AA70-9DF7102D6578}" type="parTrans" cxnId="{D3FD8CF3-73E6-4661-8D5E-8DF62DBAF98F}">
      <dgm:prSet/>
      <dgm:spPr/>
      <dgm:t>
        <a:bodyPr/>
        <a:lstStyle/>
        <a:p>
          <a:endParaRPr lang="ru-RU"/>
        </a:p>
      </dgm:t>
    </dgm:pt>
    <dgm:pt modelId="{6906306C-7329-445E-A384-5B5E534A1730}" type="sibTrans" cxnId="{D3FD8CF3-73E6-4661-8D5E-8DF62DBAF98F}">
      <dgm:prSet/>
      <dgm:spPr/>
      <dgm:t>
        <a:bodyPr/>
        <a:lstStyle/>
        <a:p>
          <a:endParaRPr lang="ru-RU"/>
        </a:p>
      </dgm:t>
    </dgm:pt>
    <dgm:pt modelId="{1925F98A-58A1-4392-86C0-E9CC60114BAD}">
      <dgm:prSet custT="1"/>
      <dgm:spPr>
        <a:solidFill>
          <a:schemeClr val="accent5">
            <a:lumMod val="20000"/>
            <a:lumOff val="80000"/>
          </a:schemeClr>
        </a:solidFill>
        <a:ln w="76200">
          <a:solidFill>
            <a:srgbClr val="99FF99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 smtClean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ФОРМУВАТИ</a:t>
          </a:r>
          <a:r>
            <a:rPr lang="ru-RU" sz="2000" dirty="0" smtClean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 </a:t>
          </a:r>
          <a:r>
            <a:rPr lang="ru-RU" sz="2000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rPr>
            <a:t>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rPr>
            <a:t>ВМІННЯ ВСТАНОВЛЮВАТИ ЗОРОВИЙ  КОНТАКТ</a:t>
          </a:r>
          <a:endParaRPr lang="uk-UA" sz="1800" b="1" dirty="0" smtClean="0">
            <a:solidFill>
              <a:srgbClr val="002060"/>
            </a:solidFill>
            <a:latin typeface="Bookman Old Style" pitchFamily="18" charset="0"/>
            <a:cs typeface="Times New Roman" pitchFamily="18" charset="0"/>
          </a:endParaRP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900" b="1" dirty="0" smtClean="0">
            <a:solidFill>
              <a:srgbClr val="002060"/>
            </a:solidFill>
            <a:latin typeface="Bookman Old Style" pitchFamily="18" charset="0"/>
            <a:cs typeface="Times New Roman" pitchFamily="18" charset="0"/>
          </a:endParaRPr>
        </a:p>
      </dgm:t>
    </dgm:pt>
    <dgm:pt modelId="{0BE248F6-AA54-447F-AA08-0E3302FDCF0E}" type="parTrans" cxnId="{035AEE32-4A6E-4A0A-A8CD-7F9FCF4CCACC}">
      <dgm:prSet/>
      <dgm:spPr/>
      <dgm:t>
        <a:bodyPr/>
        <a:lstStyle/>
        <a:p>
          <a:endParaRPr lang="ru-RU"/>
        </a:p>
      </dgm:t>
    </dgm:pt>
    <dgm:pt modelId="{6452A4D0-E075-4B22-9533-FED32220E0E0}" type="sibTrans" cxnId="{035AEE32-4A6E-4A0A-A8CD-7F9FCF4CCACC}">
      <dgm:prSet/>
      <dgm:spPr/>
      <dgm:t>
        <a:bodyPr/>
        <a:lstStyle/>
        <a:p>
          <a:endParaRPr lang="ru-RU"/>
        </a:p>
      </dgm:t>
    </dgm:pt>
    <dgm:pt modelId="{1E132483-F5C4-47EE-B738-10E44409BB84}">
      <dgm:prSet custT="1"/>
      <dgm:spPr>
        <a:solidFill>
          <a:schemeClr val="accent4">
            <a:lumMod val="20000"/>
            <a:lumOff val="80000"/>
          </a:schemeClr>
        </a:solidFill>
        <a:ln w="76200">
          <a:solidFill>
            <a:srgbClr val="99FF99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900" b="1" dirty="0" smtClean="0">
            <a:solidFill>
              <a:srgbClr val="002060"/>
            </a:solidFill>
            <a:latin typeface="Bookman Old Style" pitchFamily="18" charset="0"/>
            <a:cs typeface="Times New Roman" pitchFamily="18" charset="0"/>
          </a:endParaRPr>
        </a:p>
        <a:p>
          <a:pPr marL="0" marR="0" indent="0" defTabSz="5334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uk-UA" sz="2000" b="1" dirty="0" smtClean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ВИСЛОВЛЮВАТИ</a:t>
          </a:r>
          <a:r>
            <a:rPr lang="uk-UA" sz="1800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rPr>
            <a:t> </a:t>
          </a:r>
          <a:r>
            <a:rPr lang="uk-UA" sz="18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rPr>
            <a:t>ЖЕСТАМИ  ТІ  СЛОВА, ЯКИМИ ДИТИНА ПОЗНАЧАЄ ЯКУСЬ  ДІЮ </a:t>
          </a:r>
        </a:p>
        <a:p>
          <a:pPr marL="0" marR="0" indent="0" defTabSz="5334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uk-UA" sz="900" b="1" dirty="0" smtClean="0">
            <a:solidFill>
              <a:srgbClr val="002060"/>
            </a:solidFill>
            <a:latin typeface="Bookman Old Style" pitchFamily="18" charset="0"/>
            <a:cs typeface="Times New Roman" pitchFamily="18" charset="0"/>
          </a:endParaRP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900" b="1" dirty="0" smtClean="0">
            <a:solidFill>
              <a:srgbClr val="002060"/>
            </a:solidFill>
            <a:latin typeface="Bookman Old Style" pitchFamily="18" charset="0"/>
            <a:cs typeface="Times New Roman" pitchFamily="18" charset="0"/>
          </a:endParaRPr>
        </a:p>
      </dgm:t>
    </dgm:pt>
    <dgm:pt modelId="{21AC8FAB-5D16-4CC2-BB01-EAAA7C206D67}" type="parTrans" cxnId="{8F21CE48-626B-4915-8E6B-D8A8ED1D4671}">
      <dgm:prSet/>
      <dgm:spPr/>
      <dgm:t>
        <a:bodyPr/>
        <a:lstStyle/>
        <a:p>
          <a:endParaRPr lang="ru-RU"/>
        </a:p>
      </dgm:t>
    </dgm:pt>
    <dgm:pt modelId="{69232BF4-E126-4E13-B095-F65668CDDFEC}" type="sibTrans" cxnId="{8F21CE48-626B-4915-8E6B-D8A8ED1D4671}">
      <dgm:prSet/>
      <dgm:spPr/>
      <dgm:t>
        <a:bodyPr/>
        <a:lstStyle/>
        <a:p>
          <a:endParaRPr lang="ru-RU"/>
        </a:p>
      </dgm:t>
    </dgm:pt>
    <dgm:pt modelId="{73948033-71F9-4668-B821-C39E0BEB62B0}">
      <dgm:prSet custT="1"/>
      <dgm:spPr>
        <a:solidFill>
          <a:schemeClr val="accent4">
            <a:lumMod val="20000"/>
            <a:lumOff val="80000"/>
          </a:schemeClr>
        </a:solidFill>
        <a:ln w="76200">
          <a:solidFill>
            <a:srgbClr val="99FF99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dirty="0" smtClean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rPr>
            <a:t>РОЗВИВАТИ </a:t>
          </a:r>
          <a:r>
            <a:rPr lang="uk-UA" sz="2000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rPr>
            <a:t>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rPr>
            <a:t>ТАКТИЛЬНО – РУХОВЕ СПРИЙНЯТТЯ</a:t>
          </a:r>
          <a:endParaRPr lang="ru-RU" sz="1400" b="1" dirty="0" smtClean="0">
            <a:solidFill>
              <a:srgbClr val="002060"/>
            </a:solidFill>
            <a:latin typeface="Bookman Old Style" pitchFamily="18" charset="0"/>
            <a:cs typeface="Times New Roman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900" b="1" dirty="0" smtClean="0">
            <a:solidFill>
              <a:srgbClr val="002060"/>
            </a:solidFill>
            <a:latin typeface="Bookman Old Style" pitchFamily="18" charset="0"/>
            <a:cs typeface="Times New Roman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900" b="1" dirty="0" smtClean="0">
            <a:solidFill>
              <a:srgbClr val="002060"/>
            </a:solidFill>
            <a:latin typeface="Bookman Old Style" pitchFamily="18" charset="0"/>
            <a:cs typeface="Times New Roman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900" b="1" dirty="0" smtClean="0">
            <a:solidFill>
              <a:srgbClr val="002060"/>
            </a:solidFill>
            <a:latin typeface="Bookman Old Style" pitchFamily="18" charset="0"/>
            <a:cs typeface="Times New Roman" pitchFamily="18" charset="0"/>
          </a:endParaRPr>
        </a:p>
        <a:p>
          <a:pPr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900" b="1" dirty="0" smtClean="0">
            <a:solidFill>
              <a:srgbClr val="002060"/>
            </a:solidFill>
            <a:latin typeface="Bookman Old Style" pitchFamily="18" charset="0"/>
            <a:cs typeface="Times New Roman" pitchFamily="18" charset="0"/>
          </a:endParaRPr>
        </a:p>
      </dgm:t>
    </dgm:pt>
    <dgm:pt modelId="{54973CAD-92A5-40BE-B731-4BD8BB1E30BE}" type="parTrans" cxnId="{C6537BF2-4C8E-44C8-8436-57BF677F91AD}">
      <dgm:prSet/>
      <dgm:spPr/>
      <dgm:t>
        <a:bodyPr/>
        <a:lstStyle/>
        <a:p>
          <a:endParaRPr lang="ru-RU"/>
        </a:p>
      </dgm:t>
    </dgm:pt>
    <dgm:pt modelId="{BEB45D38-C602-49E9-98E4-F54F644BD0CB}" type="sibTrans" cxnId="{C6537BF2-4C8E-44C8-8436-57BF677F91AD}">
      <dgm:prSet/>
      <dgm:spPr/>
      <dgm:t>
        <a:bodyPr/>
        <a:lstStyle/>
        <a:p>
          <a:endParaRPr lang="ru-RU"/>
        </a:p>
      </dgm:t>
    </dgm:pt>
    <dgm:pt modelId="{4139909C-BDBC-46C2-BBC9-F3C18B06228D}" type="pres">
      <dgm:prSet presAssocID="{F22E041D-7B89-4B97-B870-234A0546D5B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A0EF6B-315B-4A72-B413-B8CDEE1E811E}" type="pres">
      <dgm:prSet presAssocID="{FBE6E494-CDB5-4D4E-AFB8-7B03A0C9F867}" presName="node" presStyleLbl="node1" presStyleIdx="0" presStyleCnt="7" custScaleY="140990" custLinFactNeighborX="4549" custLinFactNeighborY="-236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47F79A-AAC8-4D08-8C7F-A768357E6BA8}" type="pres">
      <dgm:prSet presAssocID="{19079417-57DA-48AF-9472-928E4F680AD4}" presName="sibTrans" presStyleCnt="0"/>
      <dgm:spPr/>
    </dgm:pt>
    <dgm:pt modelId="{40ED7398-9953-4C20-871F-2A6C9A02E408}" type="pres">
      <dgm:prSet presAssocID="{F9D4C475-703F-4FE6-B09E-B2344660DF02}" presName="node" presStyleLbl="node1" presStyleIdx="1" presStyleCnt="7" custScaleY="140990" custLinFactNeighborX="4221" custLinFactNeighborY="-236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91B495-99D7-4E83-B6D9-C24B7105BA33}" type="pres">
      <dgm:prSet presAssocID="{B2D1C860-A9AD-4F72-938D-13932397B6DE}" presName="sibTrans" presStyleCnt="0"/>
      <dgm:spPr/>
    </dgm:pt>
    <dgm:pt modelId="{915EA641-ADFD-437F-A73F-31D2EEDE8BB2}" type="pres">
      <dgm:prSet presAssocID="{EACEADEB-FC48-4AA3-94FD-A0B259BF2F89}" presName="node" presStyleLbl="node1" presStyleIdx="2" presStyleCnt="7" custScaleY="140990" custLinFactNeighborX="928" custLinFactNeighborY="-236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BFF957-3A3D-4CDC-BCB4-B83E11D1DA2B}" type="pres">
      <dgm:prSet presAssocID="{4BE6D087-6832-4E96-B3D0-DEDA4DCF3BAA}" presName="sibTrans" presStyleCnt="0"/>
      <dgm:spPr/>
    </dgm:pt>
    <dgm:pt modelId="{68BAC845-06B9-44C0-9D99-2B96BBB9259A}" type="pres">
      <dgm:prSet presAssocID="{52C2F66E-95EB-4510-9E52-D27BBFBE4122}" presName="node" presStyleLbl="node1" presStyleIdx="3" presStyleCnt="7" custScaleY="140990" custLinFactNeighborX="-2364" custLinFactNeighborY="-236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DEF278-CA24-4F06-B0CA-F8FE2C81DC59}" type="pres">
      <dgm:prSet presAssocID="{6906306C-7329-445E-A384-5B5E534A1730}" presName="sibTrans" presStyleCnt="0"/>
      <dgm:spPr/>
    </dgm:pt>
    <dgm:pt modelId="{9A0CE809-F1E2-4E87-A06E-056541AEF7A2}" type="pres">
      <dgm:prSet presAssocID="{1925F98A-58A1-4392-86C0-E9CC60114BAD}" presName="node" presStyleLbl="node1" presStyleIdx="4" presStyleCnt="7" custScaleX="108267" custScaleY="137985" custLinFactNeighborX="-2246" custLinFactNeighborY="-281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492947-3154-4A61-819D-C93785D95CA7}" type="pres">
      <dgm:prSet presAssocID="{6452A4D0-E075-4B22-9533-FED32220E0E0}" presName="sibTrans" presStyleCnt="0"/>
      <dgm:spPr/>
    </dgm:pt>
    <dgm:pt modelId="{4C3206EB-9A2A-4F2A-9049-C895D430E2F2}" type="pres">
      <dgm:prSet presAssocID="{1E132483-F5C4-47EE-B738-10E44409BB84}" presName="node" presStyleLbl="node1" presStyleIdx="5" presStyleCnt="7" custScaleX="112636" custScaleY="137985" custLinFactNeighborX="3979" custLinFactNeighborY="212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11BCDB-25AF-45DF-B72B-0A387CE4C9BB}" type="pres">
      <dgm:prSet presAssocID="{69232BF4-E126-4E13-B095-F65668CDDFEC}" presName="sibTrans" presStyleCnt="0"/>
      <dgm:spPr/>
    </dgm:pt>
    <dgm:pt modelId="{D09EB4A1-F6CD-456A-9ED0-477078D0CDF2}" type="pres">
      <dgm:prSet presAssocID="{73948033-71F9-4668-B821-C39E0BEB62B0}" presName="node" presStyleLbl="node1" presStyleIdx="6" presStyleCnt="7" custScaleX="110296" custScaleY="137986" custLinFactNeighborX="5835" custLinFactNeighborY="-281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1BC8FE-3691-42E1-8CDA-6E15EF41B4C0}" srcId="{F22E041D-7B89-4B97-B870-234A0546D5BB}" destId="{F9D4C475-703F-4FE6-B09E-B2344660DF02}" srcOrd="1" destOrd="0" parTransId="{D2A53706-0981-4AAB-9A92-7A870F8B06C0}" sibTransId="{B2D1C860-A9AD-4F72-938D-13932397B6DE}"/>
    <dgm:cxn modelId="{8F21CE48-626B-4915-8E6B-D8A8ED1D4671}" srcId="{F22E041D-7B89-4B97-B870-234A0546D5BB}" destId="{1E132483-F5C4-47EE-B738-10E44409BB84}" srcOrd="5" destOrd="0" parTransId="{21AC8FAB-5D16-4CC2-BB01-EAAA7C206D67}" sibTransId="{69232BF4-E126-4E13-B095-F65668CDDFEC}"/>
    <dgm:cxn modelId="{D3FD8CF3-73E6-4661-8D5E-8DF62DBAF98F}" srcId="{F22E041D-7B89-4B97-B870-234A0546D5BB}" destId="{52C2F66E-95EB-4510-9E52-D27BBFBE4122}" srcOrd="3" destOrd="0" parTransId="{149938FD-1B16-4CBE-AA70-9DF7102D6578}" sibTransId="{6906306C-7329-445E-A384-5B5E534A1730}"/>
    <dgm:cxn modelId="{DA9BAA4E-BBEA-42C1-BD0C-B1A3C21BC54A}" type="presOf" srcId="{FBE6E494-CDB5-4D4E-AFB8-7B03A0C9F867}" destId="{AEA0EF6B-315B-4A72-B413-B8CDEE1E811E}" srcOrd="0" destOrd="0" presId="urn:microsoft.com/office/officeart/2005/8/layout/default"/>
    <dgm:cxn modelId="{AA961746-8B73-4C5E-B765-564EC5EE8D05}" type="presOf" srcId="{1925F98A-58A1-4392-86C0-E9CC60114BAD}" destId="{9A0CE809-F1E2-4E87-A06E-056541AEF7A2}" srcOrd="0" destOrd="0" presId="urn:microsoft.com/office/officeart/2005/8/layout/default"/>
    <dgm:cxn modelId="{0A282903-3FE3-40C7-A352-9BCA2F170C2C}" type="presOf" srcId="{52C2F66E-95EB-4510-9E52-D27BBFBE4122}" destId="{68BAC845-06B9-44C0-9D99-2B96BBB9259A}" srcOrd="0" destOrd="0" presId="urn:microsoft.com/office/officeart/2005/8/layout/default"/>
    <dgm:cxn modelId="{E63F12C4-3174-45E0-AA56-82542EE71480}" type="presOf" srcId="{73948033-71F9-4668-B821-C39E0BEB62B0}" destId="{D09EB4A1-F6CD-456A-9ED0-477078D0CDF2}" srcOrd="0" destOrd="0" presId="urn:microsoft.com/office/officeart/2005/8/layout/default"/>
    <dgm:cxn modelId="{3FCE883A-8ADD-4A12-9916-903E7187FA13}" type="presOf" srcId="{F9D4C475-703F-4FE6-B09E-B2344660DF02}" destId="{40ED7398-9953-4C20-871F-2A6C9A02E408}" srcOrd="0" destOrd="0" presId="urn:microsoft.com/office/officeart/2005/8/layout/default"/>
    <dgm:cxn modelId="{C6537BF2-4C8E-44C8-8436-57BF677F91AD}" srcId="{F22E041D-7B89-4B97-B870-234A0546D5BB}" destId="{73948033-71F9-4668-B821-C39E0BEB62B0}" srcOrd="6" destOrd="0" parTransId="{54973CAD-92A5-40BE-B731-4BD8BB1E30BE}" sibTransId="{BEB45D38-C602-49E9-98E4-F54F644BD0CB}"/>
    <dgm:cxn modelId="{72B400D4-33A6-4293-8FAD-1BA578035E84}" srcId="{F22E041D-7B89-4B97-B870-234A0546D5BB}" destId="{EACEADEB-FC48-4AA3-94FD-A0B259BF2F89}" srcOrd="2" destOrd="0" parTransId="{193E6F07-5E34-4895-87C3-DF0D24590AD6}" sibTransId="{4BE6D087-6832-4E96-B3D0-DEDA4DCF3BAA}"/>
    <dgm:cxn modelId="{14E3E4C1-D1AF-4740-9D81-565AC86F6EC0}" srcId="{F22E041D-7B89-4B97-B870-234A0546D5BB}" destId="{FBE6E494-CDB5-4D4E-AFB8-7B03A0C9F867}" srcOrd="0" destOrd="0" parTransId="{5574A0C7-1D58-4A00-988E-9A3861F0A8B2}" sibTransId="{19079417-57DA-48AF-9472-928E4F680AD4}"/>
    <dgm:cxn modelId="{F11290EB-2627-4292-A18D-FF6C655AB5E1}" type="presOf" srcId="{F22E041D-7B89-4B97-B870-234A0546D5BB}" destId="{4139909C-BDBC-46C2-BBC9-F3C18B06228D}" srcOrd="0" destOrd="0" presId="urn:microsoft.com/office/officeart/2005/8/layout/default"/>
    <dgm:cxn modelId="{35BC0043-84C0-41FB-AA62-3AF0C142FA7C}" type="presOf" srcId="{1E132483-F5C4-47EE-B738-10E44409BB84}" destId="{4C3206EB-9A2A-4F2A-9049-C895D430E2F2}" srcOrd="0" destOrd="0" presId="urn:microsoft.com/office/officeart/2005/8/layout/default"/>
    <dgm:cxn modelId="{035AEE32-4A6E-4A0A-A8CD-7F9FCF4CCACC}" srcId="{F22E041D-7B89-4B97-B870-234A0546D5BB}" destId="{1925F98A-58A1-4392-86C0-E9CC60114BAD}" srcOrd="4" destOrd="0" parTransId="{0BE248F6-AA54-447F-AA08-0E3302FDCF0E}" sibTransId="{6452A4D0-E075-4B22-9533-FED32220E0E0}"/>
    <dgm:cxn modelId="{1DF32FE2-11AE-4831-995E-DB928E9AD1CB}" type="presOf" srcId="{EACEADEB-FC48-4AA3-94FD-A0B259BF2F89}" destId="{915EA641-ADFD-437F-A73F-31D2EEDE8BB2}" srcOrd="0" destOrd="0" presId="urn:microsoft.com/office/officeart/2005/8/layout/default"/>
    <dgm:cxn modelId="{4B754D3E-6761-4051-B183-7BCC5CFD6FB6}" type="presParOf" srcId="{4139909C-BDBC-46C2-BBC9-F3C18B06228D}" destId="{AEA0EF6B-315B-4A72-B413-B8CDEE1E811E}" srcOrd="0" destOrd="0" presId="urn:microsoft.com/office/officeart/2005/8/layout/default"/>
    <dgm:cxn modelId="{5E0A6306-7BC3-47B4-858A-64DE33B272E1}" type="presParOf" srcId="{4139909C-BDBC-46C2-BBC9-F3C18B06228D}" destId="{6247F79A-AAC8-4D08-8C7F-A768357E6BA8}" srcOrd="1" destOrd="0" presId="urn:microsoft.com/office/officeart/2005/8/layout/default"/>
    <dgm:cxn modelId="{09CF146B-FC54-4779-9C95-10E7A29A1C40}" type="presParOf" srcId="{4139909C-BDBC-46C2-BBC9-F3C18B06228D}" destId="{40ED7398-9953-4C20-871F-2A6C9A02E408}" srcOrd="2" destOrd="0" presId="urn:microsoft.com/office/officeart/2005/8/layout/default"/>
    <dgm:cxn modelId="{BFF4F8DB-C45A-4957-BA61-F41708A0AD01}" type="presParOf" srcId="{4139909C-BDBC-46C2-BBC9-F3C18B06228D}" destId="{F691B495-99D7-4E83-B6D9-C24B7105BA33}" srcOrd="3" destOrd="0" presId="urn:microsoft.com/office/officeart/2005/8/layout/default"/>
    <dgm:cxn modelId="{1EAC13C2-9624-4455-B21D-99E57FCFEA78}" type="presParOf" srcId="{4139909C-BDBC-46C2-BBC9-F3C18B06228D}" destId="{915EA641-ADFD-437F-A73F-31D2EEDE8BB2}" srcOrd="4" destOrd="0" presId="urn:microsoft.com/office/officeart/2005/8/layout/default"/>
    <dgm:cxn modelId="{36A6C661-D0D0-4D7A-A3FE-A49B941033EA}" type="presParOf" srcId="{4139909C-BDBC-46C2-BBC9-F3C18B06228D}" destId="{8ABFF957-3A3D-4CDC-BCB4-B83E11D1DA2B}" srcOrd="5" destOrd="0" presId="urn:microsoft.com/office/officeart/2005/8/layout/default"/>
    <dgm:cxn modelId="{69AEBB35-042B-4103-8562-25948720A9A7}" type="presParOf" srcId="{4139909C-BDBC-46C2-BBC9-F3C18B06228D}" destId="{68BAC845-06B9-44C0-9D99-2B96BBB9259A}" srcOrd="6" destOrd="0" presId="urn:microsoft.com/office/officeart/2005/8/layout/default"/>
    <dgm:cxn modelId="{653229D1-A2C1-4029-9A2F-F4C48B4B9E8C}" type="presParOf" srcId="{4139909C-BDBC-46C2-BBC9-F3C18B06228D}" destId="{42DEF278-CA24-4F06-B0CA-F8FE2C81DC59}" srcOrd="7" destOrd="0" presId="urn:microsoft.com/office/officeart/2005/8/layout/default"/>
    <dgm:cxn modelId="{E401A597-F033-4ADA-BEE2-E08E6DAC856F}" type="presParOf" srcId="{4139909C-BDBC-46C2-BBC9-F3C18B06228D}" destId="{9A0CE809-F1E2-4E87-A06E-056541AEF7A2}" srcOrd="8" destOrd="0" presId="urn:microsoft.com/office/officeart/2005/8/layout/default"/>
    <dgm:cxn modelId="{32E2D4CF-F1EF-4403-9E74-94040A1B912B}" type="presParOf" srcId="{4139909C-BDBC-46C2-BBC9-F3C18B06228D}" destId="{F8492947-3154-4A61-819D-C93785D95CA7}" srcOrd="9" destOrd="0" presId="urn:microsoft.com/office/officeart/2005/8/layout/default"/>
    <dgm:cxn modelId="{8C1799DF-1696-499D-8254-BFCDC34F96F2}" type="presParOf" srcId="{4139909C-BDBC-46C2-BBC9-F3C18B06228D}" destId="{4C3206EB-9A2A-4F2A-9049-C895D430E2F2}" srcOrd="10" destOrd="0" presId="urn:microsoft.com/office/officeart/2005/8/layout/default"/>
    <dgm:cxn modelId="{5C38112E-03FC-4C6C-9C14-3FD6EC547BA0}" type="presParOf" srcId="{4139909C-BDBC-46C2-BBC9-F3C18B06228D}" destId="{9211BCDB-25AF-45DF-B72B-0A387CE4C9BB}" srcOrd="11" destOrd="0" presId="urn:microsoft.com/office/officeart/2005/8/layout/default"/>
    <dgm:cxn modelId="{9EAE0D84-9583-4774-9B6D-966F75C45174}" type="presParOf" srcId="{4139909C-BDBC-46C2-BBC9-F3C18B06228D}" destId="{D09EB4A1-F6CD-456A-9ED0-477078D0CDF2}" srcOrd="12" destOrd="0" presId="urn:microsoft.com/office/officeart/2005/8/layout/default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0F7E73-6A8F-40E5-B414-5B7620445239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4093695-3248-47E9-B9E6-FCD380BF7AB4}">
      <dgm:prSet phldrT="[Текст]" custT="1"/>
      <dgm:spPr>
        <a:solidFill>
          <a:srgbClr val="FFC000"/>
        </a:solidFill>
        <a:ln w="76200">
          <a:solidFill>
            <a:srgbClr val="CD33C2"/>
          </a:solidFill>
        </a:ln>
      </dgm:spPr>
      <dgm:t>
        <a:bodyPr/>
        <a:lstStyle/>
        <a:p>
          <a:r>
            <a:rPr lang="uk-UA" sz="2400" b="1" dirty="0" smtClean="0">
              <a:latin typeface="Bookman Old Style" pitchFamily="18" charset="0"/>
              <a:cs typeface="Times New Roman" pitchFamily="18" charset="0"/>
            </a:rPr>
            <a:t>зорово-слухова стимуляція (вчимо дивитися на предмет і відшукувати його поглядом – де, куди)</a:t>
          </a:r>
          <a:endParaRPr lang="ru-RU" sz="2400" b="1" dirty="0">
            <a:latin typeface="Bookman Old Style" pitchFamily="18" charset="0"/>
          </a:endParaRPr>
        </a:p>
      </dgm:t>
    </dgm:pt>
    <dgm:pt modelId="{9CB101C4-D8ED-4821-B091-E5444D1A58C8}" type="parTrans" cxnId="{FA0946F0-1826-4BBF-A03C-1AE476E432EA}">
      <dgm:prSet/>
      <dgm:spPr/>
      <dgm:t>
        <a:bodyPr/>
        <a:lstStyle/>
        <a:p>
          <a:endParaRPr lang="ru-RU"/>
        </a:p>
      </dgm:t>
    </dgm:pt>
    <dgm:pt modelId="{4FD7AAAB-9DA1-462F-B5CC-B2923B215E31}" type="sibTrans" cxnId="{FA0946F0-1826-4BBF-A03C-1AE476E432EA}">
      <dgm:prSet/>
      <dgm:spPr/>
      <dgm:t>
        <a:bodyPr/>
        <a:lstStyle/>
        <a:p>
          <a:endParaRPr lang="ru-RU"/>
        </a:p>
      </dgm:t>
    </dgm:pt>
    <dgm:pt modelId="{834E2D6A-2488-4376-B349-6FC2F2885966}">
      <dgm:prSet phldrT="[Текст]" custT="1"/>
      <dgm:spPr>
        <a:solidFill>
          <a:schemeClr val="accent4">
            <a:lumMod val="60000"/>
            <a:lumOff val="40000"/>
          </a:schemeClr>
        </a:solidFill>
        <a:ln w="76200">
          <a:solidFill>
            <a:srgbClr val="CD33C2"/>
          </a:solidFill>
        </a:ln>
      </dgm:spPr>
      <dgm:t>
        <a:bodyPr/>
        <a:lstStyle/>
        <a:p>
          <a:pPr algn="ctr"/>
          <a:r>
            <a:rPr lang="uk-UA" sz="2000" b="1" dirty="0" smtClean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rPr>
            <a:t>встановленню позитивного емоційного контакту  (віршики, пісеньки,  промовки)</a:t>
          </a:r>
          <a:endParaRPr lang="ru-RU" sz="2000" dirty="0">
            <a:solidFill>
              <a:schemeClr val="tx1"/>
            </a:solidFill>
            <a:latin typeface="Bookman Old Style" pitchFamily="18" charset="0"/>
          </a:endParaRPr>
        </a:p>
      </dgm:t>
    </dgm:pt>
    <dgm:pt modelId="{5D8439F3-7189-477C-A2D8-74A694DAB4B5}" type="parTrans" cxnId="{049A69FF-4E3A-4FDF-859A-0BAD319A4190}">
      <dgm:prSet/>
      <dgm:spPr/>
      <dgm:t>
        <a:bodyPr/>
        <a:lstStyle/>
        <a:p>
          <a:endParaRPr lang="ru-RU"/>
        </a:p>
      </dgm:t>
    </dgm:pt>
    <dgm:pt modelId="{42C3A5F6-C36A-4572-8BDF-2D8EC33DA4F5}" type="sibTrans" cxnId="{049A69FF-4E3A-4FDF-859A-0BAD319A4190}">
      <dgm:prSet/>
      <dgm:spPr/>
      <dgm:t>
        <a:bodyPr/>
        <a:lstStyle/>
        <a:p>
          <a:endParaRPr lang="ru-RU"/>
        </a:p>
      </dgm:t>
    </dgm:pt>
    <dgm:pt modelId="{5D279FF8-3031-4324-92DF-C2DB37AC2F03}">
      <dgm:prSet phldrT="[Текст]" custT="1"/>
      <dgm:spPr>
        <a:solidFill>
          <a:srgbClr val="99FF99"/>
        </a:solidFill>
        <a:ln w="76200">
          <a:solidFill>
            <a:srgbClr val="CD33C2"/>
          </a:solidFill>
        </a:ln>
      </dgm:spPr>
      <dgm:t>
        <a:bodyPr/>
        <a:lstStyle/>
        <a:p>
          <a:r>
            <a:rPr lang="uk-UA" sz="2000" b="1" dirty="0" smtClean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rPr>
            <a:t>стимуляція на реакцію у відповідь на голос фахівця що супроводжується дотиками (пальчик-пальчик</a:t>
          </a:r>
          <a:r>
            <a:rPr lang="uk-UA" sz="2400" b="1" dirty="0" smtClean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rPr>
            <a:t>)</a:t>
          </a:r>
          <a:endParaRPr lang="ru-RU" sz="2400" dirty="0">
            <a:solidFill>
              <a:schemeClr val="tx1"/>
            </a:solidFill>
            <a:latin typeface="Bookman Old Style" pitchFamily="18" charset="0"/>
          </a:endParaRPr>
        </a:p>
      </dgm:t>
    </dgm:pt>
    <dgm:pt modelId="{3C4D84DC-8D5C-49A0-ACB0-C9180D3E3909}" type="parTrans" cxnId="{9B530440-C6AE-4989-838A-8B2EAF97EE57}">
      <dgm:prSet/>
      <dgm:spPr/>
      <dgm:t>
        <a:bodyPr/>
        <a:lstStyle/>
        <a:p>
          <a:endParaRPr lang="ru-RU"/>
        </a:p>
      </dgm:t>
    </dgm:pt>
    <dgm:pt modelId="{D358AB1E-7BED-4C53-BE65-BAA87E9658A1}" type="sibTrans" cxnId="{9B530440-C6AE-4989-838A-8B2EAF97EE57}">
      <dgm:prSet/>
      <dgm:spPr/>
      <dgm:t>
        <a:bodyPr/>
        <a:lstStyle/>
        <a:p>
          <a:endParaRPr lang="ru-RU"/>
        </a:p>
      </dgm:t>
    </dgm:pt>
    <dgm:pt modelId="{EC167F18-3ECB-4650-96DF-7428C6BB9CD0}">
      <dgm:prSet phldrT="[Текст]" custT="1"/>
      <dgm:spPr>
        <a:solidFill>
          <a:schemeClr val="accent5">
            <a:lumMod val="60000"/>
            <a:lumOff val="40000"/>
          </a:schemeClr>
        </a:solidFill>
        <a:ln w="76200">
          <a:solidFill>
            <a:srgbClr val="CD33C2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dirty="0" smtClean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rPr>
            <a:t>розвиток тактильної чутливості та навчання адекватному реагуванню (</a:t>
          </a:r>
          <a:r>
            <a:rPr lang="uk-UA" sz="2000" b="1" dirty="0" err="1" smtClean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rPr>
            <a:t>погладжування</a:t>
          </a:r>
          <a:r>
            <a:rPr lang="uk-UA" sz="2000" b="1" dirty="0" smtClean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rPr>
            <a:t>, дотику, ігри з пальчиками та долоньками)</a:t>
          </a:r>
          <a:endParaRPr lang="ru-RU" sz="2000" dirty="0" smtClean="0">
            <a:solidFill>
              <a:schemeClr val="tx1"/>
            </a:solidFill>
            <a:latin typeface="Bookman Old Style" pitchFamily="18" charset="0"/>
          </a:endParaRPr>
        </a:p>
        <a:p>
          <a:pPr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dirty="0">
            <a:solidFill>
              <a:schemeClr val="tx1"/>
            </a:solidFill>
            <a:latin typeface="Bookman Old Style" pitchFamily="18" charset="0"/>
          </a:endParaRPr>
        </a:p>
      </dgm:t>
    </dgm:pt>
    <dgm:pt modelId="{2981BEA4-CAF9-402A-884D-669B6927EC7E}" type="parTrans" cxnId="{F04F15D2-3856-48B8-881A-365D75A89EED}">
      <dgm:prSet/>
      <dgm:spPr/>
      <dgm:t>
        <a:bodyPr/>
        <a:lstStyle/>
        <a:p>
          <a:endParaRPr lang="ru-RU"/>
        </a:p>
      </dgm:t>
    </dgm:pt>
    <dgm:pt modelId="{C60AA6A6-DF49-4CAB-BB8E-069424813677}" type="sibTrans" cxnId="{F04F15D2-3856-48B8-881A-365D75A89EED}">
      <dgm:prSet/>
      <dgm:spPr/>
      <dgm:t>
        <a:bodyPr/>
        <a:lstStyle/>
        <a:p>
          <a:endParaRPr lang="ru-RU"/>
        </a:p>
      </dgm:t>
    </dgm:pt>
    <dgm:pt modelId="{73592A44-4AD7-46D0-B08A-FEB04CAD547F}">
      <dgm:prSet phldrT="[Текст]" phldr="1"/>
      <dgm:spPr/>
      <dgm:t>
        <a:bodyPr/>
        <a:lstStyle/>
        <a:p>
          <a:endParaRPr lang="ru-RU"/>
        </a:p>
      </dgm:t>
    </dgm:pt>
    <dgm:pt modelId="{1FA31003-81EC-42BE-9CE2-8AD9139442BF}" type="parTrans" cxnId="{83F672A1-8651-4D49-8378-8AA6F835E2C8}">
      <dgm:prSet/>
      <dgm:spPr/>
      <dgm:t>
        <a:bodyPr/>
        <a:lstStyle/>
        <a:p>
          <a:endParaRPr lang="ru-RU"/>
        </a:p>
      </dgm:t>
    </dgm:pt>
    <dgm:pt modelId="{01FC4B44-D755-4E54-B36D-B98B25933CEC}" type="sibTrans" cxnId="{83F672A1-8651-4D49-8378-8AA6F835E2C8}">
      <dgm:prSet/>
      <dgm:spPr/>
      <dgm:t>
        <a:bodyPr/>
        <a:lstStyle/>
        <a:p>
          <a:endParaRPr lang="ru-RU"/>
        </a:p>
      </dgm:t>
    </dgm:pt>
    <dgm:pt modelId="{4D407D4B-022A-4D0C-866A-FDFD1D11FA0A}">
      <dgm:prSet custT="1"/>
      <dgm:spPr>
        <a:solidFill>
          <a:schemeClr val="accent6">
            <a:lumMod val="60000"/>
            <a:lumOff val="40000"/>
          </a:schemeClr>
        </a:solidFill>
        <a:ln w="76200">
          <a:solidFill>
            <a:srgbClr val="CD33C2"/>
          </a:solidFill>
        </a:ln>
      </dgm:spPr>
      <dgm:t>
        <a:bodyPr/>
        <a:lstStyle/>
        <a:p>
          <a:r>
            <a:rPr lang="uk-UA" sz="2000" b="1" dirty="0" smtClean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rPr>
            <a:t>спільні ігрові дії, </a:t>
          </a:r>
          <a:r>
            <a:rPr lang="uk-UA" sz="2000" b="1" dirty="0" err="1" smtClean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rPr>
            <a:t>дії</a:t>
          </a:r>
          <a:r>
            <a:rPr lang="uk-UA" sz="2000" b="1" dirty="0" smtClean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rPr>
            <a:t> з предметами та іграшками, ігрові вправи, ігрові ситуації, а також різні сенсорні стимули </a:t>
          </a:r>
          <a:endParaRPr lang="ru-RU" sz="2000" dirty="0">
            <a:solidFill>
              <a:schemeClr val="tx1"/>
            </a:solidFill>
            <a:latin typeface="Bookman Old Style" pitchFamily="18" charset="0"/>
          </a:endParaRPr>
        </a:p>
      </dgm:t>
    </dgm:pt>
    <dgm:pt modelId="{C1999CA3-2B11-4BE9-810F-24434B8A2466}" type="parTrans" cxnId="{8E97BB46-662D-4E3E-9890-1EAC3A3FA13A}">
      <dgm:prSet/>
      <dgm:spPr/>
      <dgm:t>
        <a:bodyPr/>
        <a:lstStyle/>
        <a:p>
          <a:endParaRPr lang="ru-RU"/>
        </a:p>
      </dgm:t>
    </dgm:pt>
    <dgm:pt modelId="{751035CF-F8E3-4980-B4A0-5FC6827C62EE}" type="sibTrans" cxnId="{8E97BB46-662D-4E3E-9890-1EAC3A3FA13A}">
      <dgm:prSet/>
      <dgm:spPr/>
      <dgm:t>
        <a:bodyPr/>
        <a:lstStyle/>
        <a:p>
          <a:endParaRPr lang="ru-RU"/>
        </a:p>
      </dgm:t>
    </dgm:pt>
    <dgm:pt modelId="{B1EA879D-7587-4F99-BE1B-A3FB3F388020}">
      <dgm:prSet/>
      <dgm:spPr/>
      <dgm:t>
        <a:bodyPr/>
        <a:lstStyle/>
        <a:p>
          <a:endParaRPr lang="ru-RU"/>
        </a:p>
      </dgm:t>
    </dgm:pt>
    <dgm:pt modelId="{C9322B5B-0490-417C-A9D1-910546A6C305}" type="parTrans" cxnId="{C5E76693-4D68-483D-966C-36BED33E28A0}">
      <dgm:prSet/>
      <dgm:spPr/>
      <dgm:t>
        <a:bodyPr/>
        <a:lstStyle/>
        <a:p>
          <a:endParaRPr lang="ru-RU"/>
        </a:p>
      </dgm:t>
    </dgm:pt>
    <dgm:pt modelId="{3237D6E9-5A60-46C8-BF50-580219BF884C}" type="sibTrans" cxnId="{C5E76693-4D68-483D-966C-36BED33E28A0}">
      <dgm:prSet/>
      <dgm:spPr/>
      <dgm:t>
        <a:bodyPr/>
        <a:lstStyle/>
        <a:p>
          <a:endParaRPr lang="ru-RU"/>
        </a:p>
      </dgm:t>
    </dgm:pt>
    <dgm:pt modelId="{1982C314-AC54-45C3-B8B3-DF2DF4F6764B}">
      <dgm:prSet/>
      <dgm:spPr/>
      <dgm:t>
        <a:bodyPr/>
        <a:lstStyle/>
        <a:p>
          <a:endParaRPr lang="ru-RU"/>
        </a:p>
      </dgm:t>
    </dgm:pt>
    <dgm:pt modelId="{1C09C417-AC82-4DA9-A0F6-CDE207C3F2F0}" type="parTrans" cxnId="{F7C50D6D-9348-441A-A35F-3FA48F2B9536}">
      <dgm:prSet/>
      <dgm:spPr/>
      <dgm:t>
        <a:bodyPr/>
        <a:lstStyle/>
        <a:p>
          <a:endParaRPr lang="ru-RU"/>
        </a:p>
      </dgm:t>
    </dgm:pt>
    <dgm:pt modelId="{1C153E32-C0C3-46A0-ADE7-B8D812D4620D}" type="sibTrans" cxnId="{F7C50D6D-9348-441A-A35F-3FA48F2B9536}">
      <dgm:prSet/>
      <dgm:spPr/>
      <dgm:t>
        <a:bodyPr/>
        <a:lstStyle/>
        <a:p>
          <a:endParaRPr lang="ru-RU"/>
        </a:p>
      </dgm:t>
    </dgm:pt>
    <dgm:pt modelId="{1DD2F4B2-EC43-4C68-8F71-6379FB498CBD}" type="pres">
      <dgm:prSet presAssocID="{D60F7E73-6A8F-40E5-B414-5B7620445239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C1AE0BC-3A5E-4E80-BCCD-83B02DF39A31}" type="pres">
      <dgm:prSet presAssocID="{D60F7E73-6A8F-40E5-B414-5B7620445239}" presName="matrix" presStyleCnt="0"/>
      <dgm:spPr/>
    </dgm:pt>
    <dgm:pt modelId="{DD98BDA8-3C41-4243-9EE6-E52899D9CFC0}" type="pres">
      <dgm:prSet presAssocID="{D60F7E73-6A8F-40E5-B414-5B7620445239}" presName="tile1" presStyleLbl="node1" presStyleIdx="0" presStyleCnt="4"/>
      <dgm:spPr/>
      <dgm:t>
        <a:bodyPr/>
        <a:lstStyle/>
        <a:p>
          <a:endParaRPr lang="ru-RU"/>
        </a:p>
      </dgm:t>
    </dgm:pt>
    <dgm:pt modelId="{6C8FD7BF-96D5-4B6D-B89C-672FC750B75B}" type="pres">
      <dgm:prSet presAssocID="{D60F7E73-6A8F-40E5-B414-5B762044523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796288-0999-4CC0-96C5-107A0237C2B0}" type="pres">
      <dgm:prSet presAssocID="{D60F7E73-6A8F-40E5-B414-5B7620445239}" presName="tile2" presStyleLbl="node1" presStyleIdx="1" presStyleCnt="4"/>
      <dgm:spPr/>
      <dgm:t>
        <a:bodyPr/>
        <a:lstStyle/>
        <a:p>
          <a:endParaRPr lang="ru-RU"/>
        </a:p>
      </dgm:t>
    </dgm:pt>
    <dgm:pt modelId="{2E3D94C8-5E75-4487-9417-7D50A863ADD6}" type="pres">
      <dgm:prSet presAssocID="{D60F7E73-6A8F-40E5-B414-5B762044523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FFDCAA-5993-40E3-8097-86BA61411422}" type="pres">
      <dgm:prSet presAssocID="{D60F7E73-6A8F-40E5-B414-5B7620445239}" presName="tile3" presStyleLbl="node1" presStyleIdx="2" presStyleCnt="4"/>
      <dgm:spPr/>
      <dgm:t>
        <a:bodyPr/>
        <a:lstStyle/>
        <a:p>
          <a:endParaRPr lang="ru-RU"/>
        </a:p>
      </dgm:t>
    </dgm:pt>
    <dgm:pt modelId="{2B019174-E1F0-44E7-89D5-24B094798C53}" type="pres">
      <dgm:prSet presAssocID="{D60F7E73-6A8F-40E5-B414-5B762044523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3EEBA0-DB00-459C-8A92-E17C6571CFA3}" type="pres">
      <dgm:prSet presAssocID="{D60F7E73-6A8F-40E5-B414-5B7620445239}" presName="tile4" presStyleLbl="node1" presStyleIdx="3" presStyleCnt="4"/>
      <dgm:spPr/>
      <dgm:t>
        <a:bodyPr/>
        <a:lstStyle/>
        <a:p>
          <a:endParaRPr lang="ru-RU"/>
        </a:p>
      </dgm:t>
    </dgm:pt>
    <dgm:pt modelId="{EF75F80C-BDB0-4911-9264-B57ADDD7BF12}" type="pres">
      <dgm:prSet presAssocID="{D60F7E73-6A8F-40E5-B414-5B762044523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E81ABB-58F8-4B8D-8C0A-1FDF93A057D4}" type="pres">
      <dgm:prSet presAssocID="{D60F7E73-6A8F-40E5-B414-5B7620445239}" presName="centerTile" presStyleLbl="fgShp" presStyleIdx="0" presStyleCnt="1" custScaleX="224006" custLinFactNeighborX="-521" custLinFactNeighborY="-13627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3575C30D-9352-43B8-8F54-8333199FA0C9}" type="presOf" srcId="{4D407D4B-022A-4D0C-866A-FDFD1D11FA0A}" destId="{EF75F80C-BDB0-4911-9264-B57ADDD7BF12}" srcOrd="1" destOrd="0" presId="urn:microsoft.com/office/officeart/2005/8/layout/matrix1"/>
    <dgm:cxn modelId="{7F756F10-7B02-4353-B82F-DD7A2BEB1215}" type="presOf" srcId="{D60F7E73-6A8F-40E5-B414-5B7620445239}" destId="{1DD2F4B2-EC43-4C68-8F71-6379FB498CBD}" srcOrd="0" destOrd="0" presId="urn:microsoft.com/office/officeart/2005/8/layout/matrix1"/>
    <dgm:cxn modelId="{1B2B0782-5C11-428D-ADD1-C12B1FE2040A}" type="presOf" srcId="{4D407D4B-022A-4D0C-866A-FDFD1D11FA0A}" destId="{CE3EEBA0-DB00-459C-8A92-E17C6571CFA3}" srcOrd="0" destOrd="0" presId="urn:microsoft.com/office/officeart/2005/8/layout/matrix1"/>
    <dgm:cxn modelId="{29BB70A6-0AC5-4933-AEA2-9DA80245103C}" type="presOf" srcId="{834E2D6A-2488-4376-B349-6FC2F2885966}" destId="{6C8FD7BF-96D5-4B6D-B89C-672FC750B75B}" srcOrd="1" destOrd="0" presId="urn:microsoft.com/office/officeart/2005/8/layout/matrix1"/>
    <dgm:cxn modelId="{8E97BB46-662D-4E3E-9890-1EAC3A3FA13A}" srcId="{24093695-3248-47E9-B9E6-FCD380BF7AB4}" destId="{4D407D4B-022A-4D0C-866A-FDFD1D11FA0A}" srcOrd="3" destOrd="0" parTransId="{C1999CA3-2B11-4BE9-810F-24434B8A2466}" sibTransId="{751035CF-F8E3-4980-B4A0-5FC6827C62EE}"/>
    <dgm:cxn modelId="{0C9B217A-9D39-455A-8E78-DFE0555AD76F}" type="presOf" srcId="{834E2D6A-2488-4376-B349-6FC2F2885966}" destId="{DD98BDA8-3C41-4243-9EE6-E52899D9CFC0}" srcOrd="0" destOrd="0" presId="urn:microsoft.com/office/officeart/2005/8/layout/matrix1"/>
    <dgm:cxn modelId="{C5E76693-4D68-483D-966C-36BED33E28A0}" srcId="{24093695-3248-47E9-B9E6-FCD380BF7AB4}" destId="{B1EA879D-7587-4F99-BE1B-A3FB3F388020}" srcOrd="4" destOrd="0" parTransId="{C9322B5B-0490-417C-A9D1-910546A6C305}" sibTransId="{3237D6E9-5A60-46C8-BF50-580219BF884C}"/>
    <dgm:cxn modelId="{716DB705-C278-4F83-B425-F1E929D7B61B}" type="presOf" srcId="{24093695-3248-47E9-B9E6-FCD380BF7AB4}" destId="{08E81ABB-58F8-4B8D-8C0A-1FDF93A057D4}" srcOrd="0" destOrd="0" presId="urn:microsoft.com/office/officeart/2005/8/layout/matrix1"/>
    <dgm:cxn modelId="{F7C50D6D-9348-441A-A35F-3FA48F2B9536}" srcId="{D60F7E73-6A8F-40E5-B414-5B7620445239}" destId="{1982C314-AC54-45C3-B8B3-DF2DF4F6764B}" srcOrd="1" destOrd="0" parTransId="{1C09C417-AC82-4DA9-A0F6-CDE207C3F2F0}" sibTransId="{1C153E32-C0C3-46A0-ADE7-B8D812D4620D}"/>
    <dgm:cxn modelId="{F04F15D2-3856-48B8-881A-365D75A89EED}" srcId="{24093695-3248-47E9-B9E6-FCD380BF7AB4}" destId="{EC167F18-3ECB-4650-96DF-7428C6BB9CD0}" srcOrd="2" destOrd="0" parTransId="{2981BEA4-CAF9-402A-884D-669B6927EC7E}" sibTransId="{C60AA6A6-DF49-4CAB-BB8E-069424813677}"/>
    <dgm:cxn modelId="{FA0946F0-1826-4BBF-A03C-1AE476E432EA}" srcId="{D60F7E73-6A8F-40E5-B414-5B7620445239}" destId="{24093695-3248-47E9-B9E6-FCD380BF7AB4}" srcOrd="0" destOrd="0" parTransId="{9CB101C4-D8ED-4821-B091-E5444D1A58C8}" sibTransId="{4FD7AAAB-9DA1-462F-B5CC-B2923B215E31}"/>
    <dgm:cxn modelId="{33E9CF97-035F-418B-8F03-E47119C860D7}" type="presOf" srcId="{EC167F18-3ECB-4650-96DF-7428C6BB9CD0}" destId="{2B019174-E1F0-44E7-89D5-24B094798C53}" srcOrd="1" destOrd="0" presId="urn:microsoft.com/office/officeart/2005/8/layout/matrix1"/>
    <dgm:cxn modelId="{E1B95EFB-6622-48DA-B503-7FA38163D3F5}" type="presOf" srcId="{EC167F18-3ECB-4650-96DF-7428C6BB9CD0}" destId="{FDFFDCAA-5993-40E3-8097-86BA61411422}" srcOrd="0" destOrd="0" presId="urn:microsoft.com/office/officeart/2005/8/layout/matrix1"/>
    <dgm:cxn modelId="{049A69FF-4E3A-4FDF-859A-0BAD319A4190}" srcId="{24093695-3248-47E9-B9E6-FCD380BF7AB4}" destId="{834E2D6A-2488-4376-B349-6FC2F2885966}" srcOrd="0" destOrd="0" parTransId="{5D8439F3-7189-477C-A2D8-74A694DAB4B5}" sibTransId="{42C3A5F6-C36A-4572-8BDF-2D8EC33DA4F5}"/>
    <dgm:cxn modelId="{9B530440-C6AE-4989-838A-8B2EAF97EE57}" srcId="{24093695-3248-47E9-B9E6-FCD380BF7AB4}" destId="{5D279FF8-3031-4324-92DF-C2DB37AC2F03}" srcOrd="1" destOrd="0" parTransId="{3C4D84DC-8D5C-49A0-ACB0-C9180D3E3909}" sibTransId="{D358AB1E-7BED-4C53-BE65-BAA87E9658A1}"/>
    <dgm:cxn modelId="{D82C0678-0231-4E5F-B636-E1BFCF08E7EB}" type="presOf" srcId="{5D279FF8-3031-4324-92DF-C2DB37AC2F03}" destId="{2E3D94C8-5E75-4487-9417-7D50A863ADD6}" srcOrd="1" destOrd="0" presId="urn:microsoft.com/office/officeart/2005/8/layout/matrix1"/>
    <dgm:cxn modelId="{5A143383-A903-4063-A1BF-C3E332E64DA8}" type="presOf" srcId="{5D279FF8-3031-4324-92DF-C2DB37AC2F03}" destId="{96796288-0999-4CC0-96C5-107A0237C2B0}" srcOrd="0" destOrd="0" presId="urn:microsoft.com/office/officeart/2005/8/layout/matrix1"/>
    <dgm:cxn modelId="{83F672A1-8651-4D49-8378-8AA6F835E2C8}" srcId="{24093695-3248-47E9-B9E6-FCD380BF7AB4}" destId="{73592A44-4AD7-46D0-B08A-FEB04CAD547F}" srcOrd="5" destOrd="0" parTransId="{1FA31003-81EC-42BE-9CE2-8AD9139442BF}" sibTransId="{01FC4B44-D755-4E54-B36D-B98B25933CEC}"/>
    <dgm:cxn modelId="{D4E6782F-8152-4454-82BE-0E0805742FA3}" type="presParOf" srcId="{1DD2F4B2-EC43-4C68-8F71-6379FB498CBD}" destId="{1C1AE0BC-3A5E-4E80-BCCD-83B02DF39A31}" srcOrd="0" destOrd="0" presId="urn:microsoft.com/office/officeart/2005/8/layout/matrix1"/>
    <dgm:cxn modelId="{945DE71C-A624-411C-A27D-52FFD972B138}" type="presParOf" srcId="{1C1AE0BC-3A5E-4E80-BCCD-83B02DF39A31}" destId="{DD98BDA8-3C41-4243-9EE6-E52899D9CFC0}" srcOrd="0" destOrd="0" presId="urn:microsoft.com/office/officeart/2005/8/layout/matrix1"/>
    <dgm:cxn modelId="{656187CB-E0EA-45BB-BFC4-03401A1A5AF3}" type="presParOf" srcId="{1C1AE0BC-3A5E-4E80-BCCD-83B02DF39A31}" destId="{6C8FD7BF-96D5-4B6D-B89C-672FC750B75B}" srcOrd="1" destOrd="0" presId="urn:microsoft.com/office/officeart/2005/8/layout/matrix1"/>
    <dgm:cxn modelId="{468C2E27-1C08-4583-9BE9-46B548AD3C09}" type="presParOf" srcId="{1C1AE0BC-3A5E-4E80-BCCD-83B02DF39A31}" destId="{96796288-0999-4CC0-96C5-107A0237C2B0}" srcOrd="2" destOrd="0" presId="urn:microsoft.com/office/officeart/2005/8/layout/matrix1"/>
    <dgm:cxn modelId="{26D34D93-294A-4AC5-A683-B8A0BDFE9744}" type="presParOf" srcId="{1C1AE0BC-3A5E-4E80-BCCD-83B02DF39A31}" destId="{2E3D94C8-5E75-4487-9417-7D50A863ADD6}" srcOrd="3" destOrd="0" presId="urn:microsoft.com/office/officeart/2005/8/layout/matrix1"/>
    <dgm:cxn modelId="{5903C459-6526-4C45-A9CC-81AC625915E5}" type="presParOf" srcId="{1C1AE0BC-3A5E-4E80-BCCD-83B02DF39A31}" destId="{FDFFDCAA-5993-40E3-8097-86BA61411422}" srcOrd="4" destOrd="0" presId="urn:microsoft.com/office/officeart/2005/8/layout/matrix1"/>
    <dgm:cxn modelId="{187077F2-0C37-429C-955B-B7AC70C4D40F}" type="presParOf" srcId="{1C1AE0BC-3A5E-4E80-BCCD-83B02DF39A31}" destId="{2B019174-E1F0-44E7-89D5-24B094798C53}" srcOrd="5" destOrd="0" presId="urn:microsoft.com/office/officeart/2005/8/layout/matrix1"/>
    <dgm:cxn modelId="{3C36C8FC-7610-48D3-9201-E3465B99F406}" type="presParOf" srcId="{1C1AE0BC-3A5E-4E80-BCCD-83B02DF39A31}" destId="{CE3EEBA0-DB00-459C-8A92-E17C6571CFA3}" srcOrd="6" destOrd="0" presId="urn:microsoft.com/office/officeart/2005/8/layout/matrix1"/>
    <dgm:cxn modelId="{9917AECC-F86F-4C67-9F89-CF678943AEFE}" type="presParOf" srcId="{1C1AE0BC-3A5E-4E80-BCCD-83B02DF39A31}" destId="{EF75F80C-BDB0-4911-9264-B57ADDD7BF12}" srcOrd="7" destOrd="0" presId="urn:microsoft.com/office/officeart/2005/8/layout/matrix1"/>
    <dgm:cxn modelId="{791435C4-AB72-4945-B9DF-57E793DB32FF}" type="presParOf" srcId="{1DD2F4B2-EC43-4C68-8F71-6379FB498CBD}" destId="{08E81ABB-58F8-4B8D-8C0A-1FDF93A057D4}" srcOrd="1" destOrd="0" presId="urn:microsoft.com/office/officeart/2005/8/layout/matrix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28D45-97F7-480C-B612-EBA7D54DB009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547688" y="685800"/>
            <a:ext cx="57626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15643-9B36-4314-BF39-F298D9068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4156" y="2130465"/>
            <a:ext cx="9793764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8327" y="3886200"/>
            <a:ext cx="806545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353523" y="274678"/>
            <a:ext cx="259246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76104" y="274678"/>
            <a:ext cx="7585366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0176" y="4406940"/>
            <a:ext cx="979376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0176" y="2906713"/>
            <a:ext cx="979376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6113" y="1600206"/>
            <a:ext cx="508891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857055" y="1600206"/>
            <a:ext cx="508891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6104" y="1535113"/>
            <a:ext cx="5090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76104" y="2174875"/>
            <a:ext cx="5090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853074" y="1535113"/>
            <a:ext cx="5092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853074" y="2174875"/>
            <a:ext cx="5092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19" y="273050"/>
            <a:ext cx="37906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04813" y="273090"/>
            <a:ext cx="644116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76119" y="1435103"/>
            <a:ext cx="37906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8410" y="4800600"/>
            <a:ext cx="691324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58410" y="612775"/>
            <a:ext cx="691324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258410" y="5367338"/>
            <a:ext cx="691324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06" y="274638"/>
            <a:ext cx="103698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6106" y="1600206"/>
            <a:ext cx="1036986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76106" y="6356390"/>
            <a:ext cx="26884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36709" y="6356390"/>
            <a:ext cx="36486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57489" y="6356390"/>
            <a:ext cx="26884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3938" y="435431"/>
            <a:ext cx="9793618" cy="4859262"/>
          </a:xfrm>
        </p:spPr>
        <p:txBody>
          <a:bodyPr>
            <a:normAutofit fontScale="90000"/>
          </a:bodyPr>
          <a:lstStyle/>
          <a:p>
            <a:r>
              <a:rPr lang="uk-UA" sz="20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ЗАПОРІЗЬКИЙ  НАЦІОНАЛЬНИЙ  УНІВЕРСИТЕТ</a:t>
            </a: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/>
            </a:r>
            <a:b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</a:br>
            <a:r>
              <a:rPr lang="uk-UA" sz="2000" b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КАФЕДРА СОЦІАЛЬНОЇ ПЕДАГОГІКИ ТА СПЕЦІАЛЬНОЇ ОСВІТИ</a:t>
            </a:r>
            <a:r>
              <a:rPr lang="uk-UA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/>
            </a:r>
            <a:br>
              <a:rPr lang="uk-UA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uk-UA" sz="24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  <a:sym typeface="+mn-ea"/>
              </a:rPr>
              <a:t>2024</a:t>
            </a:r>
            <a: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/>
            </a:r>
            <a:b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</a:br>
            <a: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/>
            </a:r>
            <a:b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</a:br>
            <a: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/>
            </a:r>
            <a:b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</a:br>
            <a: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/>
            </a:r>
            <a:br>
              <a:rPr lang="uk-UA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</a:br>
            <a:r>
              <a:rPr lang="uk-UA" sz="2400" b="1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НАВЧАЛЬНА ДИСЦИПЛІНА:</a:t>
            </a:r>
            <a:r>
              <a:rPr lang="ru-RU" sz="2400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/>
            </a:r>
            <a:br>
              <a:rPr lang="ru-RU" sz="2400" dirty="0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</a:br>
            <a:r>
              <a:rPr lang="uk-UA" sz="40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ЛОГОКОРЕКЦІЙНА РОБОТА В УМОВАХ ПІСЛЯВОЄННОЇ ВІДБУДОВИ КРАЇНИ</a:t>
            </a:r>
            <a:r>
              <a:rPr lang="ru-RU" sz="40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/>
            </a:r>
            <a:br>
              <a:rPr lang="ru-RU" sz="4000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</a:br>
            <a:r>
              <a:rPr lang="uk-UA" sz="24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/>
            </a:r>
            <a:br>
              <a:rPr lang="uk-UA" sz="2400" b="1" dirty="0" smtClean="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latin typeface="Bookman Old Style" panose="02050604050505020204" pitchFamily="18" charset="0"/>
              </a:rPr>
            </a:br>
            <a:endParaRPr lang="uk-UA" sz="2400" b="1" dirty="0" smtClean="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5572" y="5538122"/>
            <a:ext cx="10712209" cy="1020543"/>
          </a:xfrm>
        </p:spPr>
        <p:txBody>
          <a:bodyPr>
            <a:normAutofit fontScale="87500" lnSpcReduction="20000"/>
          </a:bodyPr>
          <a:lstStyle/>
          <a:p>
            <a:endParaRPr lang="uk-UA" sz="1800" b="1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r"/>
            <a:r>
              <a:rPr lang="uk-UA" sz="18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НАТАЛЯ КВАША</a:t>
            </a:r>
            <a:r>
              <a:rPr lang="uk-UA" sz="1200" b="1" dirty="0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Bookman Old Style" panose="02050604050505020204" pitchFamily="18" charset="0"/>
              </a:rPr>
              <a:t>, ВИКЛАДАЧ</a:t>
            </a:r>
            <a:endParaRPr lang="uk-UA" sz="1200" b="1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r"/>
            <a:r>
              <a:rPr lang="uk-UA" sz="1800" b="1" dirty="0" smtClean="0">
                <a:solidFill>
                  <a:srgbClr val="FF0000"/>
                </a:solidFill>
                <a:latin typeface="Bookman Old Style" panose="02050604050505020204" pitchFamily="18" charset="0"/>
                <a:sym typeface="+mn-ea"/>
              </a:rPr>
              <a:t/>
            </a:r>
            <a:br>
              <a:rPr lang="uk-UA" sz="1800" b="1" dirty="0" smtClean="0">
                <a:solidFill>
                  <a:srgbClr val="FF0000"/>
                </a:solidFill>
                <a:latin typeface="Bookman Old Style" panose="02050604050505020204" pitchFamily="18" charset="0"/>
                <a:sym typeface="+mn-ea"/>
              </a:rPr>
            </a:br>
            <a:endParaRPr lang="uk-UA" sz="1800" b="1" dirty="0" smtClean="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06" y="274638"/>
            <a:ext cx="10369868" cy="72547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21B719"/>
                </a:solidFill>
                <a:latin typeface="Bookman Old Style" pitchFamily="18" charset="0"/>
              </a:rPr>
              <a:t>ПРОТОКОЛ ФАХІВЦЯ ДЛЯ ЗАНЯТТЯ</a:t>
            </a:r>
            <a:endParaRPr lang="ru-RU" sz="3200" b="1" dirty="0">
              <a:solidFill>
                <a:srgbClr val="21B719"/>
              </a:solidFill>
              <a:latin typeface="Bookman Old Style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6263" y="1214422"/>
          <a:ext cx="10369550" cy="4911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21B719"/>
                </a:solidFill>
                <a:latin typeface="Bookman Old Style" pitchFamily="18" charset="0"/>
                <a:cs typeface="Times New Roman" pitchFamily="18" charset="0"/>
              </a:rPr>
              <a:t>ІСНУЮТЬ ПЕВНІ </a:t>
            </a:r>
            <a:r>
              <a:rPr lang="uk-UA" sz="3200" b="1" dirty="0" smtClean="0">
                <a:solidFill>
                  <a:srgbClr val="21B719"/>
                </a:solidFill>
                <a:latin typeface="Bookman Old Style" pitchFamily="18" charset="0"/>
                <a:cs typeface="Times New Roman" pitchFamily="18" charset="0"/>
              </a:rPr>
              <a:t>ВИМОГИ </a:t>
            </a:r>
            <a:r>
              <a:rPr lang="uk-UA" sz="3200" b="1" dirty="0" smtClean="0">
                <a:solidFill>
                  <a:srgbClr val="21B719"/>
                </a:solidFill>
                <a:latin typeface="Bookman Old Style" pitchFamily="18" charset="0"/>
                <a:cs typeface="Times New Roman" pitchFamily="18" charset="0"/>
              </a:rPr>
              <a:t>ДО НАВЧАННЯ  </a:t>
            </a:r>
            <a:endParaRPr lang="ru-RU" sz="3200" dirty="0">
              <a:solidFill>
                <a:srgbClr val="21B719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6263" y="1600200"/>
          <a:ext cx="10369550" cy="5043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dirty="0" smtClean="0">
                <a:solidFill>
                  <a:srgbClr val="21B719"/>
                </a:solidFill>
                <a:latin typeface="Bookman Old Style" pitchFamily="18" charset="0"/>
                <a:cs typeface="Times New Roman" pitchFamily="18" charset="0"/>
              </a:rPr>
              <a:t>ПРИКЛАДИ </a:t>
            </a:r>
            <a:r>
              <a:rPr lang="ru-RU" b="1" dirty="0" smtClean="0">
                <a:solidFill>
                  <a:srgbClr val="21B719"/>
                </a:solidFill>
                <a:latin typeface="Bookman Old Style" pitchFamily="18" charset="0"/>
              </a:rPr>
              <a:t/>
            </a:r>
            <a:br>
              <a:rPr lang="ru-RU" b="1" dirty="0" smtClean="0">
                <a:solidFill>
                  <a:srgbClr val="21B719"/>
                </a:solidFill>
                <a:latin typeface="Bookman Old Style" pitchFamily="18" charset="0"/>
              </a:rPr>
            </a:br>
            <a:endParaRPr lang="ru-RU" b="1" dirty="0">
              <a:solidFill>
                <a:srgbClr val="21B719"/>
              </a:solidFill>
              <a:latin typeface="Bookman Old Style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6104" y="1000118"/>
          <a:ext cx="10369868" cy="5327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362"/>
                <a:gridCol w="8245506"/>
              </a:tblGrid>
              <a:tr h="3331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-ЖЕСТ-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-ДІЯ-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63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ТУТ</a:t>
                      </a:r>
                      <a:r>
                        <a:rPr lang="ru-RU" sz="2000" b="1" baseline="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 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- ВКАЗІВНИМ</a:t>
                      </a:r>
                      <a:r>
                        <a:rPr lang="ru-RU" sz="2000" b="1" baseline="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 ПАЛЬЦЕМ  ПЕРЕД  СОБОЮ  У  БІК   ПРЕДМЕТУ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31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ТАМ  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- ВКАЗІВНИМ</a:t>
                      </a:r>
                      <a:r>
                        <a:rPr lang="uk-UA" sz="2000" b="1" baseline="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 ЖЕСТОМ  ВДАЛИНУ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31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ТАК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- НАХИЛ </a:t>
                      </a:r>
                      <a:r>
                        <a:rPr lang="uk-UA" sz="2000" b="1" baseline="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ГОЛОВИ  ВПЕРЕД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09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НІ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- НЕГАТИВНИЙ</a:t>
                      </a:r>
                      <a:r>
                        <a:rPr lang="ru-RU" sz="2000" b="1" baseline="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 ЖЕСТ  ГОЛОВОЮ</a:t>
                      </a:r>
                      <a:r>
                        <a:rPr lang="ru-RU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b="1" baseline="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ПОВОРОТИ ГОЛОВИ    З  БОКУ  В  БІК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31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ДАЙ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- ПРОСИТИ</a:t>
                      </a:r>
                      <a:r>
                        <a:rPr lang="ru-RU" sz="2000" b="1" baseline="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РУКОЮ ЗАГИБАЮЧИ  ПАЛЬЦІ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31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НА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- ПРОТЯГНУТИ</a:t>
                      </a:r>
                      <a:r>
                        <a:rPr lang="ru-RU" sz="2000" b="1" baseline="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 РУКУ ВПЕРЕД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09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ЙДИ</a:t>
                      </a:r>
                      <a:r>
                        <a:rPr lang="ru-RU" sz="2000" b="1" baseline="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baseline="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СЮДИ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- ВИТЯГНУТИ</a:t>
                      </a:r>
                      <a:r>
                        <a:rPr lang="ru-RU" sz="2000" b="1" baseline="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РУКУ ВПЕРЕД</a:t>
                      </a:r>
                      <a:r>
                        <a:rPr lang="ru-RU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, ЗАГАБАТИ</a:t>
                      </a:r>
                      <a:r>
                        <a:rPr lang="ru-RU" sz="2000" b="1" baseline="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 ПАЛЬЦІ, МАХАЮЧИ ЇМИ ДО СЕБЕ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09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ЙДИ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- МАХНУТИ </a:t>
                      </a:r>
                      <a:r>
                        <a:rPr lang="ru-RU" sz="2000" b="1" baseline="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РОЗКРИТОЮ  ДОЛОНЬЮ  НА ВІДСТАНЬ ВИТЯГНУТОЇ  РУКИ  У  НАПРЯМУ  ВІД  СЕБЕ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09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ПИТИ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- ДОЛОНЬ </a:t>
                      </a:r>
                      <a:r>
                        <a:rPr lang="ru-RU" sz="2000" b="1" baseline="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РУКИ </a:t>
                      </a:r>
                      <a:r>
                        <a:rPr lang="ru-RU" sz="20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СКЛАСТИ</a:t>
                      </a:r>
                      <a:r>
                        <a:rPr lang="ru-RU" sz="2000" b="1" baseline="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  У  ТРУБОЧКУ  І  ПРИКЛАСТИ  ДО ГУБ, ІМІТУЮЧИ  ПРОЦЕС  ПИТТТЯ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86415" marR="8641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06" y="274638"/>
            <a:ext cx="10369868" cy="868346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21B719"/>
                </a:solidFill>
                <a:latin typeface="Bookman Old Style" pitchFamily="18" charset="0"/>
                <a:cs typeface="Times New Roman" pitchFamily="18" charset="0"/>
              </a:rPr>
              <a:t>ЗВЕРНІТЬ  УВАГУ</a:t>
            </a:r>
            <a:endParaRPr lang="ru-RU" sz="3600" b="1" dirty="0">
              <a:solidFill>
                <a:srgbClr val="21B719"/>
              </a:solidFill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03187" y="1357298"/>
            <a:ext cx="6572296" cy="5072098"/>
          </a:xfrm>
          <a:solidFill>
            <a:schemeClr val="accent3">
              <a:lumMod val="20000"/>
              <a:lumOff val="80000"/>
            </a:schemeClr>
          </a:solidFill>
          <a:ln w="76200">
            <a:solidFill>
              <a:srgbClr val="FFC000"/>
            </a:solidFill>
          </a:ln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endParaRPr lang="uk-UA" sz="7200" b="1" dirty="0" smtClean="0">
              <a:latin typeface="Bookman Old Style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72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  <a:cs typeface="Times New Roman" pitchFamily="18" charset="0"/>
              </a:rPr>
              <a:t>ПРИ НАВЧАННІ ДИТИНИ ЖЕСТАМ, УЗГОДИТИ</a:t>
            </a:r>
          </a:p>
          <a:p>
            <a:pPr algn="just">
              <a:buNone/>
            </a:pPr>
            <a:r>
              <a:rPr lang="uk-UA" sz="72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  <a:cs typeface="Times New Roman" pitchFamily="18" charset="0"/>
              </a:rPr>
              <a:t>ТА ОПИСАТИ ЙОГО ЗАДЛЯ ЄДИНОГО</a:t>
            </a:r>
          </a:p>
          <a:p>
            <a:pPr algn="just">
              <a:buNone/>
            </a:pPr>
            <a:r>
              <a:rPr lang="uk-UA" sz="72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  <a:cs typeface="Times New Roman" pitchFamily="18" charset="0"/>
              </a:rPr>
              <a:t>ПРАВИЛЬНОГО ВИКОРИСТАННЯ  ВСІМА</a:t>
            </a:r>
          </a:p>
          <a:p>
            <a:pPr algn="just">
              <a:buNone/>
            </a:pPr>
            <a:r>
              <a:rPr lang="uk-UA" sz="72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  <a:cs typeface="Times New Roman" pitchFamily="18" charset="0"/>
              </a:rPr>
              <a:t>ЗАДІЯНИМИ ФАХІВЦЯМИ</a:t>
            </a:r>
          </a:p>
          <a:p>
            <a:pPr algn="just">
              <a:buNone/>
            </a:pPr>
            <a:endParaRPr lang="uk-UA" sz="7200" b="1" dirty="0" smtClean="0">
              <a:latin typeface="Bookman Old Style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uk-UA" sz="7200" b="1" dirty="0" smtClean="0">
              <a:latin typeface="Bookman Old Style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72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ФАХІВЦІ МОЖУТЬ СТВОРЮВАТИСАМОСТІЙНО</a:t>
            </a:r>
          </a:p>
          <a:p>
            <a:pPr algn="just">
              <a:buNone/>
            </a:pPr>
            <a:r>
              <a:rPr lang="uk-UA" sz="72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ЖЕСТИ, УЗГОДЖУЮЧИ  МІЖ  СОБОЮ</a:t>
            </a:r>
          </a:p>
          <a:p>
            <a:pPr algn="just">
              <a:buNone/>
            </a:pPr>
            <a:endParaRPr lang="uk-UA" sz="7200" b="1" dirty="0" smtClean="0">
              <a:solidFill>
                <a:srgbClr val="0070C0"/>
              </a:solidFill>
              <a:latin typeface="Bookman Old Style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72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  <a:cs typeface="Times New Roman" pitchFamily="18" charset="0"/>
              </a:rPr>
              <a:t>ОДИН  ЖЕСТ  МОЖЕ  ПОЗНАЧАТИ  ЦІЛЕ</a:t>
            </a:r>
          </a:p>
          <a:p>
            <a:pPr algn="just">
              <a:buNone/>
            </a:pPr>
            <a:r>
              <a:rPr lang="uk-UA" sz="72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  <a:cs typeface="Times New Roman" pitchFamily="18" charset="0"/>
              </a:rPr>
              <a:t>ПРОХАННЯ   «Я хочу  їсти!»</a:t>
            </a:r>
          </a:p>
          <a:p>
            <a:pPr algn="just">
              <a:buNone/>
            </a:pPr>
            <a:endParaRPr lang="uk-UA" sz="7200" b="1" dirty="0" smtClean="0">
              <a:latin typeface="Bookman Old Style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72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ТІЛЬКИ ПІСЛЯ ТОГО ЯК ДИТИНА ЗАСВОЇЛА</a:t>
            </a:r>
          </a:p>
          <a:p>
            <a:pPr algn="just">
              <a:buNone/>
            </a:pPr>
            <a:r>
              <a:rPr lang="uk-UA" sz="72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ЖЕСТ МОЖНА ПОСТУПОВО ВВОДИТИ </a:t>
            </a:r>
          </a:p>
          <a:p>
            <a:pPr algn="just">
              <a:buNone/>
            </a:pPr>
            <a:r>
              <a:rPr lang="uk-UA" sz="72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ПРЕДМЕТНУ КАРТИНКУ (якщо дитина розуміє</a:t>
            </a:r>
          </a:p>
          <a:p>
            <a:pPr algn="just">
              <a:buNone/>
            </a:pPr>
            <a:r>
              <a:rPr lang="uk-UA" sz="72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зображення на картинці)</a:t>
            </a:r>
          </a:p>
          <a:p>
            <a:pPr>
              <a:buFontTx/>
              <a:buChar char="-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asus\Desktop\images (6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18359" y="3714752"/>
            <a:ext cx="4241637" cy="25003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21B719"/>
                </a:solidFill>
                <a:latin typeface="Bookman Old Style" pitchFamily="18" charset="0"/>
              </a:rPr>
              <a:t>ЕТАПИ РОБОТИ</a:t>
            </a:r>
            <a:endParaRPr lang="ru-RU" sz="4000" b="1" dirty="0">
              <a:solidFill>
                <a:srgbClr val="21B719"/>
              </a:solidFill>
              <a:latin typeface="Bookman Old Style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6263" y="1600200"/>
          <a:ext cx="1036955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C00000"/>
                </a:solidFill>
                <a:latin typeface="Bookman Old Style" pitchFamily="18" charset="0"/>
              </a:rPr>
              <a:t>ПРАКТИЧНЕ ЗАНЯТТЯ 1</a:t>
            </a:r>
            <a:endParaRPr lang="ru-RU" sz="36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uk-UA" sz="2400" b="1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uk-UA" sz="2400" b="1" dirty="0" smtClean="0">
                <a:solidFill>
                  <a:srgbClr val="16B60A"/>
                </a:solidFill>
                <a:latin typeface="Bookman Old Style" pitchFamily="18" charset="0"/>
              </a:rPr>
              <a:t>СКЛАДІТЬ КАТАЛОГ ЖЕСТІВ ДЛЯ ЗАПРОВАДЖЕННЯ З </a:t>
            </a:r>
          </a:p>
          <a:p>
            <a:pPr>
              <a:buNone/>
            </a:pPr>
            <a:r>
              <a:rPr lang="uk-UA" sz="2400" b="1" dirty="0" smtClean="0">
                <a:solidFill>
                  <a:srgbClr val="16B60A"/>
                </a:solidFill>
                <a:latin typeface="Bookman Old Style" pitchFamily="18" charset="0"/>
              </a:rPr>
              <a:t>НЕМОВЛЕННЄВОЮ ДИТИНО ДЛЯ НАЛАГОДЖЕННЯ </a:t>
            </a:r>
          </a:p>
          <a:p>
            <a:pPr>
              <a:buNone/>
            </a:pPr>
            <a:r>
              <a:rPr lang="uk-UA" sz="2400" b="1" dirty="0" smtClean="0">
                <a:solidFill>
                  <a:srgbClr val="16B60A"/>
                </a:solidFill>
                <a:latin typeface="Bookman Old Style" pitchFamily="18" charset="0"/>
              </a:rPr>
              <a:t>КОНТАКТУ ТА ВИКОРИСТАННЯ НА ЗАНЯТТІ</a:t>
            </a:r>
            <a:endParaRPr lang="ru-RU" sz="2400" b="1" dirty="0">
              <a:solidFill>
                <a:srgbClr val="16B60A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C00000"/>
                </a:solidFill>
                <a:latin typeface="Bookman Old Style" pitchFamily="18" charset="0"/>
              </a:rPr>
              <a:t>ПРАКТИЧНЕ ЗАНЯТТЯ 2</a:t>
            </a:r>
            <a:endParaRPr lang="ru-RU" sz="32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</a:rPr>
              <a:t>ПЕРЕГЛЯНУТИ  ХУДОЖНІЙ</a:t>
            </a:r>
          </a:p>
          <a:p>
            <a:pPr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</a:rPr>
              <a:t>ФІЛЬМ.  ПРОАНАЛІЗУВАТИ </a:t>
            </a:r>
          </a:p>
          <a:p>
            <a:pPr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</a:rPr>
              <a:t>ЗМІСТ ВІДПОВІДНО </a:t>
            </a:r>
          </a:p>
          <a:p>
            <a:pPr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</a:rPr>
              <a:t>ТЕМИ  ЛЕКЦІЇ:</a:t>
            </a:r>
          </a:p>
          <a:p>
            <a:pPr>
              <a:buNone/>
            </a:pPr>
            <a:endParaRPr lang="uk-UA" sz="24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sz="2400" b="1" i="1" dirty="0" smtClean="0">
                <a:solidFill>
                  <a:srgbClr val="C00000"/>
                </a:solidFill>
                <a:latin typeface="Bookman Old Style" pitchFamily="18" charset="0"/>
              </a:rPr>
              <a:t>“ТА, ЯКА СТОРИЛА ДИВО”</a:t>
            </a:r>
          </a:p>
          <a:p>
            <a:pPr>
              <a:buNone/>
            </a:pPr>
            <a:r>
              <a:rPr lang="uk-UA" sz="2400" b="1" i="1" dirty="0" smtClean="0">
                <a:solidFill>
                  <a:srgbClr val="C00000"/>
                </a:solidFill>
                <a:latin typeface="Bookman Old Style" pitchFamily="18" charset="0"/>
              </a:rPr>
              <a:t>США, 1962 </a:t>
            </a:r>
            <a:r>
              <a:rPr lang="uk-UA" sz="1600" b="1" i="1" dirty="0" smtClean="0">
                <a:solidFill>
                  <a:srgbClr val="002060"/>
                </a:solidFill>
                <a:latin typeface="Bookman Old Style" pitchFamily="18" charset="0"/>
              </a:rPr>
              <a:t>або</a:t>
            </a:r>
          </a:p>
          <a:p>
            <a:pPr>
              <a:buNone/>
            </a:pPr>
            <a:r>
              <a:rPr lang="uk-UA" sz="2400" b="1" i="1" dirty="0" smtClean="0">
                <a:solidFill>
                  <a:srgbClr val="C00000"/>
                </a:solidFill>
                <a:latin typeface="Bookman Old Style" pitchFamily="18" charset="0"/>
              </a:rPr>
              <a:t>США, 2000</a:t>
            </a:r>
            <a:endParaRPr lang="ru-RU" sz="2400" i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C:\Users\asus\Desktop\Без названия (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189665" y="1785926"/>
            <a:ext cx="2643206" cy="3972031"/>
          </a:xfrm>
          <a:prstGeom prst="rect">
            <a:avLst/>
          </a:prstGeom>
          <a:noFill/>
        </p:spPr>
      </p:pic>
      <p:pic>
        <p:nvPicPr>
          <p:cNvPr id="1027" name="Picture 3" descr="C:\Users\asus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72607" y="3429000"/>
            <a:ext cx="2041492" cy="30289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260195" y="714358"/>
            <a:ext cx="9109673" cy="541180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6000" b="1" dirty="0" smtClean="0">
                <a:solidFill>
                  <a:srgbClr val="21B719"/>
                </a:solidFill>
                <a:latin typeface="Bookman Old Style" pitchFamily="18" charset="0"/>
                <a:cs typeface="Times New Roman" pitchFamily="18" charset="0"/>
              </a:rPr>
              <a:t>ДЯКУЮ ЗА УВАГУ</a:t>
            </a:r>
            <a:endParaRPr lang="ru-RU" sz="6000" b="1" dirty="0" smtClean="0">
              <a:solidFill>
                <a:srgbClr val="21B719"/>
              </a:solidFill>
              <a:latin typeface="Bookman Old Style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17831" y="2143116"/>
            <a:ext cx="5731684" cy="3714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uk-UA" sz="2400" b="1" dirty="0" smtClean="0">
                <a:solidFill>
                  <a:srgbClr val="C00000"/>
                </a:solidFill>
                <a:latin typeface="Bookman Old Style" pitchFamily="18" charset="0"/>
              </a:rPr>
              <a:t>ТЕМА № 5</a:t>
            </a:r>
            <a:r>
              <a:rPr lang="uk-UA" sz="2400" b="1" dirty="0" smtClean="0">
                <a:solidFill>
                  <a:srgbClr val="21B719"/>
                </a:solidFill>
                <a:latin typeface="Bookman Old Style" pitchFamily="18" charset="0"/>
              </a:rPr>
              <a:t/>
            </a:r>
            <a:br>
              <a:rPr lang="uk-UA" sz="2400" b="1" dirty="0" smtClean="0">
                <a:solidFill>
                  <a:srgbClr val="21B719"/>
                </a:solidFill>
                <a:latin typeface="Bookman Old Style" pitchFamily="18" charset="0"/>
              </a:rPr>
            </a:br>
            <a:r>
              <a:rPr lang="uk-UA" sz="2400" b="1" dirty="0" smtClean="0">
                <a:solidFill>
                  <a:srgbClr val="21B719"/>
                </a:solidFill>
                <a:latin typeface="Bookman Old Style" pitchFamily="18" charset="0"/>
              </a:rPr>
              <a:t>ЖЕСТИ ЯК ЗАСІБ КОМУНІКАЦІЇ ПРИ ПРОБЛЕМАХ ВЕРБАЛЬНОГО СПІЛКУВАННЯ</a:t>
            </a:r>
            <a:endParaRPr lang="ru-RU" sz="2400" b="1" dirty="0">
              <a:solidFill>
                <a:srgbClr val="21B719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6113" y="1600206"/>
            <a:ext cx="6470808" cy="452596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uk-UA" sz="8000" b="1" dirty="0" smtClean="0">
                <a:solidFill>
                  <a:srgbClr val="C00000"/>
                </a:solidFill>
                <a:latin typeface="Bookman Old Style" pitchFamily="18" charset="0"/>
              </a:rPr>
              <a:t>СЬОГОДНІ РОЗГЛЯНЕМО:</a:t>
            </a:r>
            <a:endParaRPr lang="ru-RU" sz="8000" b="1" dirty="0" smtClean="0">
              <a:solidFill>
                <a:srgbClr val="C0000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1.Жести як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засіб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комунікації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при 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проблемах </a:t>
            </a:r>
          </a:p>
          <a:p>
            <a:pPr>
              <a:buNone/>
            </a:pP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вербального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спілкування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. </a:t>
            </a:r>
          </a:p>
          <a:p>
            <a:pPr>
              <a:buNone/>
            </a:pP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2.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Жестові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системи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,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що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відповідають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усній</a:t>
            </a:r>
            <a:endParaRPr lang="ru-RU" sz="8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мові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, в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роботі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з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дітьми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uk-UA" sz="8000" b="1" dirty="0" smtClean="0">
                <a:solidFill>
                  <a:srgbClr val="002060"/>
                </a:solidFill>
                <a:latin typeface="Bookman Old Style" pitchFamily="18" charset="0"/>
              </a:rPr>
              <a:t>та </a:t>
            </a:r>
            <a:r>
              <a:rPr lang="uk-UA" sz="8000" b="1" dirty="0" smtClean="0">
                <a:solidFill>
                  <a:srgbClr val="002060"/>
                </a:solidFill>
                <a:latin typeface="Bookman Old Style" pitchFamily="18" charset="0"/>
              </a:rPr>
              <a:t>дорослими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з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endParaRPr lang="ru-RU" sz="8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порушеннями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комунікації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. </a:t>
            </a:r>
          </a:p>
          <a:p>
            <a:pPr>
              <a:buNone/>
            </a:pP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3. Жести як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засіб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uk-UA" sz="8000" b="1" dirty="0" smtClean="0">
                <a:solidFill>
                  <a:srgbClr val="002060"/>
                </a:solidFill>
                <a:latin typeface="Bookman Old Style" pitchFamily="18" charset="0"/>
              </a:rPr>
              <a:t>встановлення,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підтримки</a:t>
            </a:r>
            <a:endParaRPr lang="ru-RU" sz="8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комунікації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. 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Вимоги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до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навчанн</a:t>
            </a:r>
            <a:r>
              <a:rPr lang="uk-UA" sz="8000" b="1" dirty="0" smtClean="0">
                <a:solidFill>
                  <a:srgbClr val="002060"/>
                </a:solidFill>
                <a:latin typeface="Bookman Old Style" pitchFamily="18" charset="0"/>
              </a:rPr>
              <a:t>я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жестам. </a:t>
            </a:r>
          </a:p>
          <a:p>
            <a:pPr>
              <a:buNone/>
            </a:pP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4.Організація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і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проведення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занять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з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endParaRPr lang="ru-RU" sz="8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використанням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жестів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. </a:t>
            </a:r>
          </a:p>
          <a:p>
            <a:pPr>
              <a:buNone/>
            </a:pP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5.Етапи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роботи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з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uk-UA" sz="8000" b="1" dirty="0" smtClean="0">
                <a:solidFill>
                  <a:srgbClr val="002060"/>
                </a:solidFill>
                <a:latin typeface="Bookman Old Style" pitchFamily="18" charset="0"/>
              </a:rPr>
              <a:t>налагодження </a:t>
            </a:r>
            <a:r>
              <a:rPr lang="uk-UA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комунікаці</a:t>
            </a:r>
            <a:r>
              <a:rPr lang="uk-UA" sz="8000" b="1" dirty="0" smtClean="0">
                <a:solidFill>
                  <a:srgbClr val="002060"/>
                </a:solidFill>
                <a:latin typeface="Bookman Old Style" pitchFamily="18" charset="0"/>
              </a:rPr>
              <a:t>,</a:t>
            </a:r>
          </a:p>
          <a:p>
            <a:pPr>
              <a:buNone/>
            </a:pP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навчання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не 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вербальному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спілкуванню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, </a:t>
            </a:r>
            <a:endParaRPr lang="ru-RU" sz="8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формування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комунікативних</a:t>
            </a:r>
            <a:r>
              <a:rPr lang="ru-RU" sz="80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8000" b="1" dirty="0" err="1" smtClean="0">
                <a:solidFill>
                  <a:srgbClr val="002060"/>
                </a:solidFill>
                <a:latin typeface="Bookman Old Style" pitchFamily="18" charset="0"/>
              </a:rPr>
              <a:t>навичок</a:t>
            </a:r>
            <a:r>
              <a:rPr lang="ru-RU" sz="8000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endParaRPr lang="ru-RU" sz="2800" b="1" dirty="0">
              <a:latin typeface="Bookman Old Style" pitchFamily="18" charset="0"/>
            </a:endParaRPr>
          </a:p>
        </p:txBody>
      </p:sp>
      <p:pic>
        <p:nvPicPr>
          <p:cNvPr id="2054" name="Picture 6" descr="C:\Users\asus\Desktop\images (7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 rot="869161">
            <a:off x="7641882" y="2639508"/>
            <a:ext cx="3390278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21B719"/>
                </a:solidFill>
                <a:latin typeface="Bookman Old Style" pitchFamily="18" charset="0"/>
              </a:rPr>
              <a:t>ЖЕСТИ ЯК ЗАСІБ КОМУНІКАЦІЇ</a:t>
            </a:r>
            <a:endParaRPr lang="ru-RU" sz="3600" b="1" dirty="0">
              <a:solidFill>
                <a:srgbClr val="21B719"/>
              </a:solidFill>
              <a:latin typeface="Bookman Old Style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576113" y="1600206"/>
            <a:ext cx="5684990" cy="4525963"/>
          </a:xfrm>
        </p:spPr>
        <p:txBody>
          <a:bodyPr/>
          <a:lstStyle/>
          <a:p>
            <a:pPr algn="just">
              <a:buNone/>
            </a:pPr>
            <a:endParaRPr lang="uk-UA" b="1" dirty="0" smtClean="0">
              <a:solidFill>
                <a:srgbClr val="0070C0"/>
              </a:solidFill>
              <a:latin typeface="Bookman Old Style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Жести, що </a:t>
            </a:r>
          </a:p>
          <a:p>
            <a:pPr algn="just">
              <a:buNone/>
            </a:pPr>
            <a:r>
              <a:rPr lang="uk-UA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відповідають усній мові, </a:t>
            </a:r>
          </a:p>
          <a:p>
            <a:pPr algn="just">
              <a:buNone/>
            </a:pPr>
            <a:r>
              <a:rPr lang="uk-UA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використовують у роботі </a:t>
            </a:r>
          </a:p>
          <a:p>
            <a:pPr algn="just">
              <a:buNone/>
            </a:pPr>
            <a:r>
              <a:rPr lang="uk-UA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з дітьми (що чують) </a:t>
            </a:r>
          </a:p>
          <a:p>
            <a:pPr algn="just">
              <a:buNone/>
            </a:pPr>
            <a:r>
              <a:rPr lang="uk-UA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у яких спостерігається</a:t>
            </a:r>
          </a:p>
          <a:p>
            <a:pPr algn="just">
              <a:buNone/>
            </a:pPr>
            <a:r>
              <a:rPr lang="uk-UA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порушення </a:t>
            </a:r>
            <a:r>
              <a:rPr lang="uk-UA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комунікації</a:t>
            </a:r>
            <a:endParaRPr lang="uk-UA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/>
          </a:p>
        </p:txBody>
      </p:sp>
      <p:pic>
        <p:nvPicPr>
          <p:cNvPr id="3077" name="Picture 5" descr="C:\Users\asus\Desktop\images (2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761169" y="1500174"/>
            <a:ext cx="4143403" cy="42148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46063" y="214290"/>
            <a:ext cx="10369868" cy="1143000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21B719"/>
                </a:solidFill>
                <a:latin typeface="Bookman Old Style" pitchFamily="18" charset="0"/>
                <a:cs typeface="Sakkal Majalla" pitchFamily="2" charset="-78"/>
              </a:rPr>
              <a:t>ВІДСУТНІСТЬ (ЗНАЧНІ ПОРУШЕННЯ) УСНОГО МОВЛЕННЯ ВПЛИВАЄ НА:</a:t>
            </a:r>
            <a:endParaRPr lang="ru-RU" sz="2400" b="1" dirty="0">
              <a:solidFill>
                <a:srgbClr val="21B719"/>
              </a:solidFill>
              <a:latin typeface="Bookman Old Style" pitchFamily="18" charset="0"/>
              <a:cs typeface="Sakkal Majalla" pitchFamily="2" charset="-78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576113" y="1600206"/>
            <a:ext cx="7542378" cy="482919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uk-UA" sz="24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* </a:t>
            </a:r>
            <a:r>
              <a:rPr lang="uk-UA" sz="2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РОЗУМІННЯ МОВЛЕННЯ</a:t>
            </a:r>
            <a:endParaRPr lang="ru-RU" sz="20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20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* </a:t>
            </a:r>
            <a:r>
              <a:rPr lang="uk-UA" sz="2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ПРИВЕРНЕННЯ УВАГИ,ВИСЛОВЛЮВАННЯ</a:t>
            </a:r>
          </a:p>
          <a:p>
            <a:pPr algn="just">
              <a:buNone/>
            </a:pPr>
            <a:r>
              <a:rPr lang="uk-UA" sz="2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  ПРОХАНЬ</a:t>
            </a:r>
            <a:endParaRPr lang="ru-RU" sz="20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20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* </a:t>
            </a:r>
            <a:r>
              <a:rPr lang="uk-UA" sz="2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ЗОРОВОГО КОНТАКТУ</a:t>
            </a:r>
            <a:endParaRPr lang="ru-RU" sz="20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20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* </a:t>
            </a:r>
            <a:r>
              <a:rPr lang="uk-UA" sz="2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ВИРАЖАТИ ЕМОЦІЇ, ВІДЧУТТЯ</a:t>
            </a:r>
            <a:endParaRPr lang="ru-RU" sz="20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20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* </a:t>
            </a:r>
            <a:r>
              <a:rPr lang="uk-UA" sz="2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НАВИЧОК СОЦІАЛЬНО-АДАПТИВНОЇ</a:t>
            </a:r>
          </a:p>
          <a:p>
            <a:pPr algn="just">
              <a:buNone/>
            </a:pPr>
            <a:r>
              <a:rPr lang="uk-UA" sz="2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  ПОВЕДЕІНКИ </a:t>
            </a:r>
            <a:endParaRPr lang="ru-RU" sz="20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20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* </a:t>
            </a:r>
            <a:r>
              <a:rPr lang="uk-UA" sz="2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ВЕСТИ ДІАЛОГ НА ВЕРБАЛЬНОМУ/НЕ</a:t>
            </a:r>
          </a:p>
          <a:p>
            <a:pPr algn="just">
              <a:buNone/>
            </a:pPr>
            <a:r>
              <a:rPr lang="uk-UA" sz="2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  ВЕРБАЛЬНОМУ  РІВНІ</a:t>
            </a:r>
            <a:endParaRPr lang="ru-RU" sz="20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20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* </a:t>
            </a:r>
            <a:r>
              <a:rPr lang="uk-UA" sz="2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СЕНСОМОТОРНОГО  РОЗВИТКУ</a:t>
            </a:r>
            <a:endParaRPr lang="ru-RU" sz="20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dirty="0">
              <a:solidFill>
                <a:srgbClr val="FF0066"/>
              </a:solidFill>
            </a:endParaRPr>
          </a:p>
        </p:txBody>
      </p:sp>
      <p:pic>
        <p:nvPicPr>
          <p:cNvPr id="2050" name="Picture 2" descr="C:\Users\asus\Desktop\images (2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689995" y="1500174"/>
            <a:ext cx="2631299" cy="2714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04" y="274638"/>
            <a:ext cx="10369868" cy="868346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21B719"/>
                </a:solidFill>
                <a:latin typeface="Bookman Old Style" pitchFamily="18" charset="0"/>
                <a:cs typeface="Times New Roman" pitchFamily="18" charset="0"/>
              </a:rPr>
              <a:t>ПРИЧИНИ, ПРИ ЯКИХ ВВОДИМО ЖЕСТ</a:t>
            </a:r>
            <a:endParaRPr lang="ru-RU" sz="3200" b="1" dirty="0">
              <a:solidFill>
                <a:srgbClr val="21B719"/>
              </a:solidFill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20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*ОБМЕЖЕННЯ </a:t>
            </a:r>
            <a:r>
              <a:rPr lang="uk-UA" sz="2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пасивного словника</a:t>
            </a:r>
          </a:p>
          <a:p>
            <a:pPr>
              <a:buNone/>
            </a:pPr>
            <a:r>
              <a:rPr lang="uk-UA" sz="20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*ВІДСУТНІСТЬ </a:t>
            </a:r>
            <a:r>
              <a:rPr lang="uk-UA" sz="2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чи недостатності мотивації до </a:t>
            </a:r>
          </a:p>
          <a:p>
            <a:pPr>
              <a:buNone/>
            </a:pPr>
            <a:r>
              <a:rPr lang="uk-UA" sz="2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  мовленнєвої діяльності</a:t>
            </a:r>
          </a:p>
          <a:p>
            <a:pPr>
              <a:buNone/>
            </a:pPr>
            <a:r>
              <a:rPr lang="uk-UA" sz="20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*НЕВМІННЯ </a:t>
            </a:r>
            <a:r>
              <a:rPr lang="uk-UA" sz="2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здійснювати мовленнєву взаємодію</a:t>
            </a:r>
          </a:p>
          <a:p>
            <a:pPr>
              <a:buNone/>
            </a:pPr>
            <a:r>
              <a:rPr lang="uk-UA" sz="20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*НЕМОЖЛИВІСТЬ  </a:t>
            </a:r>
            <a:r>
              <a:rPr lang="uk-UA" sz="2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підтримати і розвинути контакт,</a:t>
            </a:r>
          </a:p>
          <a:p>
            <a:pPr>
              <a:buNone/>
            </a:pPr>
            <a:r>
              <a:rPr lang="uk-UA" sz="2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  що встановився</a:t>
            </a:r>
          </a:p>
          <a:p>
            <a:pPr>
              <a:buNone/>
            </a:pPr>
            <a:r>
              <a:rPr lang="uk-UA" sz="20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*ТРУДНОЩІ </a:t>
            </a:r>
            <a:r>
              <a:rPr lang="uk-UA" sz="2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узгоджувати свої дії при  спілкуванні 	</a:t>
            </a:r>
          </a:p>
          <a:p>
            <a:pPr>
              <a:buNone/>
            </a:pPr>
            <a:r>
              <a:rPr lang="uk-UA" sz="2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  або адекватно висловлювати їм свою симпатію, </a:t>
            </a:r>
          </a:p>
          <a:p>
            <a:pPr>
              <a:buNone/>
            </a:pPr>
            <a:r>
              <a:rPr lang="uk-UA" sz="2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  співпереживання тощо</a:t>
            </a:r>
            <a:endParaRPr lang="ru-RU" sz="20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6" name="Picture 3" descr="C:\Users\asus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32871" y="2786058"/>
            <a:ext cx="2172528" cy="30648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30089" y="785830"/>
            <a:ext cx="10417360" cy="5500690"/>
          </a:xfrm>
        </p:spPr>
        <p:txBody>
          <a:bodyPr/>
          <a:lstStyle/>
          <a:p>
            <a:pPr algn="just">
              <a:buNone/>
            </a:pPr>
            <a:r>
              <a:rPr lang="uk-UA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8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Так як жестові системи побудовані на основі вербальної мови, то жести та мова використовують </a:t>
            </a:r>
            <a:r>
              <a:rPr lang="uk-UA" sz="28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одночасно, що дає змогу встановлювати, налагоджувати і підтримувати комунікацію </a:t>
            </a:r>
            <a:endParaRPr lang="ru-RU" sz="28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5" descr="C:\Users\asus\Desktop\b164c40d50fdf7eccfbdfdc220ab2ad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05808" y="4357694"/>
            <a:ext cx="1916267" cy="1915035"/>
          </a:xfrm>
          <a:prstGeom prst="rect">
            <a:avLst/>
          </a:prstGeom>
          <a:noFill/>
        </p:spPr>
      </p:pic>
      <p:pic>
        <p:nvPicPr>
          <p:cNvPr id="1027" name="Picture 3" descr="C:\Users\asus\Desktop\Без названия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2409" y="3000372"/>
            <a:ext cx="4500594" cy="2571768"/>
          </a:xfrm>
          <a:prstGeom prst="rect">
            <a:avLst/>
          </a:prstGeom>
          <a:solidFill>
            <a:srgbClr val="FF0000"/>
          </a:solidFill>
          <a:ln w="76200">
            <a:solidFill>
              <a:srgbClr val="CD33C2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6104" y="274638"/>
            <a:ext cx="10369868" cy="868346"/>
          </a:xfrm>
        </p:spPr>
        <p:txBody>
          <a:bodyPr>
            <a:normAutofit fontScale="90000"/>
          </a:bodyPr>
          <a:lstStyle/>
          <a:p>
            <a:r>
              <a:rPr lang="uk-UA" sz="3200" b="1" dirty="0" smtClean="0">
                <a:solidFill>
                  <a:srgbClr val="21B719"/>
                </a:solidFill>
                <a:latin typeface="Bookman Old Style" pitchFamily="18" charset="0"/>
                <a:cs typeface="Times New Roman" pitchFamily="18" charset="0"/>
              </a:rPr>
              <a:t>ЖЕСТИ ЯК ЗАСІБ ВСТАНОВЛЕННЯ І ПІДТРИМКИ КОМУНІКАЦІЇ</a:t>
            </a:r>
            <a:endParaRPr lang="ru-RU" sz="3200" dirty="0">
              <a:solidFill>
                <a:srgbClr val="21B719"/>
              </a:solidFill>
              <a:latin typeface="Bookman Old Style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76103" y="1571612"/>
            <a:ext cx="10614221" cy="49292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  <a:cs typeface="Times New Roman" pitchFamily="18" charset="0"/>
              </a:rPr>
              <a:t>роблять</a:t>
            </a:r>
            <a:r>
              <a:rPr lang="uk-UA" sz="2400" b="1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слово «видимим»</a:t>
            </a:r>
            <a:endParaRPr lang="ru-RU" sz="24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  <a:cs typeface="Times New Roman" pitchFamily="18" charset="0"/>
              </a:rPr>
              <a:t>створюють</a:t>
            </a:r>
            <a:r>
              <a:rPr lang="uk-UA" sz="2400" b="1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«місток» до мовлення</a:t>
            </a:r>
            <a:endParaRPr lang="ru-RU" sz="24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  <a:cs typeface="Times New Roman" pitchFamily="18" charset="0"/>
              </a:rPr>
              <a:t>допомагають</a:t>
            </a:r>
            <a:r>
              <a:rPr lang="uk-UA" sz="2400" b="1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uk-UA" sz="24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запам'ятовувати та засвоювати нові слова</a:t>
            </a:r>
            <a:endParaRPr lang="ru-RU" sz="24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  <a:cs typeface="Times New Roman" pitchFamily="18" charset="0"/>
              </a:rPr>
              <a:t>сприяють</a:t>
            </a:r>
            <a:r>
              <a:rPr lang="uk-UA" sz="2400" b="1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користуванню словами, які  ще важко вимовити</a:t>
            </a:r>
            <a:endParaRPr lang="ru-RU" sz="24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  <a:cs typeface="Times New Roman" pitchFamily="18" charset="0"/>
              </a:rPr>
              <a:t>допомагають</a:t>
            </a:r>
            <a:r>
              <a:rPr lang="uk-UA" sz="2400" b="1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донести до співрозмовника послання, </a:t>
            </a: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(не одне слово)  коли мова ще </a:t>
            </a: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не сформована або нерозбірлива</a:t>
            </a: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  <a:cs typeface="Times New Roman" pitchFamily="18" charset="0"/>
              </a:rPr>
              <a:t>дозволяють</a:t>
            </a:r>
            <a:r>
              <a:rPr lang="uk-UA" sz="2400" b="1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уникнути розчарування</a:t>
            </a: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від власної неспроможності </a:t>
            </a:r>
          </a:p>
          <a:p>
            <a:pPr marL="0" indent="0"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Bookman Old Style" pitchFamily="18" charset="0"/>
                <a:cs typeface="Times New Roman" pitchFamily="18" charset="0"/>
              </a:rPr>
              <a:t>викликають</a:t>
            </a:r>
            <a:r>
              <a:rPr lang="uk-UA" sz="2400" b="1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задоволення від комунікації</a:t>
            </a:r>
            <a:endParaRPr lang="ru-RU" sz="24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8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04375" y="4357670"/>
            <a:ext cx="1911385" cy="22482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21B719"/>
                </a:solidFill>
                <a:latin typeface="Bookman Old Style" pitchFamily="18" charset="0"/>
                <a:cs typeface="Times New Roman" pitchFamily="18" charset="0"/>
              </a:rPr>
              <a:t>ЗАПРОВАДЖУЮЧИ В ІНДИВІДУАЛЬНІ І ГРУПОВІ ЗАНЯТТЯ</a:t>
            </a:r>
            <a:endParaRPr lang="ru-RU" sz="3200" b="1" dirty="0">
              <a:solidFill>
                <a:srgbClr val="21B719"/>
              </a:solidFill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576113" y="1600206"/>
            <a:ext cx="568499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sz="2600" b="1" dirty="0" smtClean="0">
                <a:solidFill>
                  <a:srgbClr val="FFC000"/>
                </a:solidFill>
                <a:latin typeface="Bookman Old Style" pitchFamily="18" charset="0"/>
                <a:cs typeface="Times New Roman" pitchFamily="18" charset="0"/>
              </a:rPr>
              <a:t>руки як альтернатива </a:t>
            </a:r>
          </a:p>
          <a:p>
            <a:pPr>
              <a:buNone/>
            </a:pPr>
            <a:r>
              <a:rPr lang="uk-UA" sz="2600" b="1" dirty="0" smtClean="0">
                <a:solidFill>
                  <a:srgbClr val="FFC000"/>
                </a:solidFill>
                <a:latin typeface="Bookman Old Style" pitchFamily="18" charset="0"/>
                <a:cs typeface="Times New Roman" pitchFamily="18" charset="0"/>
              </a:rPr>
              <a:t>спеціальним пристосуванням</a:t>
            </a:r>
          </a:p>
          <a:p>
            <a:pPr>
              <a:buNone/>
            </a:pPr>
            <a:r>
              <a:rPr lang="uk-UA" sz="2600" b="1" dirty="0" smtClean="0">
                <a:solidFill>
                  <a:srgbClr val="16B60A"/>
                </a:solidFill>
                <a:latin typeface="Bookman Old Style" pitchFamily="18" charset="0"/>
                <a:cs typeface="Times New Roman" pitchFamily="18" charset="0"/>
              </a:rPr>
              <a:t>мова жестів наочна</a:t>
            </a:r>
          </a:p>
          <a:p>
            <a:pPr>
              <a:buNone/>
            </a:pPr>
            <a:r>
              <a:rPr lang="uk-UA" sz="2600" b="1" dirty="0" smtClean="0">
                <a:solidFill>
                  <a:srgbClr val="16B60A"/>
                </a:solidFill>
                <a:latin typeface="Bookman Old Style" pitchFamily="18" charset="0"/>
                <a:cs typeface="Times New Roman" pitchFamily="18" charset="0"/>
              </a:rPr>
              <a:t>можна допомогти своїми </a:t>
            </a:r>
          </a:p>
          <a:p>
            <a:pPr>
              <a:buNone/>
            </a:pPr>
            <a:r>
              <a:rPr lang="uk-UA" sz="2600" b="1" dirty="0" smtClean="0">
                <a:solidFill>
                  <a:srgbClr val="16B60A"/>
                </a:solidFill>
                <a:latin typeface="Bookman Old Style" pitchFamily="18" charset="0"/>
                <a:cs typeface="Times New Roman" pitchFamily="18" charset="0"/>
              </a:rPr>
              <a:t>руками</a:t>
            </a:r>
          </a:p>
          <a:p>
            <a:pPr>
              <a:buNone/>
            </a:pPr>
            <a:r>
              <a:rPr lang="uk-UA" sz="26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д</a:t>
            </a:r>
            <a:r>
              <a:rPr lang="uk-UA" sz="26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ія </a:t>
            </a:r>
            <a:r>
              <a:rPr lang="uk-UA" sz="26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супроводжується </a:t>
            </a:r>
            <a:r>
              <a:rPr lang="uk-UA" sz="26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зоровим </a:t>
            </a:r>
          </a:p>
          <a:p>
            <a:pPr>
              <a:buNone/>
            </a:pPr>
            <a:r>
              <a:rPr lang="uk-UA" sz="26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контактом, що є важливим при </a:t>
            </a:r>
          </a:p>
          <a:p>
            <a:pPr>
              <a:buNone/>
            </a:pPr>
            <a:r>
              <a:rPr lang="uk-UA" sz="26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комунікації</a:t>
            </a:r>
          </a:p>
          <a:p>
            <a:pPr>
              <a:buNone/>
            </a:pPr>
            <a:r>
              <a:rPr lang="uk-UA" sz="2600" b="1" dirty="0" smtClean="0">
                <a:solidFill>
                  <a:srgbClr val="0070C0"/>
                </a:solidFill>
                <a:latin typeface="Bookman Old Style" pitchFamily="18" charset="0"/>
                <a:cs typeface="Times New Roman" pitchFamily="18" charset="0"/>
              </a:rPr>
              <a:t>створюється сприятлива </a:t>
            </a:r>
          </a:p>
          <a:p>
            <a:pPr>
              <a:buNone/>
            </a:pPr>
            <a:r>
              <a:rPr lang="uk-UA" sz="2600" b="1" dirty="0" smtClean="0">
                <a:solidFill>
                  <a:srgbClr val="0070C0"/>
                </a:solidFill>
                <a:latin typeface="Bookman Old Style" pitchFamily="18" charset="0"/>
                <a:cs typeface="Times New Roman" pitchFamily="18" charset="0"/>
              </a:rPr>
              <a:t>атмосфера, яка  підтримує </a:t>
            </a:r>
          </a:p>
          <a:p>
            <a:pPr>
              <a:buNone/>
            </a:pPr>
            <a:r>
              <a:rPr lang="uk-UA" sz="2600" b="1" dirty="0" smtClean="0">
                <a:solidFill>
                  <a:srgbClr val="0070C0"/>
                </a:solidFill>
                <a:latin typeface="Bookman Old Style" pitchFamily="18" charset="0"/>
                <a:cs typeface="Times New Roman" pitchFamily="18" charset="0"/>
              </a:rPr>
              <a:t>інтерес до процесу спілкування</a:t>
            </a:r>
            <a:endParaRPr lang="ru-RU" sz="2600" b="1" dirty="0" smtClean="0">
              <a:solidFill>
                <a:srgbClr val="0070C0"/>
              </a:solidFill>
              <a:latin typeface="Bookman Old Style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5122" name="Picture 2" descr="C:\Users\asus\Desktop\image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189665" y="2071678"/>
            <a:ext cx="5000660" cy="3214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b="1" dirty="0" smtClean="0">
                <a:solidFill>
                  <a:srgbClr val="0070C0"/>
                </a:solidFill>
                <a:latin typeface="Bookman Old Style" pitchFamily="18" charset="0"/>
                <a:cs typeface="Times New Roman" pitchFamily="18" charset="0"/>
              </a:rPr>
              <a:t/>
            </a:r>
            <a:br>
              <a:rPr lang="uk-UA" sz="3200" b="1" dirty="0" smtClean="0">
                <a:solidFill>
                  <a:srgbClr val="0070C0"/>
                </a:solidFill>
                <a:latin typeface="Bookman Old Style" pitchFamily="18" charset="0"/>
                <a:cs typeface="Times New Roman" pitchFamily="18" charset="0"/>
              </a:rPr>
            </a:br>
            <a:r>
              <a:rPr lang="uk-UA" sz="3600" b="1" dirty="0" smtClean="0">
                <a:solidFill>
                  <a:srgbClr val="21B719"/>
                </a:solidFill>
                <a:latin typeface="Bookman Old Style" pitchFamily="18" charset="0"/>
                <a:cs typeface="Times New Roman" pitchFamily="18" charset="0"/>
              </a:rPr>
              <a:t>ВАЖЛИВО - ЗВЕРНІТЬ УВАГУ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6113" y="1600206"/>
            <a:ext cx="6256494" cy="4525963"/>
          </a:xfrm>
        </p:spPr>
        <p:txBody>
          <a:bodyPr>
            <a:normAutofit fontScale="47500" lnSpcReduction="20000"/>
          </a:bodyPr>
          <a:lstStyle/>
          <a:p>
            <a:pPr algn="just">
              <a:buNone/>
            </a:pPr>
            <a:r>
              <a:rPr lang="uk-UA" sz="50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переконайтеся,</a:t>
            </a:r>
            <a:r>
              <a:rPr lang="uk-UA" sz="5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 що дитина готова</a:t>
            </a:r>
          </a:p>
          <a:p>
            <a:pPr algn="just">
              <a:buNone/>
            </a:pPr>
            <a:r>
              <a:rPr lang="uk-UA" sz="5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вас почути, бачить ваші очі та</a:t>
            </a:r>
          </a:p>
          <a:p>
            <a:pPr algn="just">
              <a:buNone/>
            </a:pPr>
            <a:r>
              <a:rPr lang="uk-UA" sz="5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обличчя</a:t>
            </a:r>
          </a:p>
          <a:p>
            <a:pPr marL="0" indent="0" algn="just">
              <a:buNone/>
            </a:pPr>
            <a:endParaRPr lang="uk-UA" sz="50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50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говорить мало, </a:t>
            </a:r>
            <a:r>
              <a:rPr lang="uk-UA" sz="5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чітко, не швидко залишайте паузи для відповіді</a:t>
            </a:r>
          </a:p>
          <a:p>
            <a:pPr algn="just">
              <a:buNone/>
            </a:pPr>
            <a:endParaRPr lang="ru-RU" sz="50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50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важлива мотивація </a:t>
            </a:r>
            <a:r>
              <a:rPr lang="uk-UA" sz="5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і бажання дитини</a:t>
            </a:r>
          </a:p>
          <a:p>
            <a:pPr marL="0" indent="0" algn="just">
              <a:buNone/>
            </a:pPr>
            <a:endParaRPr lang="uk-UA" sz="50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50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давайте зробити вибір </a:t>
            </a:r>
            <a:r>
              <a:rPr lang="uk-UA" sz="50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дитині між двома 	завданнями</a:t>
            </a:r>
            <a:endParaRPr lang="ru-RU" sz="5000" b="1" dirty="0" smtClean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3075" name="Picture 3" descr="C:\Users\asus\Desktop\Без названия (2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904045" y="1785926"/>
            <a:ext cx="4357718" cy="3214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5325</TotalTime>
  <Words>722</Words>
  <PresentationFormat>Произвольный</PresentationFormat>
  <Paragraphs>171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ЗАПОРІЗЬКИЙ  НАЦІОНАЛЬНИЙ  УНІВЕРСИТЕТ КАФЕДРА СОЦІАЛЬНОЇ ПЕДАГОГІКИ ТА СПЕЦІАЛЬНОЇ ОСВІТИ 2024    НАВЧАЛЬНА ДИСЦИПЛІНА: ЛОГОКОРЕКЦІЙНА РОБОТА В УМОВАХ ПІСЛЯВОЄННОЇ ВІДБУДОВИ КРАЇНИ  </vt:lpstr>
      <vt:lpstr>ТЕМА № 5 ЖЕСТИ ЯК ЗАСІБ КОМУНІКАЦІЇ ПРИ ПРОБЛЕМАХ ВЕРБАЛЬНОГО СПІЛКУВАННЯ</vt:lpstr>
      <vt:lpstr>ЖЕСТИ ЯК ЗАСІБ КОМУНІКАЦІЇ</vt:lpstr>
      <vt:lpstr>ВІДСУТНІСТЬ (ЗНАЧНІ ПОРУШЕННЯ) УСНОГО МОВЛЕННЯ ВПЛИВАЄ НА:</vt:lpstr>
      <vt:lpstr>ПРИЧИНИ, ПРИ ЯКИХ ВВОДИМО ЖЕСТ</vt:lpstr>
      <vt:lpstr>Слайд 6</vt:lpstr>
      <vt:lpstr>ЖЕСТИ ЯК ЗАСІБ ВСТАНОВЛЕННЯ І ПІДТРИМКИ КОМУНІКАЦІЇ</vt:lpstr>
      <vt:lpstr>ЗАПРОВАДЖУЮЧИ В ІНДИВІДУАЛЬНІ І ГРУПОВІ ЗАНЯТТЯ</vt:lpstr>
      <vt:lpstr> ВАЖЛИВО - ЗВЕРНІТЬ УВАГУ </vt:lpstr>
      <vt:lpstr>ПРОТОКОЛ ФАХІВЦЯ ДЛЯ ЗАНЯТТЯ</vt:lpstr>
      <vt:lpstr>ІСНУЮТЬ ПЕВНІ ВИМОГИ ДО НАВЧАННЯ  </vt:lpstr>
      <vt:lpstr>ПРИКЛАДИ  </vt:lpstr>
      <vt:lpstr>ЗВЕРНІТЬ  УВАГУ</vt:lpstr>
      <vt:lpstr>ЕТАПИ РОБОТИ</vt:lpstr>
      <vt:lpstr>ПРАКТИЧНЕ ЗАНЯТТЯ 1</vt:lpstr>
      <vt:lpstr>ПРАКТИЧНЕ ЗАНЯТТЯ 2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Для використання фахівцями відділення комплексної реабілітації дітей з інвалідністю Вознесенівського району Запорізького міського територіального центру </dc:title>
  <dc:creator>asus</dc:creator>
  <cp:lastModifiedBy>asus</cp:lastModifiedBy>
  <cp:revision>854</cp:revision>
  <dcterms:created xsi:type="dcterms:W3CDTF">2022-06-15T05:52:59Z</dcterms:created>
  <dcterms:modified xsi:type="dcterms:W3CDTF">2024-10-04T11:09:38Z</dcterms:modified>
</cp:coreProperties>
</file>