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9" r:id="rId4"/>
    <p:sldId id="379" r:id="rId5"/>
    <p:sldId id="380" r:id="rId6"/>
    <p:sldId id="381" r:id="rId7"/>
    <p:sldId id="348" r:id="rId8"/>
    <p:sldId id="382" r:id="rId9"/>
    <p:sldId id="383" r:id="rId10"/>
    <p:sldId id="349" r:id="rId11"/>
    <p:sldId id="320" r:id="rId12"/>
    <p:sldId id="321" r:id="rId13"/>
    <p:sldId id="366" r:id="rId14"/>
    <p:sldId id="369" r:id="rId15"/>
    <p:sldId id="352" r:id="rId16"/>
    <p:sldId id="367" r:id="rId17"/>
    <p:sldId id="350" r:id="rId18"/>
    <p:sldId id="371" r:id="rId19"/>
    <p:sldId id="368" r:id="rId20"/>
    <p:sldId id="351" r:id="rId21"/>
    <p:sldId id="372" r:id="rId22"/>
    <p:sldId id="374" r:id="rId23"/>
    <p:sldId id="373" r:id="rId24"/>
    <p:sldId id="375" r:id="rId25"/>
    <p:sldId id="376" r:id="rId26"/>
    <p:sldId id="377" r:id="rId27"/>
    <p:sldId id="378" r:id="rId28"/>
    <p:sldId id="353" r:id="rId29"/>
    <p:sldId id="258" r:id="rId30"/>
    <p:sldId id="322" r:id="rId31"/>
    <p:sldId id="260" r:id="rId32"/>
    <p:sldId id="356" r:id="rId33"/>
    <p:sldId id="291" r:id="rId34"/>
    <p:sldId id="355" r:id="rId35"/>
    <p:sldId id="354" r:id="rId36"/>
    <p:sldId id="313" r:id="rId37"/>
    <p:sldId id="323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29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3398" autoAdjust="0"/>
  </p:normalViewPr>
  <p:slideViewPr>
    <p:cSldViewPr>
      <p:cViewPr varScale="1">
        <p:scale>
          <a:sx n="71" d="100"/>
          <a:sy n="71" d="100"/>
        </p:scale>
        <p:origin x="7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126E7-6904-42E1-849D-BF99F89BDCA6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19228-A217-4414-AE84-A0CF55EB1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537D0-DF1B-47F0-AE1A-7E5331F54058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24D4-5A37-4F64-8ED3-5F22F8715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001056" cy="5357850"/>
          </a:xfrm>
        </p:spPr>
        <p:txBody>
          <a:bodyPr>
            <a:norm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Лекція</a:t>
            </a:r>
            <a:endParaRPr lang="ru-RU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400" b="1" dirty="0" smtClean="0">
                <a:solidFill>
                  <a:srgbClr val="7030A0"/>
                </a:solidFill>
                <a:latin typeface="Arial Black" pitchFamily="34" charset="0"/>
              </a:rPr>
              <a:t>Тема: 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Л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ікарська</a:t>
            </a:r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рослинна</a:t>
            </a:r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сировина</a:t>
            </a:r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>, 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що</a:t>
            </a:r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містить</a:t>
            </a:r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ефірні</a:t>
            </a:r>
            <a:r>
              <a:rPr lang="ru-RU" sz="4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Arial Black" pitchFamily="34" charset="0"/>
              </a:rPr>
              <a:t>олії</a:t>
            </a:r>
            <a:endParaRPr lang="ru-RU" sz="44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Ефірними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оліями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/>
              <a:t>називають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суміш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летких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ароматних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речовин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утворюються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рослинах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переганятися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водяною парою. Головною </a:t>
            </a:r>
            <a:r>
              <a:rPr lang="ru-RU" sz="2800" b="1" dirty="0" err="1" smtClean="0"/>
              <a:t>складовою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терпени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кисневмісні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похідні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рідше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ароматичні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аліфатичні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сполуки</a:t>
            </a:r>
            <a:r>
              <a:rPr lang="ru-RU" sz="2800" b="1" dirty="0" smtClean="0"/>
              <a:t>.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залежності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залишків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конфігурації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поділяться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наступні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b="1" dirty="0" smtClean="0"/>
              <a:t>1) </a:t>
            </a:r>
            <a:r>
              <a:rPr lang="ru-RU" sz="2400" b="1" dirty="0" err="1" smtClean="0"/>
              <a:t>монотерпени</a:t>
            </a:r>
            <a:r>
              <a:rPr lang="ru-RU" sz="2400" b="1" dirty="0" smtClean="0"/>
              <a:t>: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</a:rPr>
              <a:t>ациклічні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ліналоол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гераніол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цитраль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(ментол, </a:t>
            </a:r>
            <a:r>
              <a:rPr lang="ru-RU" sz="2400" b="1" dirty="0" err="1" smtClean="0"/>
              <a:t>цинеол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-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біциклічні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монотерпени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камфора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пінен</a:t>
            </a:r>
            <a:r>
              <a:rPr lang="ru-RU" sz="2400" b="1" dirty="0" smtClean="0"/>
              <a:t>);</a:t>
            </a:r>
          </a:p>
          <a:p>
            <a:pPr algn="just"/>
            <a:r>
              <a:rPr lang="ru-RU" sz="2400" b="1" dirty="0" smtClean="0"/>
              <a:t>2) </a:t>
            </a:r>
            <a:r>
              <a:rPr lang="ru-RU" sz="2400" b="1" dirty="0" err="1" smtClean="0">
                <a:solidFill>
                  <a:srgbClr val="7030A0"/>
                </a:solidFill>
              </a:rPr>
              <a:t>сесквітерпени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азулен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сантонін</a:t>
            </a:r>
            <a:r>
              <a:rPr lang="ru-RU" sz="2400" b="1" dirty="0" smtClean="0"/>
              <a:t>);</a:t>
            </a:r>
          </a:p>
          <a:p>
            <a:r>
              <a:rPr lang="ru-RU" sz="2400" b="1" dirty="0" smtClean="0"/>
              <a:t>3) </a:t>
            </a:r>
            <a:r>
              <a:rPr lang="ru-RU" sz="2400" b="1" dirty="0" err="1" smtClean="0">
                <a:solidFill>
                  <a:srgbClr val="7030A0"/>
                </a:solidFill>
              </a:rPr>
              <a:t>ароматні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сполуки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(тимол).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Фізико-хімічні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uk-UA" sz="3200" b="1" dirty="0" smtClean="0">
                <a:solidFill>
                  <a:srgbClr val="FF0000"/>
                </a:solidFill>
              </a:rPr>
              <a:t>ЕО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400" b="1" dirty="0" err="1" smtClean="0"/>
              <a:t>Олієподібні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. Але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жирних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плям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вони </a:t>
            </a:r>
            <a:r>
              <a:rPr lang="ru-RU" sz="2400" b="1" u="sng" dirty="0" smtClean="0">
                <a:solidFill>
                  <a:srgbClr val="7030A0"/>
                </a:solidFill>
              </a:rPr>
              <a:t>не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залишають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папері</a:t>
            </a:r>
            <a:r>
              <a:rPr lang="ru-RU" sz="2400" b="1" dirty="0" smtClean="0"/>
              <a:t>, тому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випаровуються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кімнатній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температурі</a:t>
            </a:r>
            <a:r>
              <a:rPr lang="ru-RU" sz="2400" b="1" dirty="0" smtClean="0"/>
              <a:t>.  </a:t>
            </a:r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нерозчинними</a:t>
            </a:r>
            <a:r>
              <a:rPr lang="ru-RU" sz="2400" b="1" u="sng" dirty="0" smtClean="0">
                <a:solidFill>
                  <a:srgbClr val="7030A0"/>
                </a:solidFill>
              </a:rPr>
              <a:t> у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воді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розчиняються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спирті</a:t>
            </a:r>
            <a:r>
              <a:rPr lang="ru-RU" sz="2400" b="1" dirty="0" smtClean="0"/>
              <a:t>, жирах. Е.О. </a:t>
            </a:r>
            <a:r>
              <a:rPr lang="ru-RU" sz="2400" b="1" dirty="0" err="1" smtClean="0"/>
              <a:t>являють</a:t>
            </a:r>
            <a:r>
              <a:rPr lang="ru-RU" sz="2400" b="1" dirty="0" smtClean="0"/>
              <a:t> собою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багатокомпонентні</a:t>
            </a:r>
            <a:r>
              <a:rPr lang="ru-RU" sz="2400" b="1" u="sng" dirty="0" smtClean="0">
                <a:solidFill>
                  <a:srgbClr val="7030A0"/>
                </a:solidFill>
              </a:rPr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суміші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класифікація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умовна</a:t>
            </a:r>
            <a:r>
              <a:rPr lang="ru-RU" sz="2400" b="1" dirty="0" smtClean="0"/>
              <a:t>.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за основу </a:t>
            </a:r>
            <a:r>
              <a:rPr lang="ru-RU" sz="2400" b="1" dirty="0" err="1" smtClean="0"/>
              <a:t>приймаються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головні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компоненти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носіями</a:t>
            </a:r>
            <a:r>
              <a:rPr lang="ru-RU" sz="2400" b="1" dirty="0" smtClean="0"/>
              <a:t> запаху </a:t>
            </a:r>
            <a:r>
              <a:rPr lang="ru-RU" sz="2400" b="1" dirty="0" err="1" smtClean="0"/>
              <a:t>даних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біологічну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активність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Реакція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нейтральна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u="sng" dirty="0" smtClean="0">
                <a:solidFill>
                  <a:srgbClr val="7030A0"/>
                </a:solidFill>
              </a:rPr>
              <a:t>кисла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терпеноїди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схильність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форм </a:t>
            </a:r>
            <a:r>
              <a:rPr lang="ru-RU" sz="2400" b="1" dirty="0" err="1" smtClean="0">
                <a:solidFill>
                  <a:srgbClr val="7030A0"/>
                </a:solidFill>
              </a:rPr>
              <a:t>ізомеризації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окислюються</a:t>
            </a:r>
            <a:r>
              <a:rPr lang="ru-RU" sz="2400" b="1" u="sng" dirty="0" smtClean="0">
                <a:solidFill>
                  <a:srgbClr val="7030A0"/>
                </a:solidFill>
              </a:rPr>
              <a:t> киснем </a:t>
            </a:r>
            <a:r>
              <a:rPr lang="ru-RU" sz="2400" b="1" u="sng" dirty="0" err="1" smtClean="0">
                <a:solidFill>
                  <a:srgbClr val="7030A0"/>
                </a:solidFill>
              </a:rPr>
              <a:t>повітря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цьому</a:t>
            </a:r>
            <a:r>
              <a:rPr lang="ru-RU" sz="2400" b="1" dirty="0" smtClean="0"/>
              <a:t> вони </a:t>
            </a:r>
            <a:r>
              <a:rPr lang="ru-RU" sz="2400" b="1" dirty="0" err="1" smtClean="0"/>
              <a:t>згущуються</a:t>
            </a:r>
            <a:r>
              <a:rPr lang="ru-RU" sz="2400" b="1" dirty="0" smtClean="0"/>
              <a:t>, “</a:t>
            </a:r>
            <a:r>
              <a:rPr lang="ru-RU" sz="2400" b="1" dirty="0" err="1" smtClean="0"/>
              <a:t>осмолюються</a:t>
            </a:r>
            <a:r>
              <a:rPr lang="ru-RU" sz="2400" b="1" dirty="0" smtClean="0"/>
              <a:t>”, а тому </a:t>
            </a:r>
            <a:r>
              <a:rPr lang="ru-RU" sz="2400" b="1" dirty="0" err="1" smtClean="0"/>
              <a:t>зберігають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їх</a:t>
            </a:r>
            <a:r>
              <a:rPr lang="ru-RU" sz="2400" b="1" dirty="0" smtClean="0"/>
              <a:t> у герметично </a:t>
            </a:r>
            <a:r>
              <a:rPr lang="ru-RU" sz="2400" b="1" dirty="0" err="1" smtClean="0"/>
              <a:t>закритій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тарі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температурі</a:t>
            </a:r>
            <a:r>
              <a:rPr lang="ru-RU" sz="2400" b="1" dirty="0" smtClean="0"/>
              <a:t> 15 </a:t>
            </a:r>
            <a:r>
              <a:rPr lang="ru-RU" sz="2400" b="1" baseline="30000" dirty="0" smtClean="0"/>
              <a:t>0</a:t>
            </a:r>
            <a:r>
              <a:rPr lang="ru-RU" sz="2400" b="1" dirty="0" smtClean="0"/>
              <a:t>С у темному </a:t>
            </a:r>
            <a:r>
              <a:rPr lang="ru-RU" sz="2400" b="1" dirty="0" err="1" smtClean="0"/>
              <a:t>місці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прозорі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безбарвні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жовтувато-зелені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вязкості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Винятки</a:t>
            </a:r>
            <a:r>
              <a:rPr lang="ru-RU" sz="2400" b="1" dirty="0" smtClean="0"/>
              <a:t>: Е.О. </a:t>
            </a:r>
            <a:r>
              <a:rPr lang="ru-RU" sz="2400" b="1" dirty="0" err="1" smtClean="0"/>
              <a:t>полину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зелений</a:t>
            </a:r>
            <a:r>
              <a:rPr lang="ru-RU" sz="2400" b="1" dirty="0" smtClean="0"/>
              <a:t>), ромашки (</a:t>
            </a:r>
            <a:r>
              <a:rPr lang="ru-RU" sz="2400" b="1" dirty="0" err="1" smtClean="0"/>
              <a:t>синій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апельсинова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жовтий</a:t>
            </a:r>
            <a:r>
              <a:rPr lang="ru-RU" sz="2400" b="1" dirty="0" smtClean="0"/>
              <a:t>), </a:t>
            </a:r>
            <a:r>
              <a:rPr lang="ru-RU" sz="2400" b="1" dirty="0" err="1" smtClean="0"/>
              <a:t>чебрецева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пачулієва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коричневий</a:t>
            </a:r>
            <a:r>
              <a:rPr lang="ru-RU" sz="2400" b="1" dirty="0" smtClean="0"/>
              <a:t>). </a:t>
            </a:r>
            <a:r>
              <a:rPr lang="ru-RU" sz="2400" b="1" dirty="0" err="1" smtClean="0">
                <a:solidFill>
                  <a:srgbClr val="7030A0"/>
                </a:solidFill>
              </a:rPr>
              <a:t>Пекучий</a:t>
            </a:r>
            <a:r>
              <a:rPr lang="ru-RU" sz="2400" b="1" dirty="0" smtClean="0">
                <a:solidFill>
                  <a:srgbClr val="7030A0"/>
                </a:solidFill>
              </a:rPr>
              <a:t> смак</a:t>
            </a:r>
            <a:r>
              <a:rPr lang="ru-RU" sz="2400" b="1" dirty="0" smtClean="0"/>
              <a:t>, погано </a:t>
            </a:r>
            <a:r>
              <a:rPr lang="ru-RU" sz="2400" b="1" dirty="0" err="1" smtClean="0"/>
              <a:t>розчинні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0"/>
            <a:ext cx="3603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7154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Залежно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морфолого-анатомічної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будови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хімічного</a:t>
            </a:r>
            <a:r>
              <a:rPr lang="ru-RU" sz="2400" b="1" dirty="0" smtClean="0"/>
              <a:t> складу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сфери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вдаються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методів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добування</a:t>
            </a:r>
            <a:r>
              <a:rPr lang="ru-RU" sz="2400" b="1" dirty="0" smtClean="0"/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перегонки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водяною парою;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екстракції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органічними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малополярними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розчинниками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скрапленими</a:t>
            </a:r>
            <a:r>
              <a:rPr lang="ru-RU" sz="2400" b="1" dirty="0" smtClean="0"/>
              <a:t> газами;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анфлеражу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мацерації</a:t>
            </a:r>
            <a:r>
              <a:rPr lang="ru-RU" sz="2400" b="1" dirty="0" smtClean="0"/>
              <a:t> (холодна/</a:t>
            </a:r>
            <a:r>
              <a:rPr lang="ru-RU" sz="2400" b="1" dirty="0" err="1" smtClean="0"/>
              <a:t>гаряча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екстракція</a:t>
            </a:r>
            <a:r>
              <a:rPr lang="ru-RU" sz="2400" b="1" dirty="0" smtClean="0"/>
              <a:t> твердим/</a:t>
            </a:r>
            <a:r>
              <a:rPr lang="ru-RU" sz="2400" b="1" dirty="0" err="1" smtClean="0"/>
              <a:t>рідким</a:t>
            </a:r>
            <a:r>
              <a:rPr lang="ru-RU" sz="2400" b="1" dirty="0" smtClean="0"/>
              <a:t> жиром);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пресування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тощо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20484" name="AutoShape 4" descr="Картинки по запросу прессование корок цитрус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артинки по запросу прессование корок цитрусов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артинки по запросу анфлераж"/>
          <p:cNvPicPr>
            <a:picLocks noChangeAspect="1" noChangeArrowheads="1"/>
          </p:cNvPicPr>
          <p:nvPr/>
        </p:nvPicPr>
        <p:blipFill>
          <a:blip r:embed="rId2"/>
          <a:srcRect l="10638" r="12766"/>
          <a:stretch>
            <a:fillRect/>
          </a:stretch>
        </p:blipFill>
        <p:spPr bwMode="auto">
          <a:xfrm>
            <a:off x="285720" y="4071942"/>
            <a:ext cx="2571768" cy="2518190"/>
          </a:xfrm>
          <a:prstGeom prst="rect">
            <a:avLst/>
          </a:prstGeom>
          <a:noFill/>
        </p:spPr>
      </p:pic>
      <p:pic>
        <p:nvPicPr>
          <p:cNvPr id="20494" name="Picture 14" descr="Картинки по запросу мацерація ефірні олії"/>
          <p:cNvPicPr>
            <a:picLocks noChangeAspect="1" noChangeArrowheads="1"/>
          </p:cNvPicPr>
          <p:nvPr/>
        </p:nvPicPr>
        <p:blipFill>
          <a:blip r:embed="rId3"/>
          <a:srcRect l="18182" r="9091"/>
          <a:stretch>
            <a:fillRect/>
          </a:stretch>
        </p:blipFill>
        <p:spPr bwMode="auto">
          <a:xfrm>
            <a:off x="3286116" y="4000504"/>
            <a:ext cx="2286016" cy="2619397"/>
          </a:xfrm>
          <a:prstGeom prst="rect">
            <a:avLst/>
          </a:prstGeom>
          <a:noFill/>
        </p:spPr>
      </p:pic>
      <p:pic>
        <p:nvPicPr>
          <p:cNvPr id="20496" name="Picture 16" descr="Картинки по запросу анфлераж ефірні олії"/>
          <p:cNvPicPr>
            <a:picLocks noChangeAspect="1" noChangeArrowheads="1"/>
          </p:cNvPicPr>
          <p:nvPr/>
        </p:nvPicPr>
        <p:blipFill>
          <a:blip r:embed="rId4"/>
          <a:srcRect l="15734" t="9434" r="19231"/>
          <a:stretch>
            <a:fillRect/>
          </a:stretch>
        </p:blipFill>
        <p:spPr bwMode="auto">
          <a:xfrm>
            <a:off x="5786446" y="3857628"/>
            <a:ext cx="2968116" cy="27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5214974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Віджим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пресування</a:t>
            </a:r>
            <a:r>
              <a:rPr lang="ru-RU" sz="2800" b="1" dirty="0" smtClean="0">
                <a:solidFill>
                  <a:srgbClr val="7030A0"/>
                </a:solidFill>
              </a:rPr>
              <a:t>) </a:t>
            </a:r>
          </a:p>
          <a:p>
            <a:pPr algn="just"/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спосіб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отримання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плодів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цитрусових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(апельсин, лимон, мандарин). </a:t>
            </a:r>
          </a:p>
          <a:p>
            <a:pPr algn="just"/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виділяється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пресу</a:t>
            </a:r>
            <a:r>
              <a:rPr lang="ru-RU" sz="2400" b="1" dirty="0" smtClean="0"/>
              <a:t> без </a:t>
            </a:r>
            <a:r>
              <a:rPr lang="ru-RU" sz="2400" b="1" dirty="0" err="1" smtClean="0"/>
              <a:t>нагрівання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отриманій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наявні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часточки</a:t>
            </a:r>
            <a:r>
              <a:rPr lang="ru-RU" sz="2400" b="1" dirty="0" smtClean="0"/>
              <a:t> шроту та </a:t>
            </a:r>
            <a:r>
              <a:rPr lang="ru-RU" sz="2400" b="1" dirty="0" err="1" smtClean="0"/>
              <a:t>слизу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видаляються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відстоюванням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центрифугуванням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smtClean="0"/>
              <a:t>Е.О. </a:t>
            </a:r>
            <a:r>
              <a:rPr lang="ru-RU" sz="2400" b="1" dirty="0" err="1" smtClean="0"/>
              <a:t>може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фототоксичні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 – </a:t>
            </a:r>
            <a:r>
              <a:rPr lang="ru-RU" sz="2400" b="1" i="1" dirty="0" err="1" smtClean="0"/>
              <a:t>фурокумарини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видаляються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хімічним</a:t>
            </a:r>
            <a:r>
              <a:rPr lang="ru-RU" sz="2400" b="1" dirty="0" smtClean="0"/>
              <a:t> способом.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Фурокумарини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збільшуть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чутливість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сонячного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випромінювання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викликають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локальну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гіперпігментацію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опіки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26" name="Picture 2" descr="Мастер-класс смотреть онлайн: Как сделать эфирное масло цитрусовых в  домашних условиях | Журнал Ярмарки Мастеров"/>
          <p:cNvPicPr>
            <a:picLocks noChangeAspect="1" noChangeArrowheads="1"/>
          </p:cNvPicPr>
          <p:nvPr/>
        </p:nvPicPr>
        <p:blipFill>
          <a:blip r:embed="rId2"/>
          <a:srcRect l="22222" t="20370" r="5556"/>
          <a:stretch>
            <a:fillRect/>
          </a:stretch>
        </p:blipFill>
        <p:spPr bwMode="auto">
          <a:xfrm>
            <a:off x="6000760" y="1214422"/>
            <a:ext cx="293726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701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Анфлераж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400" b="1" dirty="0" smtClean="0"/>
              <a:t>Метод </a:t>
            </a:r>
            <a:r>
              <a:rPr lang="ru-RU" sz="2400" b="1" dirty="0" err="1" smtClean="0"/>
              <a:t>екстракції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ароматичних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малим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вмістом</a:t>
            </a:r>
            <a:r>
              <a:rPr lang="ru-RU" sz="2400" b="1" dirty="0" smtClean="0"/>
              <a:t> Е.О. Метод </a:t>
            </a:r>
            <a:r>
              <a:rPr lang="ru-RU" sz="2400" b="1" dirty="0" err="1" smtClean="0"/>
              <a:t>популярний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Франції</a:t>
            </a:r>
            <a:r>
              <a:rPr lang="ru-RU" sz="2400" b="1" dirty="0" smtClean="0"/>
              <a:t> (19 ст.). </a:t>
            </a:r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 err="1" smtClean="0"/>
              <a:t>якості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використовували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жасміну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фіалки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мімози</a:t>
            </a:r>
            <a:r>
              <a:rPr lang="ru-RU" sz="2400" b="1" dirty="0" smtClean="0"/>
              <a:t>, апельсину. </a:t>
            </a:r>
          </a:p>
          <a:p>
            <a:pPr algn="just"/>
            <a:r>
              <a:rPr lang="ru-RU" sz="2400" b="1" dirty="0" err="1" smtClean="0"/>
              <a:t>Існує</a:t>
            </a:r>
            <a:r>
              <a:rPr lang="ru-RU" sz="2400" b="1" dirty="0" smtClean="0"/>
              <a:t> 2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анфлеражу</a:t>
            </a:r>
            <a:r>
              <a:rPr lang="ru-RU" sz="24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холодний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/>
              <a:t>та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гарячий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err="1" smtClean="0"/>
              <a:t>Анфлераж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базується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здатності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переходити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газоподібну</a:t>
            </a:r>
            <a:r>
              <a:rPr lang="ru-RU" sz="2400" b="1" dirty="0" smtClean="0"/>
              <a:t> фазу та </a:t>
            </a:r>
            <a:r>
              <a:rPr lang="ru-RU" sz="2400" b="1" dirty="0" err="1" smtClean="0"/>
              <a:t>поглинатися</a:t>
            </a:r>
            <a:r>
              <a:rPr lang="ru-RU" sz="2400" b="1" dirty="0" smtClean="0"/>
              <a:t> жирами, сорбентами. </a:t>
            </a:r>
            <a:r>
              <a:rPr lang="ru-RU" sz="2400" b="1" dirty="0" err="1" smtClean="0"/>
              <a:t>Проводять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анфлераж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спеціальних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рамах-шасс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/>
              <a:t>, по </a:t>
            </a:r>
            <a:r>
              <a:rPr lang="ru-RU" sz="2400" b="1" dirty="0" err="1" smtClean="0"/>
              <a:t>середині</a:t>
            </a:r>
            <a:r>
              <a:rPr lang="ru-RU" sz="2400" b="1" dirty="0" smtClean="0"/>
              <a:t> рами –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скляна</a:t>
            </a:r>
            <a:r>
              <a:rPr lang="ru-RU" sz="2400" b="1" i="1" dirty="0" smtClean="0">
                <a:solidFill>
                  <a:srgbClr val="7030A0"/>
                </a:solidFill>
              </a:rPr>
              <a:t> пластинка</a:t>
            </a:r>
            <a:r>
              <a:rPr lang="ru-RU" sz="2400" b="1" dirty="0" smtClean="0"/>
              <a:t>. На пластинку </a:t>
            </a:r>
            <a:r>
              <a:rPr lang="ru-RU" sz="2400" b="1" dirty="0" err="1" smtClean="0"/>
              <a:t>наносять</a:t>
            </a:r>
            <a:r>
              <a:rPr lang="ru-RU" sz="2400" b="1" dirty="0" smtClean="0"/>
              <a:t> адсорбент (3-5 мм) – </a:t>
            </a:r>
            <a:r>
              <a:rPr lang="ru-RU" sz="2400" b="1" dirty="0" err="1" smtClean="0"/>
              <a:t>активоване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вугілля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суміш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свинного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яловичого</a:t>
            </a:r>
            <a:r>
              <a:rPr lang="ru-RU" sz="2400" b="1" dirty="0" smtClean="0"/>
              <a:t> жиру, </a:t>
            </a:r>
            <a:r>
              <a:rPr lang="ru-RU" sz="2400" b="1" dirty="0" err="1" smtClean="0"/>
              <a:t>зверху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покривають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квітами</a:t>
            </a:r>
            <a:r>
              <a:rPr lang="ru-RU" sz="2400" b="1" dirty="0" smtClean="0"/>
              <a:t> (3 мм).</a:t>
            </a:r>
          </a:p>
          <a:p>
            <a:pPr algn="just"/>
            <a:r>
              <a:rPr lang="ru-RU" sz="2400" b="1" dirty="0" smtClean="0"/>
              <a:t>За 1-3 </a:t>
            </a:r>
            <a:r>
              <a:rPr lang="ru-RU" sz="2400" b="1" dirty="0" err="1" smtClean="0"/>
              <a:t>доби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леткі</a:t>
            </a:r>
            <a:r>
              <a:rPr lang="ru-RU" sz="2400" b="1" dirty="0" smtClean="0"/>
              <a:t> Е.О. </a:t>
            </a:r>
            <a:r>
              <a:rPr lang="ru-RU" sz="2400" b="1" dirty="0" err="1" smtClean="0"/>
              <a:t>поглинаються</a:t>
            </a:r>
            <a:r>
              <a:rPr lang="ru-RU" sz="2400" b="1" dirty="0" smtClean="0"/>
              <a:t> адсорбентом. </a:t>
            </a:r>
          </a:p>
          <a:p>
            <a:pPr algn="just"/>
            <a:r>
              <a:rPr lang="ru-RU" sz="2400" b="1" u="sng" dirty="0" err="1" smtClean="0"/>
              <a:t>Операція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багаторазова</a:t>
            </a:r>
            <a:r>
              <a:rPr lang="ru-RU" sz="2400" b="1" u="sng" dirty="0" smtClean="0"/>
              <a:t> (30 </a:t>
            </a:r>
            <a:r>
              <a:rPr lang="ru-RU" sz="2400" b="1" u="sng" dirty="0" err="1" smtClean="0"/>
              <a:t>разів</a:t>
            </a:r>
            <a:r>
              <a:rPr lang="ru-RU" sz="2400" b="1" u="sng" dirty="0" smtClean="0"/>
              <a:t>)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Насичений</a:t>
            </a:r>
            <a:r>
              <a:rPr lang="ru-RU" sz="2400" b="1" dirty="0" smtClean="0"/>
              <a:t> Е.О. жир –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квіткова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помада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dirty="0" err="1" smtClean="0"/>
              <a:t>Оброблену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Е.О.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екстрагують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спиртом</a:t>
            </a:r>
            <a:r>
              <a:rPr lang="ru-RU" sz="2400" b="1" dirty="0" smtClean="0"/>
              <a:t>; </a:t>
            </a:r>
            <a:r>
              <a:rPr lang="ru-RU" sz="2400" b="1" dirty="0" err="1" smtClean="0"/>
              <a:t>згодом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етапи</a:t>
            </a:r>
            <a:r>
              <a:rPr lang="ru-RU" sz="2400" b="1" dirty="0" smtClean="0"/>
              <a:t>: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виморожування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фільтрація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відгонка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вакуумі</a:t>
            </a:r>
            <a:r>
              <a:rPr lang="ru-RU" sz="2400" b="1" dirty="0" smtClean="0"/>
              <a:t>, на </a:t>
            </a:r>
            <a:r>
              <a:rPr lang="ru-RU" sz="2400" b="1" dirty="0" err="1" smtClean="0"/>
              <a:t>виході</a:t>
            </a:r>
            <a:r>
              <a:rPr lang="ru-RU" sz="2400" b="1" dirty="0" smtClean="0"/>
              <a:t> очищена Е.О.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Картинки по запросу анфлераж"/>
          <p:cNvPicPr>
            <a:picLocks noChangeAspect="1" noChangeArrowheads="1"/>
          </p:cNvPicPr>
          <p:nvPr/>
        </p:nvPicPr>
        <p:blipFill>
          <a:blip r:embed="rId2"/>
          <a:srcRect l="34697"/>
          <a:stretch>
            <a:fillRect/>
          </a:stretch>
        </p:blipFill>
        <p:spPr bwMode="auto">
          <a:xfrm>
            <a:off x="357158" y="2071678"/>
            <a:ext cx="4048830" cy="3786190"/>
          </a:xfrm>
          <a:prstGeom prst="rect">
            <a:avLst/>
          </a:prstGeom>
          <a:noFill/>
        </p:spPr>
      </p:pic>
      <p:sp>
        <p:nvSpPr>
          <p:cNvPr id="65538" name="AutoShape 2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0" name="AutoShape 4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542" name="AutoShape 6" descr="Картинки по запросу анфлера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5544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857625" cy="51435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7167" y="502210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Анфлера́ж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твердий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жир)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Дистиляція</a:t>
            </a:r>
            <a:r>
              <a:rPr lang="ru-RU" sz="2800" b="1" dirty="0" smtClean="0">
                <a:solidFill>
                  <a:srgbClr val="7030A0"/>
                </a:solidFill>
              </a:rPr>
              <a:t> (перегонка </a:t>
            </a:r>
            <a:r>
              <a:rPr lang="ru-RU" sz="2800" b="1" dirty="0" err="1" smtClean="0">
                <a:solidFill>
                  <a:srgbClr val="7030A0"/>
                </a:solidFill>
              </a:rPr>
              <a:t>водяним</a:t>
            </a:r>
            <a:r>
              <a:rPr lang="ru-RU" sz="2800" b="1" dirty="0" smtClean="0">
                <a:solidFill>
                  <a:srgbClr val="7030A0"/>
                </a:solidFill>
              </a:rPr>
              <a:t> паром) </a:t>
            </a:r>
          </a:p>
          <a:p>
            <a:pPr algn="just"/>
            <a:r>
              <a:rPr lang="ru-RU" sz="2400" b="1" dirty="0" err="1" smtClean="0"/>
              <a:t>Базується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властивості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ефірних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випаровуватись</a:t>
            </a:r>
            <a:r>
              <a:rPr lang="ru-RU" sz="2400" b="1" dirty="0" smtClean="0"/>
              <a:t> разом </a:t>
            </a:r>
            <a:r>
              <a:rPr lang="ru-RU" sz="2400" b="1" dirty="0" err="1" smtClean="0"/>
              <a:t>із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гарячим</a:t>
            </a:r>
            <a:r>
              <a:rPr lang="ru-RU" sz="2400" b="1" dirty="0" smtClean="0"/>
              <a:t> паром. </a:t>
            </a:r>
          </a:p>
          <a:p>
            <a:pPr algn="just"/>
            <a:r>
              <a:rPr lang="ru-RU" sz="2400" b="1" dirty="0" smtClean="0"/>
              <a:t>3 </a:t>
            </a:r>
            <a:r>
              <a:rPr lang="ru-RU" sz="2400" b="1" dirty="0" err="1" smtClean="0"/>
              <a:t>види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дистиляції</a:t>
            </a:r>
            <a:r>
              <a:rPr lang="ru-RU" sz="2400" b="1" dirty="0" smtClean="0"/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FF0000"/>
                </a:solidFill>
              </a:rPr>
              <a:t>Водна</a:t>
            </a:r>
            <a:r>
              <a:rPr lang="ru-RU" sz="2400" b="1" i="1" dirty="0" smtClean="0">
                <a:solidFill>
                  <a:srgbClr val="FF0000"/>
                </a:solidFill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гідродистиляція</a:t>
            </a:r>
            <a:r>
              <a:rPr lang="ru-RU" sz="2400" b="1" dirty="0" smtClean="0">
                <a:solidFill>
                  <a:srgbClr val="FF0000"/>
                </a:solidFill>
              </a:rPr>
              <a:t>)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рослинна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кипяченій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FF0000"/>
                </a:solidFill>
              </a:rPr>
              <a:t>Водно-парова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кипяченій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додатково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обробляється</a:t>
            </a:r>
            <a:r>
              <a:rPr lang="ru-RU" sz="2400" b="1" dirty="0" smtClean="0"/>
              <a:t> паром.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solidFill>
                  <a:srgbClr val="FF0000"/>
                </a:solidFill>
              </a:rPr>
              <a:t>Парова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сировина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ізольована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лежить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решітці</a:t>
            </a:r>
            <a:r>
              <a:rPr lang="ru-RU" sz="2400" b="1" dirty="0" smtClean="0"/>
              <a:t>), пар проходить через </a:t>
            </a:r>
            <a:r>
              <a:rPr lang="ru-RU" sz="2400" b="1" dirty="0" err="1" smtClean="0"/>
              <a:t>сировину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захвачує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собою </a:t>
            </a:r>
            <a:r>
              <a:rPr lang="ru-RU" sz="2400" b="1" dirty="0" err="1" smtClean="0"/>
              <a:t>ефірні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конденсується</a:t>
            </a:r>
            <a:r>
              <a:rPr lang="ru-RU" sz="2400" b="1" dirty="0" smtClean="0"/>
              <a:t> в холодильнику, на </a:t>
            </a:r>
            <a:r>
              <a:rPr lang="ru-RU" sz="2400" b="1" dirty="0" err="1" smtClean="0"/>
              <a:t>виході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отримується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двохфазна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рідина</a:t>
            </a:r>
            <a:r>
              <a:rPr lang="ru-RU" sz="2400" b="1" dirty="0" smtClean="0"/>
              <a:t>, яка </a:t>
            </a:r>
            <a:r>
              <a:rPr lang="ru-RU" sz="2400" b="1" dirty="0" err="1" smtClean="0"/>
              <a:t>розділяється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i="1" u="sng" dirty="0" err="1" smtClean="0"/>
              <a:t>Існує</a:t>
            </a:r>
            <a:r>
              <a:rPr lang="ru-RU" sz="2400" b="1" i="1" u="sng" dirty="0" smtClean="0"/>
              <a:t> 2 </a:t>
            </a:r>
            <a:r>
              <a:rPr lang="ru-RU" sz="2400" b="1" i="1" u="sng" dirty="0" err="1" smtClean="0"/>
              <a:t>стратегії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відділення</a:t>
            </a:r>
            <a:r>
              <a:rPr lang="ru-RU" sz="2400" b="1" i="1" u="sng" dirty="0" smtClean="0"/>
              <a:t> Е.О. </a:t>
            </a:r>
            <a:r>
              <a:rPr lang="ru-RU" sz="2400" b="1" i="1" u="sng" dirty="0" err="1" smtClean="0"/>
              <a:t>від</a:t>
            </a:r>
            <a:r>
              <a:rPr lang="ru-RU" sz="2400" b="1" i="1" u="sng" dirty="0" smtClean="0"/>
              <a:t> води за </a:t>
            </a:r>
            <a:r>
              <a:rPr lang="ru-RU" sz="2400" b="1" i="1" u="sng" dirty="0" err="1" smtClean="0"/>
              <a:t>допомогою</a:t>
            </a:r>
            <a:r>
              <a:rPr lang="ru-RU" sz="2400" b="1" i="1" u="sng" dirty="0" smtClean="0"/>
              <a:t> </a:t>
            </a:r>
            <a:r>
              <a:rPr lang="ru-RU" sz="2400" b="1" i="1" u="sng" dirty="0" err="1" smtClean="0"/>
              <a:t>флорентинів</a:t>
            </a:r>
            <a:r>
              <a:rPr lang="ru-RU" sz="2400" b="1" i="1" u="sng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апарат</a:t>
            </a:r>
            <a:r>
              <a:rPr lang="ru-RU" sz="2400" dirty="0"/>
              <a:t> </a:t>
            </a:r>
            <a:r>
              <a:rPr lang="ru-RU" sz="2400" dirty="0" err="1"/>
              <a:t>безперервної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для </a:t>
            </a:r>
            <a:r>
              <a:rPr lang="ru-RU" sz="2400" dirty="0" err="1"/>
              <a:t>поділу</a:t>
            </a:r>
            <a:r>
              <a:rPr lang="ru-RU" sz="2400" dirty="0"/>
              <a:t> </a:t>
            </a:r>
            <a:r>
              <a:rPr lang="ru-RU" sz="2400" dirty="0" err="1"/>
              <a:t>рідин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змішуються</a:t>
            </a:r>
            <a:r>
              <a:rPr lang="ru-RU" sz="2400" dirty="0" smtClean="0"/>
              <a:t>)</a:t>
            </a:r>
            <a:r>
              <a:rPr lang="ru-RU" sz="2400" dirty="0"/>
              <a:t>:</a:t>
            </a:r>
            <a:r>
              <a:rPr lang="ru-RU" sz="24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легша</a:t>
            </a:r>
            <a:r>
              <a:rPr lang="ru-RU" sz="2400" b="1" dirty="0" smtClean="0"/>
              <a:t> за воду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err="1" smtClean="0"/>
              <a:t>Олія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важча</a:t>
            </a:r>
            <a:r>
              <a:rPr lang="ru-RU" sz="2400" b="1" dirty="0" smtClean="0"/>
              <a:t> за воду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360512"/>
            <a:ext cx="5391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Перегонка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водяною парою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55876"/>
            <a:ext cx="8234720" cy="57873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player.myshared.ru/17/1053550/slides/slide_6.jpg"/>
          <p:cNvPicPr>
            <a:picLocks noChangeAspect="1" noChangeArrowheads="1"/>
          </p:cNvPicPr>
          <p:nvPr/>
        </p:nvPicPr>
        <p:blipFill>
          <a:blip r:embed="rId2"/>
          <a:srcRect t="11250" b="12499"/>
          <a:stretch>
            <a:fillRect/>
          </a:stretch>
        </p:blipFill>
        <p:spPr bwMode="auto">
          <a:xfrm>
            <a:off x="323528" y="836712"/>
            <a:ext cx="861934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0"/>
            <a:ext cx="7860767" cy="710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7030A0"/>
                </a:solidFill>
              </a:rPr>
              <a:t>Екстракція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розчинниками</a:t>
            </a: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ru-RU" sz="2000" b="1" dirty="0" err="1" smtClean="0"/>
              <a:t>Використовується</a:t>
            </a:r>
            <a:r>
              <a:rPr lang="ru-RU" sz="2000" b="1" dirty="0" smtClean="0"/>
              <a:t> метод, коли </a:t>
            </a:r>
            <a:r>
              <a:rPr lang="ru-RU" sz="2000" b="1" dirty="0" err="1" smtClean="0"/>
              <a:t>рослинна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вихід</a:t>
            </a:r>
            <a:r>
              <a:rPr lang="ru-RU" sz="2000" b="1" dirty="0" smtClean="0"/>
              <a:t> Е.О. (</a:t>
            </a:r>
            <a:r>
              <a:rPr lang="ru-RU" sz="2000" b="1" dirty="0" err="1" smtClean="0"/>
              <a:t>жасмін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нарцис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дистиляції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непридатної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Застосовуються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очистки: </a:t>
            </a:r>
            <a:r>
              <a:rPr lang="ru-RU" sz="2000" b="1" dirty="0" err="1" smtClean="0"/>
              <a:t>Петролейний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Етиловий</a:t>
            </a:r>
            <a:r>
              <a:rPr lang="ru-RU" sz="2000" b="1" dirty="0" smtClean="0"/>
              <a:t> спирт; Бензол; Хлороформ; Ацетон; </a:t>
            </a:r>
            <a:r>
              <a:rPr lang="ru-RU" sz="2000" b="1" dirty="0" err="1" smtClean="0"/>
              <a:t>Диетиловий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</a:t>
            </a:r>
            <a:r>
              <a:rPr lang="ru-RU" sz="2000" b="1" dirty="0" smtClean="0"/>
              <a:t>; Бутан.</a:t>
            </a:r>
          </a:p>
          <a:p>
            <a:pPr algn="just"/>
            <a:r>
              <a:rPr lang="ru-RU" sz="2000" b="1" dirty="0" err="1" smtClean="0"/>
              <a:t>Процес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екстракції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розчинниками</a:t>
            </a:r>
            <a:r>
              <a:rPr lang="ru-RU" sz="2000" b="1" dirty="0" smtClean="0"/>
              <a:t> проходить у </a:t>
            </a:r>
            <a:r>
              <a:rPr lang="ru-RU" sz="2000" b="1" dirty="0" err="1" smtClean="0"/>
              <a:t>декілька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етапів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Рослинна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змішується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розчинником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Концентрація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розчиннику</a:t>
            </a:r>
            <a:r>
              <a:rPr lang="ru-RU" sz="2000" b="1" dirty="0" smtClean="0"/>
              <a:t> повинна </a:t>
            </a:r>
            <a:r>
              <a:rPr lang="ru-RU" sz="2000" b="1" dirty="0" err="1" smtClean="0"/>
              <a:t>досягати</a:t>
            </a:r>
            <a:r>
              <a:rPr lang="ru-RU" sz="2000" b="1" dirty="0" smtClean="0"/>
              <a:t> максимуму.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апарат</a:t>
            </a:r>
            <a:r>
              <a:rPr lang="ru-RU" sz="2000" b="1" u="sng" dirty="0" smtClean="0">
                <a:solidFill>
                  <a:srgbClr val="7030A0"/>
                </a:solidFill>
              </a:rPr>
              <a:t> </a:t>
            </a:r>
            <a:r>
              <a:rPr lang="ru-RU" sz="2000" b="1" u="sng" dirty="0" err="1" smtClean="0">
                <a:solidFill>
                  <a:srgbClr val="7030A0"/>
                </a:solidFill>
              </a:rPr>
              <a:t>Сокслета</a:t>
            </a:r>
            <a:r>
              <a:rPr lang="ru-RU" sz="2000" b="1" u="sng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/>
              <a:t>Леткий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кипить</a:t>
            </a:r>
            <a:r>
              <a:rPr lang="ru-RU" sz="2000" b="1" dirty="0" smtClean="0"/>
              <a:t>, пари </a:t>
            </a:r>
            <a:r>
              <a:rPr lang="ru-RU" sz="2000" b="1" dirty="0" err="1" smtClean="0"/>
              <a:t>потрапляють</a:t>
            </a:r>
            <a:r>
              <a:rPr lang="ru-RU" sz="2000" b="1" dirty="0" smtClean="0"/>
              <a:t> в холодильник, </a:t>
            </a:r>
            <a:r>
              <a:rPr lang="ru-RU" sz="2000" b="1" dirty="0" err="1" smtClean="0"/>
              <a:t>конденсуються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осідають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колбі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сировиною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i="1" dirty="0" err="1" smtClean="0">
                <a:solidFill>
                  <a:srgbClr val="FF0000"/>
                </a:solidFill>
              </a:rPr>
              <a:t>Процес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екстракції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розчинниками</a:t>
            </a:r>
            <a:r>
              <a:rPr lang="ru-RU" sz="2000" b="1" i="1" dirty="0" smtClean="0">
                <a:solidFill>
                  <a:srgbClr val="FF0000"/>
                </a:solidFill>
              </a:rPr>
              <a:t> проходить у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декілька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етапів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 err="1" smtClean="0"/>
              <a:t>Фільтрація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видалення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використаної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сировини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-</a:t>
            </a:r>
            <a:r>
              <a:rPr lang="ru-RU" sz="2000" b="1" dirty="0" err="1" smtClean="0"/>
              <a:t>Видалення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леткого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розчинника</a:t>
            </a:r>
            <a:r>
              <a:rPr lang="ru-RU" sz="2000" b="1" dirty="0" smtClean="0"/>
              <a:t> (при </a:t>
            </a:r>
            <a:r>
              <a:rPr lang="ru-RU" sz="2000" b="1" dirty="0" err="1" smtClean="0"/>
              <a:t>низькому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тиску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потоці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інертного</a:t>
            </a:r>
            <a:r>
              <a:rPr lang="ru-RU" sz="2000" b="1" dirty="0" smtClean="0"/>
              <a:t> газу). При </a:t>
            </a:r>
            <a:r>
              <a:rPr lang="ru-RU" sz="2000" b="1" dirty="0" err="1" smtClean="0"/>
              <a:t>виході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напіврідка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тверда </a:t>
            </a:r>
            <a:r>
              <a:rPr lang="ru-RU" sz="2000" b="1" dirty="0" err="1" smtClean="0"/>
              <a:t>маса</a:t>
            </a:r>
            <a:r>
              <a:rPr lang="ru-RU" sz="2000" b="1" dirty="0" smtClean="0"/>
              <a:t> –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екстракт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ароматичні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нелеткі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компоненти</a:t>
            </a:r>
            <a:r>
              <a:rPr lang="ru-RU" sz="2000" b="1" dirty="0" smtClean="0"/>
              <a:t>: воски, смоли, </a:t>
            </a:r>
            <a:r>
              <a:rPr lang="ru-RU" sz="2000" b="1" dirty="0" err="1" smtClean="0"/>
              <a:t>парафіни</a:t>
            </a:r>
            <a:r>
              <a:rPr lang="ru-RU" sz="2000" b="1" dirty="0" smtClean="0"/>
              <a:t>). 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err="1" smtClean="0"/>
              <a:t>Екстракція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етиловим</a:t>
            </a:r>
            <a:r>
              <a:rPr lang="ru-RU" sz="2000" b="1" dirty="0" smtClean="0"/>
              <a:t> спиртом Е.О. для </a:t>
            </a:r>
            <a:r>
              <a:rPr lang="ru-RU" sz="2000" b="1" dirty="0" err="1" smtClean="0"/>
              <a:t>звільнення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баластних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речовин</a:t>
            </a:r>
            <a:r>
              <a:rPr lang="ru-RU" sz="2000" b="1" dirty="0" smtClean="0"/>
              <a:t>; </a:t>
            </a:r>
            <a:r>
              <a:rPr lang="ru-RU" sz="2000" b="1" dirty="0" err="1" smtClean="0"/>
              <a:t>відгонка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фільтрація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охолодження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вторинний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аромотерапевтичний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парфумерний</a:t>
            </a:r>
            <a:r>
              <a:rPr lang="ru-RU" sz="2000" b="1" dirty="0" smtClean="0"/>
              <a:t> продукт –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</a:t>
            </a:r>
            <a:r>
              <a:rPr lang="ru-RU" sz="2000" b="1" dirty="0" smtClean="0"/>
              <a:t> (фр. «</a:t>
            </a:r>
            <a:r>
              <a:rPr lang="ru-RU" sz="2000" b="1" dirty="0" err="1" smtClean="0"/>
              <a:t>абсолю</a:t>
            </a:r>
            <a:r>
              <a:rPr lang="ru-RU" sz="2000" b="1" dirty="0" smtClean="0"/>
              <a:t>»).</a:t>
            </a:r>
            <a:endParaRPr lang="ru-RU" sz="2000" b="1" dirty="0"/>
          </a:p>
        </p:txBody>
      </p:sp>
      <p:pic>
        <p:nvPicPr>
          <p:cNvPr id="3" name="Picture 2" descr="http://player.myshared.ru/17/1053550/slides/slide_8.jpg"/>
          <p:cNvPicPr>
            <a:picLocks noChangeAspect="1" noChangeArrowheads="1"/>
          </p:cNvPicPr>
          <p:nvPr/>
        </p:nvPicPr>
        <p:blipFill>
          <a:blip r:embed="rId2"/>
          <a:srcRect l="76875" t="22500" r="9062" b="12500"/>
          <a:stretch>
            <a:fillRect/>
          </a:stretch>
        </p:blipFill>
        <p:spPr bwMode="auto">
          <a:xfrm>
            <a:off x="7968271" y="1124744"/>
            <a:ext cx="107157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64360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700" b="1" i="1" dirty="0" smtClean="0"/>
              <a:t>1. </a:t>
            </a:r>
            <a:r>
              <a:rPr lang="ru-RU" sz="2700" b="1" i="1" dirty="0" err="1" smtClean="0"/>
              <a:t>Терпени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терпеноїди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Ефірні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олії</a:t>
            </a:r>
            <a:r>
              <a:rPr lang="ru-RU" sz="2700" b="1" i="1" dirty="0" smtClean="0"/>
              <a:t> (Е.О.): </a:t>
            </a:r>
            <a:r>
              <a:rPr lang="ru-RU" sz="2700" b="1" i="1" dirty="0" err="1" smtClean="0"/>
              <a:t>поняття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класифікація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фізико-хімічні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властивості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Біогенез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ru-RU" sz="2700" b="1" i="1" dirty="0" smtClean="0"/>
              <a:t>2. </a:t>
            </a:r>
            <a:r>
              <a:rPr lang="ru-RU" sz="2700" b="1" i="1" dirty="0" err="1" smtClean="0"/>
              <a:t>Методи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якісного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кількісного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аналізу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цих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сполук</a:t>
            </a:r>
            <a:r>
              <a:rPr lang="ru-RU" sz="2700" b="1" i="1" dirty="0" smtClean="0"/>
              <a:t> у </a:t>
            </a:r>
            <a:r>
              <a:rPr lang="ru-RU" sz="2700" b="1" i="1" dirty="0" err="1" smtClean="0"/>
              <a:t>рослинній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сировині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ru-RU" sz="2700" b="1" i="1" dirty="0" smtClean="0"/>
              <a:t>3. </a:t>
            </a:r>
            <a:r>
              <a:rPr lang="ru-RU" sz="2700" b="1" i="1" dirty="0" err="1" smtClean="0"/>
              <a:t>Аналіз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якості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ефірної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олії</a:t>
            </a:r>
            <a:r>
              <a:rPr lang="ru-RU" sz="2700" b="1" i="1" dirty="0" smtClean="0"/>
              <a:t>.</a:t>
            </a:r>
          </a:p>
          <a:p>
            <a:pPr algn="just">
              <a:buNone/>
            </a:pPr>
            <a:r>
              <a:rPr lang="ru-RU" sz="2700" b="1" i="1" dirty="0" smtClean="0"/>
              <a:t>4. </a:t>
            </a:r>
            <a:r>
              <a:rPr lang="ru-RU" sz="2700" b="1" i="1" dirty="0" err="1" smtClean="0"/>
              <a:t>Біологічна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дія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5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Представники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Розповсюдження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6</a:t>
            </a:r>
            <a:r>
              <a:rPr lang="ru-RU" sz="2700" b="1" i="1" dirty="0" smtClean="0"/>
              <a:t>.</a:t>
            </a:r>
            <a:r>
              <a:rPr lang="en-US" sz="2700" b="1" i="1" dirty="0" smtClean="0"/>
              <a:t> </a:t>
            </a:r>
            <a:r>
              <a:rPr lang="ru-RU" sz="2700" b="1" i="1" dirty="0" err="1" smtClean="0"/>
              <a:t>Ефіроолійна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сировина</a:t>
            </a:r>
            <a:r>
              <a:rPr lang="ru-RU" sz="2700" b="1" i="1" dirty="0" smtClean="0"/>
              <a:t>. </a:t>
            </a:r>
            <a:r>
              <a:rPr lang="ru-RU" sz="2700" b="1" i="1" dirty="0" err="1" smtClean="0"/>
              <a:t>Рослини</a:t>
            </a:r>
            <a:r>
              <a:rPr lang="ru-RU" sz="2700" b="1" i="1" dirty="0" smtClean="0"/>
              <a:t>, </a:t>
            </a:r>
            <a:r>
              <a:rPr lang="ru-RU" sz="2700" b="1" i="1" dirty="0" err="1" smtClean="0"/>
              <a:t>які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містять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ці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сполуки</a:t>
            </a:r>
            <a:r>
              <a:rPr lang="ru-RU" sz="2700" b="1" i="1" dirty="0" smtClean="0"/>
              <a:t>. </a:t>
            </a:r>
          </a:p>
          <a:p>
            <a:pPr algn="just">
              <a:buNone/>
            </a:pPr>
            <a:r>
              <a:rPr lang="en-US" sz="2700" b="1" i="1" dirty="0" smtClean="0"/>
              <a:t>7</a:t>
            </a:r>
            <a:r>
              <a:rPr lang="ru-RU" sz="2700" b="1" i="1" dirty="0" smtClean="0"/>
              <a:t>. Характеристика </a:t>
            </a:r>
            <a:r>
              <a:rPr lang="ru-RU" sz="2700" b="1" i="1" dirty="0" err="1" smtClean="0"/>
              <a:t>окремих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ефірних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олій</a:t>
            </a:r>
            <a:r>
              <a:rPr lang="ru-RU" sz="2700" b="1" i="1" dirty="0" smtClean="0"/>
              <a:t> та </a:t>
            </a:r>
            <a:r>
              <a:rPr lang="ru-RU" sz="2700" b="1" i="1" dirty="0" err="1" smtClean="0"/>
              <a:t>їх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біологічна</a:t>
            </a:r>
            <a:r>
              <a:rPr lang="ru-RU" sz="2700" b="1" i="1" dirty="0" smtClean="0"/>
              <a:t> </a:t>
            </a:r>
            <a:r>
              <a:rPr lang="ru-RU" sz="2700" b="1" i="1" dirty="0" err="1" smtClean="0"/>
              <a:t>дія</a:t>
            </a:r>
            <a:r>
              <a:rPr lang="ru-RU" sz="2700" b="1" i="1" dirty="0" smtClean="0"/>
              <a:t>.</a:t>
            </a:r>
          </a:p>
          <a:p>
            <a:pPr algn="just">
              <a:buNone/>
            </a:pPr>
            <a:r>
              <a:rPr lang="en-US" sz="2700" b="1" i="1" dirty="0" smtClean="0"/>
              <a:t>8</a:t>
            </a:r>
            <a:r>
              <a:rPr lang="ru-RU" sz="2700" b="1" i="1" dirty="0" smtClean="0"/>
              <a:t>. Смоли та </a:t>
            </a:r>
            <a:r>
              <a:rPr lang="ru-RU" sz="2700" b="1" i="1" dirty="0" err="1" smtClean="0"/>
              <a:t>бальзами</a:t>
            </a:r>
            <a:r>
              <a:rPr lang="ru-RU" sz="2700" b="1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ЕФІРНИХ ОЛІЙ </a:t>
            </a: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(детально описано в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метод.вказівках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лаб.зан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 текстовому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варіанті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лекції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тотожності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dirty="0" err="1" smtClean="0"/>
              <a:t>Колір</a:t>
            </a:r>
            <a:r>
              <a:rPr lang="ru-RU" sz="2400" b="1" dirty="0" smtClean="0"/>
              <a:t>. Запах. Смак. </a:t>
            </a:r>
            <a:r>
              <a:rPr lang="ru-RU" sz="2400" b="1" dirty="0" err="1" smtClean="0"/>
              <a:t>Розчинність</a:t>
            </a:r>
            <a:r>
              <a:rPr lang="ru-RU" sz="2400" b="1" dirty="0" smtClean="0"/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етилового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спирту,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/>
              <a:t>Спирт.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Жирні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мінеральні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олії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числових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 err="1" smtClean="0"/>
              <a:t>густину</a:t>
            </a:r>
            <a:r>
              <a:rPr lang="ru-RU" sz="2400" b="1" dirty="0" smtClean="0"/>
              <a:t>, кут </a:t>
            </a:r>
            <a:r>
              <a:rPr lang="ru-RU" sz="2400" b="1" dirty="0" err="1" smtClean="0"/>
              <a:t>обертання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площини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поляризації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показник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визначають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відомими</a:t>
            </a:r>
            <a:r>
              <a:rPr lang="ru-RU" sz="2400" b="1" dirty="0" smtClean="0"/>
              <a:t> методами (ДФ ХI). 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Кислотне</a:t>
            </a:r>
            <a:r>
              <a:rPr lang="ru-RU" sz="2400" b="1" dirty="0" smtClean="0"/>
              <a:t> число.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Ефірне</a:t>
            </a:r>
            <a:r>
              <a:rPr lang="ru-RU" sz="2400" b="1" dirty="0" smtClean="0"/>
              <a:t> число.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err="1" smtClean="0"/>
              <a:t>Ефірне</a:t>
            </a:r>
            <a:r>
              <a:rPr lang="ru-RU" sz="2400" b="1" dirty="0" smtClean="0"/>
              <a:t> число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ацетилювання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player.myshared.ru/17/1053550/slides/slide_14.jpg"/>
          <p:cNvPicPr>
            <a:picLocks noChangeAspect="1" noChangeArrowheads="1"/>
          </p:cNvPicPr>
          <p:nvPr/>
        </p:nvPicPr>
        <p:blipFill>
          <a:blip r:embed="rId2"/>
          <a:srcRect b="12499"/>
          <a:stretch>
            <a:fillRect/>
          </a:stretch>
        </p:blipFill>
        <p:spPr bwMode="auto">
          <a:xfrm>
            <a:off x="0" y="188640"/>
            <a:ext cx="8892480" cy="5969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layer.myshared.ru/17/1053550/slides/slide_15.jpg"/>
          <p:cNvPicPr>
            <a:picLocks noChangeAspect="1" noChangeArrowheads="1"/>
          </p:cNvPicPr>
          <p:nvPr/>
        </p:nvPicPr>
        <p:blipFill>
          <a:blip r:embed="rId2"/>
          <a:srcRect b="11249"/>
          <a:stretch>
            <a:fillRect/>
          </a:stretch>
        </p:blipFill>
        <p:spPr bwMode="auto">
          <a:xfrm>
            <a:off x="213614" y="571480"/>
            <a:ext cx="858591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player.myshared.ru/17/1053550/slides/slide_16.jpg"/>
          <p:cNvPicPr>
            <a:picLocks noChangeAspect="1" noChangeArrowheads="1"/>
          </p:cNvPicPr>
          <p:nvPr/>
        </p:nvPicPr>
        <p:blipFill>
          <a:blip r:embed="rId2"/>
          <a:srcRect t="20316" r="6415" b="11249"/>
          <a:stretch>
            <a:fillRect/>
          </a:stretch>
        </p:blipFill>
        <p:spPr bwMode="auto">
          <a:xfrm>
            <a:off x="465843" y="1700808"/>
            <a:ext cx="8336415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642918"/>
            <a:ext cx="7125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7030A0"/>
                </a:solidFill>
              </a:rPr>
              <a:t>Умови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зберігання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ефірних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олій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player.myshared.ru/17/1053550/slides/slide_17.jpg"/>
          <p:cNvPicPr>
            <a:picLocks noChangeAspect="1" noChangeArrowheads="1"/>
          </p:cNvPicPr>
          <p:nvPr/>
        </p:nvPicPr>
        <p:blipFill>
          <a:blip r:embed="rId2"/>
          <a:srcRect b="22499"/>
          <a:stretch>
            <a:fillRect/>
          </a:stretch>
        </p:blipFill>
        <p:spPr bwMode="auto">
          <a:xfrm>
            <a:off x="251520" y="548680"/>
            <a:ext cx="860322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7030A0"/>
                </a:solidFill>
              </a:rPr>
              <a:t>Поширення</a:t>
            </a:r>
            <a:r>
              <a:rPr lang="ru-RU" sz="32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smtClean="0"/>
              <a:t>У </a:t>
            </a:r>
            <a:r>
              <a:rPr lang="ru-RU" sz="2400" b="1" i="1" dirty="0" err="1" smtClean="0"/>
              <a:t>св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в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домо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близько</a:t>
            </a:r>
            <a:r>
              <a:rPr lang="ru-RU" sz="2400" b="1" i="1" dirty="0" smtClean="0"/>
              <a:t> 2500 </a:t>
            </a:r>
            <a:r>
              <a:rPr lang="ru-RU" sz="2400" b="1" i="1" dirty="0" err="1" smtClean="0"/>
              <a:t>духмяних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рослин</a:t>
            </a:r>
            <a:r>
              <a:rPr lang="ru-RU" sz="2400" b="1" i="1" dirty="0" smtClean="0"/>
              <a:t>. Споров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злаки, осоки, </a:t>
            </a:r>
            <a:r>
              <a:rPr lang="ru-RU" sz="2400" b="1" i="1" dirty="0" err="1" smtClean="0"/>
              <a:t>пальми</a:t>
            </a:r>
            <a:r>
              <a:rPr lang="ru-RU" sz="2400" b="1" i="1" dirty="0" smtClean="0"/>
              <a:t> не </a:t>
            </a:r>
            <a:r>
              <a:rPr lang="ru-RU" sz="2400" b="1" i="1" dirty="0" err="1" smtClean="0"/>
              <a:t>утворюють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рн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ол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ї. </a:t>
            </a:r>
            <a:r>
              <a:rPr lang="ru-RU" sz="2400" b="1" i="1" dirty="0" err="1" smtClean="0"/>
              <a:t>Родини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здатн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утворювати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багато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рних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й: </a:t>
            </a:r>
            <a:r>
              <a:rPr lang="ru-RU" sz="2400" b="1" i="1" dirty="0" err="1" smtClean="0"/>
              <a:t>селеров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айстров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яснотков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</a:t>
            </a:r>
            <a:r>
              <a:rPr lang="ru-RU" sz="2400" b="1" i="1" dirty="0" smtClean="0"/>
              <a:t>кипарисов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валер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анов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err="1" smtClean="0"/>
              <a:t>розов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.</a:t>
            </a:r>
            <a:endParaRPr lang="ru-RU" sz="2400" b="1" i="1" dirty="0" smtClean="0"/>
          </a:p>
          <a:p>
            <a:pPr algn="just"/>
            <a:endParaRPr lang="ru-RU" sz="32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b="1" i="1" dirty="0" err="1" smtClean="0">
                <a:solidFill>
                  <a:srgbClr val="7030A0"/>
                </a:solidFill>
              </a:rPr>
              <a:t>Локалізація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i="1" dirty="0" err="1" smtClean="0"/>
              <a:t>Найбiльше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ефiрнi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олiї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накопичуються</a:t>
            </a:r>
            <a:r>
              <a:rPr lang="ru-RU" sz="2400" b="1" i="1" dirty="0" smtClean="0"/>
              <a:t> у листках, </a:t>
            </a:r>
            <a:r>
              <a:rPr lang="ru-RU" sz="2400" b="1" i="1" dirty="0" err="1" smtClean="0"/>
              <a:t>квiтках</a:t>
            </a:r>
            <a:r>
              <a:rPr lang="ru-RU" sz="2400" b="1" i="1" dirty="0" smtClean="0"/>
              <a:t>, плодах та </a:t>
            </a:r>
            <a:r>
              <a:rPr lang="ru-RU" sz="2400" b="1" i="1" dirty="0" err="1" smtClean="0"/>
              <a:t>пiдземних</a:t>
            </a:r>
            <a:r>
              <a:rPr lang="ru-RU" sz="2400" b="1" i="1" dirty="0" smtClean="0"/>
              <a:t> органах.</a:t>
            </a:r>
          </a:p>
          <a:p>
            <a:pPr algn="just"/>
            <a:r>
              <a:rPr lang="ru-RU" sz="2400" b="1" i="1" dirty="0" smtClean="0"/>
              <a:t>У тканинах </a:t>
            </a:r>
            <a:r>
              <a:rPr lang="ru-RU" sz="2400" b="1" i="1" dirty="0" err="1" smtClean="0"/>
              <a:t>рослин</a:t>
            </a:r>
            <a:r>
              <a:rPr lang="ru-RU" sz="2400" b="1" i="1" dirty="0" smtClean="0"/>
              <a:t> вони </a:t>
            </a:r>
            <a:r>
              <a:rPr lang="ru-RU" sz="2400" b="1" i="1" dirty="0" err="1" smtClean="0"/>
              <a:t>накопичуються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екзогенних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ендогенних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утвореннях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Екзогенн</a:t>
            </a:r>
            <a:r>
              <a:rPr lang="en-US" sz="2400" b="1" i="1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dirty="0" smtClean="0">
                <a:solidFill>
                  <a:srgbClr val="7030A0"/>
                </a:solidFill>
              </a:rPr>
              <a:t>:  </a:t>
            </a:r>
            <a:r>
              <a:rPr lang="ru-RU" sz="2400" b="1" i="1" dirty="0" err="1" smtClean="0"/>
              <a:t>залозист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«</a:t>
            </a:r>
            <a:r>
              <a:rPr lang="ru-RU" sz="2400" b="1" i="1" dirty="0" err="1" smtClean="0"/>
              <a:t>плями</a:t>
            </a:r>
            <a:r>
              <a:rPr lang="ru-RU" sz="2400" b="1" i="1" dirty="0" smtClean="0"/>
              <a:t>» </a:t>
            </a:r>
            <a:r>
              <a:rPr lang="ru-RU" sz="2400" b="1" i="1" dirty="0" err="1" smtClean="0"/>
              <a:t>п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д</a:t>
            </a:r>
            <a:r>
              <a:rPr lang="ru-RU" sz="2400" b="1" i="1" dirty="0" smtClean="0"/>
              <a:t> кутикулою, </a:t>
            </a:r>
            <a:r>
              <a:rPr lang="ru-RU" sz="2400" b="1" i="1" dirty="0" err="1" smtClean="0"/>
              <a:t>залозист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(</a:t>
            </a:r>
            <a:r>
              <a:rPr lang="ru-RU" sz="2400" b="1" i="1" dirty="0" err="1" smtClean="0"/>
              <a:t>головчаст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 </a:t>
            </a:r>
            <a:r>
              <a:rPr lang="ru-RU" sz="2400" b="1" i="1" dirty="0" smtClean="0"/>
              <a:t>волоски, </a:t>
            </a:r>
            <a:r>
              <a:rPr lang="ru-RU" sz="2400" b="1" i="1" dirty="0" err="1" smtClean="0"/>
              <a:t>залозки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Ендогенн</a:t>
            </a:r>
            <a:r>
              <a:rPr lang="en-US" sz="2400" b="1" i="1" dirty="0" err="1" smtClean="0">
                <a:solidFill>
                  <a:srgbClr val="7030A0"/>
                </a:solidFill>
              </a:rPr>
              <a:t>i</a:t>
            </a:r>
            <a:r>
              <a:rPr lang="en-US" sz="2400" b="1" i="1" dirty="0" smtClean="0">
                <a:solidFill>
                  <a:srgbClr val="7030A0"/>
                </a:solidFill>
              </a:rPr>
              <a:t>: </a:t>
            </a:r>
            <a:r>
              <a:rPr lang="ru-RU" sz="2400" b="1" i="1" dirty="0" err="1" smtClean="0"/>
              <a:t>розвиваються</a:t>
            </a:r>
            <a:r>
              <a:rPr lang="ru-RU" sz="2400" b="1" i="1" dirty="0" smtClean="0"/>
              <a:t> в </a:t>
            </a:r>
            <a:r>
              <a:rPr lang="ru-RU" sz="2400" b="1" i="1" dirty="0" err="1" smtClean="0"/>
              <a:t>паренх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мних тканинах – </a:t>
            </a:r>
            <a:r>
              <a:rPr lang="ru-RU" sz="2400" b="1" i="1" dirty="0" err="1" smtClean="0"/>
              <a:t>секреторн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кл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тини</a:t>
            </a:r>
            <a:r>
              <a:rPr lang="ru-RU" sz="2400" b="1" i="1" dirty="0" smtClean="0"/>
              <a:t> (в </a:t>
            </a:r>
            <a:r>
              <a:rPr lang="ru-RU" sz="2400" b="1" i="1" dirty="0" err="1" smtClean="0"/>
              <a:t>коренях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валер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ани</a:t>
            </a:r>
            <a:r>
              <a:rPr lang="ru-RU" sz="2400" b="1" i="1" dirty="0" smtClean="0"/>
              <a:t>), </a:t>
            </a:r>
            <a:r>
              <a:rPr lang="ru-RU" sz="2400" b="1" i="1" dirty="0" err="1" smtClean="0"/>
              <a:t>вм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стища</a:t>
            </a:r>
            <a:r>
              <a:rPr lang="ru-RU" sz="2400" b="1" i="1" dirty="0" smtClean="0"/>
              <a:t> (</a:t>
            </a:r>
            <a:r>
              <a:rPr lang="ru-RU" sz="2400" b="1" i="1" dirty="0" err="1" smtClean="0"/>
              <a:t>схизогенн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л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зогенн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, </a:t>
            </a:r>
            <a:r>
              <a:rPr lang="ru-RU" sz="2400" b="1" i="1" dirty="0" smtClean="0"/>
              <a:t>м</a:t>
            </a:r>
            <a:r>
              <a:rPr lang="en-US" sz="2400" b="1" i="1" dirty="0" err="1" smtClean="0"/>
              <a:t>i</a:t>
            </a:r>
            <a:r>
              <a:rPr lang="ru-RU" sz="2400" b="1" i="1" dirty="0" err="1" smtClean="0"/>
              <a:t>шан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), </a:t>
            </a:r>
            <a:r>
              <a:rPr lang="ru-RU" sz="2400" b="1" i="1" dirty="0" err="1" smtClean="0"/>
              <a:t>канальц</a:t>
            </a:r>
            <a:r>
              <a:rPr lang="en-US" sz="2400" b="1" i="1" dirty="0" err="1" smtClean="0"/>
              <a:t>i</a:t>
            </a:r>
            <a:r>
              <a:rPr lang="en-US" sz="2400" b="1" i="1" dirty="0" smtClean="0"/>
              <a:t> (</a:t>
            </a:r>
            <a:r>
              <a:rPr lang="ru-RU" sz="2400" b="1" i="1" dirty="0" smtClean="0"/>
              <a:t>в плодах </a:t>
            </a:r>
            <a:r>
              <a:rPr lang="ru-RU" sz="2400" b="1" i="1" dirty="0" err="1" smtClean="0"/>
              <a:t>родини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зонтичних</a:t>
            </a:r>
            <a:r>
              <a:rPr lang="ru-RU" sz="2400" b="1" i="1" dirty="0" smtClean="0"/>
              <a:t>), ходи ( сосна, </a:t>
            </a:r>
            <a:r>
              <a:rPr lang="ru-RU" sz="2400" b="1" i="1" dirty="0" err="1" smtClean="0"/>
              <a:t>ялина</a:t>
            </a:r>
            <a:r>
              <a:rPr lang="ru-RU" sz="2400" b="1" i="1" dirty="0" smtClean="0"/>
              <a:t>). </a:t>
            </a:r>
          </a:p>
          <a:p>
            <a:pPr algn="just"/>
            <a:endParaRPr lang="en-US" sz="2000" b="1" i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79" y="548680"/>
            <a:ext cx="872821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548680"/>
            <a:ext cx="89281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player.myshared.ru/17/1053550/slides/slide_18.jpg"/>
          <p:cNvPicPr>
            <a:picLocks noChangeAspect="1" noChangeArrowheads="1"/>
          </p:cNvPicPr>
          <p:nvPr/>
        </p:nvPicPr>
        <p:blipFill>
          <a:blip r:embed="rId2"/>
          <a:srcRect l="15466" t="7968" r="3719" b="13749"/>
          <a:stretch>
            <a:fillRect/>
          </a:stretch>
        </p:blipFill>
        <p:spPr bwMode="auto">
          <a:xfrm>
            <a:off x="251520" y="138832"/>
            <a:ext cx="8688012" cy="6719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7154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Біологічна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дія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окремих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ефірних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олій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та </a:t>
            </a:r>
            <a:r>
              <a:rPr lang="ru-RU" sz="3200" b="1" dirty="0" err="1" smtClean="0">
                <a:solidFill>
                  <a:srgbClr val="FF0000"/>
                </a:solidFill>
              </a:rPr>
              <a:t>їх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джерела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u="sng" dirty="0" err="1" smtClean="0">
                <a:solidFill>
                  <a:srgbClr val="7030A0"/>
                </a:solidFill>
              </a:rPr>
              <a:t>Бактерицидна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і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бактеріостатична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активність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/>
              <a:t>притаманна</a:t>
            </a:r>
            <a:r>
              <a:rPr lang="ru-RU" sz="2800" b="1" dirty="0" smtClean="0"/>
              <a:t> практично </a:t>
            </a:r>
            <a:r>
              <a:rPr lang="ru-RU" sz="2800" b="1" dirty="0" err="1" smtClean="0"/>
              <a:t>усім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оліям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Наприклад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основний</a:t>
            </a:r>
            <a:r>
              <a:rPr lang="ru-RU" sz="2800" b="1" dirty="0" smtClean="0"/>
              <a:t> компонент </a:t>
            </a:r>
            <a:r>
              <a:rPr lang="ru-RU" sz="2800" b="1" dirty="0" err="1" smtClean="0"/>
              <a:t>гвоздичної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олії</a:t>
            </a:r>
            <a:r>
              <a:rPr lang="ru-RU" sz="2800" b="1" dirty="0" smtClean="0"/>
              <a:t> -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евгенол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та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ромашкової</a:t>
            </a:r>
            <a:r>
              <a:rPr lang="ru-RU" sz="2800" b="1" dirty="0" smtClean="0"/>
              <a:t> -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азулен</a:t>
            </a:r>
            <a:r>
              <a:rPr lang="ru-RU" sz="2800" b="1" i="1" dirty="0" smtClean="0"/>
              <a:t> </a:t>
            </a:r>
            <a:r>
              <a:rPr lang="ru-RU" sz="2800" b="1" dirty="0" err="1" smtClean="0"/>
              <a:t>обумовлюють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агресивність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щодо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мікробів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Антисептична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активність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найбільш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вживаних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розподіляється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наступним</a:t>
            </a:r>
            <a:r>
              <a:rPr lang="ru-RU" sz="2800" b="1" dirty="0" smtClean="0"/>
              <a:t> чином: </a:t>
            </a:r>
            <a:r>
              <a:rPr lang="ru-RU" sz="2800" b="1" dirty="0" smtClean="0">
                <a:solidFill>
                  <a:srgbClr val="FF0000"/>
                </a:solidFill>
              </a:rPr>
              <a:t>лимон, </a:t>
            </a:r>
            <a:r>
              <a:rPr lang="ru-RU" sz="2800" b="1" dirty="0" err="1" smtClean="0">
                <a:solidFill>
                  <a:srgbClr val="FF0000"/>
                </a:solidFill>
              </a:rPr>
              <a:t>чебрець</a:t>
            </a:r>
            <a:r>
              <a:rPr lang="ru-RU" sz="2800" b="1" dirty="0" smtClean="0">
                <a:solidFill>
                  <a:srgbClr val="FF0000"/>
                </a:solidFill>
              </a:rPr>
              <a:t>, апельсин, бергамот, </a:t>
            </a:r>
            <a:r>
              <a:rPr lang="ru-RU" sz="2800" b="1" dirty="0" err="1" smtClean="0">
                <a:solidFill>
                  <a:srgbClr val="FF0000"/>
                </a:solidFill>
              </a:rPr>
              <a:t>ялівець</a:t>
            </a:r>
            <a:r>
              <a:rPr lang="ru-RU" sz="2800" b="1" dirty="0" smtClean="0">
                <a:solidFill>
                  <a:srgbClr val="FF0000"/>
                </a:solidFill>
              </a:rPr>
              <a:t>, лаванда, </a:t>
            </a:r>
            <a:r>
              <a:rPr lang="ru-RU" sz="2800" b="1" dirty="0" err="1" smtClean="0">
                <a:solidFill>
                  <a:srgbClr val="FF0000"/>
                </a:solidFill>
              </a:rPr>
              <a:t>м'ята</a:t>
            </a:r>
            <a:r>
              <a:rPr lang="ru-RU" sz="2800" b="1" dirty="0" smtClean="0">
                <a:solidFill>
                  <a:srgbClr val="FF0000"/>
                </a:solidFill>
              </a:rPr>
              <a:t>, розмарин, сандал, </a:t>
            </a:r>
            <a:r>
              <a:rPr lang="ru-RU" sz="2800" b="1" dirty="0" err="1" smtClean="0">
                <a:solidFill>
                  <a:srgbClr val="FF0000"/>
                </a:solidFill>
              </a:rPr>
              <a:t>евкаліпт</a:t>
            </a:r>
            <a:r>
              <a:rPr lang="ru-RU" sz="2800" b="1" dirty="0" smtClean="0"/>
              <a:t>; характерна для </a:t>
            </a:r>
            <a:r>
              <a:rPr lang="ru-RU" sz="2800" b="1" dirty="0" err="1" smtClean="0"/>
              <a:t>ефірних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олій</a:t>
            </a:r>
            <a:r>
              <a:rPr lang="ru-RU" sz="2800" b="1" dirty="0" smtClean="0"/>
              <a:t> таких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: лимон, </a:t>
            </a:r>
            <a:r>
              <a:rPr lang="ru-RU" sz="2800" b="1" dirty="0" err="1" smtClean="0"/>
              <a:t>м'ята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чайне</a:t>
            </a:r>
            <a:r>
              <a:rPr lang="ru-RU" sz="2800" b="1" dirty="0" smtClean="0"/>
              <a:t> дерево, </a:t>
            </a:r>
            <a:r>
              <a:rPr lang="ru-RU" sz="2800" b="1" dirty="0" err="1" smtClean="0"/>
              <a:t>чебрець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евкаліпт</a:t>
            </a:r>
            <a:r>
              <a:rPr lang="ru-RU" sz="2800" b="1" dirty="0" smtClean="0"/>
              <a:t>, ромашка, </a:t>
            </a:r>
            <a:r>
              <a:rPr lang="ru-RU" sz="2800" b="1" dirty="0" err="1" smtClean="0"/>
              <a:t>ялівець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бергамон</a:t>
            </a:r>
            <a:r>
              <a:rPr lang="ru-RU" sz="2800" b="1" dirty="0" smtClean="0"/>
              <a:t>, лаванда, </a:t>
            </a:r>
            <a:r>
              <a:rPr lang="ru-RU" sz="2800" b="1" dirty="0" err="1" smtClean="0"/>
              <a:t>почулі</a:t>
            </a:r>
            <a:r>
              <a:rPr lang="ru-RU" sz="2800" b="1" dirty="0" smtClean="0"/>
              <a:t>, сосна, фенхель. </a:t>
            </a:r>
          </a:p>
          <a:p>
            <a:pPr algn="just"/>
            <a:r>
              <a:rPr lang="ru-RU" sz="2800" b="1" u="sng" dirty="0" err="1" smtClean="0">
                <a:solidFill>
                  <a:srgbClr val="7030A0"/>
                </a:solidFill>
              </a:rPr>
              <a:t>Противірусна</a:t>
            </a:r>
            <a:r>
              <a:rPr lang="ru-RU" sz="2800" b="1" u="sng" dirty="0" smtClean="0">
                <a:solidFill>
                  <a:srgbClr val="7030A0"/>
                </a:solidFill>
              </a:rPr>
              <a:t> </a:t>
            </a:r>
            <a:r>
              <a:rPr lang="ru-RU" sz="2800" b="1" u="sng" dirty="0" err="1" smtClean="0">
                <a:solidFill>
                  <a:srgbClr val="7030A0"/>
                </a:solidFill>
              </a:rPr>
              <a:t>дія</a:t>
            </a:r>
            <a:r>
              <a:rPr lang="ru-RU" sz="2800" b="1" u="sng" dirty="0" smtClean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терпеноїди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Ефірні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олії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3582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Терпени</a:t>
            </a:r>
            <a:r>
              <a:rPr lang="ru-RU" sz="2400" b="1" i="1" dirty="0" smtClean="0"/>
              <a:t> — </a:t>
            </a:r>
            <a:r>
              <a:rPr lang="ru-RU" sz="2400" b="1" i="1" dirty="0" err="1" smtClean="0"/>
              <a:t>вуглеводні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загальну</a:t>
            </a:r>
            <a:r>
              <a:rPr lang="ru-RU" sz="2400" b="1" dirty="0" smtClean="0"/>
              <a:t> формулу (С5Н8)</a:t>
            </a:r>
            <a:r>
              <a:rPr lang="ru-RU" sz="2400" b="1" dirty="0" err="1" smtClean="0"/>
              <a:t>n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їхні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похідні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містять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кисень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терпеноїдами</a:t>
            </a:r>
            <a:r>
              <a:rPr lang="ru-RU" sz="2400" b="1" i="1" dirty="0" smtClean="0"/>
              <a:t>.  </a:t>
            </a:r>
            <a:r>
              <a:rPr lang="ru-RU" sz="2400" b="1" i="1" dirty="0" err="1" smtClean="0"/>
              <a:t>Терпени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терпеноїди</a:t>
            </a:r>
            <a:r>
              <a:rPr lang="ru-RU" sz="2400" b="1" i="1" dirty="0" smtClean="0"/>
              <a:t> </a:t>
            </a:r>
            <a:r>
              <a:rPr lang="ru-RU" sz="2400" b="1" dirty="0" err="1" smtClean="0"/>
              <a:t>відносяться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різних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класів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природних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сполук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але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Ізопренові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одиниці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зв’язані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собою правильно — “</a:t>
            </a:r>
            <a:r>
              <a:rPr lang="ru-RU" sz="2400" b="1" dirty="0" smtClean="0">
                <a:solidFill>
                  <a:srgbClr val="FF0000"/>
                </a:solidFill>
              </a:rPr>
              <a:t>голова до хвоста</a:t>
            </a:r>
            <a:r>
              <a:rPr lang="ru-RU" sz="2400" b="1" dirty="0" smtClean="0"/>
              <a:t>”,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неправильно — “</a:t>
            </a:r>
            <a:r>
              <a:rPr lang="ru-RU" sz="2400" b="1" dirty="0" err="1" smtClean="0">
                <a:solidFill>
                  <a:srgbClr val="FF0000"/>
                </a:solidFill>
              </a:rPr>
              <a:t>хвіст</a:t>
            </a:r>
            <a:r>
              <a:rPr lang="ru-RU" sz="2400" b="1" dirty="0" smtClean="0">
                <a:solidFill>
                  <a:srgbClr val="FF0000"/>
                </a:solidFill>
              </a:rPr>
              <a:t> до хвоста</a:t>
            </a:r>
            <a:r>
              <a:rPr lang="ru-RU" sz="2400" b="1" dirty="0" smtClean="0"/>
              <a:t>” (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Ружички</a:t>
            </a:r>
            <a:r>
              <a:rPr lang="ru-RU" sz="2400" b="1" dirty="0" smtClean="0"/>
              <a:t>). </a:t>
            </a:r>
            <a:r>
              <a:rPr lang="ru-RU" sz="2400" b="1" dirty="0" err="1" smtClean="0"/>
              <a:t>Розгалужений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кінець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ізопренового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ланцюга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розглядається</a:t>
            </a:r>
            <a:r>
              <a:rPr lang="ru-RU" sz="2400" b="1" dirty="0" smtClean="0"/>
              <a:t> як “</a:t>
            </a:r>
            <a:r>
              <a:rPr lang="ru-RU" sz="2400" b="1" dirty="0" smtClean="0">
                <a:solidFill>
                  <a:srgbClr val="FF0000"/>
                </a:solidFill>
              </a:rPr>
              <a:t>голова</a:t>
            </a:r>
            <a:r>
              <a:rPr lang="ru-RU" sz="2400" b="1" dirty="0" smtClean="0"/>
              <a:t>”, а </a:t>
            </a:r>
            <a:r>
              <a:rPr lang="ru-RU" sz="2400" b="1" dirty="0" err="1" smtClean="0"/>
              <a:t>нерозгалужений</a:t>
            </a:r>
            <a:r>
              <a:rPr lang="ru-RU" sz="2400" b="1" dirty="0" smtClean="0"/>
              <a:t> – як “</a:t>
            </a:r>
            <a:r>
              <a:rPr lang="ru-RU" sz="2400" b="1" dirty="0" err="1" smtClean="0">
                <a:solidFill>
                  <a:srgbClr val="FF0000"/>
                </a:solidFill>
              </a:rPr>
              <a:t>хвіст</a:t>
            </a:r>
            <a:r>
              <a:rPr lang="ru-RU" sz="2400" b="1" dirty="0" smtClean="0"/>
              <a:t>”.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05064"/>
            <a:ext cx="3672408" cy="268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При </a:t>
            </a:r>
            <a:r>
              <a:rPr lang="ru-RU" sz="2500" b="1" dirty="0" err="1" smtClean="0"/>
              <a:t>контакті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шкірою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виникає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подразнення</a:t>
            </a:r>
            <a:r>
              <a:rPr lang="ru-RU" sz="2500" b="1" dirty="0" smtClean="0">
                <a:solidFill>
                  <a:srgbClr val="7030A0"/>
                </a:solidFill>
              </a:rPr>
              <a:t>,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посилюється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приплив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крові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Розчинні</a:t>
            </a:r>
            <a:r>
              <a:rPr lang="ru-RU" sz="2500" b="1" dirty="0" smtClean="0"/>
              <a:t> в жирах </a:t>
            </a:r>
            <a:r>
              <a:rPr lang="ru-RU" sz="2500" b="1" dirty="0" err="1" smtClean="0"/>
              <a:t>ефірні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олії</a:t>
            </a:r>
            <a:r>
              <a:rPr lang="ru-RU" sz="2500" b="1" dirty="0" smtClean="0"/>
              <a:t> локально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гальмують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запалення</a:t>
            </a:r>
            <a:r>
              <a:rPr lang="ru-RU" sz="2500" b="1" u="sng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500" b="1" dirty="0" err="1" smtClean="0"/>
              <a:t>Потрапляючи</a:t>
            </a:r>
            <a:r>
              <a:rPr lang="ru-RU" sz="2500" b="1" dirty="0" smtClean="0"/>
              <a:t> в рот </a:t>
            </a:r>
            <a:r>
              <a:rPr lang="ru-RU" sz="2500" b="1" dirty="0" err="1" smtClean="0"/>
              <a:t>ефірні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діють</a:t>
            </a:r>
            <a:r>
              <a:rPr lang="ru-RU" sz="2500" b="1" dirty="0" smtClean="0"/>
              <a:t> через </a:t>
            </a:r>
            <a:r>
              <a:rPr lang="ru-RU" sz="2500" b="1" dirty="0" err="1" smtClean="0"/>
              <a:t>нервову</a:t>
            </a:r>
            <a:r>
              <a:rPr lang="ru-RU" sz="2500" b="1" dirty="0" smtClean="0"/>
              <a:t> систему на </a:t>
            </a:r>
            <a:r>
              <a:rPr lang="ru-RU" sz="2500" b="1" dirty="0" err="1" smtClean="0"/>
              <a:t>шлунок</a:t>
            </a:r>
            <a:r>
              <a:rPr lang="ru-RU" sz="2500" b="1" dirty="0" smtClean="0"/>
              <a:t>,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підсилюють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секрецію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шлункового</a:t>
            </a:r>
            <a:r>
              <a:rPr lang="ru-RU" sz="2500" b="1" u="sng" dirty="0" smtClean="0">
                <a:solidFill>
                  <a:srgbClr val="7030A0"/>
                </a:solidFill>
              </a:rPr>
              <a:t> соку </a:t>
            </a:r>
            <a:r>
              <a:rPr lang="ru-RU" sz="2500" b="1" dirty="0" err="1" smtClean="0"/>
              <a:t>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тим</a:t>
            </a:r>
            <a:r>
              <a:rPr lang="ru-RU" sz="2500" b="1" dirty="0" smtClean="0"/>
              <a:t> самим </a:t>
            </a:r>
            <a:r>
              <a:rPr lang="ru-RU" sz="2500" b="1" dirty="0" err="1" smtClean="0"/>
              <a:t>впливають</a:t>
            </a:r>
            <a:r>
              <a:rPr lang="ru-RU" sz="2500" b="1" dirty="0" smtClean="0"/>
              <a:t> на </a:t>
            </a:r>
            <a:r>
              <a:rPr lang="ru-RU" sz="2500" b="1" dirty="0" err="1" smtClean="0"/>
              <a:t>апетит</a:t>
            </a:r>
            <a:r>
              <a:rPr lang="ru-RU" sz="2500" b="1" dirty="0" smtClean="0"/>
              <a:t>.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Діють</a:t>
            </a:r>
            <a:r>
              <a:rPr lang="ru-RU" sz="2500" b="1" u="sng" dirty="0" smtClean="0">
                <a:solidFill>
                  <a:srgbClr val="7030A0"/>
                </a:solidFill>
              </a:rPr>
              <a:t> на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сечовивідні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органи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розширюючи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судини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фільтруючої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системи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нирок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нефронів</a:t>
            </a:r>
            <a:r>
              <a:rPr lang="ru-RU" sz="2500" b="1" dirty="0" smtClean="0"/>
              <a:t>).</a:t>
            </a:r>
          </a:p>
          <a:p>
            <a:pPr algn="just"/>
            <a:r>
              <a:rPr lang="ru-RU" sz="2500" b="1" dirty="0" err="1" smtClean="0"/>
              <a:t>М’ятна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ефірна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має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чітку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жовчогінну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дію</a:t>
            </a:r>
            <a:r>
              <a:rPr lang="ru-RU" sz="2500" b="1" dirty="0" smtClean="0"/>
              <a:t>. </a:t>
            </a:r>
            <a:r>
              <a:rPr lang="ru-RU" sz="2500" b="1" dirty="0" err="1" smtClean="0"/>
              <a:t>Джерело</a:t>
            </a:r>
            <a:r>
              <a:rPr lang="ru-RU" sz="2500" b="1" dirty="0" smtClean="0"/>
              <a:t> - трава </a:t>
            </a:r>
            <a:r>
              <a:rPr lang="ru-RU" sz="2500" b="1" dirty="0" err="1" smtClean="0"/>
              <a:t>м'яти</a:t>
            </a:r>
            <a:r>
              <a:rPr lang="ru-RU" sz="2500" b="1" dirty="0" smtClean="0"/>
              <a:t> (</a:t>
            </a:r>
            <a:r>
              <a:rPr lang="ru-RU" sz="2500" b="1" dirty="0" err="1" smtClean="0"/>
              <a:t>перцевої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лимонної</a:t>
            </a:r>
            <a:r>
              <a:rPr lang="ru-RU" sz="2500" b="1" dirty="0" smtClean="0"/>
              <a:t>). </a:t>
            </a:r>
          </a:p>
          <a:p>
            <a:pPr algn="just"/>
            <a:r>
              <a:rPr lang="ru-RU" sz="2500" b="1" dirty="0" err="1" smtClean="0"/>
              <a:t>Лікарський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засіб</a:t>
            </a:r>
            <a:r>
              <a:rPr lang="ru-RU" sz="2500" b="1" dirty="0" smtClean="0"/>
              <a:t>: </a:t>
            </a:r>
            <a:r>
              <a:rPr lang="ru-RU" sz="2500" b="1" dirty="0" err="1" smtClean="0"/>
              <a:t>відвари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настої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екстракти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збори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м'ятна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олія</a:t>
            </a:r>
            <a:r>
              <a:rPr lang="ru-RU" sz="2500" b="1" dirty="0" smtClean="0"/>
              <a:t>, ароматна </a:t>
            </a:r>
            <a:r>
              <a:rPr lang="ru-RU" sz="2500" b="1" dirty="0" err="1" smtClean="0"/>
              <a:t>м'ятна</a:t>
            </a:r>
            <a:r>
              <a:rPr lang="ru-RU" sz="2500" b="1" dirty="0" smtClean="0"/>
              <a:t> вода, настойка, </a:t>
            </a:r>
            <a:r>
              <a:rPr lang="ru-RU" sz="2500" b="1" dirty="0" err="1" smtClean="0"/>
              <a:t>комплексні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препарати</a:t>
            </a:r>
            <a:r>
              <a:rPr lang="ru-RU" sz="2500" b="1" dirty="0" smtClean="0"/>
              <a:t>, ментол.</a:t>
            </a:r>
          </a:p>
          <a:p>
            <a:pPr algn="just"/>
            <a:r>
              <a:rPr lang="ru-RU" sz="2500" b="1" dirty="0" smtClean="0"/>
              <a:t>Ряд </a:t>
            </a:r>
            <a:r>
              <a:rPr lang="ru-RU" sz="2500" b="1" dirty="0" err="1" smtClean="0"/>
              <a:t>ефірних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олій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застосовують</a:t>
            </a:r>
            <a:r>
              <a:rPr lang="ru-RU" sz="2500" b="1" dirty="0" smtClean="0"/>
              <a:t> як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засіб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проти</a:t>
            </a:r>
            <a:r>
              <a:rPr lang="ru-RU" sz="2500" b="1" u="sng" dirty="0" smtClean="0">
                <a:solidFill>
                  <a:srgbClr val="7030A0"/>
                </a:solidFill>
              </a:rPr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глистів</a:t>
            </a:r>
            <a:r>
              <a:rPr lang="ru-RU" sz="2500" b="1" u="sng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sz="2500" b="1" dirty="0" err="1" smtClean="0"/>
              <a:t>Деякі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приємний</a:t>
            </a:r>
            <a:r>
              <a:rPr lang="ru-RU" sz="2500" b="1" dirty="0" smtClean="0"/>
              <a:t> </a:t>
            </a:r>
            <a:r>
              <a:rPr lang="ru-RU" sz="2500" b="1" u="sng" dirty="0" err="1" smtClean="0">
                <a:solidFill>
                  <a:srgbClr val="7030A0"/>
                </a:solidFill>
              </a:rPr>
              <a:t>парфумний</a:t>
            </a:r>
            <a:r>
              <a:rPr lang="ru-RU" sz="2500" b="1" u="sng" dirty="0" smtClean="0">
                <a:solidFill>
                  <a:srgbClr val="7030A0"/>
                </a:solidFill>
              </a:rPr>
              <a:t> запах</a:t>
            </a:r>
            <a:r>
              <a:rPr lang="ru-RU" sz="2500" b="1" dirty="0" smtClean="0"/>
              <a:t>.</a:t>
            </a:r>
          </a:p>
          <a:p>
            <a:pPr algn="just"/>
            <a:r>
              <a:rPr lang="ru-RU" sz="2500" b="1" dirty="0" err="1" smtClean="0"/>
              <a:t>Застосовують</a:t>
            </a:r>
            <a:r>
              <a:rPr lang="ru-RU" sz="2500" b="1" dirty="0" smtClean="0"/>
              <a:t> для </a:t>
            </a:r>
            <a:r>
              <a:rPr lang="ru-RU" sz="2500" b="1" dirty="0" err="1" smtClean="0"/>
              <a:t>збудження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нервової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системи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стимуляції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дихання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кровообігу</a:t>
            </a:r>
            <a:r>
              <a:rPr lang="ru-RU" sz="2500" b="1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69294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Евкаліпова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60-80% </a:t>
            </a:r>
            <a:r>
              <a:rPr lang="ru-RU" sz="2400" b="1" dirty="0" err="1" smtClean="0"/>
              <a:t>цінеолу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Володіє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яскраво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вираженими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фітонцидними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властивостями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болезаспокійливу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антисептичну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антипаразитарну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; аромат </a:t>
            </a:r>
            <a:r>
              <a:rPr lang="ru-RU" sz="2400" b="1" dirty="0" err="1" smtClean="0"/>
              <a:t>евкаліпту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швидке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відновлення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стресу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хвороб. Для </a:t>
            </a:r>
            <a:r>
              <a:rPr lang="ru-RU" sz="2400" b="1" dirty="0" err="1" smtClean="0"/>
              <a:t>отримання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використовують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пагони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евкаліпту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кулястого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прутовидного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попелястого</a:t>
            </a:r>
            <a:r>
              <a:rPr lang="ru-RU" sz="2400" b="1" dirty="0" smtClean="0"/>
              <a:t>).</a:t>
            </a:r>
            <a:endParaRPr lang="ru-RU" sz="2400" b="1" i="1" dirty="0" smtClean="0"/>
          </a:p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Лавандова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/>
              <a:t>містить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гераніол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герніарін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лавандіол</a:t>
            </a:r>
            <a:r>
              <a:rPr lang="ru-RU" sz="2400" b="1" dirty="0" smtClean="0"/>
              <a:t>, кумарин, </a:t>
            </a:r>
            <a:r>
              <a:rPr lang="ru-RU" sz="2400" b="1" dirty="0" err="1" smtClean="0"/>
              <a:t>каріофіллен</a:t>
            </a:r>
            <a:r>
              <a:rPr lang="ru-RU" sz="2400" b="1" dirty="0" smtClean="0"/>
              <a:t>, борнеол та </a:t>
            </a:r>
            <a:r>
              <a:rPr lang="ru-RU" sz="2400" b="1" dirty="0" err="1" smtClean="0"/>
              <a:t>ін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Протиспазматичний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болезаспокійливий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жовчогінний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сечогінний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потогінний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глистогінний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загоюючу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антисептичну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дію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Допомагає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опіках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заспокоює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</a:t>
            </a:r>
            <a:r>
              <a:rPr lang="ru-RU" sz="2400" b="1" dirty="0" smtClean="0"/>
              <a:t>. Не </a:t>
            </a:r>
            <a:r>
              <a:rPr lang="ru-RU" sz="2400" b="1" dirty="0" err="1" smtClean="0"/>
              <a:t>приймати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анемії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Зовнішнє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– для </a:t>
            </a:r>
            <a:r>
              <a:rPr lang="ru-RU" sz="2400" b="1" dirty="0" err="1" smtClean="0"/>
              <a:t>промивань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зрошень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обробки</a:t>
            </a:r>
            <a:r>
              <a:rPr lang="ru-RU" sz="2400" b="1" dirty="0" smtClean="0"/>
              <a:t> ран та </a:t>
            </a:r>
            <a:r>
              <a:rPr lang="ru-RU" sz="2400" b="1" dirty="0" err="1" smtClean="0"/>
              <a:t>опіків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Добувають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рослини</a:t>
            </a:r>
            <a:r>
              <a:rPr lang="ru-RU" sz="2400" b="1" dirty="0" smtClean="0"/>
              <a:t>, особливо </a:t>
            </a:r>
            <a:r>
              <a:rPr lang="ru-RU" sz="2400" b="1" dirty="0" err="1" smtClean="0"/>
              <a:t>квіток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лаванди</a:t>
            </a:r>
            <a:r>
              <a:rPr lang="ru-RU" sz="2400" b="1" dirty="0" smtClean="0"/>
              <a:t>.</a:t>
            </a:r>
          </a:p>
        </p:txBody>
      </p:sp>
      <p:pic>
        <p:nvPicPr>
          <p:cNvPr id="17410" name="Picture 2" descr="Картинки по запросу ефірні олії та їх характеристика"/>
          <p:cNvPicPr>
            <a:picLocks noChangeAspect="1" noChangeArrowheads="1"/>
          </p:cNvPicPr>
          <p:nvPr/>
        </p:nvPicPr>
        <p:blipFill>
          <a:blip r:embed="rId2"/>
          <a:srcRect r="37500"/>
          <a:stretch>
            <a:fillRect/>
          </a:stretch>
        </p:blipFill>
        <p:spPr bwMode="auto">
          <a:xfrm>
            <a:off x="6929454" y="3929066"/>
            <a:ext cx="2024062" cy="2160526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евкаліптова ол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973" y="430585"/>
            <a:ext cx="2151696" cy="2571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и по запросу гераніол форму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168602" cy="3000396"/>
          </a:xfrm>
          <a:prstGeom prst="rect">
            <a:avLst/>
          </a:prstGeom>
          <a:noFill/>
        </p:spPr>
      </p:pic>
      <p:pic>
        <p:nvPicPr>
          <p:cNvPr id="69636" name="Picture 4" descr="Картинки по запросу цинеол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4290"/>
            <a:ext cx="1781175" cy="3009901"/>
          </a:xfrm>
          <a:prstGeom prst="rect">
            <a:avLst/>
          </a:prstGeom>
          <a:noFill/>
        </p:spPr>
      </p:pic>
      <p:pic>
        <p:nvPicPr>
          <p:cNvPr id="69638" name="Picture 6" descr="Картинки по запросу борнеол форму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00108"/>
            <a:ext cx="1794655" cy="2212018"/>
          </a:xfrm>
          <a:prstGeom prst="rect">
            <a:avLst/>
          </a:prstGeom>
          <a:noFill/>
        </p:spPr>
      </p:pic>
      <p:pic>
        <p:nvPicPr>
          <p:cNvPr id="69640" name="Picture 8" descr="Картинки по запросу кариофиллен форму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5897323" cy="2276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6215082"/>
            <a:ext cx="3085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Каріофіллен</a:t>
            </a:r>
            <a:endParaRPr lang="ru-RU" sz="2400" b="1" dirty="0"/>
          </a:p>
        </p:txBody>
      </p:sp>
      <p:pic>
        <p:nvPicPr>
          <p:cNvPr id="69642" name="Picture 10" descr="Eugenol2DCSD.sv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286256"/>
            <a:ext cx="3686140" cy="14712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715140" y="600076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Евгенол</a:t>
            </a:r>
            <a:endParaRPr lang="ru-RU" sz="2400" b="1" dirty="0"/>
          </a:p>
        </p:txBody>
      </p:sp>
      <p:pic>
        <p:nvPicPr>
          <p:cNvPr id="69644" name="Picture 12" descr="Azulen.sv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928670"/>
            <a:ext cx="2429353" cy="15335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15140" y="2786058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Азулен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Розмаринова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800" b="1" i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/>
              <a:t>Усуває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помисливість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недовірливість</a:t>
            </a:r>
            <a:r>
              <a:rPr lang="ru-RU" sz="2800" b="1" dirty="0" smtClean="0"/>
              <a:t>), </a:t>
            </a:r>
            <a:r>
              <a:rPr lang="ru-RU" sz="2800" b="1" dirty="0" err="1" smtClean="0"/>
              <a:t>невпевненість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своїх</a:t>
            </a:r>
            <a:r>
              <a:rPr lang="ru-RU" sz="2800" b="1" dirty="0" smtClean="0"/>
              <a:t> силах. </a:t>
            </a:r>
            <a:r>
              <a:rPr lang="ru-RU" sz="2800" b="1" dirty="0" err="1" smtClean="0"/>
              <a:t>Послаблює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явища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ішемії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нормалізує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тиск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зміцнює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стінки</a:t>
            </a:r>
            <a:r>
              <a:rPr lang="ru-RU" sz="2800" b="1" dirty="0" smtClean="0"/>
              <a:t> вен, </a:t>
            </a:r>
            <a:r>
              <a:rPr lang="ru-RU" sz="2800" b="1" dirty="0" err="1" smtClean="0"/>
              <a:t>використовується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дерматології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Протизапальний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органів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дихання</a:t>
            </a:r>
            <a:r>
              <a:rPr lang="ru-RU" sz="2800" b="1" dirty="0" smtClean="0"/>
              <a:t>. При </a:t>
            </a:r>
            <a:r>
              <a:rPr lang="ru-RU" sz="2800" b="1" dirty="0" err="1" smtClean="0"/>
              <a:t>гіпертонії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можливо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підвищення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тиску</a:t>
            </a:r>
            <a:r>
              <a:rPr lang="ru-RU" sz="2800" b="1" dirty="0" smtClean="0"/>
              <a:t>.  Для </a:t>
            </a:r>
            <a:r>
              <a:rPr lang="ru-RU" sz="2800" b="1" dirty="0" err="1" smtClean="0"/>
              <a:t>добування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всю </a:t>
            </a:r>
            <a:r>
              <a:rPr lang="ru-RU" sz="2800" b="1" dirty="0" err="1" smtClean="0"/>
              <a:t>надземну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частину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рослини</a:t>
            </a:r>
            <a:r>
              <a:rPr lang="ru-RU" sz="2800" b="1" dirty="0" smtClean="0"/>
              <a:t> розмарину. </a:t>
            </a:r>
            <a:r>
              <a:rPr lang="ru-RU" sz="2800" b="1" dirty="0" err="1" smtClean="0"/>
              <a:t>Лікарська</a:t>
            </a:r>
            <a:r>
              <a:rPr lang="ru-RU" sz="2800" b="1" dirty="0" smtClean="0"/>
              <a:t> форма: настойки, </a:t>
            </a:r>
            <a:r>
              <a:rPr lang="ru-RU" sz="2800" b="1" dirty="0" err="1" smtClean="0"/>
              <a:t>екстракти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витяжки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інгаляцій</a:t>
            </a:r>
            <a:r>
              <a:rPr lang="ru-RU" sz="2800" b="1" dirty="0" smtClean="0"/>
              <a:t>. </a:t>
            </a:r>
            <a:endParaRPr lang="ru-RU" sz="2400" b="1" dirty="0"/>
          </a:p>
        </p:txBody>
      </p:sp>
      <p:pic>
        <p:nvPicPr>
          <p:cNvPr id="16386" name="Picture 2" descr="Картинки по запросу розмаринов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71949"/>
            <a:ext cx="3786214" cy="2686051"/>
          </a:xfrm>
          <a:prstGeom prst="rect">
            <a:avLst/>
          </a:prstGeom>
          <a:noFill/>
        </p:spPr>
      </p:pic>
      <p:pic>
        <p:nvPicPr>
          <p:cNvPr id="16388" name="Picture 4" descr="Eucalypt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2316157" cy="17081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614364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Цинеол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7863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err="1" smtClean="0">
                <a:solidFill>
                  <a:srgbClr val="FF0000"/>
                </a:solidFill>
              </a:rPr>
              <a:t>Пінен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головний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скіпідару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одержують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соснової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камфора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камфорний</a:t>
            </a:r>
            <a:r>
              <a:rPr lang="ru-RU" sz="2800" b="1" dirty="0" smtClean="0"/>
              <a:t> лавр). </a:t>
            </a:r>
            <a:r>
              <a:rPr lang="ru-RU" sz="2800" b="1" dirty="0" err="1" smtClean="0"/>
              <a:t>Застосовують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збудження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нервової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системи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стимуляції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дихання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кровообігу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Джерело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соснова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живиця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Лікарська</a:t>
            </a:r>
            <a:r>
              <a:rPr lang="ru-RU" sz="2800" b="1" dirty="0" smtClean="0"/>
              <a:t> форма: </a:t>
            </a:r>
            <a:r>
              <a:rPr lang="ru-RU" sz="2800" b="1" dirty="0" err="1" smtClean="0"/>
              <a:t>бальзами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мазі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лініменти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pic>
        <p:nvPicPr>
          <p:cNvPr id="68610" name="Picture 2" descr="Картинки по запросу камфора"/>
          <p:cNvPicPr>
            <a:picLocks noChangeAspect="1" noChangeArrowheads="1"/>
          </p:cNvPicPr>
          <p:nvPr/>
        </p:nvPicPr>
        <p:blipFill>
          <a:blip r:embed="rId2"/>
          <a:srcRect l="11290" r="6451"/>
          <a:stretch>
            <a:fillRect/>
          </a:stretch>
        </p:blipFill>
        <p:spPr bwMode="auto">
          <a:xfrm>
            <a:off x="5286380" y="2428844"/>
            <a:ext cx="3643370" cy="442915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60985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4953014" cy="28333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err="1" smtClean="0">
                <a:solidFill>
                  <a:srgbClr val="FF0000"/>
                </a:solidFill>
              </a:rPr>
              <a:t>Трояндова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3200" b="1" i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err="1" smtClean="0"/>
              <a:t>Усуває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неврози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підвищує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працездатність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Відновлює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гормональне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здоров'я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омолоджує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регенерує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клітини</a:t>
            </a:r>
            <a:r>
              <a:rPr lang="ru-RU" sz="3200" b="1" dirty="0" smtClean="0"/>
              <a:t>. 80% </a:t>
            </a:r>
            <a:r>
              <a:rPr lang="ru-RU" sz="3200" b="1" dirty="0" err="1" smtClean="0"/>
              <a:t>всієї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світової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продукції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добувають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із</a:t>
            </a:r>
            <a:r>
              <a:rPr lang="ru-RU" sz="3200" b="1" dirty="0" smtClean="0"/>
              <a:t> одного виду </a:t>
            </a:r>
            <a:r>
              <a:rPr lang="en-US" sz="3200" b="1" dirty="0" smtClean="0"/>
              <a:t>Rosa</a:t>
            </a:r>
            <a:r>
              <a:rPr lang="ru-RU" sz="3200" b="1" dirty="0" smtClean="0"/>
              <a:t> </a:t>
            </a:r>
            <a:r>
              <a:rPr lang="en-US" sz="3200" b="1" dirty="0" err="1" smtClean="0"/>
              <a:t>damasceng</a:t>
            </a:r>
            <a:r>
              <a:rPr lang="en-US" sz="3200" b="1" dirty="0" smtClean="0"/>
              <a:t>. </a:t>
            </a:r>
            <a:r>
              <a:rPr lang="ru-RU" sz="3200" b="1" dirty="0" smtClean="0"/>
              <a:t>Для </a:t>
            </a:r>
            <a:r>
              <a:rPr lang="ru-RU" sz="3200" b="1" dirty="0" err="1" smtClean="0"/>
              <a:t>цього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витрачається</a:t>
            </a:r>
            <a:r>
              <a:rPr lang="ru-RU" sz="3200" b="1" dirty="0" smtClean="0"/>
              <a:t> 35 млн. </a:t>
            </a:r>
            <a:r>
              <a:rPr lang="ru-RU" sz="3200" b="1" dirty="0" err="1" smtClean="0"/>
              <a:t>пелюсток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троянд</a:t>
            </a:r>
            <a:r>
              <a:rPr lang="ru-RU" sz="3200" b="1" dirty="0" smtClean="0"/>
              <a:t>.</a:t>
            </a:r>
          </a:p>
        </p:txBody>
      </p:sp>
      <p:pic>
        <p:nvPicPr>
          <p:cNvPr id="67588" name="Picture 4" descr="Картинки по запросу фенілетиловий сппирт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3214710" cy="143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929330"/>
            <a:ext cx="3310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Фенілетиловий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спирт</a:t>
            </a:r>
            <a:endParaRPr lang="ru-RU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42968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FF0000"/>
                </a:solidFill>
              </a:rPr>
              <a:t>Лимонна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олія</a:t>
            </a:r>
            <a:r>
              <a:rPr lang="ru-RU" sz="2400" b="1" i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err="1" smtClean="0"/>
              <a:t>Знижує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покращує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кровообіг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зміцнює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судини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нормалізує</a:t>
            </a:r>
            <a:r>
              <a:rPr lang="ru-RU" sz="2400" b="1" dirty="0" smtClean="0"/>
              <a:t> роботу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травлення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сприяє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розщепленню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каменів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жовчному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міхурі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нирках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регулює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обмін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підвищує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імунітет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пом’якшує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розгладжує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шкіру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укріплює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нігті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Застосовується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вірусних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інфекційних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захворюваннях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верхніх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дихальних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шляхів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підвищеному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артеріальному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тиску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частих</a:t>
            </a:r>
            <a:r>
              <a:rPr lang="ru-RU" sz="2400" b="1" dirty="0" smtClean="0"/>
              <a:t> болях </a:t>
            </a:r>
            <a:r>
              <a:rPr lang="ru-RU" sz="2400" b="1" dirty="0" err="1" smtClean="0"/>
              <a:t>голови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надлишковій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вазі</a:t>
            </a:r>
            <a:r>
              <a:rPr lang="ru-RU" sz="2400" b="1" dirty="0" smtClean="0"/>
              <a:t>, для </a:t>
            </a:r>
            <a:r>
              <a:rPr lang="ru-RU" sz="2400" b="1" dirty="0" err="1" smtClean="0"/>
              <a:t>виведення</a:t>
            </a:r>
            <a:r>
              <a:rPr lang="ru-RU" sz="2400" b="1" dirty="0" smtClean="0"/>
              <a:t> бородавок та </a:t>
            </a:r>
            <a:r>
              <a:rPr lang="ru-RU" sz="2400" b="1" dirty="0" err="1" smtClean="0"/>
              <a:t>мозолів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Джерело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шкірка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цитрусових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Лікарський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засіб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екстракти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спреї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краплі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вигляді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емульсій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суспензій</a:t>
            </a:r>
            <a:r>
              <a:rPr lang="ru-RU" sz="2400" b="1" dirty="0" smtClean="0"/>
              <a:t>. 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лимонн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14818"/>
            <a:ext cx="4214810" cy="2643182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лімонен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429133"/>
            <a:ext cx="1285884" cy="2224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Терпеноїд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хамазулен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основний</a:t>
            </a:r>
            <a:r>
              <a:rPr lang="ru-RU" sz="2800" b="1" dirty="0" smtClean="0"/>
              <a:t> компонент </a:t>
            </a:r>
            <a:r>
              <a:rPr lang="ru-RU" sz="2800" b="1" dirty="0" err="1" smtClean="0"/>
              <a:t>ефірної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олії</a:t>
            </a:r>
            <a:r>
              <a:rPr lang="ru-RU" sz="2800" b="1" dirty="0" smtClean="0"/>
              <a:t> ромашки,  </a:t>
            </a:r>
            <a:r>
              <a:rPr lang="ru-RU" sz="2800" b="1" dirty="0" err="1" smtClean="0"/>
              <a:t>використовують</a:t>
            </a:r>
            <a:r>
              <a:rPr lang="ru-RU" sz="2800" b="1" dirty="0" smtClean="0"/>
              <a:t> як </a:t>
            </a:r>
            <a:r>
              <a:rPr lang="ru-RU" sz="2800" b="1" dirty="0" err="1" smtClean="0"/>
              <a:t>пом’якшуючий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спазмолітичний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потогінний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Міститься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складі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квіток</a:t>
            </a:r>
            <a:r>
              <a:rPr lang="ru-RU" sz="2800" b="1" dirty="0" smtClean="0"/>
              <a:t> ромашки </a:t>
            </a:r>
            <a:r>
              <a:rPr lang="ru-RU" sz="2800" b="1" dirty="0" err="1" smtClean="0"/>
              <a:t>лікарської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Лікарський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засіб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настої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збори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препарати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рекутан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азулен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ротокан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4338" name="Picture 2" descr="Картинки по запросу ромашка ол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00372"/>
            <a:ext cx="4476750" cy="2857500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хамазулен форму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857500" cy="260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Смоли та </a:t>
            </a:r>
            <a:r>
              <a:rPr lang="ru-RU" sz="3200" b="1" dirty="0" err="1" smtClean="0">
                <a:solidFill>
                  <a:srgbClr val="FF0000"/>
                </a:solidFill>
              </a:rPr>
              <a:t>бальзами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/>
              <a:t>-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природного </a:t>
            </a:r>
            <a:r>
              <a:rPr lang="ru-RU" sz="2000" b="1" dirty="0" err="1" smtClean="0"/>
              <a:t>походження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відносяться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класу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терпеноїдів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схожі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ефірним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оліям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попередника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ізопрен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Смоли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утвореннях</a:t>
            </a:r>
            <a:r>
              <a:rPr lang="ru-RU" sz="2000" b="1" dirty="0" smtClean="0"/>
              <a:t> , </a:t>
            </a:r>
            <a:r>
              <a:rPr lang="ru-RU" sz="2000" b="1" dirty="0" err="1" smtClean="0"/>
              <a:t>смоляних</a:t>
            </a:r>
            <a:r>
              <a:rPr lang="ru-RU" sz="2000" b="1" dirty="0" smtClean="0"/>
              <a:t> ходах, </a:t>
            </a:r>
            <a:r>
              <a:rPr lang="ru-RU" sz="2000" b="1" dirty="0" err="1" smtClean="0"/>
              <a:t>які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розташовуються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різних</a:t>
            </a:r>
            <a:r>
              <a:rPr lang="ru-RU" sz="2000" b="1" dirty="0" smtClean="0"/>
              <a:t> органах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тканинах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в дерев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перебувати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трав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янистих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Деякі</a:t>
            </a:r>
            <a:r>
              <a:rPr lang="ru-RU" sz="2000" b="1" dirty="0" smtClean="0"/>
              <a:t> смоли </a:t>
            </a:r>
            <a:r>
              <a:rPr lang="ru-RU" sz="2000" b="1" dirty="0" err="1" smtClean="0"/>
              <a:t>виробляються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відповідь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пошкодження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оберігають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висихання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потрапляння</a:t>
            </a:r>
            <a:r>
              <a:rPr lang="ru-RU" sz="2000" b="1" dirty="0" smtClean="0"/>
              <a:t>  </a:t>
            </a:r>
            <a:r>
              <a:rPr lang="ru-RU" sz="2000" b="1" dirty="0" err="1" smtClean="0"/>
              <a:t>мікроорганізмів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Бальзами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рослинах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продукти</a:t>
            </a:r>
            <a:r>
              <a:rPr lang="ru-RU" sz="2000" b="1" dirty="0" smtClean="0"/>
              <a:t> нормального </a:t>
            </a:r>
            <a:r>
              <a:rPr lang="ru-RU" sz="2000" b="1" dirty="0" err="1" smtClean="0"/>
              <a:t>обміну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чином в </a:t>
            </a:r>
            <a:r>
              <a:rPr lang="ru-RU" sz="2000" b="1" dirty="0" err="1" smtClean="0"/>
              <a:t>особливих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міжклітинних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вмістищах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ходах кори;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продуктами </a:t>
            </a:r>
            <a:r>
              <a:rPr lang="ru-RU" sz="2000" b="1" dirty="0" err="1" smtClean="0"/>
              <a:t>патологічної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являються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пошкодженні</a:t>
            </a:r>
            <a:r>
              <a:rPr lang="ru-RU" sz="2000" b="1" dirty="0" smtClean="0"/>
              <a:t> кори,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самій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рослині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містяться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8922" name="AutoShape 10" descr="data:image/png;base64,iVBORw0KGgoAAAANSUhEUgAAA2cAAAKOCAYAAAAid2GbAAAgAElEQVR4XpS9d5Nl53Hm+Vzv/b3lXZdthwYaDaABNEBPCrSjmVnFxsTufpb9e/cDbIS0Q4oSOasdiUM5kqJIkAA9YRtAN9rb8uZ678/GL08VAHEmZlaFuNGFqrrmnPO+mfmYzONxnF2nVCpqb29PpWJZE/kJzS8uy+fx6cG9B3rw4JEKE1N69rnn5Q2EdHRYlD8QUKPVVq8/1OTkpPwBr3q9pjzeoTyenmq1Qz16fFsHB4/ljPry+yTJUTKRUDQUkDSU3zdWKOxTMOhRwO9VIBCRPDF5vUEFgn55fT55vD55fQH5fCF7eLxBOY5Xw+FQ/WFXg2FHw1FT/VFLQx7jlgbDhkYjfj7QcNjXcNTTaNTTcNjTYMi/A1WrDdWqPTVqI3UafjXrftXLHrUaPo36YQ1bfhV366oV28pmZxSLZLWzU1IkktDU1LQGg56a7arml6b0ylc+qy+8ckWTMykd7R9qa/uxCoWcfvPbN9XuOtrbK+vB/W01al1JIVUrHZWOakqn83rhhRf0qU9dUTwR0up6QZPTHo1GkuOVgiHOWN8+r8/ntfPR63XUaNbV7bUVjUX04OE9ddpNZdNp5TIZ+b1e+bw+RUMReeVRq9lSq9FUp9HQzFRBsXxBxceH+uaf/qW+/70fKp3Ma3lpRaFgUOFoUGsby7ry0mXNL8+qP+xo5Aw0HA9VbzTU7vTU57PJr/5goG6/q/6wr06vrUg0rAtPPqn5+TkdHR1ob39XNz68oXq1qmgkolqlqvv37skZS0+cv6jFhVXVqlUFgiMdHm6p06kpHotof/dQ1z+4rVvXH6rddjQ1taRUOqdavaHhuKdv/PHX9B/+l/9J+Ymstva3dePWTW1tbykQCGh6elrxeFz9PudsZD8b9IcaDh155FO327frNxyMdO36DX14/UPt7+2o1WpocmJS09Mz6na6OioeaW5uTouLi7bOev2u/H6f5udnNTc/I7/fq0gkpLW1VU3PTMkjj7Y2t3R4eKhcLqdsNqtwOKy3335b3/ve93T//n2tLK/p8uXnNR47Kpcr2t7aVa/bUzaX18zMrLKZtNLpuMJhn8bjvgJBr7LZlGLxqDKZtA4PS/q//+xb+vnPfqP5uVN64omnNTe7IDke1etVeX3SzOyksvm4wpGhRuOeBoOh0um0/Q1fyWRKkld3797Tb3/ze127dsM+y0RhStPTs4pG4pqcnNbS0in72263q0ajLsdxFItFFIlE5PN75fOzX30aDPr2/9FoWOPxWPv7+3rw4J7KlbKi0Yjisbg6nZ5CoZCSyaQmJvKaKOSVSMTk8Uqj4UjFoyPt7e6rUq6p3epqNHQUY49Nz9gmuP/wofaLRwpFIkqlUwoGgxqNRhoMBvaeXi/vH9WpU6c0MTEhj8djn6Ner9vnTaVStnec4UAajySN5Wgsf9CvaCwqr9dj1zaZSigej2g06NuD4w36/bp144b+y/f+RjdvfKjpqTll0hPS2GfHN5HPa7KQU9DnVa1S1v7ertrNhvL5rFZWl+04d3a29PDxQ43GA6VSSSUScQWCPvm8HtufnpEjh001dOQbexTw+uWTz/ZJq9VRq93RWB75QyF7ePx+eXzExqBCwZjCkZiCoZCG44HFO3anN+CTx+9VOBJRKBqx5w/HjgbjscajsTj5Pr9fvoBP8jnyBbzyB/x2LvnivDqO5PXyOX3yeIjNAfs9j2AwbNeUL9ZIt9vSeDSU44zVt/02lMfrvibXqtfr2lpxiBx+n6LxsMKRkBxnqHa7rf6gZ+ej027LI0fBQECxWOz4fCXk8/k06A3U63JtRmrUmravvR6/+r2R/bxebejosKTt3SN1ukOlM1llMhnbpx7OgEf2fSIRtfUwHg/V73U1Pj5n/T5xtSHHGSkSjarT6yiRSNhx87nKpZJqlYqajYb63a4ioZAy6Yw0dhSPRRUOBTXo9RXgvPq8atSbqpQbOjwoqlgsauyMlM2lNDUzoYl8Vl7PSNVqSV6NlIzFFI9E5ZNHGo3lk1d+zjtZcjxUu99Wo9W0NU9cicWT8nh86nS6arbatqcdSfV6U8VSRUdHRzo6KqrX6yuXy2tqZk75qTkVZhcUy+Q19AbUc6T9ckVvvfuOrn/4gX22z3/2ZS0vzcrrDDXok1v76g8HloN5A+94rKBHGg8G6nf66nd7Gg/H6vf6KpeqOjwqajiWYqmMZhYXNXPqlMKppNqDgdrDgcbs+bE07Dra2dq1deb3++19OC5i4KDf19HRoZLJuJ6/fFmLC/Pqdjva39/TzZs3dXhwYLGEtU0sZZ2y5wP+gEJBri9xpqB8Lq9ara5ep2uvTTxzxo62t7Z19epVvfHGG7a3W62WErGovvjFL+qll16ydbq3u6PRaKB4PGZ7lZ912i2Vikcql0saj0e2//n8rWZDnVZL4WBIsWhSgWBE/kBYwSCxJaB6rWlrh72ejEeVSsYUCvkUi/g1UciqkEvL4xmrUiur3mwoEApaHI5G43beO92+Go22Wt2eegNyWljpTF7xREqNRktHxZISqYzOnT2vqZlJBSNetdp1FUtFtdsd20us4VF/oGGvJ78kv0dqVMqqHOyr02zIMxzI64w1GvbU6fZUbbS0W6yoOxzp3BNP6NKzzykQCqtBbixXdOf+ffn8QQ1GY/UHYw0GI9XrDTWbLfn9vF9QnVZTPs9YG+trunjpkiYmp9TtD9Qfjaye6/UH6g4G9ve1Rl2jEbGgpd2dHfd8hoIWX7a2ttTt9j6K+8QC6olUOm2xnetXqVRUrVbtb1ZWVrS8vGxx58GDB9rb3RXBNEE8ScYUCPjcWJyMamIiJ59fqpRLtmcLubyikZg67Z4eP95SOpVTPjepH/7wx3rn3ff09T/+Y03Pzdo1Z01kMkmlUwlVK0Xtbj/SaDiw/U9dM+wPlE4mLUZEIlEF/UE7L2OfRxTDM3Ozlq+uXn1P+/sHdo04F3wfDIbse9ar1+u3eqZardleuXLlir78la8oHA5pa2dbpWJJ4XBU47F0eHCkTqurdCpt1/2oeGjnkdhH3SiNLFaRr8m/Hp+jdrupeqOuYJj62qdqrWbrLp1N2/ruD/rqUet1u5YzsvmckqmUxcS9/T2VKyUNhl2tb5zWZGFeHgWt3mJNDEZdOZ6ufKGBfMGehp6WRurK8Y3lCQQlX4BMbMfpYV2Qnx3yM2F1rLHD/nYf9uX1fPwzsvgnf8fvPWQYctfJw309cj6/Iw/Yazl8L6vb3Nro5MGfeeT1WGZ2f89vOYG8l/sp7Itzxc95nORN+zsy8PF7ksvIndTLXEd5fJZ7PV47QsuTfp9XHuLYSPIpIM/YL69CCvqjeuGpK/I0W3edUCiiVrOpe3fvadgfKZ8vyOvxWdAl4WYyec0vLNmGZAMnkmk12201mm3lclkDCg6F/LCrdqdi4KxWO1CjUVK307CN7/N6LehSEwz6LBaSDYUuAM0nvz8kR2EDZyR2FiOAxOsPuuDMCzgLaDz2aEiBBvAa9zQctV1QdgzQBoOG/Ww0coEN4OwEoBk4GwxVqzUMJLWbFEkpeUZpNWs+7e20tL/dUHm/rdpRV8OuT4X8rMKhjErFpiLhhAUGCvqx+jr7xKq++vUv6KXPXFI07tGD+4/0ePOBVpaX9HhzRzt7ZVWrHT16uKOtzQN7z1qlo1arr2wmr6cuPqUXXrisiYmMzpxb0NS0x9YL+dAXpFDqWcLiso+ckRqNmprthkbjoQHAR48fqFaryOvxKBoO8QQFfAGl4gkLCKPBUH4KPq9HqXhUoWxela1D/fmffUf/5Xs/UCyc0vzsggWnUNiv1fVTuvLyZa2uL2nsGRo4o9hjo3LtS+W6Or2BXRdf0O8WYM5Q4UhYc/Pz8gd8tjgfP36s3/zq17p185YVhBQbHEckFNXKyrrW186qUi4qGqPIqKlY3DWgdO/2A+3vleR1IspmZpTLzcrnD+vw6EjRRFhf+qPP63Off1lDDbS1t6XN7U3tH+xbAKMYp2hkA5K4+SLQAso4qaORR8lEmq2lBw8e2qNYPFKrUVcqlTZwx6ajsOf7tbU1KxIpLru9rhXbFN4k7FDIr6mpSeXzOSviGvW6gTOAWTabs0372muv6bvf/a7u3rmn+bl5ra1tWEAZDkmEY0XCUeULE/ZeuWxWsTgBcixnPFAg5FEqlVAkErTj2ny8oz//8+/o/as3tLp6Vk9euKSZ6Tk7xla7qWDQr9nZKaUyYQXDgLPucUAPWMIJhcJ2bBRt779/Tdc++FDFo5IVEHNzC5qYmJLP61cqmdbk1LQVNCTFHgnd71M8HrXP4fURjGQAlb1FPOJn/X7PQNHW1qbqjZoi4bAVShT4nEMK5Ww2bcmB16PAGQ2HqlSrKh2VVK81rAjpdvoGztZW15VOZ7V/eKjdwwMrEkkOXF/OLZ+LB18AcsA0QJR1enBwYMnaEnk0Kj9r1eMoFPDZemWtB4IBRWLEGo9CoYCBMwLlaNiXMxpaUgNwXP/gA/3ohz/Q9uamAexcdkrDgaNgMGDgbHqioFAgoHq1rP2dHTWbNQMVC/OziiWiVmiSJEkOkWjErpPXS9B2BBTykD+oaAdjeQFnVprzeSnMKJb6Bq68waC8gYALzPwBA2dyKGzH6g04D44dTyKZUJjkC4gmhgaDlhAcLxHELeItQfAzj+QJeOT1e+T1eT9KOOwfgDMEB/soHI7YeaSAcAvi46TjkIT7ds5IRFzTPgXYAILO4/6949jasIRpycqxAikUpVghwZH8KEK8ajZqVqSRJyIRCuqkEvG4fD6/Rv2hkRlNCsfdfdUqDQ16QwMkFMDdVle93kiOJ6BgOGbFLUA4YkUHCdcxUoG1QOFtgM0r+wysx0G/p1q9akQMax/SAdDLWWs2AFpltVttO4PhYFCxaNSue7/Xs0cb8NTtHcegoOXQRr2tUqmqJkV3wKdcPqPCRMZyIPmwXDo00jKTSCgejVmSHvb6th7c8kAajobqDDrq2TmWwhH2oVuMueuDfUDx1FOz2ValWlO5XFWtVjNyJhqJKppMK5HJa471Oz2nnuPVUa2he4839fbVq3q89VDzC9P64uc+pVOLLjiDzGQvDccjeXwwqx55ILy4ihCj3b4GXfaKY4C5UqnqqFhWtz+UPxxRbmpK04uLSuTzGnN+wZ0eqc/fHtV0uH9kxTSxgX3G98QH8hjgktjy3LPPaG5u1kB0qVTSg4cPVCoW7TmsCWoAPheFuBECjsfWKQQZRXGn3VU8FrMimLgcDATVbnWMLHv99df1+muvaXNzU2c31vVHr7xiRX25WNTu7rY6nbbtWeKcxbrBwIDZ7u6u6nUKZXftEsMatZqC/oBi0YR8AdZbUNFoQrGYC6K77a563Y4ioaAKuYwmCxnlsm5hHw751eu1VK1V1O62FQqHFY8DPmMGPLm2nWOCEYLFHwgpmc7aazdbHRWLZQOqS6dWlM1njOQdjFjLNSM+yL3s5U6TPdKS13EU9vvUbtRVLxXVbTbk11ghjmc8UrfXU7nRUrHakOPza3ltTetnzigYjqo7GKpcq+vx9o6Bq6EBY7/ls9IxKcDnZd1AUoUCXq2vreqFKy9qZW3D1lG3N1Cfz9Prq9FqWbzw+LwWM4mpm48f6/7du2q3WgpYrGbtedXpdFSplI1wSCYT2tg4rQsXLtjvAXD37t2zGmBlZVnz8wsG2u7cuWPgzBmPFIuElSY2RhAGRorHw0aGQmiViocGNtgruWxeiXjCyPtEPK1cdkK//OVv9N771/TM5eeVnyhYLUA8gWzMpBOqlI+0u715HFcctZstdTsdhQJB5bI5FfIFxdjfHo+GzljeUNBeZ2JiUtvb2wbIOGfxeMJyJn9LzcKxknNZQzs7O3r06JHFpvX1dS0szKvZaWk0Ghu5CmGGsAK5nE1nLU9CZCBOEHt4EAejkbCd196gq3a7Ybm61WmZ2EK93TKyDELGY9+TT1jonW7X1iZ5NpvPqlgs6caNGypXi3rq4gWtrKwqHEqqVmmp2x3a/vT4iB8tDdWU/B3J15Pj78vxORp7fXIMsPht32o0lGc8NBBkoOsT4OsEnB1zzB+BMhfGnXy5z/kkOIOAIy8ZWPJA0LnA7F8Dzk4A1zHq+ugd3XUJgUkudUHaJz+LAUKH9wQFB+wanoAzeR1bPyfgzD7TSPI6ASN+AWfhQEwvPHlFnlr9tsOLdNodHYG+O131On21mh1LcsvLq8rmJ+39SuWKoBso4GB1i6WyJbE0qo3fq3LlUHu7j9RuVxWL++XxDFQ8OlC9VjHwkEknxXF1O3WNxx2Fwh5FIrCxFAiAsYh8KGV+t/DnIsPSGDjzh+XxuMoZi5IkOxz3NXJQydoGzkZjFldDQ1SfEUrZwBIh4AyEj3rGSalUamrUe+q2KYTS8iurViOg3c2GNh+WdbTTVPWop059rGSiYI9GvS9n7FUsFmdNKV9I6cWXntUfffklrazNqNao6v7DO6rXK3riifPGfL937ZaKxbru3Hqge/c2NRx4lYjljPUGjFJQLi8vanVtSU9dPG3gjKrNF+DBBQScuYASZqlULqrZgmHz6dTyknb3dlQuHVkCA4AN+30r7xLRmIE0r7xKJ1NKJuIGgMPZvFqHdf3Vd/5Gf/3//p3GQ4+y6bwpIZlMSuee2NBzly9q7fQpyQdzwqYMKhgOy/F4VapW1eq0FQyFlcqkFQiHjU1mQ01MTRq7C9C/eeOm/ulHP9abv3/TlKqF2XnNzc6ZmhKNkjAnFY0ElUyFtb+/qavvvqn3rr6r7c1dRcMJLS1saH5uXdnslEZjjw6LRa1vrOj5F5/TyuqiHu881Pb+tqqNqqrVigEq3pvAcwJEWCOsYQNn8irgDymXKyjgD2tnZ9fYMRjZ4uGRJXUULJIEhU42m9Hq6poldopOkif/AtBisbCCIYIZBa3XlC2K+Var/VEhUKvX9Y//8I/67nf/kwHV6ckZpdMZiHZjxnLZgiYnplSYmFShMKFcNq1oLCivd2QkRyDgUTwRNRDIer32wU39p+/+Z1XKLV144mkDZwAqwhEFcjIZ0+zclBLJoAKhocZOX9tbMMBj5fN528cw+DB1b735tnZ3D6wIQH1bWkLlSWo4GNt+43tLJEOCJQVhWPFEzApdi0FWtPisgKKYZo2gsAFEeA+KcYotQCuvBcMJOIvFohYgKWZhwyl4YOQooih8IUwatZbisaSefvoZraysGfu7fbCvI5jgTsdelwfXmgRMcUTS4BhJZM54rKOiq1aQrEk4oWDALagjIWO8YR1DkZCBGAvgHpTBqMtmDdhrfSvCe522bn54Xb//7W9VrVS0tnZahRyq+cgS79TEhGanJhUOBkw5293ZMoDBe2RM5fOr0ayZwkyyDIWCcgSA4D1HxGhyhgVmKh2vBWh2LKqJz/YNhcyIstzrlwNbB9AMBOULhNHTrNihkByL5B61xBkHaAb8proMRiNTsYit/kDQGFmY0RFAYDxUIEQS9VgyJuHwgMkE+LbbXSueAEnpVMpAwWA4tDxBAqcoZk+QAEn8nHvWzHDkKpq8FnGBa4UixWIiedr6CbjqczjiEnGc+6PDA3Mk8Hpcy3SauJW0cz0eOWo123r04JFu3qToOlC/68ZxVDO/D4Cd1dzckvIQDb6Ane9wKGTXgXVL/GdttlsNWxMQitFIyMiWXrdrxXez1TT2OxwlD7lKIr/DgUBsRTFLpyigogauAYxHB/va29kxMEuc5X1RfZuNtqkbJN9EMqZcLq1UGjXOq1azpsODPYuB2WRK8WjUQFm31TZF6vg0GQnXG/eMSQbshsIRIzwGw5ERGRCn5Ot2p2sqdaPZNJBGYQeA45wPAS2pnAvOpuZU7XR159Gmrt2+o9v37mkwGursmRW99OIzWpibQhpzFUWPo9F4bIQAcQBQ5huPXHDW6ZtSqJFj1wY1s1Spqt5oaejxKJHLGjjLTc8omIhLAb8GztjcF0f7ZZWLZStCibfEAZRFgBQFOvmEtXXxySc1PT1lua1SrWhne1ulcsn2dCyOQ8AlDAChzWbTzhuxlXjDa4+HI8uvk5NTBtZ4feqcra1tvfrqq/rBD36g27dv6aUXX9AXPv955Qt5lYsAsB1bC61W086/gQQvAKFtAIE8DHRm7bM2WPeRUMTItpMCLBpLKJ8rKJlM23M5Jo/jKJdOanZmSrlsSqGgT8NeV7VaWZVKSf1hTxFUVIjVUNhAD2rT2EHdZ88H5Q+GLZaHwlE7lzgfYBmyuYKRQblCSr6Ax+Iq4Iz1yX5tkLcbDWHLCVEn9Lpqciy1qnwaKxoOotdb7qs1O2r0BgqEI5qYmtbM/LwSEF8er8r1po5KZdUaTS69EUW97kD7+4eWU02t7PXVbTcVj4Z15vSGPv3Zz+jCkxcVjsXUartqb6vTNedVu9s1YiidTlqOODo81PtXr1osgHRbWFi0fA7xd+/efXN3Ef+fe/ZZfeELXzDwUDwq6sbNm0aCkK95HmQBQBrSdGzA3VWNAGfUn7EYADpkZEy5fKRmvW6KCaLE7MyC1cvRcNy+39zc0ebWjhxfQLFE3EQBwHYyEVMhn9Fg0FWR2GXETtCcSuQL9gek7+z0jFLJlAta+12NPR5FYhFTtSG+yGOQDwCrhcUlZdJZW8f8DjBGDue8lsvl4xonYM4D6jD25ezsvBGZOE9QsYnX1H7EpE63bTGJugWHQsDvsT1ma7laMnAG2CROQ7jzGbu4wpoti4WZLMJLzOIPAG5icsLqX0Dlhzc+VLvb0mc/9ymdPXdOoUBc25v7qlQaCpCnQ36N1NFw3JACXXmDA3kCI1POhhbxESJwZPgkCDOzjLmQ6w/BmSlox/jnRE2zvzv+mStujU3A4NnsTcs5f6CcnYCs/5FyRhb+l4DLhV4nQPGTqtn/H3DmxoWPlTNyHLUTjkGLrZb7/dLYL58TUigQ04soZweH150Pr1+3IDczNaNwMGxsP0kwmUjp8vMvanVtQ6FgRL2hy1bB4JQqFQNrJP1CoWAMyONH2CBvy3F6ml+YlM/raHPzoarlkikB+WzagFiv19B43FY47CgUBu+N7GRgCfD5A6bAmPWG7/0UFTD/YXmxNgq7DImDIhSA1nXVM9SycUf9PspZx7U0DrA18jgGZoC0gSsT97pSpym1mzBJbCq/mlWpVfeoVZUOt5vaeVyS3xfTzNSSWs2hisWKgYuZ2Sk9/ewFfeFLV3TpmVV5/QM9fLyterOsSDSk06c3VK3V9bvfva2dnUM7l9tbhyrkZ3T+3NOanJhRs9m1wMIxXLr0pC4/f075CaRbCAUKYI6x7xaz7Y6xocjI2AhDkaDOnF7XYfFAB/t7dnWR+x0Y7z42BfwnXHUphZUUpjccUCqb17jv0T/94Gf6f77z19rdOVQQNi6e0NraKT3z7FN64sKGllfm7TN0+x0rzv2RiMnKKIYwLQDyRCpt1gTYLhj+tfXTikXjxqK99tov9OMf/bNu3bijaDimJ85f0MbahgFIEuni0pyeevK8IrGAXv/5T/STn/xINz78UP3uQJP5GW2sP6GlxQ0lUwWzebY6HX36My/rzLkNRRJh3bj5nvaL++oNsH41Va1Vjf1izfAZXPvb2AoV1HICAOxSIT9lSRRwcvPmLd29c9fUJKwAi4tLVuRTYHK+ULRI7qwXkjJkQDqT0uRk3oqsbrdtyhvFWCoZdxWTxSVFwhF7XSyNP/zhP1lhNzM7b9YblIdgIKxsNm8WQkAqzBqFKKyn3z82W6M/4FEiCTgLWAL+xeu/0d/89d8qFk3ruWdf1LmzTymTyVlAQiZHRZ1fnDGiwx8k9A0tOXEOeB++3nvvff30J6+ackbyWV5e07mzT2h+bsH2GEUewYfzdBIAKYQAG1gAsUoY+4QK4XOVM84NAZ5iBgWXogA1iuTCOSQ5oWBYwghgQ+taEiUhsa5dawEMcV+1WtMK7VQirRdevKIzTzyl8Wik3f097eztmhpGAuF1+YJdpQCh8qZYhkGmEGKfoJ7xL1/sCxhDChCsShT+UZTAWNjAAMWWHZNXGg8HZhMe9lFp6rp357bu3L5l+29tZV2JWFqO41EqkdT87Kxmp6cU9PtUK5e0b6w6KjYAPGDJgeRP8QG4BRSOnaEp7lwfAzXQJ2OPC9KGgDWv2fXwgLF90VBGHq8VQiQz+f0KYHvBPuUPmV2CNdDr9wzpATgTqbglVIqItikAAC+/FfYUtIAm1oWpkQFs41gt3L+heCWxUaRZcdcb2NqkuCXuAdZQkjqA6yEKi5sAWYNcdxQ/U9VJuB6P5RSszyQifg+ROKb4Hw8NoEH8oFIRq4ulAw1MDR2bykhBA4vNumO9thpt3b55V++++752d/YV9IetMASkQHwsLixrYfGUxSWuEYoudm2zNnocixOo5BAJWFgho7gmznhoVnFUmVYbxj5ga4xCxWyiVoiPj10Jrq0KogIQ57A+d3a0s7VtBA0xAHALsMbqBcjltdifKEPEYJRGCqPD/V1j9JPxuCLBkLkcus2OWdC4+KZgjgbqoWJRHHHtAaqO7DpAOlHAo1Ty4D0B1OxBCnquJQRFs9OTP5rU5NyS0hPTqnR6Bs5u3X+grb1dK6KeevKcnnvmSU1NZjXqdwycUfyMKHJQWfk8w6FZj0ZWfHfUbXXkYBl3yAttVWsNVWp19cfjj8DZ5Py8opmMvOGQWdqIx6XDispHKD5hu8aubbB9bDHG5jQyxfTcuXOanZ0xchLlcmd3x64RgDGTy6lwXChyntjrKBasYRSQgM9vxS37kHWbiKFk0TLh1d7evn7961+bcobq8uyzl/TMM89oolCwcwc429nesZiPcsm6JdbxO9Y8wB6yBWBWr9VNNbP3PL42mKZ4Lwp9AAd2S/5+1OvZukHBibDuURK7XdWqZVsPkFzEJQgt6h4AN9eY2IyVNRrHEh2y2ovf01LSaDSNDKcBH+sAACAASURBVGFfUxPkJzIKhiGvICFckA5IaDebakOiDgYKYg8b9NWsllUrlTQedBUJoGCMTVlsdnvqs378tDrEND07q/mlJXmDIZWqNdUh0hotI45YfwC1/b1DU4BY85wn9vFEPqOnLz6lT332M9o4fVaBEICia24r8jk1A5Y5rHMnJCdA9/bNm9rcfGz7cH1tXYlEysAZOfXho4emBF66dElf+tIXDciyx1CWiEWcd+IWIA67I8SQWXS7WDxxTrgurVgspEg4YLUhqjdAnL8FGK0sryoQYD86mpycMfKhXKlre/9AuYkJ24cQceQ74ghk7fjYPYB9kviCAsu5hCSYKEwolUxaLho6I42NKBrYujx9+rR95kcPH+ndq1eNWIA0RXGDVCBXQcBwbKznWDxm8RC3UqmMK6tuah9/CyHEtQbYcx53t7ctbk1NTVgdAeDF9UI+7ve71g7R7XXU6/dNGSPGBM1O6lGn13Wvi99vTjHyA4QcAI3X3N3btXOM6yJXyOiFF65oenJOB/slHR6WrZaP4I4IOXK8WBk7UgBwNtTYO4aidMGZ148vxMAzyhmf+18Dzuykmv3CIJlhgv+urRH3Bs6PEzujayU5fri2RnLX/wicuW/rKmYfPT6h4hm7dmxrNCXHHi44M4ulB1ILcIZl3LU1ehWQRtgag4r4Y3rh4kvy3Ln7O+dnr/5Mfp9fT1140oqzd956V2+88Zb6vYFWV9d1/twFnX/iSc0tLhpjs7m9o1KpbGwOfTMui+8xW9P2ziMDFlj1YCkfPbxvARbGMZfBl83ibMhRS6EQfWdj+fxDs/IZM+wjCR1bkAygueDM76MgicjrCbrFCj0UY6x3KGMdDYZYGTsaDJB7CaQuOEPmx25p9kbrU0MVpGj3q1Ef6mC3pYPdrpo1TPEJBXwZjbpR7T2q696tbY2Gfs1On9KgL2MFcvm8Tp9Z18uffl7PPHdehYmYGq2iiuUjpdIxZXIp5fNp7e4d6c0339Hu3qHu33tkPQiLC2t6/vJLmptbVKlY0+3bd7S3v6OXXrqsyy+sK5Fye87gFnx+GGjX09802xdFUds2JhadldVTlkg2Nx+ZKjk7PW1MMT77XrtrII1MDihAvveF8AwXFItl9fbv3tNffOu7uvrONevnmJme1ktXLutTn35Bp5ZnNTGJyjNQb+ja2qCbRvSUcB7Ndhc07/j+wZFu3blj/YLPXX5BqWROv3j9V/r+9/9ev/317614Wpxb0pMXLmphbsH82Pv7O3rq6XP68itfUDDk1d/89V/pn//5R9rb2ZXfG1AiltH87LKmpxYVCMU0GMC2S1/7xld1amVRgbBPd+/fVH/UUW8EE4ff3S2E3J4YCie81l4r0gCfgHmk5XQKS0hCe3sHeuP3b+mdt9+1/hD6y1jngDN7jUDQFBk2GHbFarVsDDw9ZiurS9Z/RsJ+/PiRet22BfqNjTVNzsyY5efXv/q1/vb7f6sPPrhmdpeFhSVX4kaTGQMW/cZ2zUzPGHjC6pRI0quAotEzdh0ASO8TTO/3v/8P+uE//lizM0t67tkrWl8/q0Q8aYwX6tr09IRZk/xBwBMga2gFE8EU4Hl4WNTPXv25fvzjn9jrUTgAzM6fv2Dfk4BI5HxGzt9J8CERYVEMhQGOSPnOR4U4RRWWT+xggDPYOLcHDMbPLYxIciRZgJmpF/2e/Z0lcFRegrPHa2vVeqxabWVSOT3//ItaP3febF6As4OjI9VqVRdsYbELBq3wbDTcYoACiCRHwYcFZn9v34AzhZv1uUIwYGFEBUZFS8SUysBmDux1AdokLgqmXrdlPROH+/u6deNDHZCEPB6tr64bMRQKhDVZmNDi3LzyuYz1s5WPjlQ8OjRAh/oGMGAXGzsWDFjvoAE2oYRh8+tZUPZ7/GY7BqCNBwQ1+rooUFG7AlYgOR6fWYhG+Nsp0ENhI7GwpIajbg8VpEm707LYDxAEJHCtAFEU2Khl4VDYQBvXF5KAQpPeVp5PzOXawVii0pOwiTsUwgCkRDJlsQVQALCG5SV5cw1QowCd/J6Cg+tjVsTRyHVhwMyOR8dOCI8pWKwBCiPe2wVsfVMZYaHNAkohEkOFCpm9noxNP8Wd23d19d0PVCnXNTkxbYThaChlMzktLi2bEg1ZSKHBF3kEAEaBzTlqHF9rlM1MFlXDY30XFOKsAz4zwNC1KkMiNF1bts9ntlcf/XpejwI+n6loAPHDg0PrR8rR55ZOG9CAgKqUq6YIYfufmZk2hR0A3enQJ1MyRwnLBGCG7dvtCxoasebzeOx9UVOwILn9hNgySfKAWbcwtus44oFq6YIzzjkADkKKa1jnZyOf4rkJZSdnNPIHVWm1dVCp6JAeKg21trKkZ56+oGwmpk6r7lpVUc9HaLLH4HQ4kg97e7erJuem3tSoP7KChvdsNFuq0BvsSMlcTtNLi5qan1csm1EgFjXllxizv32kw71DuyaoHOwRU756rv2VvYbNe2NjQ6eWFuXz+6x32XriS4CYgSkYuUJB6UzayACe79pOsSGyf8bWd4YawnkjB7KmKD65rteuXde7775jFsW1jTWtLK9YXxqfYW8PV8VjA4K8NsUwzgz6rqk5WBuocBwzCknQT6FPfeLnpBsAoADOZDMGMol9bn/i2K6rAe/RyNYQ6wlwQP8hfY/0bscTCXn9PlNdrW8sRJ9ZVqlMxr63HkAjUVClh6aiEudRe5OpmPxBn7kMTIEcjuwcjHAptFrWdxY67sFt1QDJh+q3W2ZtBLhBTrR7Q3VHjtr0eHpkhMdTly4pmkjqoFRSE/WLNcXawgJZLOvoqKRKtW7xG9AKI7qxvqJPvXxFzz7/vHL5gvrDsTo9rLgD+xcL5fC4GCdGnCjdkFwPHty360QfOOADsghnxsHBoe3R02dO66UrVyzWsO6J9cQ1zjtkJtbVw8MDtyeWfAMBp5EpFTgM4omwQkGIrZG1v5CLTsDZmdNnTZ0sHZHzw5ajSpW6qs22lpZXjKh8cP+e7j+4a8APoA0BlIpDCvttrdA3Z73/pn5FLDaSs8JRwLXf+ry4dhAQCwsL2t7e0U9/+qrF5InCpK1F9ob1V4ZxeLjtEMQy1l9+gj58WimOFI8lzH0DyDGy0vGYaowKSc5GfSZ+bG9tGllFawYxu9GougoTRGfHBfLkT7NSIi96pG7f7RnvkmubtNMQc8am4nEM5LnD0oE+/enPaH31rLrdgWrVhsWuUIQ16ZMngAW2JQdbo4/eU9QzM5Yb+Uge9PJ/J71iZkX8uKeMGsf1AJh0ZV3jH1kd/ytwhkvDtTK6rg63/+xfY2u0PuuT/z5hV/wX/W//DXD2X9ka+cT2fGqcwHG/GefVdY9YDKDHi3gwpv07IOcEnAXiehFw9t57rzk0yRJc8tmc+frv3Xtg6tnB/pHZndhcly+/oLWNMyZrP3j42Nia02fO6NTyqjK5gjxevyWzZrNuNDD2rJ3tLR3s77sbwoYEkCj7GgzrcjywlD35gwMFw6B2UCVSOQ3o9AIAzPzy+2BXCX74ZekhiRgz6PY/0DhIEeEOBzFQNjj+15h9dxCI2QNHxwNEYMc7HTljv+rVvna2atrfbqtZ98kZxeR1Euq3wjrcaunBnT11O44y6UmFw0lTXs6dP6eN02uamMoqGgdEDuXxD5RKh7WyNmeSMwdyeFTSNYZO7B/q0cMt1aotG4Tx/OUXNT+3qP39sq59cE2Valkvvvisnrw4p1DUBWd8Vq8Xdhnrw1CNat2SASwzlkY2W2Eiq7t37+je3Tt2fs9unFYun9OQHoRW22wyBH82SgVVwxkoNzGpXH5Wt67d0bf+9C/0i9d+pWa9qVOLi/r611/R1772JRUKKXl89LdVrDDAgob/GMk4nUvbwx8MqFpv6P79R9rbP7LC6NKl581v/Off+kv94z/8yI4ZO98T557U+bNPGCtFgLh167pmZvP6xjdeMVDys1d/ol/+4jUdHR5Zv1Esgm0orVAwbg3HsG0U1P/m335DZ8+fVjqT0GFpT96w1O42DBzwGU1FOu6nMZbZmnCxB0TNOocKEKYfJRI3sPLrX/9Wb/7+LVPWzp49r/X1DetNgAV1GauBKXIMuYAl47Pi9V5dW9bKyilLpHt7O8Z8RsJ+nT6zYYF0a3NbP/rhPxkYov9jampGM9Ozx/5jn4E3iihYP2yFJKBYnIIQux0s0NDsEQwESaaSunPnrv7i29/VL3/5W51aXNfFp57V0tKKHQf7hb60qamCpmcmJA97q2nAGjsIj0F/pBs3b5lq9tab71jhjUp4euOMAVKsYyQ4Am/Ihj1gH3YZIVQWQIW7F5H6j4kqazLGJoalsWHKA2CVQA4wILFQHLJmT0Cc2dusT8QNWictt6g4AAJ7DMfKpLJ66qmLWlg6ZQXG7v6Bao2GFfQEyBO7B99jvaAY5jOTmLE7DfoDHRwemCrN3/B5YKxRSFzU6SieiGtiasIKJ9QuCnd+T4wioDdqFd25dVNvvfGGWV5o7j5/9rx8noBZmIiT+WzWCiz6zY729633BGDG8Z34/ClAiWcGbM16MbSmaAa2UEBCRtAbSoE77I/FR/TiUfeikEVMIaP3g4IXWxE2IgaDwJxTpGFThKDi8wMwuUaJJEk9bioiVhaKAPYGzL7bf0jvrhsXsDTy2SjuAGfWv2MF39AdHiKPFbWmSjK8wUAbbPfg2PrYsutCkz3gGAUL9pdimGRvQI5ijbboABoUJEBHzRZDjTr2/7CvKG+NZtUAG0oe6hTXGZDHZ0CRY/DH7Vt3dePD2+q0B1paXFYqmZHHgQmnQJlUmmsSpNfNTc6cfwoaGEoUUuz1KDMAJs4RcbReq6peq31kx6Xhnb4W2PjHjx7ZQAeWbAwFORyx10JANvztjI1wQklCecmkUlYgVcoVA3xYn6emp2xQEteF6wGRxOdgEAGFbIBiYOxoPMDq6lHIyEifqcYUUZCLMO2sZeyb7jkB1LpAHtUMhYUHAAmlnoIdspRr2eoNVW71NfZHFGfoAbYphoqEQuoMANldFQoZra8uKh4NqlEr2To2gE2OpXSCbR6N5KNntssgrZoaVfr+IADlDidptlRtNG2dpgsFzSwtqjA7oxiDWZIJBWMxY/d3Hu9qd3vPYjZx/UQFZ62wNrAqozgsLS7a0CViMqROuVS2WEOvGT2VkXhMCdZagLXm9mYfN1UaKCnk80bMcd44D8QwFAxyBMMirr73ntUqi0tLmpmZsfWPEkbPG0oNBSjngDjNGsYiyHlgH1mPZBP7WlUhvxszuWaBUMByMcDflNlI0Hh5VFZ6FAGPnVbbeiSD9KZFIkZM1eplDfr0nAVtII0BUourLQMd2VzWLGb0opkNjLhCv4vtcSyo7PuE5SRiNEM2AI4onjhFIBQAZ/1O2waCOIOBOo26apWSes2GxqyzXsdAXbc/UrM3ULFSNdvh4qllvfyZz2hiekaH5Yrl/XqzbZZqABkELW4ZagSstWYv9fv0wgvP6Quf/6zOPvGEkQUAuR6xZeTaNelbAwRAhlA3cr6JB6huh1jZjwBcEQNn5FWzS1qelw2hO3furOUZrge9g8QunC5cq0ePHhrgofeLHMVxQtajIGEvZjAQvb8oxCcWM/JUOpXR6dNnXULzoOjGv1BM1XrTBt1MzMza+mToG+CP1wag4bhANXPzSc1AOJ8FSzZ7g+cA6lgX1Ies43KlYgoZvY6QXLQc8LW4sGR5F2DO8XGsxELUYdRASLFTy6cszvHakLS0FREfiTsM6SF3Y+lkLRCPIZAhmXGOMHiH81itlO39WHPkZq4970vNwQAuQJCpap2ODflqtl3HFPZ2ns/nRyzA2vj0pUtaWlyVM/ao3yPPYpOklmfSRV9jb1fyDSX7/7GRgh+N53IcGx5z0h9mIOgPANpJd9lHoO3495/sOht7XOXsY1uj2/dl72QDQdxBHNZz9pFy9rFq5pYG7r6iveAP7YqfBGfuICJXPfvDgSAn9n1zGdnu/1g5M4L+uOecPOQqZ8e2Rv7uI+Usrheffkmet9581WEjYBOC7UOOhUmvlCq6d++htrZ2LNhPz8yZxLyzd2D9ZpeeeVZfeuUVs7OFbboQCPHYi93vqFIqamd329ioQi5nrAWKmiPYXJQzhmrUNHTwqA4Vi9NbRjGDzdFt1LZ/rQftGJz5GCgQleO4jaKcAEfIvq51kT4zeszcB0XEMTizBIeqRn+aWzSMRwTjgQ73m6qWRuq2g+q2/GpUx6ocDnWw1dbuVkWjIYpLwZScF198Wc8//5w13+7ub+qouK1owq+5hQmtrM5qaXnKtZ30huYJZiAGrNKjR1s6PCirkJ/W5ede0PKpNR0clHX9+nU75gtPntPSqayCIXy4sCQdm9RIbxNrq16GlWpZn0Q8yRS8pqLxiD788Jr55hPxqC6cP2+FPiOxaE4n0WO5gJ3CDlntNQ2cZbLTuvH+LX3zT7+tX/z8V6pXapqfndE3vv6K/t2//7rSmaiq1SPt7W9bMcnQBgInE+7OXTivU6vLJto+3tzW3bv3NRg62jhzXvPzS7p795G+/effsYET2LPWVzd07sw5ra1umLXkwf37+t3vf6VyeU/PPvuUFdT87Pq1a6pVapqemtXUxKxJvJ0OjGpb5WrNrBpf/sor+tRnrmhuflqtbl19dVRrYAkpWwBxAwK2MNYZRUzArD4ANOvD6NLrgzIbsHX+1lvv6P33risSiuvMmbMGWAjKGVhKJhJ1aLg+skZ0LADYkhYX5zXH1Ma5GeULWQtS7VZdyWTYkjGKzQfvX9PPf/66bt64bZYUlDErIk3J8xo4IzGR9KenZkytA4yFo0zY8ykc8VtxmM9nLFAC4P/jf/y2rl+7peXlDZ0/+6RmZhbMvkkxHg67CYeJayjI/QFWl74pYiRneuveeeeq3n77qjGP2CYW5hcsCczOzVnB7g55YDgGPTru0A2+CDxWvEOS2CS6E5M3k55o6Hb7xyiO4LQY5MC5w84IOIDFxI5IDxhN6gASWESSBKwn1wowRfHk9ikFlEqkbBgLls9ypaqDIhP43F5R/oakREHGl01tHI1d62UU62DYEh3rFSWE8EiCozCCoScgoiShLk3PTFuipFCGRSSQo4QF/V6zYb/79pv69S9/acoYw18uXrioWDjuFtDBoE1GpY/jcG9P5eKR9STRf8Y0LAAtSY/gS5IDBPD+qBSOXCs2xQSxjeKODYXKPBjQLEw/FAkybuAMW2MfGzcJAevh8aAkdxriUB2Uvk7LWGB6qFg7KK5cK5tqS88q/UJeBtmE7fxTdJJgUGghgE6GL5lvH1VmNHLzGioOToZgwBQNQLybpBju4KpoAEMGLXE92TsANMDZSd8L18OtmpkWOTTCjCIcUMBnhn1FQas0ygbyeC7X82Qdsmex2uMsvHf3ge7cvq92q2/TM9NJep1DRlTQ35POZsxWDpih2DLyAuU3FHAVigqWG5S2tLHdAETUTgp7zgFrhfXLPqDge//993X3zh0r8jKp5LFFKWEkAzY6nBlY05zR2PryKP55LWx4EBa8x+zcrD1QBvgZPbJYnwwQ9lxwZjb048FJTP7DlmdTSRmmouFxDwUqp6s0c04oSukFhtCAUK3WUGBqFuusJ3DI0KyR+mOPGv2xqp2hnEBIkXRGWeLOzLQiNjmVvuqo0smwQgGPysUDA2c2TIYT6GHIE5+PiWquwsKxo5wNugNj6akZcHbUmi15/AEVZmY0v7Js4CycSigUjykEOJNfxb2iTWvkPPBlJELfzclcI4vlY8eURgrXU0unDMRBwthaQmmFxzUwBFBy+yQt/kNg2OdlQh+FO64JPh+KAq+ZsT3wEBvZu++oWC5an9Lc3Ly9B6oH/T0Uz1jGII4AihSkPGwQydg9XgpWcpaPAWZWo2DTDSiVjps6kcmiehCnGLAzMDcGSnmn1VG73pGffR6J2mcnhwz6Lfc1UGRtMFVN1XrNvkchZNAUqhoKDHmO/U+cbgK6BkMjoTK5rO1zSEVURrYdzgHUP9QcBnU4/b5G/Z56nZZ6NiikboNBUJds0BLrqTtQsVw2myp9Zy9/9rM6c/68Gu2udg8ObSooii0WRcgzyE5XNWOvy1xSn375ij7zmU/p1Oqqua0g2MwKOaJdYmAEEL2w0XjMnBc3b96woXRGegX8BkYYrJNO52xfQjLZgLchLTAuQOOckD8fPnwoJo67A6O8lnPcHq2+xZxy8dCmypI3mJIZNUs7RL7rcgA8obCxBman5yx/mS0xRt/ZnEaOV5NzC9aHB3Bnoif5jj42SLGqAUt62aL2PaQQ65drC0nI2uY6MESEXvIT9YljpH2C9+FvAIccj2vzrxlphquJNQpZzHFSj8zMTmtyauqYDAVsJmyoFgS3C8gjppoT+60/fDBwBxP5A0ZWkbOJP3xmiEp3HTXtPVhrOCyaxw4Xs0/iWqGXNImLAsfO2I6L/ZMrZLV++rQNuGNWhdu6gVI0UrfPJPW2/CFHoYhXoaif+RgaMhF2PDCAxiKl/clqeVPP3MmI7jTGY5vj8c8+VtT+YJqjDV6kDcg1TJ5YG80v+K+c1uiSxifgzCCb2wVns0Q+CQepjz62Nf63lTMLVMcAzR3EZSGVhnMHcEYLw4mt0e058zohReg5e/pleX7+s79zYIG2N7eNCYLlZ1jB1uaO3njjTbOAwWAQ6Nudvnb29s0//JWvflX/7t//iZaXT2nMVCKYX2sKHxxL9RVjBglABA4mlDAgBHDm8QE+6mp19lRr7GqsluIJt4kQRdVlm92BC9bMfgzO/F5XOZMD0+tacThQ7Emw0Xj0AWYwGSzIj8AZdkYrXAFnsJd1OWOfmvWhyqWuOk2/RoOI2g2Pjvbb2n5U06M7RVWKXRtKcWoJi8WaXnrp01pbW1a1XtGdezfU7tZ0amVaZ8+taHI6o3jSTZYkBBLk9Q+uu1aO/SM9uP/YLtJTF54xi2i30zP5nYKWoj+TjdqUPgAaSiBAExsGzZ21Us1sFmwsxpxiYYrGQrp9+6bu379r5/fs6Q1NFgrWpH3Sd0bSgGFvtOuqDdrK2iCOtN783Tv61p/9hd787VtqVGtWeLz80mV9+cufU6GQ1lFxTweHO9YnCCNGnwk2kqcuXdTs/LyxZ7fv3NOjx1vWOTM5NWM2rA/e/9DssAw0WFo8paXFJc1MTdu0wng0rnt37+r1X/zsuC9xYD18JONqqaxwMKLzZy9oaX7Zno8nHbbt4AgLjFef+sxL+sYff11Lp+bVaFfVGtRVbZRULhctkVGo44226XxMVJHHCgbsX0xtZIoWo9phmBk+cfPGLd25/cCYMWyHTPmiwGftG1s7wPJWs6EhFFUk3OXlJQNl6TTj3icNZPi8YyMWmNr0+s9f13vvXbN+tlaTtZNXKkXCJChGj0f7jy0JAARJAjYF0UbbMvXSZ0m9UMja+xE433n7qr75zW9re2tfpzfOa2P9nKYmZy1RU3Sahz6BDQyrX9uKOQpfgDqN0QwAeffd97S7447pxYJMj6gNJCnQ4MugDuw/9JK5tmK33+ZjcHYyiOPE2kgQtKKcnk5TWWCnAHdBC+AMVKEYwfqMHYlJU7u7e1aYMxSmUMi7KmU44qp2w5E91xSwWEKzs7PGPDLat1yrmYXG7YdDVXD7Uiic3J44xgPDNhMEGTZEodgwSx9rwAUjrrfbDaYym2FhIm/FENO6WEM0sNNPSGN86ehA77z1pt743W/MdjY9NaXzZ84pSt9tmwl9XXVRSEolFQ8P1et03IFHphq6TDXEkvWr0DfU75vFDdbMRy+pQ5wCMAWM3Ue9bbcALRAIfs3OLynCtDd/SL2hYxNS6fcFoPHgdbCz0pMKOKNA4Pjof6D/MRYNW+DnPe3WErDrMPiAwSBOBPoHbaqzOxmWYo/CH58e7wHBM3B7HVgKgE0KX96ac0lcYY1wjgHBjVb9+JYJqE4pI0dOJhnyWi7oY61gl4NEsfmzx84Gmu0ctXsoo65FywrUYyWPYjtKoe0LWU66ffuejg4rdluMeDThTlXL0d+TNYUB6xCMrkvYUFxHLW5SnEC2kBvYVwBnVD8U4GAAYBazIgcFkGmqEJYffPC+3r/6nqlc2XTG1ByAOkMGjg4OjeXnUABTBu5MHXIMeMCq04gPmUMhZRZppnceHhpRwRrldg3YIyHRyNc4HfjebI7WP9w1K6zLlbj9yO51QQkNWREFAYQlmAIZBcMlMgB2rgI68vg18od1UGupNRjJH40rNzOj2VNLKkxNKBILKZng1isD+Twj64UbDrrW32RA0Isd12ugDA+pFzuduTM65tLAjolqVqvW1cY2F4tr7tSSVs+c1sTcnPxMcmbYgPWtjNWsNLW/e2DggTXk9rLCuPeMvQeEMcQCdoAYRl8OoJf9QlEIMHH8Xg1Y24DQ8cgACbEhFAiZxZm1zDU39bYJ6OOWA1iiAYgei0fXrl3TwdG+rfFTp5btdhz8jmPhfKJaoV6w1iEcWF+4hdxeZqywDKJqyhm51knWOKJmLEFPMWpGwnK03TaDfTWWWZhH/bH67YEpvuQ8VGHUl34fgsVV+LjeFQBWuWQEDI4ABpYQV+2WJgwpOR7KxCRjLGb0qq1vbFgsRHWDIOC8MoGXNcbtAJr1mnrHCtqw2zHFrNOsWc9sq1EzogwiqNMfqdZs2qh+hn5dfvGKrnz602axfvB4U9u7e0bGM52TQSDb24Bt3BMA/YQW5uf09MUnbRL13MKCWRq7gAUGCrF2em6/GQ/2+8HBvt59lxaDms6eOaNFnoMaOhhZ0X8yOINYBukD2cf1BtgAXNhL7Ff+PSEa7TY4WCdpbel3VKtWrHCHmGEYC3Zm8iRWRIgs1hy5A8cNeQgikRx57hy98QnFMzkFQvSr7+n+/XtWaxILEnEmOuPEcszGur+3Z3GFmEIMghClJGaQ2gAAIABJREFUDsbyPFEAaNJXyHN61tYC8LThWfGkHY8pwUxh7fct7jI4hOvOvmfd3r1/T5OTBc3Nz1nrBc4XwB01GoCJOI0d0iyz2BxtCr07lMaUZwakQGweTwG3W4YEg2aTxLpIXma9HRaPTG1DhYUgoN6wnrRj+wzHWKqUlUgldPYcbRZMrqxYLcAagPRrtut2yymG22XycaUyCflCXnWHbbU5Z8cKm7m1TWj5Q0ujW4d8ZG08tjsSN8xieWxf/3hWI+DsBOShkh2DM7udyrEd8r83Sv+4Bx5S8pP9ZB+pZifY7KNBJJ/8u4/hmfu+sKkAMr+c454zF5y5QJT49oc9ZzZK3wkp7I/pyqWX5PnLv/i/HBLX/t6BsdZXXrhiCP5Xv/qNfvKTV82ChQ2Psc0UzFuMJ5VHX/3a1/Un//OfuEpGZ6hKrWUNoVw0EDuLwcZcz8wZm+zzcXKQ4HsKBGHAmqrUH2v/8J7a3aJNbmScO3WU3U/JGFWXuaWwZpS+H+XMF5VHBD0YJAog8iFFBKh9aImTQO4OLHCnNLqPtilSqAoUM+MR9wEbql4daNBjDH3MpjeWDjo2sfHR3aI8TlSnN+jNeVqZdMHGlmLp297ZNIUCQLZxekFzi/Q64JM9XjQg+LGjax9ct4ZOmEfG7D94sKm5mUVdufKy4omkeYZpMM7m0opGA/IHpVAIGwnHgnIGQx9UvdLQ0cGBXdhsLiMkXGxY9+7d0eHhvqanJrW8tGjFAY3lWGSQaP3GJHpV67Q0CDgqTM+aPfQ3v3xDf/Wd/6x337qqWplJmkGdPbOqy89d1PR0TvUGalRTs/MzH42znZic1szcvI0LZsQ5wIxpnUxgAkSRzGBuASGAsdMbG5qcKFi/DxMjKeqwYL7z9ls6PNrXO2+/o1/86vcWKCKBsGan5nTp4jOan12yhMhCJngfHO5rMBro6Wcu6uv/5muamZlSpVGyBtPesGWqoCkz1k/iDrXgmN0m+bEBIHp4uEcMyYOpRoC2Rw83DTAPeo4pwjY0JRS2IIqNF5BnwBGmu1m3++esr6/YUBDYefrOABmJBH0AI/3+N7/S333/b3Xnzj01Gu6kUxILzD7j+xmuQ+8b7BVNtulk2hQJtxDuaqyeorGAgT+CL0odAeK3v/29vvc3f6tmo6tz557U2uoZ67fBfkWBjj0DLMqgHXp/+BnPA9zcu3tfr//iV7p187b17s3MzBkTSCKnD4J7h6E2uYWwa506GRN7TGpZwW6T4o4nDrptExQobqA/GZzgFvswoVEDnrwuTDSTnbBmklhQmmCg6cEBgGUzWTvPFLSmiB33hgAeSRoUa2ZptEERrrLH5wNsEJzdqX5pK6hJNjb9kUb6ntu8b0OGrNih0ReV0VW1mJZFMU5yPtjfsWbpiYms3beM5u69nS29/+47Zm3MZzKanpzUVGHS9lX5qGSxDXDWwULW61kizqZSyqZT7kh+a0wmCDMOHXDmWqKw9vmDgBwXXNLPAJFA31SHCXjc78wX0tr6GYWiCY0gKXoDtboUNmOzN6KEA8o8XpeQIsZBQmHRoRAEmKGkc3wU/+7EWnfypts75e4t7JtYaL02ZtgF4pxblAjUSJrE6S2zvsYgYMkdHwzwojDinFJAMEmvXOVeQW5fm9kR7TU4Rnz//OcOcLKEFKSQ5pqw7l2rkg1OsamNvL7fXt8mh3UhqRgQQq9cRMUj7hn52Hp4IT9CIWw6OZuqxq08IEyC4YCtTQpo8gHgjHPBzygCKVJZA3a/M0Y4mzXYXQ8Qiawx1G32/v0H9/XBe+/b5DMUydXlZZs6i6LFEBByTRRljn5CPmckYucYNQ4VkCmN2BrpU+YacNuP3b09s0JSOFFY8XzUMmI1sZCOB7s6ZjElDwyst82xW0i4lnwKNQZDuGpx1Oxke/v0xjIFGZKUoSGsJ/eeQp5QXPuVhppYjkJhJQt5sx1Ozk4pnmAPxeT3jOSMeqacURibumqrhCluss/i8L58liHujIHGxNjewPa5DdnqD5XO53T6/HmdefJJFWanNQIEY6Pr99xpfbWOykXX9ml20ZhrI3cHA7nTBXk9pt5REK6trpiKbsTQcc8JnHurjz3WHScOwGONQgjZAJB4wsAZDgkIIuIFv2ON1qo1PXz0yIZLYH/mmiwvr+jyc5eVTHGbnJblMyb9As4gyyORmJjA6N7rkQmRkFO0cGDN5XO5JAx52+vjthZBJZNRG+oUDgWMgGVP+cy65NW4j7XKp1AgYoQJe7fbpUfMVZ5YCKiruEKIHShJFOi5Qs7Wod0yxsO9EJt2OxlUImLgUxefNsKN88hx8sUaQz3m+tFLO6AfrVZVr900cNbEYls8NODm3tdzpO5gZBZEwBlDv8499ZQ+94UvKhxP6MGjTW3toBx5bX3t7h3YZGCIQOocAMaFC09oY417jp1SJp83oM98AsiFk341YjsTPlGvAQE7O/T3D3X+7FkbBEPsgXigT9yGVNCK4kCudgyIEYeszzhMn5R76xdyNS4McgkEBf8P2OceqnzPc/meXGd2RHplw/Qrh+29beozvfqOew9Hzh2umnQmJ08wrImpWcsvOJ6Yr8DaBaDRI0ndADize3fu7dr1Y4+j4vHa3HaHaeXkh8lC3vbpo8eP7TkoVlzTpaUlU3cBhlhW3eODbGJ4nHv/QtRUao+pGXfQF/GGnOpO9O4YKKOWIRazl07i6cH+gU0jhbBw1WbyjwvkAHlGhJbLRvgwWIra9P7DB9YbiPI/Mztra5H9RE3A52P/cAuIpy9dNPKKYyZuAYBxp5BfK9ikxz1lC2kliDPUKeI+d10NuVUTTrkAIOcEYh0DNANfx/c6O26F4P/d+ObW2R9PbnQnAZ/8d6KcnfSckWtcm+HJOH2PWdNdUuXjUfiWqWzEwcf3OCPPuYKZO2DvZH/as93x1R9ZHN1fHr+P+cuQyf6lrdHw2fFnAZzZEBR6zo4HgvicoEL+uAvO/s//4393YK0pjE6vndb580+Y3/YH//hDvfnm28bq4ulnfOvI8ejx1pbJ2X/0ypf1v/5v/0ELSwtqNLs6PCrbDXxt+plkm43C+JlnntX0FONB3YkvEvdeQOVoqdra0t7BHVXrewxyde93xhh5P8XUCavLKNsAbb3y+5lWE5fPA9gDoLkJnWLHJkzZCE0a7I7tOdxIc4Bi1nbB2Yh+NIoa2BQK9YF6HS4UzGxaw0FIzdpIlWJf3YZPhdy8qWbpVF4Hh2UrDtzpa2HNL05pcWnSVBMb4emxcWuuF7jbViwSt969Rw8eW1GMWvOTH79q6tlXvvo1s5axeQks2KuiUcAmi49Cjvs6uYWKM5R51AEUBLJMLqN4Kq5HD+7ZDUQBpmdPcxPAghULeL4BZiFuCGmF30gHlaIUDWpuYcnuI3ftvRt67ae/0Fu/f8s2bDoZ1+n1ZZ0/v2EWPfo/OP80nmKfwUZDC8pYAbXaPes7hF2Ep+CeF9c/vGEbl/u2Mfkqx/1cuA9IJuk23o64709VW5ubVqwD4n/209f093//Y+tryKcKKmQntbq8bn1YWFKSTDCMx1SpAwBb2ji7ocvPP2f2wd6oo1DcK49/bANBsDS4w1G2LMCaTN9sWyFKP1kkTOM5m8sdykGRQz/l40c7Kh4R0N1R1W4/hz4aiU+ywjIG41SYyGl9fdWYL+wr9J+hbjEdr9Mo6dvf+qZ++tOfqlrB5phRJp23whurmilnIQrApDFT7mh5WFzZfqEHB2CeTDPMwbXFcOxMHXz11Z/p6tXrNl71zOnzWlpatZtGA17cAhebcE/BsNe89Cf3FWO9/PIXvzb7ZrlUsXvjcK817gODgoZdhyLVDRYUfu7gBgoQEh5f7sAHV7UieZCMIAxggk+SpRss3X1HwUthbX0+x2Ou6d3hnnIMImGt8Tezs3NaWV62RG4s23GPjXs7BIaYAJa5Kb3HbK0Uo+7UQffmjycgkiQEAcQxc90pyAEEZn84Vv9OAIdN4YtxftxjYN/AnhaL+zbQYXoyr3wubeDs/p1beu/dd9SoVrS0MG/DdlAK6pWqHj94ZMCM6XUkRiadMoGNNYutkD3IcRD9KaqY+Ga3DqDHjHt7ed0k5DJzTEnzmtWH+/AFGckdS2l6Zt7up4Ebwe5zxBCZ43HahHws2s32kRrNsgEzALoNW2FiqZcJrXG74Tfnxnoxj+9NBkt/ooyNR6hYADp3shTJji8bp++g5HXsfLp9h+6AHQoArgOFrkueUHC3LEHzfGINxTLJDeWOHht7TVO0saRix8PeC5nm3oQTdQ8lCTcGi9FutIzC4WFvoIBRpAXs3HQ7qNlNU+ghVyDoQiH3/kQrq2t282/AGQWRq6b3rTClx4wCnaKJIs3stWHXAgqLfaLeUKwYmPe6t7BA5eK2IJsPH9rfLC4uaG5mxloANh89NvAbi0Tc50MyhV3FklHbkICQOLw3wxwAvxRAMOlWxBzbf1DJ3Mfx2bKeCB5uTxssrN3g+1gJIHbZbC+GFll/qFe1etN6nHEFuHZQ995QhDxaDka+sPbLNQNnfa5fIqHJhTlNz02b0pPPpxQN0Q/bNLub3b7FbJFMAuUB0cW4a1c5A5xx7zlQ27A/tF4twADj0RmK9Mzzz+uJpy8qkc+qNeir1e+pjwW3N1C7wZRD7k9XtzhCAUyBCLFj97KD5KvQB+rehgD7Gg4MziNfTJKrd5uqt5v2PeeVQtSdkjm0/V3IT9h1IAaSa3ht3oeYwHW7dfu2gWSKS0Di/MKinn76kg03s0FDdWJ+y+2LwgpvhITbWwbQYH8wEp4cQ2x3b1HhDrbpD7lxPP3NfiVTcRu5jv2NAtovvwY9Jl4C1ALWw+pamnmtqt3jkmuHZZEil3zP/ub64ypiiFE+x70142aX5rNvbW/ZrV4gFlbX1rV8asViIMoka9juUwiBwNRTrNXDgYoH+2o1quq326qVi2pUy+p3Ia9HBqC5TtxXDVtjhx7l5RU998ILSmZyFo8PjoqqN5o2NAT1sMLaarZsTTPg4nOf+6xOb6ybEoNFGnCTLUzYQCPqhjbTYOktOyraNYA4gbAjnkNy4Vghp+cyBVvnWE25zqwT1ybt5mhyCyCKmGEDRcIRy1/kI4AMrg3EAgAQtSF7n8IYhQ6CiNrEbOgh6qSBe/uVYxIKIodjmp+fF8R0pjCl1fUNA+o4nj744AOrOVhT9JvSH8nQM/IbPW+09Ng17Li9fKi/qQSqfN96UzlGchLWXWoigBG1N69DDOKL3zNllqmi7v3/XIszt1Gamp623HJyv0/WODU868ecKAGs5X33XoeRqO7evWuWX/6OPVGt1CyOY6PkJtScGyybtCz9f7S92XOdZ3rt92Bv7HkCNoa9MQMkwHmUSKkltaRuqye33O1zfE47dqVcsZ1ULpKb5NznJv9ALlIpOyeOy1Xu9lh2t2W33O6WWhIpUdTImeAEkMQ8Y2OP2HPqt95vk2zH5yZVoQoFUgSBvb/v/d73Wc9az1rEa6CYWttYV1139NgxeS3QjGOWj+YsP/vBg/ty/SXPjpqPdcZZjqye5jK1MEZP5UrR/EGfvBSYOetJJy0Q8ctgjpna7hDuum5aqwO4MKDrgDHJCX3u3H8WoD0LzgBmxMMgb3wWnMnnuMNWeSJFPcBu/EwfTiruHG4Viu159HfGO9yM/P/7V4el1d97X9OJG3KxALzmjo2+a3wy562sUwFrGoQ4ADJXHTRrMH9M9E/cvvrca9b1kx//sI12F4nRUGZInUi6/7989z0vK8ns0aMFbdA4J5JWj23uyVOn7Qe//V/ZV146q/yNjc1dPWg423GT79y5o6LpW9/6lp17/qhepFwDuzmU6X3hgLNo65vzli+sWau1L/YpEKTbTSHmtJmSNvqQMcIiMZAdEziTe6PfdXB1M5gp8TSqrgCh80hX2RmB1Boll3+GM5icapCIoPcMWjTcbz3JEYtF+q3djFirHjZfK2775bZV91u2vVWwxaU1SSlxkTp2fMJSPbjaOMTOYiZUmzkTFis/H3MFGIPNtS0bHRvXgQTgZdN/87u/IdMDNgPAnpOnIeGEleB9NDxXPJ9MAsiV4bDlQYknYxr8vX//js3O3lShc/b0GevvS2tQe28np4OdwwjGio7iLsO/9bIlenvNmn5berxq1768affv3Jd5DF2uU6eP2ehoxrq6Gra6siB2EfkPbCkH7+5u0cpVLKIrAmdsXPUWjmwUiiUbGR22V776sp06dUKdKIIewyEKPbpUFSsV88r2YQYPFuhv//rH9vZPf2HFYs0mRg7agYkZi0fcIc2BfOTIIcuOZK1aL8v0YyAzYDOHZsQcdod8Fk0GzR8yHWAcUvNz88reYEOmsqNAZu6NkOVUkjkyGgS4L7lQQF7/wqNlW1pclVZe9uLkyrRaYnUIXKQoBTyxwQ8NZwTOkNvu5Xe1GXEQkVV07eqn9qd/8p8l6eRnEpUwODgkUNhoMEOIdA9zih5thujROURgE/jegIRoPKy5Mex56TqxyWEp/Mt337e5ucfW35e1Y0dP2dDQqGXl8JhUzl+lkpezZ09vXMAV1o/NGTkk7ozInZh5wzABI5FsJqtNiBkiVq8LZfaL7UZCo66bB87Y+GXN7cmP6KpxCEqnr6zBp8Csw748O6/G8wjAZEPHbplDkb/XnMfIqGRidBzZKblfHD6wUOwbNC3Y9DjIOeBlHCJG3LFSnRBbriOHGN1+F0zr2jUdWR5/ctb+rssqcMlz1gI0lWUIggHI6HBGs6TIfO7cuG63blyTlGsKyTGH6U7Olh49FmPC5sHGilyolxxB7NDFgATViJDrnPLFYJecLT37Pa6XFKROjsH27OYQaRwgDw5hWBNPWnZ43OrNthWRUDbamnWIxVP6jIwLOXWhuG6VfWesobkHhrYBOd0+S/cSdOuynTiAHXjAIKIpSZqbHWPPAti5IWquqe4pcjpMJrDhrtUkeXEyQyz43fUVu4asEddGgru7KJpx26yIdWJ9yY1OsgYHzhyAd9kuzvDJhU3zGXmkci6Rp2nonJk5svTc/e6YnwBgcQRj9gzmvlpxZhj0HWEMDh05JGabGRYAEK+Xwoz9hOIMiTJFFyuf2bLM4KA62khfZZdeAVQ1da25ZxRMC0hyl5d1z+mQ0yEGfCFnBQDIVh8pcKPpGDm5JJI9xoyLX3K0wUxG7B8dcL5nJ9ydLr1mEXHVIwOxG3fAbn0/rh2dX9g9gC/XgXvCPeRoBxDgTMlSokBmPhO1AHsc1xEmgecngqurP2Tb+aIVsVVHZhoMWA/NiMyAGo19fUmLhbtlptWoVgTOYNphUSjAOQNo+inrjJUEBcIa4pnE0l1uwhhFlGTKcuzUSTty8oT1ZAasStQD79HXpTWN8Q2B824OjMYv2ZFRyfvYfzX7vrsr5oRCib2SvCsaOcp9ajVtI7dlW7ltq5JJ6OP8DKsRoD0fxgHH2FBELAHrGantgAe8qEtw0SVqhAKZBsTwyKjka6whUBYMBM1U5NSSuUVgIiIuI1CsMkHPNIPKauxxzZFKo/whsFDMth/zIuTsQZlFIFuLEFMCpqXuaJhmqmiCkJNYUEaia0xQ1DrpNlJOJ+fknOfch0FL9SS1D/PcYEwBOGOPA5iR14mskfcn4BLie0ZVOLNY9ksA411rAMaq+wJmJVgz5ani2FixQsm5MVKg0yUeGh21maNHrW8gI/vz3XxeIwmAcZRBmATx7HP9Jyen7Lvf/a4dO3pYhmXFcllzaz3pPmcissee5SSOAD3mmWiUnD59SnsoEkAUNosLi2JMkX3TAJZTZjIhZgvmhrODNYeskr2ChqfUGOm0ahKUGnzw+4G+AT2b5MLKPIngZU91BYjAcZEGmkxlPAt0ACNqHFQcE5MwgBkbm5iSiQeM7aNHjwV4cPZkVg65Pu6LfD3nOvcORr2TYybZObEePMt1QM6Smmcvv/yy7hN1C6MVsI2cbWqWcr/2970MUdyHYXHDdvwkP6df5iBa456Rk5qWnvKBZ5M9gmeDDXrh8aLUMlxPYg+YT6N5rHm+ZkNgXswczwSND553L+uQ+WzCr+PJpO4XexjXlZoBQIxEnX0LY7IU9amyR/uUX0c9TKOsWClYrrArgJbojVsmmzZf0KxQ3NUcmi/o6nid3s+4NQLSOv+Pc0bEi8eosSbc1zrODJKEz+77eE4bup8d5syduv8lcCYWzDMLeQLMvIri2T93Zs864OxZ85An4EztE6eFAPtQc7J/eCkzAozUXsRfcX+6u0LWbvgcOAvE7dXnX7euSnmrTceKvCoessxAVhvabWZy7j2QHO+DDy5q4BgpXjzVI7fEyakpMUDf/NZr6jgVChxIBFNv2KeffWKzs7dUQH7nO9+xc+eYsapr42LOmFywWn3Hcvll28mRD7Zh9UbJggHzABrdI4oApftIvtgtWSMabUAZWSYc4EFntawL7jrmzngBcOZJGwkfrTurfWWhkW1RcVlLzHkEAnEb7Juwwf5J81ncdrf3LbfDwCwzaQALBuG7ZKVPB2j64EEbm0iL1qWTgJ4W1oKLTRGkHLAghVpEeSnbG1vSq3OAknu1urKma0KIYmedUMPwfl3kAoWSi+lTBkKLoqqtB4GHEdaGBXD/wV3JGmECCWUkFJeO4/rqmobU45Go0uJ5IBtdLWv46T74bWN9125fv2u3b961vZ28TY1P2qtfe9UOHcMqvG61atmW5++LzYHpoVjh3jFvWK7UbXllw+YfPba9fEHWq9gaI2Xr60/LMfD8C2ctFMJ8AFCNIxIOXMx2lMWe7eWKtrNdsh/9+d/YOz+/aCur23Zw7IidOXXeAr6QCkOkB9OHDtiRY4csFPZrxs8f8Gngn004lU5aIh21aALnOddhf/hw3q5evarNkgKGDjOyCDaP3t5+GxudlO0sGxIbFFKg+/fnbe7evEA3B3/HHY4NlmIAoOIexKZkjWPjw2Lqbt++qWH/F198wSKhgP3t3/6l/emf/F829+ChQNDE+JQND40JEMLW0WXc3toROOP7cK3YZDlwORSYT+E9kYfEAQ3DAiikkHj//Qu2vZWzgweO2uFDxxTSzCwbzk+KO6gWLRLrluMaM4IEXM/NPbS33vqpvfvue2LMiDLgNQ0MZPVMspmz+VOQcjAypMw8UIc5oxjnF4cthSRfz4FB0UxR4Jg29/+fFuyu++TmThtO5hYJSQbBQaCAUnLQuvwOpPb12fDIsAoXudJ5HWJADwcpr4vZCg505W+1XTgyH2zGNB14PbyuziYJSKPryGt48rUAqW7mWXF7hR11UmgxWG06j8y4FKy/N2U9A2mr5HN2+8oXdm/2tsxBxkdGVNgw6H1/dlZsCnNBMCaEB+PkGJOLH86ydN4AZk5OyQHBIQa7RBMG10OKR8fqOevLVosZU4UbCpyFowmBAwpZWDNAWziWsGQKs4uYgBBZjsXKlllXXesElcLiwiM5D1JocMhj7U4AqSzpgzxXTSsVSnIu5WcTSNpqVRSIDUDiGivcu1hUA8k1N2Bjk5K/8pnrJzMQ2WgXVESXme3zIVdCCua67zLl4SDyZhkBK6ViwWrVimRePamECkwOb1gFlyflXCORjfNzOi5YYuRabvZNb77LLwXD2tqWiuPNTYwZaFAELDPE+k54Cg0AfMBZT/f1uW46MrbVNe2rfB0FDq5+zpLbSQYBCLB0u7k9AQheN1buADfHZJGZWrcmOUA+n2YSZWqBFFAOihhcVCU544uRH/cPDmqQnmuD/JtbDzOOsYZYKs1/IB/FDTQoRo4/u4YHQJj5PICca4jIoMMzBoHd4n5xP5iVU1SCMcPFc+OYM18gbPlK1YrkniF39Pss1puy3oFeSySRNUYtFoZZqQqccS1qVQfMCiUXSK4ZlVZLBiZIp2jqtZhrqyKXK7sidCcvB77hiVE7eOSQZUZHzB8JW1fQb/5wWIY29RrPMftKTeCuw4bz/vYJPlex6ea26SoDLjDsIO6Ewhub+Y3dTdvc3RJzK2MdyYOdfNm5spFvGNdZwt6AzJp9j5n6a9eu243r1+X+yJoHnFFwHzp8xEbGxrWnAEbJcAV40JDiuZMs3ouHEGtWcqwu10bh16zlJHlnzJgAoJsay+DZoi4IkydK3hrmaa0uy+fyqg34rCZIN9JF5n1Yiw1nSe8VcNQWMGgUczC9zpk2KpAi+VwJJz2klORwZrTGkPoDtlAXaeQNloWsNppwGL6QtVStym1W8Qk0xzCOILMuV3CS0bZZPJWyvkzGBrJD1pfJWqonbcXKvlyaAeOcnShUALSYggCkv/e979nhQ9N25csv1RimYRiN81yypqqeIQjMYFVzSzSnYY1Y5wRms5/xnlw2nV/fV9J0v1+Nf0AZYIEze3Z2Vvd7dHRE4Ahwyp5IaDW1ACYVEA484zBaAFn2IwUW4dDYk9Q1ReaI+oJ/i4sm+wMSaGqcY8dPWjzZI0OTTh4ozT5YPUANawqGnTXG/NXBg6hCsl4kR07MF1JmAEw4ENCs8oMHDyTJ//Vf/448AwBnnAs4h2pGtlT0svXcvgSzxTPCPnLo8LScueXoSpZbHQfosvYgrhcGQ3zG7As2E5ZseWnFRocxvgnb3PxDgVruHWc9/9ZJhJuWLxYE0Nhi2LsAbjC54xMTms1kL77/4L7m2zB+Iad14fFDKccA5IwH0IxjjdIYY0/ned7c2bKl5ccyfkr3J21qetSY+NjcWROL1h1GRv2UOeuwYrLO5251ZIxyPf5VBq0Dzv4tWeOzhiCsk38NzryiW2vIyf356PBkTrLY+SUiSIKGp4Dx2dk070h/YoDlPCLZl8AogDMXHfMkL5b4mmfAGcQJ4CzSAWftdqnNEOM///RtGVgcPDht555/QRs91tvMvNy4cVuZJyTRk/QOOMsODdurr71m3/72N62vb1ASCHINcrubdvHDS7YZ9p+VAAAgAElEQVSzuyUZyJkzp6XLZQEgV8TIpd1FxzVv5cqW7RXWbS+/buXKrnV3NxVITRYaQbyAMwpjHfb+p+DMD4Mm5gwGzRUBDi27Q6tzM527z9OZs3qzLNkgCwnpS263YF0WtN6eYUvGM1YpmS083rKNVbIawhbuTloq2W/BUMJJIGu4i3kdTWuo6zg6PqSincKYLgUdZLKQ6Lghf0JGgUadh/rixQ8FIl5++av2/e9/3yvQ3a2nYORDLVR1yjrzPPC9HPh15d7wNRTlZGzNP3yg63rq5Ak7MDmpzYZBdXLReEApfBkoDUXDlisVLN3fZ5trO3bhvUv28UefWW4nZ2MjDO+esYMHJ2QJj0zu4aN5ZV8AAjSf1DugzQnpDICG+QaKKGyIJ6Ym5CqIKcD6xopNHRgTMItEkDDBGuHiVLTqfkHgDKCxvLxt7797yS5fumqrSzs2MjRtJ489Z71JHmxAb0VZcSdOH7FEKmp7xV0xEBxGXGPs/AdH+i07MqiNjQeXkFIcn+gYwoTR+aQAoEhJJHptcvKA9fb0WSRCHklIYOna1es292BeIBQwxgCwAyBhbZwclnTGAYbcXzZy5g3feecXYnf/w3/8LbEmf/R//O/2oz//oQZiJyYOaEYT047+/qwYVGQEaLgBZIT69mswGNmesxYHKGH0gr07XwPgJtcF6cTljz+zVstnZ06fs5HhCcmMATfMpQWCPjn/EWCdTgM8nRnKe7+8YO+880u7d5fh4RE5hPL+yYXiGWET1txluyW2rX+gV0ySk8Hg2OiG9NnYOzJBwIab2XL218xdOUaLwtnZ93Z2MjZPihQOObrTzKPQydfchQ9mjI3bGTAAaFSgKssJ0w4sw9HRhyxCqGexpA4gBbsc7LDk1/d3QKwDCPkzr80Vx27+jM8cDAjbxZh67koqmEJ0s9rqopZLexYO+GwoizS4ZrM3r0vaGPL7LTs4YCFAYrlsj+bn5UJLZxClQZQw9lhcjBnGEE6zTsHp5re4JKxBDYwjU8FYQw+5s9ll8waY8RIZtmeOiKFzTBj83V7grP5fxHXvw3TnQzKPqdb2LJGK6NDHee7Onduaf0tJqpeQjMbJQ+MCSnI+xYCnzKwWzDZOcQCKlgA315J1CJjGZRPmkevJ808HG7ZTLmC1mgoSDvfVtTUrVkrmC/idfTszZnJERdLobIaxlQbYbm6s6VrTfGAWFQYAYx1mUp2Zgs+bd3BOk0+6kZrbw9iEvZz7zgwG8jeK45ptbhB8uqnQXtY+AJjCAIDq3r9nCAKbsLqigFg3NO+MawhCdmHUmBbsS8rGfB/fkyYlrAPnM6AVU4G9XefsCTAHrGjNtR0I11CNJwfW+iPoGzv2BPNKUX1vmASuNfsA55PeuzccDjiTVb/HmLFOXPOB4sQ5hjljEJ5Lt25Y3zQwuK/8HgaS2Vr3vDUVvcBIwj7AENCIOU2w21L9fdY/1C8pdTTSbdGw39rEztRcRiYMZalcE3urzKt6Q2s8iHwKZg9wVm+KUSNKgGYIgCZf2rdQLGrDE8M2Mjlhqf60hRNxC2I8pPBkZixUYbn30aD5B3jHiANTDKf6gAlTRp91KfsJ+RfAIxgJ2V4ZMyis3mHgaCSgxiHLDHmbi7JByiWDC83PAXDbtrK8Yrdu3bblxUXhbGzmyamjgES6dfTYcZl/wAihOKAxAODBFZPmiWTeGLKoAUXIPDLbvN4Ha4hZHZ5PGFNMzRSlATCisKR+SqZsCOVC28TAUxsA0ImZmT44o31dxjEb67a9s6X9A+DCfkI+K3/n8sBoXtFs4jU5p1yAAT+nN92newHr5YxqAjIswnEYZQ3jHzC08XBQzNk2ssJ8Tv+f9QLQ397JOUDU3a3gZWz0ezCm6B+wVLrfVtc3bHF5VSwbairVOvs1qVGy2SH7zre/pbmz27dvWb5YtCB2/uzPiuVgFqlhG9vuuS2Uirp2gO+d7S3bo+FTLuleOok1Z4KTNPIBiEHOCEvGs3379m3dl2w2a8eOHZOahb0DcAoTRB2LCzQ1AUza9vambW5tKDQehQ/PIc8czCXKHsAfTO7hQzOuSVGr2rnz5/XeeY+5PZfnxnVNpXCmDQp80RiGSQMgHjt21DLZQb1+rjsSTd4TOz87I2enY85i9sYbv6b3AuBk/6WeQX7vGjxuRIjzWBEdu8gyTQ6JmWzG7TWow7C8Lzsmi6OFZwcmj9qD+7m+tmHLS6tyomSPZMzgwfwjNR94XjhTlYkq4xFnhBZmnm54yIvKwV8ha4ePHNHX3bsHs7ngsjNxsFxdkiHZ+XNnbGQkI2m9RhXQ43f55UxdKJds9s4tW11ftsnpERufGrJGi9DznAVjARmFuAgU76PDjnnNFsyNHIByip8n82gecwZnRorov2kI4skaBa3ogz47fvYkiNrtrc4czZs5E574VXDmCBUve81zuX4C0J6iP0eueDNnNFgF0NRQ85wpgW3kvTEG0II5C8pK/wk4O/c1ZI1/3ubGX/jggl27cs2mJg/Yt77xbc1JPXz4WPIoHLLoomCcgBaZYVEctLDQ/MY3vmWHZ4559swN28tvi9VBKnFUSHpQ0hc2EmQ+UIyEsDbbZau3SgJlu7trli+sexb7++bzA9DoOoGb3QaNhLHbF3bMmQ9QBnvmnJlcmC029K7gobMocw7Ys46NfoP8FwpSB87oNjBUDuhqNTAciVuzEbRSoWW1/W4LB9MWDvaYtYO2skyhfNe2t3NueDwRs3R/j01OjSoMemR0SDk2bCI8FNy6/XJVXWxkMc4tqstu3rxlt27dEvX/5pvfld25u9mdoXy0tywIB9DUYdecSJcCAdl06fjD/mEE8njhoSR9yoSZPiCpGoCrRjYYh1XIGSaEohHb3d2ydCZruc2c/eJnv7Sf//M79nDusYpLdM6HZjj8+tT1W11b0QGEs1+MHI2eAVlVwwDki3l1AGBLh0dHrG+gn6aAisTHC/NiurCDxygj0I0slM1s1/b2tmx9bVXRDAuPVm1pYdNuXHtgtTKzfeM2kplUjhwFDjNUQ8P9NnMY17qAFSt5GRtQ7OBCRqD22NSomDU2ZV7r48cPNUtAd5T7wIDy/PwjyQmZmRwdmZCtPe8pGAhrg/r8s891YNMBgy0bG5vQAcANhKEbnxjXBoo0BWBGlMH9+3ft7//+byUn+93f/R0VgH/yR39sb//0bR0EgCDeBw0L5I38bAWJl1yIKeCrr5/CNC6KG5DEjCLsBNeUtcDBjKQRWez9ew8tmei18+dfsmQirTkl5FjY+fOMYFcLXorGnBRiaXHdfvKTt2xhYVm27P19g3bUizpg22YT75h4oLsHKA4O9snAgM1dc0GyzfeeKc9CVi59+v/uwORA4PuwmbvC2W2enWw0ikp+L7lT3oWEo63uSC04kJX9I4ORjqsSZi5tdZvlnpdMihFQ7pdnn9/ZGB0Q9VjzLm/GyUdAL1I3cu1cV93NcDigQ9EqR0DP9poGCBk4uzuwYV3Wn04JnC09fmhb66sWDQYEvjHfqaEK2FyXBTGsGRk2FD+xSNhz20NS4kwdOkye2DOfPSPH5PV4rpFo6JEaKkSYw4Yha76eOTXMQ1xRjaU+3U4kbByssIkw04mesKUG01bY2rT333vP7t27K4YP2ayAIQVqNOaBC7/C1pklptNPUQqAQ0pNk0GmLMx4lcoCXjjvsZ/i2iUHw2hcRSfrm/tJkeCCSAvqfqu7KWzuWZmzb7XcnCKvCVkLMkDWOuZDhEBTGGkguo1MrCQjm96+lP4OKSWvR469zN3KsQtGEs0+8jtmHhybhkSOPEGKEBqIHIJIOXl+6eoii+N1bG1t2MP5eXV8KWwH+wckvUG6zft3bLJzSdsrVmxxafnJzFMqkZAageYL8lG2aGYlYRs6gBwbeFgkGAqAkUCeZwaF5TtrAVCpMGM5a8ZkxkIREyQsm/iFULcKZw7tjrOow3sOrGoqTcyrA2WsZxhDNmB+nmPVKNiQS9OccC6dZGdRtuRhcRt1C8RjNjiateHxYeuhqYOihXlnGpn7yGSRM9Oxr1t5n0aAaxQCtLux8Wcv4IwFnPFzFEpel2xze3fPyvWqpfp6bGRiwvqHs5ZI91p3NKwMtGbLzVqKNW4yK0nzwhWYNDFh5WjecK5TuEiWmOqxsdFRl/lEBmWrapUGQBqQTtYhrCZAhlzLsLrfrAGYIN4L3xs3O4wrHi881mwmrrBkjT2cf6R7fvzECTt3/gXrHxjQrBrzUDQcCHpnz2p77D37ItJbpFXsM5wzvG/nJMnZh0EFDJqL+6AG4T0ggR5Ip60/3SsgRMg9Jl8AU4yjnCoirgYBjVfktx0w1nF95bP8AQLs0Q5woryg30MjkbOe9YzkksIeiSQfgC7k88XCnuVzu2Jnk7GIzEHWVhZtd2tTbBq/APnIDTFF4RlL9qZtfOqAPmTuEQrb3KPHts6MI26dT2a53TrFYfPVV1+1Q4dm7O7duyrKUS5QNzJXigLAT3MUyfDSkgyFaGzQLIEk4DmDeeG98P47Jl8wSidPntT5CejiOrC+ATlI5/lavgZTDeoqzXjKUn9Powa8TmTeFO/Xr12T0gpgpsgRARxMVHaVXcr1nJ4+KMCGYcxLL70kYxD2a9YG14hnj3UB+0SUBaAOZ2n2X+YjqS/Zc6iZAFf8bGZJq2WY6Yb2Es7A5547a1NTk0/OVPY8saJdbq6be8614Pljxg3HWZq4PAsYKTGvyxpgnSlJkkZOg1gV5+SKbBZFA2MFyUSPnjkc2JdXN+SeCtjqMPzIr3mO+Z7s/YA1zF/4mfwe5oxGE39PUwODr3oFBUHbepLMPI5bNsuss5tx5GfXak1Lpwe0li5/dtkWlh7a2XPHrT+TtGJlx5K9UesKmTW6mqoDJNH0Gr6aL+s4OHqB5R2o9CsAzUEy73t0rPSRCwKQXAi15KodcKai2ykxOnNnjqlzZ1jHrfEJLNNM2b8N0n6FORN47HzzDjgjVsCBM8kcvdfCudeZOevCsM7HSIQHzoJxe/3c163rf/wffq/Npv7g/gMV9mfPPGff/95vqpPDfBA23Jc+uixXHuQSyCQYoCW1HqnQkaPH7ZWvfMXCoZjcCNfWFmW8cfTYjB05OiOdNGxSROn2zlEO5ofZJmYeKlii721YvrhmtdqOVes5ASjYF5gXFyLH3EK3A2fmATR/xIJ0l+XkiFRJWiUdAA6cUfBwswnyRA/twJls6lsUqLAHDSsVqlbdJ+siYLV9nxXzWBiHLBzot0a923ZzZbt/96HduTNv1J90hpCm9Q+mbWSUUOe0Zs04ZOlSnzl71sJhn5WLZPaYNj5uoMvOWVR2DoXrV7/6VVHxbLDul1e0dbKkvIUE4ORrOHxhlBotR2PTkWEjwflwcnzcRRqg497cUsciHokpH4gOLwdM29ey7lDYClt79uEHl+xf3n7Hrl+9KZkZXaLDh6flFEggMgcEm3wmO+IFfrOwTDNRsSQzPt2yFYbZCIRDOmAxg1nfWLX9aklSmXQvxR8uX+RhIXnateXlRYWbAzg21/N25Yu7Fuiim3jQBvtGbbA/qwLH72/Z+GTWRsYHZZTB3BmD/oBCOub79Zr1Z/vsyPEjmg3jcEfecOvWTXXv0FEjswCAIW8JBqM6AAFmADQ2a+zuse/FcphOOoXswOCAJDBcb7rvhMdqRiydUkYJ/+/OnVn7y7/6kcDxd7/7Hc1MvfX3/2BXPrsiCSWsGXJGWLr+vowGiCkiCIWsYxIQDml+jU0sHAkoIwpQFY3HJafiUL49e0vdKcwDcA3rS2fsxPEzFk/0WirRI3A/Pj4iW/ZCCVYRFotctm376OKn9t4vP5C72IGpaetLA+QmFYbN+3ZuTV065Bjc7UmnJDNjTgKJn4LOxUo5+3SuRUdSAPh3UjxP6418cL+qolNyQ2RPAedO1pEcUiRwT4iOkLaazjvAxrOal5LXyzmRN5yf4ODgkyy0IodZx/XPC31UoepJyDoZbJIzcvh5wIzX4ua+sJ2m2IdRcPNgAFDMO8xg0LflUNduUljXrJDbttzWprUbNRUwSMzIACIjqFKGAWa4O6XDh9kbisAAoEwzQ07aSNFA1x85Exl9vA6BWBVAdPkBYjgvMhvnsn/YW1sK/OV6AEh47QGLRDEacQctTQjJDf1dNjKa1XzV2uqyXbx4UQVKNuMYLoUPSwrkExDjvjMTsrONS6BzQYNZQPZIodcB2wAvmACKWaSQzrQGm2kcWQvq+LJ+JItkNioY1NwpbBDASF1PyaAJZm0KxNK84DUzD8cwPB1rufeiAMDJksydwq6cSp0FOeCMHDa3HyLxRcqGdTgNQUlO6EDCChAIjBV5nb0caU/VdnbzKnyYV4I9Y39AtsYsNHOpzKOxF/emXD6QC6mGYXBgHyZzaX3TlpZXdNAOZYc0cwhQgIGgiOtY4APIYJQAaRT/ZCXxwTOL86a7h55kmuw3XPTyzNw4BQTPDNchEMBkxW+RUPcTt03NYfn9ms9xJ77nKubJGV2H12cBtEGEdMPQqknSYXWYGcSps+7Cif0+y5FLV69buCdhw5OjNnFgwvoGYPAq1qiVVKALnBFGvI/lectqddc84LoDzqhg/DzHlDrkqFX2rVpx80r1ZtO2yP8qFpVtlhkdtqHxMevLDoo9q8P+YSffZkzAa6J4M6XMnLnAe+88l7FBS+8BQAbQ5n5qTjHcbT5cT5mJEasKswdYd3/GHQ/FBPeMZ1FGI4WCra0ja11Vs4wYhqAvoDEDMkmlGDr/gmIPGM9A1sp94kaxzpBrcv7A1gC+mJlSc0I2+BT3xARhaIMpBXI8ZyqjWdhGw4azGRtQDllbjBVNIKTkXDuco5NJpO5IvGs6A2ReIatxQBixCK7BTZHPGcKzAXDh6yjMmaGcmTmoz1pj+xU1VWB+nRSrIVC6tbFmXe2W5Pites02VpdkEFID5HVRB7XcXsE8WKGgQOLpw0ft5OnTlurrt/16w+bmH9nuHm69ziIf4OPY+ISYqxdffFFAiUY0Mjn2sLqYaSTDYUukeswXCEg+t7S8LKaQ5291ZUW1BNqnJ1mY3owuNdepU6fELtIgI7xakr1cThE95M7BuCpXcNhFzQDcHz1ctPm5hSd+AZzhFy98oGcWWTPGPcgXYSjFoBXJH6zI+RUDIc778+fP2ze+8YZ+3uaGB9rDOIcHbL+ChwESROfISxOLPQUX6UcP53W20wCFpUfNBNPMuuRc5MwCBFK78W8090r2IUSGz5l08Qtwxt/DwK2uraouiScTtrVNfMam8y4AuBOxQEYi8mbOJXL+sPht+2xtZcM1+Ss0issu+kpX2rFRNIe5tjCZrB/YOxqBOEoS18D1HhjMCHjS7NGevlewOARAAsM12MSWxWLMsUW8gHUaoWEbGHAM3DvvvWsLS/N27sVTFk34Bc4mDo5YIN5tdeJlPHCmZ/hZt0bPTVh1x7MSRy//TIZWjO5gDCjVmWvCOgWaA2dyJ/4VcOZiYzrgzNU0Hjjr7LVP0dmvgLOO5P6/OHPmXqWXa+a5NepaQyB5r6lNBAhKm7Y9AWctB86iwYS9CnP2H37rm20KsW2GLhste+H8C/a93/i+HZo5bLu7ebt587Z9+cVVW1hcVmJ8LNFjv/bGGzY+OSWwsV9t2Lkz5ywSTtpnn31p8w/vWH9/0p4/d8pOnDyiYh9tOIe9c3kBmLHpcKE5UIpWKiNR2LJKdd0KpXWr14rOWj9EEeMKQTnNwJh1hZ4YggS7YdEYwnaZZwrMxCZU0sYOOMNSmMOSTpBzbOT3bGho3/crDMD7rVHrtnyuqlDq/TIyj4ztVwADNdveIjS0avG4YzeU++MzC0W48C7kmU4yxiq//utv2nPPndQmzMaLGQYHCkUrHWlkjXQ1YaugpkVrPgn9fYZGfYLUnfQJWrdaxyYctyOK3bJt72zaxua6ckWmp6ZUKKyvrkpmEgK4+txmjjaYIiwIi5Mv25efX7P3371oV764pq4jQYc4AI2ODdvE5JglUknrHxiUvpxZQ+bNeGAGh3osmWYOy80+YI+L5IPDDtcouu4U+b29SADjcuZsNsmKYfasaqsrS9qwr1y5bvMPluz6lQcCZwcmTtrk+GFLp/pcMGugy0bHB2xgqEcW87WGY5ZicTbckhWQv3R3WWYIcMw8SUvWtgAaJHQUXxTiHB5IGpgXQH4QjSY0s0VHe+7BnAaWmfdC5sjGBWjW5qPQUWbVMPDoU34S82CAhlu3rttf/81f2cLCI3v5lZcsO5i1Tz68bCuLK7L9xUkRAw4AGusFtgjHJdYHJThujFMHJmxiEsdFN0wr8IEFd6ki2c1Hly46dyWf3+KxlJiz/v4hOUAO9Gek6x8dHVKuHg2H7Z1VW1jk/TywD96/ZMtLGxoOP3r0pN5/Oj1o4VDU6dGRFUZjim/QEHuI4jEg5qzRqMruvZMnJgkkrm3EM3jSRWfAQ+HsDBskIVQmjTPCgelgJovDhA2dQ8vp4WEZnFuUwJ/YChcM7Wo+bM3bFomwuTu2UjMVkq85yVYnC43X4Fgx52jKa5NjmuaxMHXhUHCW7M4SHODmgCYoCldYClbmrirMn+Z3bWN9xRYfzdnq0oJVCXnX/A8ADNtwCjDXoaYkhrmkEy4jB8CCgiQbYtKUn+XJvCg4IjFnz67droYdtHNIlJGQrKuRSbU1LAyVilSNOUH1bLowCXHmBhTjXOeOvT1MLs8hkhoaE9wTGHRZaddqmjNwc5foyP2S9ZRKsA1OAsbcJSYFnflCx+46FoLrBICGCVxZXZPbJ88295hCGXDKPaLr2oD5EvuB5ItYEoqdsj4jTcKUCMkgMx0cRhSWoQBqAICym32EVY8n2KuCFokhZ2L/5lBte5mXsBUuQ4/rpNcWQOoKgIx7Q+lEXzRsfX1LwevM33LmwIhjykFRRPFHN5r7ork2T4rKfq6iOxyxNu+ZzLDcniSXGbIhMWKhMydjHExAMKAwSbCqrE1le5atXCy6GbV8UXPKPj9mKhFZVeNUp5ml/YqYFoptwJ1chpE2+pHZ+S2VYN8h0Dqh94lKhedKwEMZPQBW930pdOnIsp8590CChDHBcLIfnk+KXTL8uH672L/XqxZOxW1oYtSmZqYsO4xDYcmq5by1PFkj5xaZe3TW640uhfDSqIGPZT6ORSpuFjdHgTNnBsH9p6DPl0vmJ/dvsN8yI8P6iPf2mITLvoDmKTv7AgDDsV40EuMC/JiMdPYdQBz3C1YJiSF7ViQZtVA0KJmwk/cF9CzCniLJQurIWeuAWlN/18kno4nBvBm1Tsgfklsqr5vi+cjRY7IMpyHKPSLCA/ZM7AINmK4uSW8p/FFyIHGTEUHLzf4wPwq45Lxhp6BpwHNA1QcQSMajagBZq2ZhzuOAa9ow+16rwf67AHVABYU6jTI9Owpup2Ed1LqguQGQosDHxY9riEwZcMZ6p8AH1HaMfPheaqzhWCjjoJz5UBD4uiy/u23bW+u2XyqJ2ek0OzCY2c7lzBcISiF16uxzForGlDt59/6cFUoVNZHqtaacaNmjkEDTDMGxmZmr+fl5NW4wOeqcb+x1gLNEKqVmAmwTjsgoVpjDWl4gGmBb+yjvhxqJc4L9nEYpez3NFyIqkKACTh8/XlDDmj/DwHF288GzsbuTlyuzy+tlXtrs6pdXZPc+PXNQ7Dw/j72IjEiiK2CkkLgzInHp0odiAb9JzTs+rmgcGkFyPMzl5exJAwZgA2PNYuZsYf6XWo+GLCMIAFeaGRhOUJB3lCesOxwhMXDivGM/dPEomH2VtT6oHwHdNK0YN1F906xL4cTZCpjjGcHx1e1rjAHBxEckIaY5t7wIK8noAgxvUFL5BmBNjSKfABdHztb2tlw2YYdxcdxl/IfAasyFYlHVYZL6ci2bbRseyFpPImYbG4tWKGyJUGFd0xTgHOtN9VsoFLd79x/Y+xfes929TTtx+pCFYuwrJZs4OGyJ/oS1yf/EBEcfT230O1JGQG9nT2Nf09c8M4fW6iLhtWOe48AZtQUgqdP6fBacOcVDhznrWPS7uuZJM8z98GcItKcW+x1547PMmVpozzBnLtfsKXPGmc5+Qc3Ha3sCztrMaD+VNUZDHjj77rdfbo+PTUgqsrW1Y4MDg/byK6/asWPHHQW6tqZuKp1RNiDS3l9//es2NXXQPrp02a5evWXTk0esNzlgX1750h7MzdrE1LC9/PI5e/Er5yzZi8aYrg8zI1xU5rYAXRw2yD/KsrpvNLHiXbTdvWWrVCiw6e7jbuKQJos64EkbfV04ZDF3FtabAoS4i+oz8wcdQBMd+gxz9gScla1aK6nwoIDnQK9WMD/w2365pWDq/RJDtD3W7eOAjCv0ustwtXKD3a6Djc14RQDp6rWrdvmTyyp8v/mN79gPfvsHNtCfsnazjnJezJorRJ31O4co2mIeOCFnN2zmFanOAfJpp9SbTWm7n8lsFzIhsTHFPVHOA/1pOzw9o44u6fXbm1uaG6CbjynIyHDWwuQLJVJW3sqJOfvgvQ/t/r15dVn6+waULUIX58xzZ2x4bMTi6bQYWIozBnkJKyUoO5xwRgcAQYpJX3dAByISBh7kgwcnJdsj6LFUzMlNEPmUv6slpu/Klav24YVLduvGfVte3LVAV9KOHHrejh05IxMVOul0X0YnBizdH7NKrWClSkFAqTedFnNGAZArMHxONh4MUEzXl64oh69kRdWaTUxM2vT0YWmvWd9yxmu1lXVGmCQW6ji18e85EDnsmI8cGx+XbEkWvciNIiEVowCYK19+YX//478TGDx37jmbPjBt1764buVCWWYgsHM9qT7p0ZGhISmga4QDEqwQAdMzhw7Y+ATdPQwi3Mgr8zPLK+v22eef2/sfvK+DAUfD8fEpzVaykaRS/Rpu5pAaHs7Y6GjWYomQLa88so8/vqDA6YE6lJkAACAASURBVDuzcxaP99jM9GE7eGBGTF4wFJWsDZDFfB3Wv2jikZbBZDt22jkacQBQ9DjJoHO95KDvMFGaJ/LBbrkAaWdUQKHtsrKedS6S1IDuOhJI5mEAG4GQy+/r5JXJfRGwT3ZXW9bTAA/2CAppiiw61JwcHOA8f+AhQApGEoASBrk1++NJLmVGgnuiZ/LShasr7JlEhxxOuKlipezH3cHqtbLduXXTrnz+iS08moPutQgGCcysIvXERTDgt2QqJlBGSCqGO8x4uUH6mjVgJL08NYpuFwCKNJCMpJheG+uHOS9UA2oOecCWvh6NDgWAt2FDYPqchbeiLAzDCRpJLr9NroZBF/KtOYqdbevp7VX3P93X55zQJPXDAAl2rmU1im1mAAzQCkBibVPERNVlZU8T66h75Q4rnqGHDx9JKsz7AdQjpyGnj72M+1IizBYZtwfQKXq5bwp0Zd4qFnMOm82GnjVkjcrtamIag9lS3fZyW5ZK4T7YmdfrkpqbNeCaBVjpB2UwwzXqWMhTRKtoT/UIbAZDhLs2FduwsbYuUw72V36uXu/enheizdqGEXJB253rqbw/3gtFdbsp6SPgjFUDaGWX5v3EIlGpFACsilWg2Nrf1/5BxtleDvMTGpDMb4ZcQLr3bPBMIPOnCQUjwhlCg0hufKFu5WNRgMOcAQqQiwLMeHYVKWGmZy+RTFkintJ9A5TQlGLmC9aOPa7jrsnaTLIG41HbK5esUK1YMB61zNiQHTx8QDPTzBlbsyor9xbsWdVJMgFnOGSyJjUjifSTNVirP3FtrGG9zryLAumbWg/YpLdwIY7HLNWXtszIkCXTvYbwCikEgwq8l46bIsoXF4vBDGq35vtoJgA6ZDDDZHiQXKu4FB3hWNi6Q93al1E6MF/JvoPEkP2fxgSMiqzHkUoiP5a5hE+SuMePHmn+0tfy2djIuPYz7svQ8Ijy8nheYeXI2QScUXx3ikaKfqR5/KJJyBw4OZy8H2YiOWM6BgDIT9tNNzcoVQAN3aDPQgGecdzB22IjmSmuVmH9vHw6jDwwRsJcpNXUcykzMM2AxrWeeb88k5z/AH4A29BQRvOcXDMAmls3vDZn/ITEuFop28ryotWrFYuFg2JKcYsslwDnzlwF5RGyRjImmVk8eGjGDh09KsZzeW1dskYYNNYhNQ9fr+Z5d0CSQqR6NDkBMIxjoAgJksUlZhMDtYhjz/x+29rBibGpeujLL76wG9euafaM8/7s2TMyjaJphPKEBxEGdGeX2W7n4Cn792JR+xL3jnvOvsi9hm2NhAlHLtr16ze1lwF8ICIw7aCpTUNyfX1VkmsaR6i6YBmnpibESr399j/ptUwfPGBvvPENO3XylGbtMMtjjovnhKBv5Jw0S7gnjAsAGtmbKcJg4TiLaJpTx1J7cm4p7qLVlOKBsHrmsHnd5KoyriLJbqUkUCLXSM6dRNwePpoTiEK9w1qgQc16gb1GBSDjK5/fIuGY9v52s8sWF1bUtGHPh2Do6RtQbib3mE0GdQLNhuWVFc0rsuZ5Jp3xnWu+Um8pL5DGAmsxErN4KGqpeMyWluasXi9YKklzze2TY6PjygdeWdm0jz66JHxAztmhY5MWTwYtHDUbGE5bTzZlvrCbMWUtaJ7sSdyMy1SjMc/fU4vg0qq6g1zjjpujwJmzBBFzJndgp5R5Cs6ckYeyN59IGjnrIA8cc8aalKmgB8yeWIP8iq7R07p5zbJfAWgeOHPWIS6EWocZxJFkmh1mr+HWgRs4t4Av7GbO2jBnSXvt/Nes6w9/9/vtkZExHWoP5h/b3l7JBgaH7ODMjHJQenpxh0vpYGQIcGV51V568RUbGRq3D97/yN5790NrNwOWiPW47rmvoSLmyLFp++73vm1jE0Ouy+3n5ZJF4OhLDl7+vA84q2HZWrH96prt5VeV39NuAeiYP2GWw+lFYcgAaGQCiEXDwRFwBmgjXNUXsDbaTWYTdJGa1mxTxJHdAFuGNtzZ63Mn2ExxIqxU6HCZNRuEwgXMmtj1pywc6rVEPG2JRL+YwWAw5v0cR1tSkDB/8clnn9qPfvQXMmB45ZXX7Tu//hv29a+9aukU3WcnWWRToPjk4WfjVGBmLC6DB2YGtChk1oCBgYfAvdw73j0dNSXet1xYIsntSOIwjuChPjwzY/FoROwUA88UCxgyDA0OqpD3WctCiYStzD2yn/7DT+3CBx/Z3k7BUkjlkjBDGTtx4pSdee45y44OW91acrHj5zBThtV7by8SSRgKV7zp0Gq3bX5uzj799FO5+5w/97wkgFyfzc11xRbAzlCIra+t2RefXrG33/qF3bh6z0qFuvX1DtuJ4+dscnzaubZpM0PnnrWedFQzVZtbaMoZdk6r87Oxta2hZByG6LRC82Plj4Tk3v17kk7mC3k7e/Y5O33qjOQiKloadKyQsu3JEIRrjeSJw537yIYKezg5MS55gpuvcnp9OdmVirLrv3DhgmScBG0fnj5kjx8u6AFDRsJcJiAeZ0/AGXI+1y2HNWnaYLbfDh0+YIOZPpneEFzK66CQBix/9NFlu37jhoorMtomJqaUyYfBCd+b7iRW6bzGiYkRWfkvLj60d975F7t8+RMrlxoCZujDYVHo6FHoEPTJeiX4mYy2bHZQh0ipzAwMg8FuloGCkGaCky92LNaRCHgmHBSMkn0mdNB2cmfotHEwdAAbG7p7z083PlY62XtcWxf269zZKNZ5RuhiUpgihWNv4HoTnglzBvBBB49klWJXrICC5l0ILqCCwxtmh4OQTqukd6GwRZJJ84cjOmTUXezuMl+7ZbEoYnekwGv28YcXbfYGIBvGJChXLaR4ysTpBmRELZPpt4G+PhvKDlo3jpWV8hP3M9g1CnZZ5XtukTznOMpG49hju2y1LhkcORMVDhnJgiimsUbvhi30Qyqp0eRnY1cOkmOjYBQoXmF4+MzMBocp80T9mUEbHZ+wJFbvjabtFcnPw0GXDiyHGYcUc4Sw/k4Dj2zSAbWQrpeT9nULCFMYI9ehS92JU2CuZSg7rDydjc0NsXa7ezmBM80JcMB5XWHN4cBowrB6rCrAlhk9PlNoMrtE4bmX27RQCLmpM0XicHevxTn2si44fygwJfV6MrTtXDE1n9QymRbFkylvxgg3vA25a1aKRQEL2C8KrY4bpPZcZGPMUIrFrMmdrKvbLwBKMYSkiGYPskUxPN6soYBIgYYH0kHH0LCWYex4VvcrQG6uKaDbKTk6cw+e/5iFI0GBNM4GJPh8HVJjCjCeQf5fg2cTC/kGlvX5J+6DvC4AKYzdLmBEIbI55VRxgADsVZw3GnKjw1V3H1vrctEs4LPMcNZmjk7b2MSwjLpC7EXNmlhiVBliy5knEiR1ewGFEY6KyGY134IZSbnigTPAv/vAzW8PJgYHzZEhGxzKKmTcFwxZAJm5inpMLgDtHSl0REwntQKFOI0IsWrsGZ4ZEUAc1gqJJs9Oo9VUEUhDDfDFmlxZWnEMJa9LMtSaQN1QNqvzFudYZnnXVzes2/w2OjyqIhRzEZgLOfWOYP3e6+0z5L2R/1WWLA9AgnyO5xNWaL/KqATNLTdOAVsGY615QJ9rhLDeaDrCkmLiBLPgwt+dwzOMmfKQ2j6xqawtmoMYzXDNWRc0s5yCCLM0Z9jE/ufiJpitK1u6F5VFXK+H1ws44oyk2AQssWaqZcDZklVKBUm7kWQzc7VfLlopXxCYRO2BwzDMYaI3ZTNHj9jEgSkrVCr2eHHJ5h8v6EGFQaHxCUCjdmG9sDeNjo3a+NiYCn7YJPa2WDIlxleZeTDQADYvGsRJ3wt2985duzt7W3sdZ/rhI4cF2pjbAmzTBMbenuuQyWCeFXHBydGoDGNoxrJ+sLnnPHfOydPWanbb7Vt37LPPPpcxB9eCdYOUEYl5sbinrDlA2e7upvJZz5w+oTGSy598rBlAGqxf+/rX7c3f+A01SO/evWd3Z+/puSCehv+HcZKMK1pmy0tLNv9wXuccwIs1TFOdZ4l9jHXJXuGAV78UOjBk1Emd+BW+BiYNiSrnLe+R8//atSu2vYVbbV5gHckn+6OapJ6cnz2aZ5eZO5rRpQKKCJPy5sSp0zY6Pm5tv08NBhqge4WSbW3vyOxNa1f1NLJsNxcs2XLDucqSC0dcBedGea+ka7ey8siiEUZkJqUIYnaYaC5k9B9f+tQuf/Kp1mLfQI8Njw5aLMlmX7fMaL/1DfdaIEYjChYah2JXA3dkhrCVPLs819qjBcw4N/nsQJrs9ZnH9YxEpMww1/h1LiDe3Jln5qFmk/JQPdaMOBvFvnSK72dYs381c9ZxCRGAfCI3fxpG7UzXO3unU/SpiJaSkv+op5zyRwYuKBPaQbNWgEAdC/lj9vUX37Cu//Tf/dftZCptxXLNHj5asceLa6Ks6XQdOX7ITp89bjOHJiQ3+vyzT+32zVt26uhZGxocs+tXbttHFz6xvV3YjpR0xsOjQwIgvf0p+96/e9Ne+MpZ83V3CZQByAAXHDhsznSnSvuEK5esOwAK3rVyhYwahkQJ6ty3bn9LxRTNRy4cA8OEN+LeKJDGh5/CEB12SOCMeQRnrMH3BNAwMOnCetvmZrac5IONlM6U+8CyHpYsFOyxnsSIRUJofZOWTDDkmLZWy2+lgjNw4B5SkDLIj6veH//Rf7Z33nlPIcEzM0fsv/2DP7QXz5+0WARpCrIsbPdZcGR8VHVox6IJdc1kBkAh5m1wjln0bqRXIIvlk414WwOZDNTyFTgPIbOZmpywaDhkq8uLmkOBGchmBm2wv8+SWKXX9zV7Nn/nnv3oz39kF9//UEGYmf4RAevM4KidPXveDszMWCrdY+Uqhi1VZVHwwXwT7pRiFLwhTRXJzYYGbD/++GObmpqyF144p2F8OiB0lnGqo9jgEMLO9dIHn9hf//lPbP7eEj5ENjY6ZYcP4ZLVp2KEubaD02M2NNIn989yJW/Lq4vaiABnbBrrzIQsrUkXz8E3c2jaTp8+qeDiGzduCDwxPPvCCy/YCy98xZKJlKRGsE90mumwEhaNUIegS14vMyl7e7titIaHs9oUyR/jvbJe2Pg48JEbfvb5F+q+4bI0MY5LpssHC3YjHworhDqeYNg4IHmaCvEaUqaqjGTGJ0fERLIeKYg4TPdyJbt+ddYuXrxkq6trylY5c/acAlXzedcZpxsG24oM9djRIzY6nJVc7N7dWfvlu+/Y7Ow9mZAcPnzMDc9TzHZ16VDb2UErX1dW0+TkhA1mMKNp2W5uRxsFkjE2eIrdEA56bJGwuh5I4z3QvQZkcAh35BNslhSOvFee6Y7kQNet4Rg3bZAdVyRvloivpbCTK6AHpFjHSOZoNqhIKxRkIsNmzLPv7PwxyQjLNZXv3TEiAIzzZ5g15BcqhAncJeQ9maCqFjiNwIRSKLbdTFStULCbV6/YB+/+wnLb25bp77PR4SE5MNLB3RATW5EEYWJsxLIZslzi1qhWVeC0am5+hDkFctGc9BLZiQtXRh7GPtEtJ0k4MJpM1DYAc1Mxy6yOFJedwWH8NJQJxUxPTQHYyPIwhIiGCRWN6Powr4HMKBiNWO/AgKUHBy0QiVgJiSJGCE2zZpvD1ckrkLNwSHD4ihlBZkMmGXOCOG9pnobC2QEqmI2wJ0cHEPGcUITQJEKyhAyJLrYOKTlhOumobNExeUDq1XRzQ0hdMdZIETocT+jn8dxsbWzaxvqytZrIc7gurvHFNQLISgYqyR95bQqoc/cVVhEAAkCAtYLZIiMv5RhvmLm97W3bRjZVKJif5kK3X8YJvF/Y4QiOZlEnZdwXi1mzOt1Ya6lgQqLF9YCthwGn8GEpS3KHjXyt4QxBlFPnpLaEKxPTsV9Gmue65AKaXB/JYl3ujotPwW2PfaHuwK3h+heRdAhjCXIMq419hVkjj6OYYx/NwAhECOXe1z4Es6lwX6zosY8nW0dmM4RXN60XqXY8oiDofKkgNg4zkGPHj9jYxIiFo8i9nPS0goV3ueTJbrw8RAKexYBjx+7OTjrPXHsaJzIfwYRE99w1Bta3djXTMnlwwkbGxyQVDMcTFu9Jy/GZYtWFlsNc+nSdXPByVbJEQCeAA+CNagEgQGOGewtYwsUVAAJwQULXm+6VQx8GEc6d0TG47E80DQmyZuyAfZRZZGzsaer2JF3mJCoUGGj2QIygxsZG1K0XK4yRCzlxJaTN3ZLwUegym9YtpQEg3Flm88zwtdwbmCRYOF4zc03MpgGEkWyT96cxD+WidgnkAE5xb4TBwogIlpLnHuMKivOOeYrMmphthc2QCVpL7FcyGVODlqK6UKSpua2CGKYZ0Mn34fsz08Z9psDugaWNhuXSieKmmHMmD1xf1svgUMaOnzllo5MTtpXbtfvzc3Zvbk5Mf3+fc3MOdrszQdl0TZwjE3bu3PMWjsa0v8GYKdIBy31AN3PlNKelTolImnn37h2n+tnaFmMIuEMNwJ7P8whjRsYW+xIgRjI3WMVqVcAcV2qakTQslNm1tSUp//DwpAWDCdva2FWdBmgDzOAei3qBRhuyfgJl9/cxjXlk2WyfPXf2lOTvNIavXb9uFz/6yIZHR+3NN9+0M6fPWCFfsHt372tvw4eAcyvJGIN3zpHT9uD+nBj/ibFxrRFs/DnrebbV/NJsF6+dDFZqBbceAOIylOky3XMyE1lDgEDW0Oyt25qjZA/h2WAmns9iz5rsSw60w8TC4iPDpJHK7DDKnldeedVGJ8esUq9qjZBjjGpna3vPKvt1NZdxBu7MevNscq3YHwCzgFds8jn3lxdW1Ph9/Pi+wNnLLz1vE+NDWlc8g1yDy5c/lfQUJ9GBwT5L9ETlllws5Sw1kLTeoZTF0zGNCUFgSMWDk6HcEJG0RzU3zrkF+JViRvSBA2mY/gmUdaE8cQZ7jjEDnDkTrmctGl1zzPmFyCHSayo69U/HSP/ZEaNnXRuf/l74S2P4T92F9Xvq+ScukF7WGe0sj6EXUFSjlilVCdWVP9zVBM9AOkXsja9807r++9/+zTaOfPWm3yrVlhXKdVtaXbOt3W1LpRN2+rnjdu6FU5bN9CmY9eL7F6wnmrb+noytLW/b/Ts44vnl6Mci5eI32nXrDvrs9V971d783rct1oPJREXzA21dfPeGqo2q7RX31Dkky65te1bHYr+M25CTxAFmyD8j0Jhhe/p4DA/DmAHOcKSDQVPmGf8vENWwqXOGBD1zA2HPYM1qXrYRYMkdNk8BGoPDSJzo/qRtJDtjsQgPTcJCwbiFsNMHwM4TPvhAGyPdDjanB3Pz9nd/92O79NGn1m7h2BSzP/i937c/+P3fs7FRwgIBhQ0LhrkdztgDuRKMTrvlhv8lH6FhoCKH/dpdJ2/4RL/n0K9oRgMTlT0BXWQNHP7joyMqOrE1RVOOvAF2hQwrunT7xbxW4/yDefuzP/0z++SjTyweSdlg37ClU4N28OARO378tMIiuxkW9jUtlopYJB6yZheFXsXCYTqBLr1ehQoSnXrN7szeths3bgoQnD51SoWP3M/2mWHqlm4cAwIe1H/68c/sh3/yN5bbwVghbeNjB2x4mHwZiu6gTR0YtyNHp6wHOWyjKI3y2vqKWBg6f8yZYGzAZrKzu6eDHTkmEkMCJW/eumX//PbbsvFF+/6Vl17WoYyjEhcR+QWyUg7pRg2XobTYJPJiSuW8HTgwbkPDWdvaWpezF5sSunBcIemM3rxx0y5cuGgrK2uSTSCt4JDicMCZEZBCp4eDiGKVDjYgFnBGh4dogFRP3JrGLCSdYRfsu7G+Y59/es0+/+xLFfSnTp+14ydOicngtVII0kmjuJyanLQzp05qyJzspk8+vmQXPnjf9vaK9vxzL4pto5BRiCldVGZNuP9dba3ZsfFRhWiz0eMoxXrjPSLBkw08D5wsX11uk5MgIcdzAMnlCNL9xAwGMwRyA8myI4DYzWUAkjDD4DBSLojn+ugKDOemqGDbNs+2k9zwmmHN6L7y9wKVW5tOUoEjI3lBntlIgHkwub95DJRygZwzHV+jOU6MQwJkLAWtFeAZw5XOL9YrgqlNKGQbiwv27s9+Zh9fuCBr/LOnT9nxo0dkpMN8BvJSGF9kJiMEVfek1HGmmKlVSpI+GiY9yIiadc0p8T7YiDEV4FmlGU23W7MBPuTZ7vDtsDZVGAcZgzhpBY14pGVk9NQphqsuqJh9jyBb/i3dZcnY9vctEA1bvLfXosmENQHj5Yqs04ORuMVTaTXOAkGMfCJamxxKdLBl5MF8nmdaoagEL6LAzaUFJaHV4DOzFGHmCGIy20FFgXyQ+QRdZ/ZmMrno9nsuebAbyKY5/BLxhA0xUN6LC25IBg4729t2/+49m7t/V+xZlzWeDG8DFpy9d9V8/rbm1BxrhvEKtukRGR5JHlQuqxgtYytOFEM3IK5pDVzMajULMutGmLacLp2LKE2GWCJh0WRSpkYt5hjporJDt+qamaA45FrDfgNKtO5pkiHlKznJHffkifRUDo3MGMGgtD0pNdI1TD+cNJb9nQRiZkaIzNBzgBMtskXWZxiFAs0d5+ba1e2ufaVU0gcdf+ZlWA+wQOS25TFnkCGGm1PEwIMQYQBnrdm0gWxGDQ1YQdhc5rXGp8btyLHDNjSS9ULokaICQjFE2LcAknFmq4ky4PvAeHignmsgK/wW0iwYcmcxDzgsVfYtVyja5jYGSGbjUyOSxAGQYE+iPT0eS+yUImqwMKdYKUsSphm2qnNhxA2Oe4Vsi3ELTAp4yCXbI7AaSWm7pb2LuWCACE05wJTMXYjeaNS1ZpnTJQOLfQs2XsqJOrNSsOxIunYVtYBJB254mHURESODhVZbjCRNMjlK+hwrwTrv7ev15iQZhUCeWFdTiWeEf+vkmhhUMQ+4L4MbYlloJALMkachy+N14JyMDJOil857PrenvXM4O6TnsONEK8k5z3mRfbeofYP9J5WIWV+6R0wr4AqAAhjC7Io1JUC/X3FsMmspHrXhzKBlBnjGm5pX31heE0ADcDNPiqnL2RfO2djUpC2vr9qtO7N25959qWZwttTzTOA3AJbXixqlr89ee/2ralCKdcQgSK0WZqpY600LMI/am7ZAMCQp6hdffC65KcoGsgcVskxTx5tdZn1wr2lOcr8YD+E16/6ItXdzss4pk2YD83rUUkGLhHvETGovX8fToGqzt2+pgXfk8LQNDqByQbqct6WFh9bTE7MjR6YtEgkK+GIk849vv63mA+YgX3v9dZ39WNQzv8je1pPqVZOG8xAFDdLK2dt3tF/Q5EGmzEgKtSB7ZcdNmPvKB/Wq80Fg5h4Jb0xnGPcXxo29mffO6MbcvQe6l8kUM/RRuUiznmC0uEbOdXfHzT92Y66V1P6wvLymZ/bg9IzFknHb2t2SAonYiNxeyXZyRRmJzcwc07/la50yAU+GqgydepJxGxkZ0hqmWb26tC5Wc3b2mkxBXn3lvB2amdK9WXj8yO7M3pXaTk0SYkuY9aaWD3RZsbxnTV/dkoMJGxzFZK9XQe5u3rilhg5KD1hWVG6KDmHWTP9hwFNzMlSAWhv1BuWya1ZI0ugxZ5wlHXDm3J4dOFNZIld0x57xTcSc/atZMxVInr6xY6DiRs1dA/jJKIccdf8NcCanRjfyATvoMow7FmD8i2fBGT4aHXD2O/++TUe10fRZZmjMxqdmNAz90ceX7O6DWesbSNrLr5xXkHSlkLeL739gm6vb1t0OWbXUsGKBwiliPb0Z6Y0VotisWaNds+fPn7Uf/M6/t/QgAX5Y2MMbOrRJ8jeBzYVSwesAdFu9uWPtNt2ukhUKO/ogJ4taMRJB0ugyggTO6AR3sSGSHIHG1skag+G4dQcpjnF009SLhjxB2Mi3FPxbJSzVOTo5rbiTInDolks1C/gTNpSZtmR8wFIpdMspq5Qbcv357LMvNDdF4UgBioyKhxTWIrfL5t2WNPS1V16z//Q//c/20kt0YOh0teQ8CEis19mk3UC7tekWBCQ7Yn0wY8H6Ue4TmnRO6DZd0Ia6wyqUocSh+LE03VzXATo2MiLNNLbgdDhGsZVFnscG027a3ua6rS4v2+1bt+2tH79l9+/MWTIKOBuyqYkZe+7sizZ1YEZyhVqrYcEIkpQBC8eDVqwwD7hrkajLWGGBC9zWXRYHuSNsfBxCgBg2ajoSFH0AqnFYvUjUrn551X74Z39lf/vDf5BtaGYA69tpsT10GWOJqCR/x0/MWDwRtJ3chm3nyMFzHSe+P51LukFbWzkrFuic+mVmcuYMTk5Ju379mr31j2/ZtWtX7djRo/b88+ekCUfiIbctnLbqWNnmFLQKOEOmQvOADssxCpbhjC0uPpaEEVfM6elpO3PmrN4P0sFf/OId5a2w3mlITIxh05/VJgiAo0vFcLjTbcd0wADO2HBgzGBQAYJIegFnbAwP5xbt88+u2cLjJZmJ4Bw2Nj4pYMZrh9ZnTwG8DGezdvLEccv099vcg3v2s5/9s3380SW5+r3xxndsZHhU64uNXk5f0mjXLBDqtsGBfklAOZgBbBxWFI4C0NGIy/BpNdS5ArzIlKCKIxXuXDDezkmPLjGFBwco639tbVWvk6KXawGLHideotvJoijwKKbUzfYczOiCUqAhcYMN4pBDYgrz5ObNYDh3n9r0k09GkU0WG0U2RbiX+yTvKSSLzCdhBNL5u66W+ckKCuKMWbc2hQ/5RREssv128/Mv7G/+4kd2+/p1gYevvvSSABrSUaRIyEeYHXg4P6dOKgHpsNK0JbvamID4VMgyr0MwMZ1FDlFeI8Xi9vauzAVYC4AzbKyxTQewaw4NS27kYnQ7NbtH3MG+wEC9iuyrLZcvz0/eySho5uCqRvAzcwuw+JGoTBjoKe43eH5jCo3tG8haItlrfh/XDElWr7rVMhkSo+uYW5gMzUcppNungisejakI4O8V+QbFDwAAIABJREFUios7JWoBsZpFFQF6zZ7jl4BNHaDp5UF5g9vIX2hgML8Fa8YpW9grSH59/eo1u3Hjmi0t0ORDyo7jnZMboTaoaa9GTuPYJhnIIA1CjhnCmMMVOrAo5WpFwErOt+w/ZhYLhzQTgaoAYOxY3LZyGsnyAaCFoi6HCQZN8jQxmz4320bXGIYMhhGpkOz7S3I2dvNQ7lpRlLGnOIY57GSsYtM4c5ABMgcmMY0MRJAI0SWnE6wer1iuhpo5cdjfSESgCZaWa8GcF/cAq31mIJHyrq2syKFV1t51FyNAUaVg6mJJlva0fgBG3SFY07bmRXr70zZ5YMImD4xbsiehgoEGKTJ2wBnXOxzEFMvJSLm+NIdoGvCeAQ9iEMVa0mxx4BLX1r08DbWCbe2WrNpoaaYNqfzI2JjFmVWEMUOqiHyatSTVwJ4iDjhTAWpcQxge2Al+D+vDfkLBqm4+rLMYLWb12k4K3dujtcx+hkROs7Hkg4l19xs24WNj49qz+L6Y3DB3xuJl/8NoAYMF5puYeR0aHtaMK88oz65ARom9C2kxEnDnwoprHqwI68TJa9sCZoAb7jb3kcLaBYk7Vz1kpoBvrjlOhTB+HP5I7GncKPctX1CmHs8lMQKcq/yS1JP6qdlSgDMKGmWdcZ3Sae3vNMcwiKF5A1DFWRk2q3O9JYnL57WPjWSZXR7R2MPS4qItPVywQg7H1rrV2y2NOJz7yos2dmDSFpaX7NbdOzb38KHLo0v1yISDZ5H7tbeT096LHPj8C+fU6JXDssfodpy0YdKICkn09Oh8RJp46dJHdmd2VuZlgFGuE3mLMWKL+tJ6ZgEhuDFSKwPCUeUAxgTWNfMJs+lXXinrBQOqfL5ioVDS/L6gWDNm1FBEMDvO9zlx/IgURrjoFgs5W1lesHicueJhC4WZve7Ss3b5s89teXVVhjGvv/a6nTh+Qsw/QJ81C2Mnd+MmMschNYCvXb0mOTSz46xPIkNck9a9Xop1mrusb6dacSZZvC7WF79oCvJe+cW5QqPw0dxDATo+JM2Uky3zw+55Ym92ShuCzfvVmKCZcGf2nt25c0+NrNJ+2WrNutRUKH0isaRyfMORhA0ODksq7Uy4eF+4PJakRhjKDMjZGxYWNUG1TJOpYffu4ZS9bcePAXZ7bGtzQ/eT2X5Md7gvPJ/s0cQ1AcKa7bqVawVLZZI2OTNuI+NDFo0R9s6Z5OZrUQGQ+cn8q3QHKHkwUWtVnfLIaAg7F0cXScO/+dfgzKkxXESVExbqe3fyI6VOc6oImUR5YdMOozlUxhH8BKE589z//8HZ//a//i9tOl9rGzs2kBmxV776uoWicXv3vXftrX/6ia2uL9jExJC98Wuv2djwkC0+fGSP5xetlKMriUsZMreopXqz1j+QEbhAvoUk4+TpY/ZbP/h3YuBg0kr7LicLa31cbFTABwJe4j3zL+vW1YVJiLNeZ/YMC3ykjeEwBw+o1KHb7i5kBFhY04EjiJo/d+u1a7jek5JwQ1iwABRkc9wEHmrAj7qWFIpkK5CPVKlYoVCxZr3b4tEh60sP29joAckaV5Y27MaNWbtz576yseiIYzlK1wEZGqzaQB8HSI9y0Xhdf/j7f2A/+I+/aRNTg9KaY2fPfB32/hQHFFlYjeJ6BAWtrhzvET05rpY60AnpddbYLG7c2zgw6OaghUaWxsMzPDwkNygeIk5R5IzMftHJR1aa21y3Ty5ftvfffd+uXblhxVzZAr6QZfqG7OyZc/bVV75mU1PTsqmH0Yz1xC07Omj+YJfl8tuWB5xFKHx5rY7FoRtIQa7BXzr4Yon8OmRZ+ByEGmSdmNRr/uCX79v//X/+mX34y8uib7GaP3jwsA0NkVwfUFYcIdZHj01bNB6w9c0lyxd3rNl2bk0ccmzEe7mi5ffKVilX9e+Q6R05ckiH5JUrX9rPf/4vkknA5KHT5npidkNxjC6c4pQCq14lDyShh49CCebtzNlTcldCMz5797YkF7g1nTlzRgXzBx9ckHU5my+d2OzQkI2PToidwx3JdWFoDDjLeOYdInGcEp0JDtQ9muNcfscKxZyVK0Vt4PfuzNns7QdW3W/Y5NQBe+mlV2x4ZFTsC6/VSXoikrAiXZmamNDna1ev2j/+w08Ugjk2Ombf+MZ39bp4Nrg/HUqfPQY5CO+NwXE6uLu722JeYcyQBrHJw1DynCKbQUoDaAKc0QwQM8YGqQwr5xbHa3/8aMEWFha0DmhYMO82OTVh8Y7EDGe7vT3bxUBBch93Lynyee6UnyQ2JOxmAYKA2ao6yrwHdbXkoO5JxHCmworfs7emCGPdOfbGfQ2MrUAhQNOTkEnqCLAEZJjPyvm8/fLnP7e//tFf2Obamg1lMnb21Ck7e+a0jVPIhRnwLtnDh0Rp3NaAOOwHHxRRkSDOlyFJ7mBHkDciV9B7YE6Ig5KhbhWRLgMOYEaxrTdE4U9WEbNnmK7oa7qtUHTZNMz3YLAB20tDSlkszKcJKHBg1TXzVUKVAOOFc10kJFc1gmNx1E33M5sBi4qpgnvmmMvi58O4Ic3iOvNLgJeZN/ZY2DSKrnJZzBdFK0ynZvkAljiCeeHgHFwKNvdAEuCsM6/Aa2dWKN3Tq+aFjJi80GGycpDo3Lp5w9ZXlsXY0CBgxplryrA+M5E0EZCFudwqGB5XlCtCpQsJm3PLo9hweWiEJfssTqZgKmW9qYQANDOBGhSnjy8gH5SsMRiJSHbKP2RemWYK90Xzd2qxenLDRErMJWwRgIJ9mTlA9r2tjS2bm2Mo3slYKZYwrFDhTgkB+7Rf0XyPht69j868IT9bOW2weiqINNUlNoT1BFuIKyKOkLAe/HzcIjvNRSyyaQwh/+FxgemRvTcxNGHmsN34GNc3MzRoE1Pjlh3JSjJJkaRIj/2S4iKQWit7LRyQUgW2m/cqGZA3PO9MYzCwcPJO5JPUEbu5vO3sFdSFr1SbNjyWsefPv6A9LdaTsjrMatsVfZwPgCfYv6WlZRm28L5hkSh82U9Ym86IBne+lPYlwBksIHsEII8GIEwngAhpIs8sTSaAgmP9cTNMCITA6vAeaA6s0tHfdy6I7Bn5ArKufTFmGFHA1Llgb4pmgOjTIHQ13TD68LuzWg6nnH8AOUVZMErRfDLfyHuiFoEtZU3wvVkXzFABzjBuGRkaVkMst7Nr25ubApGY6tAoQo7OWcfrEDvdICTcMcbOOKVhfZhmoTyIIgt3AJ21yutHUaCZJl+XGl7knfEz+3qQyWd1TiwtLNoSwdgwhLCstbr1ZQfs3EtfsbHJSVvZXLNHALjlFTUVuAacEcyVMpu6s7ktudvhw4fs6LGjUpMgbayTV0fjOUjeZFBKAgAa5wfmFDwLn3/+uV29ckVyTphhpIk4OQJuYU4xPKH5yn3hfmErz4w45whfw34GW8RZifzvyJGj2m/ye7izxuRUi5yTr2EvuTs7K+A1fXBKKpJmo2q53JZtrC1bJNxtQ0MAJpdVB4v7eGlJJiCYIOGuePr0aUXaaO6q6Ob7uMcAopGRUWV83bh+UzUmYBWgny/krFTBGMw5HVOXsHYBXcgSOYe5x4Btx6w1dG6SecpzQj2DSmDu/pzWBPJnWC2uBxEkzJ9Rx/Ba2Ndbjbb19qZVD/CsPngwL9OwK9euWrFStgMzB9UEZgynr3/QzIfstGY7uwWpnNhPlIcp9UBZ5xss49TkuF7n7haOuBHdl+3tFdvZWVOgfaPODNqSgCT7BA7Z3B8s+XP5HENWYs/YXku1gqWzPXbgyJQaOczhshcp+1QyeVl4yZTIB2OtM5NmUNmq9YpMBXF0p75R5J7AWccMhL3ekzW6QY1OwFnHuNHb05wjvJtx68gan5k56+CyDlBzp4Kaav82c+YRdaLbKFz+PzJnl9/9uXLOrl6/bStrmzY5Na2C89HCY7v86SW7c/em5XbX7fChg3ZoespShCzXu6xRIbumbLndfdsrtKwHIDM2qY1nv85wbctOnj5u33nzWxaJhwXOHi88slt3btnC8oJzqRnK2sGZadGkWOdXq7v0hgRgKvscyMgcKTCxhGa43BsYJ/9G8xmAtU5onHNECTAszxC2BxQ6l7qTZ8DdcN0LN0SrAD9c1NrIHJFTlOXYaK2YjY8dssOHTlgkkLJHj5dtY31bMxscCHR1bs/esevXbtjc3GMr5CvWm8rYUHbcSqW6ffHZFXv+zPP2h3/439grr52yVC+MIkwdDCLhoW4+Awkk3XIWcR69edO5OwZlouFTQYRshRgDJAB0qlhit27ftrt37qjIoHOINTqFH8UhHU/kV2jJmbNgY2vUKvaLf/mF/cUP/9LWV7ZcInndZyNDY3buuRfs3PMv2tTBaRXntVbdEumEpbNpa3chf8qLeaSZQ5eC60R3ULb2ALNqVRIoAAFdGzpNFE0YOJC7RC4em80//uQt+5M//lN7MDuvLAdcBScmDtjo6LiK+mx2wCYPjNnUgVHzB5q2tr5opf28rgcHuUuzb0q+t7m2q+tCMT4xMS5wRqcLOeOljz+0R48ean3QbaUzB7NHJ/zQzCEbn5gQS0C+DA0agBuAfXhkyE6eZP4tpQNzeYW5uLY6l2yEuD19+OGH2rg4ENiEOYB6e/ssHkto3QHKOBxhupgjkHxKMr+EWFwCuiFDAWdk1JH9trS4ZA/uP7bNjZzsZ3FKffmVV+zAQUxSMAtxQ+JsiMi5yNjqTSVVpH108aL97J/fVtfz+PGT9vrXvqGhXzZppJo8jwp8DvE6OOjSsupmvcsRqlQUKGXAGhDE7FahnFcxJ0AYiahQ4rmgSFfsQCfovWnqVM/NzcvVEzZHB+PRozZ1cEqHDYUULBggl6KAXzBkbPp0e3UIecYArHeAmeYMNAyPHNg1KAS85KTU0XlTbCJTZdPG1a/bY+kc6wEQ19SSGgn7KoQIjwegNAjLXVq1W9eu23u/eEdqAF/LVBiMjmBQc9yOHzuqDi6vH5aUwntp+bEkwhQ4MBg4DyJ9Ub6MlA+4ynqDxzg3KmQZosixo+rpefEBmrOBieEZl7taXd05imu69LlcQQUPh7zkJb5ugRG6826+z70/DrvyfsXChHankpakkBscsLEJZn0m1N3u2D8j+4bBiiZ7BQIsHJTpCUU+r4+1xUGsIFAG29ttKxXZf7s0B6RQVAFpZ8LRWduw0RSLFIq4f8Hy00jgGRDTCcsFK8dhi7V5HakrrqklSZnmH8xZybNAZ40yE8Jn9kvcypD1YHfNB4U3LC5SQ54JXjfnl+4zMspWw+VBEYWRTNhAutdZmGOaUMGl10nHhY0BmgQXRyOSNqJtIoYFm2nZeRDDoOw2zGNilhnIaEZJJidEdSANzRc95vuhffn5F14x3GWhaMB6+3v0XmiQ8bNppGG1L4MsBRS7GA1JoPlZyGK6XTwJeyluoO1aQwYqXPcyAeA7O1bY25OkCNAEUAZ1Ac5g7Fk/steXwqJuDZoRNExxYmxj8x2RKRFyxv7BPovFMXRoq6vPHk/0C0U7JlzMRQF0ea5h7pzjqjO+QDKmfaBFx5pZmbYAyTbgLJe3rd2CVap1yw5n7fTZszY8NmYRlA+A7jbNVmYcYwIWzIkxj0wzgr1yoG9A75/GD88e7xVJFGcJezMz67lCzuVxxuLW1zeggteZRuSeMPPKY6oBGN2+A/tEE5OGGfK7vd09AULWC3sVIIHzdGBw0CYmx3VewH4D9GCSKFydfC7kZPihoIAZrBvNAc0yEnZfbz6JNeDZ4Vl3bpHIXen0c+4zD2xa26gzuI+cY7DVNLGYxayUytobeWb4WbxXnidUR7ymTjNKrq+VfVrUen5hzpQJ2EW8xL4YTccEszbILSxaYS+nZ5/64P9h7b2fI7/TO7+nu4HuRgegkXMOA2AwmUNySC6Xy9WudrVa+ayTLF0ol11l+e5vcd0vKsmWLatO6XTnO2llyZK8FMW8TMMwOSAOBjl0N7rROQBo1+v96R5yFU6uuputKXI5GKC/3+/n+/k8z/NOUCF5mvt7u7a3tWMlfi7nTrGg/eTqC9dtYGTYjrLHyrDbPzjUHsU1CQmv1exgb9/2dvfUnM3Pz8kNkWeGKyOmTGIOBECDA2rWoDpC9eru7RFzZW1tVW6NrHPqGJ47SCb3lUEHyB9NM7R8DGDQ7fGsobC3xzr0rDDEQX9JQzIzc07ncj7Pe+G1g/24Mrv4c64VfRuoE07W0NTJ+EQOgiGIQpVjmE9RSxJVUbF8qazm7Nbt20LfyFJ7/Vuv28svvaJzkvwz7jV7NRl6NP8MHHgWNGecGTu7O6qloJjqOSoOxu2n0B7bYjh4t2qNgPJRX9FIcibzNUgakBAsLy47in/dkZh81tHRYQ0e2Aepd2hC2ROcIY0zIAFh39raUXPGGnr1W9+017/9M9bR2a0mCFAjeZSzlZV1maqwxqlvYLNgqISuGuYHrBuMaxhgg6ZPTo7b2Snfe80O97ecLCnnUO/WSKu1tuLMSWbwsXIBaczwYSiWslYo52xgvF/IWWc3JjzQyyvPznuoigAXABgw/KRrRx9I/EclJwTNvM5cQ76MarJcU9Zwa3xGa5QO7StaIwduw0CkkTf8zJ1RTZVrwmT70fj3OonFIW/q5lwfojMFHoXTmzlDkP/C5mzt/v0a3OEHDxftrbffs3gy6SZR0Yg6zVTq0B4+uG3Z4yNN6udmZmx6bMraIjE7ih/Z48dPbO1pwsLRPpuYmtGDQ6CHu9/laxftpVdetFCUqt7sweOH9t7779rnt77Q1OvSpYv2rW+/bjMzU+bxQj9EF8ShC++cm58RcnZ2VjTzuHwgOXl5EVrXQzk5JBrhcRREfqZgfk1opEPzOISKA8U5T4FQOYojAtBiKSckyzwUJExqi3aUyFsx57W52cs2f+4SRr62s4u2KyhBPI5qiEGddfmK7ewcWDKegaBl09MLNj153j779Evb3tyxX/iFn7df/OWftaFROOOuCWRx8gRFD/M6pzFepN26toUDqLevWygV3Hh4zbxgoFC4seGk9PEnH9vjxUXB97PnZtSANVCzrs4O6ZEo5oGiqRwruYz9+K/esH/3B38kKDra0i77zqnxGbtw/qKmQH0D/aJKcZC3drYK8SxU8laoFAVDhyPQObxqaBW8yAQ8T2CpE+UCXa+tuhw3JohMK2lgRkbHNM35k//4n+zf/va/td3NPevuIKA5agP9gzY4NCJ4/9zstE3LyTBmpUpWqC3Ph4NMgbEtLTocaYTXljfs8MAFMOI8eH5hTvQEgrDv3rtjT56sabrGgUtjRrNGQXvhwgXxxomPoNHe30/oM6M5YONnkxOtjk0xl7Hp6WnlWhEpcfPmTSFUFKlQUDgERBUjfyeEmyefs1VTXoS3NKfcBxoHfgPXh8MBi7aGLJ/P2ubWugKnCcTefLprXk9QU6yLly7ZzLlz1hZr1waObkCUGI9XEzMm6TQDq8sr9tc//rHd/OQTra1r167b1asv6DPIhhcHr44OoWVwxDkAmExRJLCJY9nL/SHDjTXHvcTyn+YMFMIhI0zioT2d6Prg03NNNGtoTLa3dpR3yMSSIh1+PQfj8MiwxPI0+xw0iIZBqTlQOMxEPaRYhyIL/Y0i5IzGB/OEBj8b9IImpm7v3+R0R/wdUdeYoit3DSQEGqnbQbk+ijVFVIi7UDWfByqb3yrFsh2sb9iXNz+3mx9/aiuPliyVSCqPy3HOPTJcmZ6asrGxMU2sZeGcy0ocDuWLY4DCVcUrRwInVP03jSB26gwwaODVoHoIHK4INVHmkIFiYoeOeQn6Q9PwpXIC7Qy9n1fvFVNaZbxh0S3qhQvJFK3xzFFfhI76PNY/NGhdPd0WibWKBkROIfQ41jzTcw5GNEMUvr39g9bcFtMehJsqKAzrgQIHN0KeA4Wvc1l0lrE0RK5Rs2e6NA0LWkKOJnlad4jLZjU84hnjrMeakXSWBoqmjIws0E1vk/RFvJtyly2WlA3EEIZBAfuZDlKYD6xVDAHSaadnq5RUyCuLCo0S5iesXcLOMX0J+uUKyXkVxTygGaMGkMicc4PUWvGqOQPhhN4IIwGXRqhXTfViEiSRyBD2uQY1k2gS1jmoIg+uoQtaXV61mzc/UxODXpgMQmg6IMixVt7HrIyaQATYP7jHPEuKz1OMimji0V+2hK29s1NW+XZyJv0PFLTUUdIyKZ4VRTUhwyUXZ1KfFks/IVdml2XIeUfTj57NI623iWrb3hFTEdTahmsixiiOkcKZzeABDQfnoPQ8Gn44/g/Xxb1Hiwg60IDiGMI5HVhNdEYaM37Hk8dWPqnZ4PCgnUNzRkEKiyPQLMtrNHA0vKBuUDMpmtnf0O6gAeYswUXuydq6CnVMJ0AsRkaHzdvssWQ6KYdFCnvQF94PvodyzmRn7oZi0O5xFaWQp8Bnf8K6HJQB4T4UP/ZAnjXnMWgnXwOVnXMglTkWOgh9k7VF0wJqreYs6NcZAYOG9c/7gy6T94y1SENHUS2NYz1KSIYPTa5RYojBwAEjKtaskL2ODg1koTXy/oGUsMZ4Z4gNoOHk79HUs4eA8irGoly1QjYvjRONGeYYDGb4vNQLDRodeyVDLzVovE+VooLhecfQoiUP4qKgqzkrFCzaHrMLV68osy5DvqjPJ7ok61fuuaGwmsfD/X1LxOPW1dlpFy8saJjJu9/GedXaVh9AOJ0telcimbRP8Pw6OjQovH3rlgZ4rDv2NZAxTECgACvnEE1dZ6cav9GR4UY5p8Ewa549lu2qPYZGvF+aficXadIAlnMKnSbPIH5wIEMUzj725XyegfKZEDTuCS6xNIAKi6+ULRxp08ADl0ZQPmiDC/ML9p3vfNfOnTunYUVDa4hWmD9nX0L6wDNlXe7ubWswy5DAGQ05t1fWWUdnuwY5XB8NIeuCdc+AlTNOcSBmYqisP1l3Lsden+qByelJm5mZ0d9nDbPHkOMajyc1WFFUSCAguiX//869uxrK3njlJXvxpZfVaCeP0hYiA7Z6ZoeHSZ3vNPfUXfym2QD5Z5rNMAM0OnEQ17k+d25GZk4PHt62h/dviSLKmgJJjsVwAu9z8ggGHGVs+s1Sx0d2mNg3T3PNFi7P29DEoExC0OE78zyowj4N42nQoDYyxFJESM0hZ4BA+ElAkwTwkL69QWl81qA5V1RXb38NOaujX1+FUNfr8UZHVv9z13w1VGoOTWsQIxsh1M8atEaj9l+rOdtYWqn19/Xb040te+PNN2XjDWSN5TB5VUwRNjee2JO1FfOcntjM5KTNz87Z8MCwlXJFe/BgxR4u7lip6rcuMp7aKTiCNjY+bNdfeE68dmwzyTfAGeazLz63t95+yza2ntq52Vn74Q9/aJcuX5bxR6FwpAwghH5ozUolDiEy1sh6YPqDeL1utYymrB6IW6eQ6h/QBV0+UFA5aEyL5YSItksqBJqzqpC9SrVohSIvP9ofqB049BUsdZS33DHc4VGbmpqzUEur5bMVC4Wg5TTZ/v6h3b1zz+7dfaD8iFSKr+dwC9mF89fsF//JP7O93bj9h//wx5oq/Oo//6c2f2HEvD4WEZ/R5S3xUJmyKayyemorq6u2urZqnZ0xhUGzoJLxpIxKOju6lOOBgxSF1seffGJLy0s2OTlpCwvnxZvHOhoXpq7OduWAcACBpDHde3DrC6Fmb/31u9YaxtClz1pDMZuZmrW52XltGJHWsOUKWfM0eaxnoNui7WFLZ9Gb5aRB6+zkRUXI7BBGUEnWCgcRhxINJI2GCy2miAuI5z86NqZ8mT/6w39nv/+7v29Hh0kbHRy3YDBsQ4MjKuanZ6btwsXzil7wBzx2nInbYWLPylXcpginZVLp8sqyxwVbXVq3VIL8pbwOSfLVCK3kJV1dXbbl5SU7ONxXEc9GBzUNKioF940bL9mFi5dEP3xw/7GzVj7Y16YD/YAGgr/HdU5OTWpYwQGP2xNTXjZTDkoF/Hp8avQw1QEd4LCh4YSSyKHDYUrjwHQUdI6iCLopusfVtUUJoUFf44fHNjAwaq+8/Kpdu3ZNjRn3new4Dn5QGDY7eOYUnbnjjH3y8cf2xo9/bBvr66KzXLx02UbHprURgmjSrJw7N63DA7TMiY4xpKFJQCtS1H9rx5YbOgXNA9rGYs6K1aJL6hCdztGZoDIy7WbiJGe4CpkyKeUKcYBAI2HSBv2CKSfIBwgMhxDTvMZBxP2T4x625Jj31N3a5HynzDOHiDgigguUbhblzoUTOxSKfYDGzelQKbDUsIGyOeK4CnAmwxrJVCuWTyRt6dGiffHZ53bv9l3bebqtojMailgb4nUKMNAhtCSRsO41ls4MLViDvBvcN/Yd4iHQm2FagVgabR+HfEbT+5SK2+6uzmfTTOhWGIwQFQFVlKKSoRjPGTiHYgULfA+aHOl5XOgw18H/x7hI71V9IgdNEUo4gnEawJnZaevp7VHN3CgGeX4MTjisMbChgaZwmZ6eEU0p0BqRvrShA3SuVdxfl1/XCK/lflDk4q7J/aTo0j0WHfhUxaSoOmdQ21zRxboHWdOGVzfS4LmCOgWbCf/1qIll2o6pDfQcECGaM3L4eHagYDQUytvRPXduoszZWFfOgts5+1EIo0GFesxaZoDnYU3Uqhq94larIGyy02jqpUn2qmEPoO+i+BGd/MSCEReGTAGFlozmFUYDIcnhlrD5iYPwB2RIgtaGhpYm89HDx/WYA4/FOiI2ONQrujCaSopPpvUg8nxumklNtKtQMhnAlK0EShBpVSTC0PCIRVsicuqEboYBy3E6Jft+7hP/RIPGtathaEZvgmkUZyeDC/J13JSZ4Vpz0G/dPV1iB4CUK8amXNCQEnE+pis+n5s6Q2vkz7lXbr5Rk1skzSAGAxRtcqhUvhXDRZq7miVTx7Lkpkk7PMoIBZyenrLxyWmnsQ4FrIiO8KyqYRUNDuuANUph3+44AAAgAElEQVRDgxOpo1FhGHOmvYUic2d7RwMhGiboctFY2DL5Y8sXctqPaOjU6Nbp1/v7BzKVYBjF2odNgW6UImtoaMAmJzChGhADASSSv8dzp4GmG8WFl3OV5kMNWX04RRHLvaZB5efS/B0kiYvJ6PMxFJM5Rpm1mNf9b+SrySCrzJ7ZQLGaVUyCnDEggVWBuUM7DVggaGe4boIKS8tHgDsMGadFVOA3IdV1lJu1xF6aPc5bpQTq0KTBYWdXl1z3eDdEf1S0QNlhATCIipg4Fa0JV8Bq2Y4SCTs+SmlQxrlOcxbr7LS5ixfM6/drcI8bLAHVYuxAx6M5q1YtcXioBgSK5EW+vu5G20lz0tVNda19zK3JumFNPUaE78Ozefjgga2vrak5AUGC9cG7AuLMQBgEjUEsg1zQM1ggsGdg6jAs5hmgsYJdRJ2mZ9XEmRxTziMNE82EzJQScQ05ORfVqGbTLuKgHiHEwJ4BEcM23J0Zovf2Dui8WnvyRJ+VEGoG5uNjExrI8vypCWjUFDdBfp8GymQIJ6xQyFpHV7s+P/slQ0uZyrS3i0Xmhqhtil7hune3t3Ruaj+Wa2NRgwwQZRmanZzo5yPdABFmn2y4HMPuoRnl3AYpZoDM+8PnY8C8Hz+02flZO79wQed8vsiAnXveIp0X9SjDDhl/YV7FEQqSfwqdFX14WHvi+tq6DQ/1S6e3svLQPv30A9WcsLZ4Hm2t7dbTO2ChUETPfmdv14plvCaO7SiVsL6hXrv6/GXr7u/UgKhQzCoHkr0Hmj/6WVNWGCZ/LsuYPat6ikMsmmfMZhiIEZvlrPOfoWZ19OzvNmeNzqs+e6yblSlz+Ks/qlN06v/ha1o0ncH/gObMacL/KyFnJ/mKJHKLS0uyIL//4IFoAA2UBwMIikFZtRIsNzAg4fz4CNbtLbazE7cvbq/a6vqhEsdxkOkf7LXnX7xuL738gmx6/UEMMVxTsrW9bW+88Yb95KMPtRC/9/3v2/MvPK/pXe2sZH4/aBKNE5P5lH5Xq1ial8zjxZ2nZk36XYcSZZvpBH40M0zrQc1cc9ZiPi8UEYoB+MNu4gcKwdl1cuKas/JJzmo1LI0LmigU8uS5kDlCgdVnoyOTFgq2qTkrFcq2vr5he7sH9vTJpi0urtrudsJy2RML+FpteuqC/bNf/R+tXDyzf//v/6OKjF/8pR/acy/MirrJ0NHjw5q4omKjMXVks4OqePv2l9JejY4NiXaZPc5ZKIhI04UjA5Oz+d+5e9cePn5koyOjsmJlbMo0KJk41ERocnxUE0JsyqFt3vz0I/s3/8u/sYf3Vmxy7Jz1dw9bJNhmI0NjduH8BemQKiCWJ0ULtbbYxPSEGjRcOxOpIxXBIGfRaLDuxlZyh6vHqwknhTsHQSLOZsLksKANvr93QOgZVqq/8zu/Y3/0+3+ow3ByBDeksE1Nzdhz167bwoUFOzc3ZZHWFiuWeHEPLJ1J6OXDhQh+Oi97sVCxVDJju1v7dlI5ExcaMw9449PTE2p+oAqurCzLSIQDGlSA5gyong0M/diVK9e0caMhxFqZKZVMM5r99QYNCiW0qqIKCSaSbJTQ8EAF+D4UdyBnff1DQg+cFatPBXBvHxrMbtf4BBwFg2IiGgUZ6NYm9ODBffv004/tzp17dlL12NzsJXv11dcUAQD6kS8W1Jxx+Dr6g0/5N8xudrd37L133rH333tfjRrunDMzs9bTN6jPIP1XNGzXrz9n5y9d0MGPRTY0MecUh1EI1s5eaREclY2JFTQ7NFDQTpwGil+gN0KjoEyVMQFyE3oaBg4jrt/lixEm7HJ4aAKdw5rTnHHg8KvRkDWoGRLNt7ToZ2HYwZSXa2ZfwkrcNRtOY0oT5OggULjcf5eFMKi0Cko+l9t0pT0j7oGBy+6OrS0u2acffSpjmnQiLd1qOBi2aDgqTQ9VPxsr9DioSlwD00hE6NDBoEPzM5gKRiMhGfDw3kGZY9hC45vNpLUmEWfDzQd1BYVFH7q9vaWiSIdbNCJ0iyKKhoympgKqxISRaaGaUxdArzgGzgOFT0OVDagA55DggOegPH9hXtRmKDAUmTKaEN0PS/96ExRP6N5PjE/ayMS4jZybER2SqTkUQ4oc6Cqse2ec4ZpgGpJGwDhUIG4uBSkFAqgS940iBIQTUwsoM43gXqbZWjd102B0GUQY0MHRbBwcHKqhBYUEEaIg5p2hKKZ5Y9gGAs8a6VeTjI7LaW9A+YWWoblhwFU+JVPc5ROenaj4rJQKmvbSFEM7bVC96dgputXEY4Nej4EonVatBfortLt6c8Z7D9WL9en3NSnigGEssQA09wxqyCDDGKmnq0d0qXDYb+0x3NTCQkBAaMhGhJbEPVHMANobsherp5bNFyyTL0qjA51ZtKxYp+4v2igoZzSCaLAyqZR+HpN5ORaemfZfLMqTSQZWjgLPfsx1HiTjeq+763pT9gWKzkIprym2rPrJ/lQx4wxMnCkB6DODGRf+6gKdOUcxKGG/oPllQGFWxmTpOGv5YkWmIIl01oKRVru4sGATk9MyqgmEW6ziqVpeJi8MWt26kK6LmAiaX4o4DX+KlowTsr5hNFs0w3Ozc3bx8kWLdbVpUIJjH/t1lMFYICi0jIIZTQ7vLRpWhm537ty2xaXH2iOgqC/Mz9v4+JiuD/qVNGIFLOYPhGCDXoyMjGg4A+LAhuIy49zQgv0V1A9TD5Az9gV+PuuUNYKrI2ci94rCm33EWfsXtAey97q9yTFoQCrRHsN8AZGFKkjhq1Bo6IAMmNDi1Wls2qtdQKpol/x7Z3un5Y5zVsg5rSE1EIH0DAj5dzTryuCrUxmh2lIbgBb5mzAYOhG9mXUq239yPYtFa+/psZn5edH6nm5ta5iBwx/3BYYBqFCtWlV2Gk6C5KyhOeP+81y7e/ust39AtF3or0I/mppFaySvlOfM8BPmBnmpi48eiYaPAzPxCJxVUOJxFYbCSMwNez7NHzRQ9nc0/wxHuN+EQfMuMFDhmv241PpbtG9SfINusS/mcxmZa/EukGUZj+/LEIfhdi6XtoDfp3xYUDt+fi5btJ7efjVhrAGafQbRGF4wsOC/kynKMHpgYEjDN/477yhnnxp/T011Cggpa5W9mwaLgTA1H+cC1yZtpcerP5eLdD6r4TbrCG0718L/p2GlEaVBY1+kNuHZsx+i48QlkefE2mTPoSnkZ21sbFjiKGG9/a6m5M9pnKnfOdexrue58I5yjtL4cz5ieAXqynvlXDr9trq8rHpzYKBLA/WPP3rfjjNJMWBk9BVioA8q2GfhaJvAh3Q2pWitXD5jcxdmbWZ20lqiQSuDholefSLjIodqefR50K8618S6VAFjvRNqTByHnRu6MVzSHtZo0Nh1vq45qxuDPGvAZItej/up9xCNXsI1FF95gHzNGET6NI04vkZrbLhD15szffj/UlrjyqPVGouBH8V0d3VtxW7d+lKFIzkMFIO8gG3hqA0PDlhfT7ceFJx+qCNAxvcfb9r9Rxu2H0+KxjQ5PW6/8As/sHNz09bVHZWtLxsY6Asb4LvvvmMffvShirhXvvENu/HSDYlAzSrKMwNSPjsrW6kCcpZWsV6p5qzJdyrd09kZX8eknvwuV0g1ci8kNlSwY4s1N2EjHxTdEGqiF+t9r5vUcwCRfwZ1slSCC5uxUpnfHBweq5a9QjPIqpmZnlcWF/+eiGNqUJHYEsdAst5ufnrXDnaPLdY2YCODM/bqK99Vhtebb76jQvF7P/i23Xj5ghwI+Xz+oEMAXIEMHQJ9xZlCNHG9g3rW1d0uWhobbjgYdTSlSFRFFy8SFJ/t3R1N8Jik7u3tSuQKd5uXaKC/10aGhuTeRDbZp59+ZO+9+4GV82c2MjhlsUi3tTRH1DyBhPb2dVk2l7J8OWO9gz22cPm8RTpimvZl5QpHcUImjTugWKBMa5U1JBMMZ03qAmKhm3k1xXaHVqvQqd/5P3/H/uQ//bHVqqc2PjJpQ0PD2sguXb5i33z1GzY2TRh63uLxXVEaj1KHjk4ZRQ8A4oBbY7PtbO3Z8VFObnYc8BTCRAaQkcYkjEJjd29HnHU2EzZwJmaPHj3SNAjN2csvv2L9/UO2vb1n29u7olC46zJNO/nF5sgmLOcjn0+0GA5uCmuZOyiTCIoQDnggZHD8nRaPA0DC8oF+OSHyd3D/Q99BM5Q+PrLPP7+p9wDqTltrl1298qJy2aAp0NDxi+KUA8KZrDBdJgfDZ2srK/beO+/a/Xv3VLnTBIDWRduw2h/XgUJBS8TA9Llpbahs8hQBmpzWw9Ed1O8oAVw8SFqxUhR/GwTCWRU7i2CKGPjf/AIpZeOEQsxBJB1HDSMCChCQDBcKzaHT0K2JMltBm+HoZHwm/iltj9hTzuGTYpnihM/LO8C+12gOZOZA0wit0N+kqZ5MaNIplw2oBGfs+eumQB6vZQ7jdvvjT+39t96VdXsBl08PbnRhvKBc2HPNI7tu3jEOxONMWlEAoFEggQiuGQLQwOiglW6GrMIWFfwUFOiZoMRQ+EItnpudkZ4Duh6ZYCC6NGfY9DdofxhCQGejGUCLIcepegRDVWGypWdmIaA7bW3t1t7RpQOatcZ6pmElPw8jDe4hnx9UhfvC2uc9pIhj4qopsMdjXX29dun6devo7tKBx/fi71GYNfRxDQt9miWGEWS/Oa0M4vuk9GKYeqCtRIMh2jFjNMwvCC09PRGqyvfhvuKaSlGrTCtZr9cLxnTazk6gJpacZTQ0KK9XtE7uN8UngyCehWzmIxFp3GhEKXb13mrvCSrEU2YloGN2qmIrc5zUnshawXGTxl7eX9xnmvu6NlCf+YzmjCBoMpgCKq5AoQlMV+4f2XQ00qWKrM9BekAPaKI4L7m+jljMgjQ2jYl3Hm1uRtfD18mKnv2xgiOvzzIYCuQKVpR1eIsNjYzZ1NS0C5DHZr5Q1P4EDZTXlmd0JHfDjHOhlStgWJqS3T3cbR2TAVob17e9v22V04qaeEVm0CThzlisN2ct6F9As9i3cY6EHuZCsRtUYe6x9lu0H4jyT5xTI2chZxgW1oVS2Y7SWUumMnJq5MyanZu3qXOzyqhsavFbqpASG0PUQ7KuWhieoT8siBXBulbciWjzZdt4umF7ewdCx6BuzZ+fU3N25jlTrAyICfshxR9utThmssbJylIRvf7E7t27o8EIxSK0yKnJCWmN0NthQkOzQyOBrT30dQZMk5NTdfSMvCYylFyuGeuRZw6ThXvDIIvfvGeuSYSuVtSQkmKZ84+C2J0LGGc5Qxjpa2WKEpQLMpmsmDM1njHIC/s6xkPcb/7dmR25TDXqHeonUDUiKxig8HwKuaIQR3RoFPKDZPWFiL8oqGZgHdGU0ZzhjMgAgTrutIqRxLHiLZAD6L76A8pPHBwZU6j4nfsPdR+OM1kNLEEnOXeCzc3Ko6RQL+QzOiMnJsalEZw7f8G6e3otI0OzEzFLGEDQnO3tH9jO7p7uD6ZbaJj4HjR2IJfkdxHVQTOBwQQmETC62E9otEGCaDio/5A4cO6wT1ATcf4ypOCMwtIfeh3rQYNjkLZMxtHzSiXb3HyqfLN8NiP2A0Y4fb0dNjIypDMFR0bokTCw0P0xcGQt7Ow4t1TWK6gZrBFYBcND5AJDb3Uur5ImsK+e0ojhaN2rPYyBMXUEiCgDJ2pnGi7eUZgb0pwVYXXVtO5ouqBJUk9BewcNpfnmfnNtXD9rlT1GPgU4+QrpCuse8tlgWmjAHI0obJ3AcBBWarZj/ALIc2RUAsMhgDlTp3SEINzspaCO7K2sQWjWifiBlYt5GxsnLsBv6+tLtrq6pHxQ3inYUbFYl42OTVhf/6CGIBs71HZxna8Dw/02PDKgyCYxbc4w+KiJ2UBzyD2HbolRn5x0GXTUkbPqSdFOzkp2SkSW0DMI0w5xVh1AlJZMAJ0ZoCaC+tXwa3SsDgfu/DRm9lMA2rO/1dC7U783vkcdF6o3Z9KYPvMSqetynVev+8mNMGzVMW4o9Q9a6d/86MsaRQbFrZuolW3tyapc4OC2IkrVZKCr1+ZnZ62vp8cK+aydVsuyYiWYeWsnbRvbKTuUbXTBpmcm7Od+8H0bHiErpNniybRVsI/3N6nouXv3rt27f0+Ty/PnF0RrpJghY9TvR8wPzeLMqqd5KxThHR9aJhO3sxrIGhfI5MlkM8yDYgFT6PFwuXi3gQWs2Udz1qLmTAe38tBcc6YJvPLP8lauMs3E2jwj9AgKUaEAnaVoSLYGB0ZtbGRS+rXMMXSSEwv6Q1bMV5RN9eH7X9hxuqrg6mq5yWamLlprpNO2d/dlZf/yN563y1dn1JyBmpF31tCcyY5ZFrzOPh+EhQMy2kYG2qlc2zA9CbcQEeDXlJUNhwkYjo0cFPlsXkjRrS+/kOU3lJ5+YP+OduktWJRPnqzYytKaNfsi1tM+ZOFAzLra+2x2GlrjOevpbZfzTbaQslBbwAaGBywQCTk7aDnhYKHMVI4MF0fL4XPQnFGgswm5WHcQE5AEt/AJgGYiSg7ab/8fv21//qd/xojGYq3A+0M2PXPObty4Yd949RUbGOq1QvHYtnef2tb2mh1nj5QJxuajzSLI+jy1laVV29vat2i4VZlfXd0dWgdwlWnYWcugQGzgHIhsoCAXjx8/1hSW74c1/tjYpK5BqfOyy8ZAJKLmnontF198qbBdmhKme4ODAyoQKfLUfEg7FLJYfcOkGeIQZGrFz6S5YUqGuNyJmJliNWug8HR9TY3ZnTu3LHV0bD3dQ3b16otC9Hr7eoTeyLETEflJHcnBFxUKltdnjx89UnOGmQIHBk6NNLv9g06/t1+naUIrokFsCYGOOVt91pc2QHjYMqlobGCOSsh7Kk2YnMcwFsHkhU3dFSEUHBx2rNmWAChQq+4dTSzWzuiAHKrY7EThoH1eDH/KXwVKi6JG8+CQNn41BPkgMGywHFbQBt2++ZUNrmvOyD0DJXcaNZpwUAAKDD4LjTHXlTw4tAdf3LIP/uZtu//lXQm1A01BNWbRSJt5cYECBfQ01XUaaAtoLkqyyR4Y6hcCDc0Gl1maXhp9DlGeZ0d7m7SK/BNhOWsQxIfgd5AzUJh8+shWV5Zk4AN6CR2SQlK5Q3JprImu7KaXIGJkQJ7KXCNXKApZQ5uGRo1hAALuaGtMTQOOWJkMTqpB6+npVNHFvYCu5I4PjxpimQaUcCRL658YYAyOjysDC0MMJxgviLLJO8Q7wDrlmdCc8RsUqInsupMTofRMuo8SR2qmsGumYOTnEA5P4yQ3SenETrRGmPB2tHXo/WGKzc+kOGJokc0Qo+KcD2nyQNhoXBlK4PLFxBv6JvQfMpBwZXQaDyat5I3RbNMURfU8QRuIUEmnkiocQdB4Hznr+PkUQ1zjM20iWj5o8t6aVTA/Yt+kEKDAYkgCuqZ7WdEawoxH1NTOLk3gVRxlc/oamrUmrq9QVFYXphP6rMWC7gV7JD831t4pswQamngyZYkU5+Sp5AE4nkbb2qxMjIDH4/YbTFtwIMTkInmk78uzdWeaz7IZ0J+4ZbIFoSU0OrzRmTyZY5iH4NqH6UuT9kcaNPYAtM00ZG44LFm9jJ80OFZ94QLGndbMhU+76Bks4wmehgZXkzaWn00Idal6oqHVzOycLVy4aEMjI+Zv8Vu5VrJMwTn8cl28BzTJfB90U05/7QynuDacYNmzQScnJyZtdn7Owm0hqxFlB/W8XFUR2dPVKxQOTRF/F5MlUMaDgz3b3tq0QiEn4yxiREaGB627B/dD3n2X58haw0RB1t9er+4/LsMwNqAFci+gElIgcxawltnjMDbAkIdCnDqJsxAZAnsmTScDPK6ThlGOxuxZivmg1kGTg2lGSNrq7a0NUcBBz8AUmXbx79IbkWVGg3yCRtEZM7mBNHlQJvTfZ8TMHGvYmFHhjoZ6TPsGz4Y1SIyDi/QIKBYkGuZdw5UT5pJzB9zb35OujGFRa6zTBkZGRXu78/Ch0DTuBz+7q6NdFGQGhoS9P36IzMPRRzl3Ll68ZC+9/Ip19fZpT2DQRKPIXsbAHhOpre0dNWdIM9C8safAApkYH9PuFU/G1SxyjrMXsd9To3LdDqEjAganTteU0tTSjDi0iNzBqrXF0F33ifmCPIEGmOEd5xGuzvfu3Lbj9JGcCIeHBjTkgp0FdZ19lfVJ/hfP1dnLu3pHgdpqtnk1z+roltfGxnD4blWjpOxHjK/QiGJdH2wWY4wzkYZJeWWtrRo2co38Zm1x3oCO0bBzzjikLa1nCBoYw72zmaG0YxVogOBSQrT2RJ0uVzVQZAhCrci+x5CO9x0tLHmnaAMVUcFeyzmfzavmY+/gc4Eew5DjvhIfArrKlgCSfZSM273bt6xSwUytR80Z9SEIJOuIeoB6LRRus8HBETVnaA73DvfsMHGgYVBbe6v6hFhHq2oSIre0F3nJNcPd1Jlk1azuzi4tOfUoZ1rOSuWsMnjxpKC2Vu5ZvSHTDoHNPoZcNfbdRt5ZXUPWAMvctvd3GrT6H9e7r690ZwxWGrYija9puDY6sK1Bj/yHmjPXmLkQ6v9Mc/bJh1/WuBh46H39mFD4BCEvLi7Zg3sPNNXP58o2MjBsL77wojKWeAGz2ZSFQn51fensqaXSFfHN2dhn52bstde/YR2dJHt7bHf3UJ0rmUdoWihueEl4ocgfQQfEhod8RGGdATpzbkbZCqW0xePbtnewYZVq1lpCbG6OHx9txQ2Og8K9bC4bDHQHNzGKyxbzeVrUoEFvbPJBjXOFoOum4ZOXrHqaEzLHb3RnUGqyWQI5S6JshUNt1tlBgGq3mrX4YdIy6ZzlM2XRBO/fXbVIqNe6YmO2+HDT2tsGrKOzV+YdOGNdujpvY+P9FgyhE6H41RBAB770JArZ9WoaRdMFNzkccRA33H51RzxGEIZ6jhYvG5sbxhQcEivLS/blF18ow4Op4PzsOYlFcdiBavXRx+/b3s6BNXkiFvC1mec0YMP9Y/b8c8/buZkpa4thKV0Tmnjmq1pTsMll43h95iHMUBRMDqesg9oRs2KD7m3S5JwCm40I7QCUDg4rpre9/f06oDBPoTl79613LRKMWqCZl9/pX77x6qv28is3bGCgx4qVrBqz9Y1ly2RT1toW1mbV7A9qKpk5ztujB49tffWpjQyN2HPXrik0mnvGNIb7SnEJZ9khP7iEbgqxJQJhc2NTzSNT6a4uUBGK7776IerV9IuGmTyzt99+RxskNs3QFAcHBnSYsjLZ9JwWzG+hSNTC0VbnQFg7kzAaRAFK68jIsOgXbLZokKAupNNHdv/eXfvoow9tZXVFw4DBgTEhZxcvXtZUi/w/F0lB4QMCCd0yKkdBGhec4f7mr9+US2Nfd69NjE9oSjo6PqVcG3R2fE4+Lz8bIwB+Npo8BhMOYXKbFZMjDj4KNqg7HG6OtukTEsa1HB468xUXFB0TekMhysbO11MQbW5t2v4eE7NTXQPvNBs8v50gnlBYfrabAjsTD6h6DuVy2jaXWaLplijLDtFz/97QmznjDvYWFxqJixx7R5OMXaDIIUKH0vTlzZv20dvv292bt+w4mbagv8WioVYLh6IaEDR5QdkDouSBPnA96Ntw/ox1xlTM0Sxz2NN4c1+ZsNPkcmgyyUXjyX3m4IWalE4lhOyTCQNlrJg9lmZ3eWlRFD5OHA5MCmh3uLOXtQpFgeqGlx9NG85ohTJuVD5NscOtraLtDA2PquAAOVl/smpbm7hI1jSQASnn8M2iFcU1FT1fvQmhsFDAL1bsuZz5w2EbHBnR+8WzYcjFNTENBxGkCOKQh6oEdbqtPWY+ipp8wfZ3toVqkMXUGo66QrYlqMko+xL6FIpZ0CIKJJoztM2gk+GWkAp87iEPG4p6JkOmpRt4OLSdIG+fmuGlpSV7uv5Ua2NsfMzGcNIL+qWhgX7LOx9oJpS61Zq9FPvEKoBilkXz3ttzNv3KmAsG1OThGApKxxp2+XLsx83W5PfZqYcmAY0Q5gBoiZ0LnhwmyeorONdKWCU0Z6xv9nCaJZA2nITPChUrZvNiNfDfOevYExuWzTzn4eFR7R2pTM72DuK2s3egyTX5UMQg6H77vaJzyYEU179Qiz4HhhEMTqVDrDdLFFboCmnwOC9AYaEWFyp8nUPD+NwN6q+jrTqRPFQi9zVnQqQpgp2uok795BxAX3ZypuunAGRYw5lEQ8LaxUpfeqt6EHUN/dbQiM0vLMg91N8SMGsG4sRkAedD3gOGNAwCuN/EDVSEAIAu0mzheAdyAX0RpGZkdMRaO2PWFHTmEnw8BpdQQEGOcFFmys9QTXS1wwM7PNwXhZthLnpftHedHaAVGC2Apgb03vE+0ZSw/qYmp62rp8fRxMpM852GVUYYuBS2RkWtS6aSdgzicsLAGGfSoKie6HG5UD43RTX7J+8YA1PWX4M6DCLPGXecgcL5RHEJMJUofvlQND4gtKxTCnzJLtDFCnkjhod9sElD0HAwZJnjjMLh0aUzGBOborXVyhjpiIIMOwFXXBfpAbrrAuYDes8xAtre2bED3CJLVaFmQ2Pjtn+YsKXVNQ2L+H5cA5+N9YhbbTadssXHD+3h/bt6Z4m3+Zmf+Y5zA+zqtiRmLdm89jEMS2j8GsgZKNHCwoLcaZ+srcqJGE0g799hMl43M2HbJJOWwt101oK2sf5B6Bgk0piDKHHd/GYd8UwlL2jvUPO9srIitk00HLadnW3VTGSjQkWfmZq0F56/ZpMTo6LXHR3RGPlVR8XaOtUsSJdUD6yXo63cgp0rJoZA/NzZufNyb2YQBrolB+4AkSuABDCOOGta5Pr4zHDDi160oOYMNIz1BV2ToTI1DANl9h4co5FhYbIGi8Ll7RHv4lfjyzvD4EPvEgO5MgNOt9dSb4K0Uh+NjQ3LU4LjU3Ulms0TjGZ4/wMamrjIm5DOWEAbq08AACAASURBVMycoL4zgKKdYO9k8PXZJx/rXqE5wy/C30zOZ0TvCc0yKHKzP6SszVh7l4yAMnlyEONqwgAvaBSR1XDmojvjXaVXYEhCc0f+Glb61Jb8Nxh43ib2toIVigyeCkKezcug0+3dbl9zYdb0HtQ8jb2uPur9usvH34uefb05+3oTJu3bT/s+fuXa+LVBcqOrowX7aeTs/2dzdvvLxRodfWdnm8XaoSaRC0L4atIePVy0m59+YU9Wt2x4cMRef+3bCjZmClwoHFt3b4eQg1SqbAeHWcHd0F6uXL1oz79w2QItvPYm9xcuhg0foTWLBgolGzyTPIoDoFO5pUlLhsMMv7HMzKgxW3+6aOVK1mLtYTVoHs+ptYQQCToxq9Mh4GDjKFCgXDRkXm+LNXmwROU36JkLUXZzN6ZQNGccaDmrVPJWOSnWKR+82OgvsFIGAeqw2Zl58zcFbenxim2s71juuGhrKzu2sXZgfd1T1tE6are/XLZIqMeam0M2OjlmF69csAuXZmSl7/WRcUK+B05hLjBXyA35UaIyNdn+wZ4OE6gOFMhMxEIBx8MXomBu40fDtbm1pU2H+0eRfu/uHRUD0DauXb0ilIfiIpU4sB/96f+lgONywWve05BV8l4b7B2xGy+8aOfOTVok2mzRdnJ/PFY9K1i+knfOcTSzHqbZNNpnddOUnIoNNka4xXJL4qCE8iOTiKSmnkz50ZvR7Lz91tv2B7//B/bw/mPr6xqwaDimSSOf/8UXX7Rvffs1GxkdtMpJznb3N2x7d13NGQUvh4FE6OZTY8z3SB7GbWZq2p5//rqm6bgtcd/KiN8pLnw+bUJs3OgcOQy5zyvLqyoqOTDZWIcGoblMiXKFnm9oaFRUrLfeets+/PAjXSefEWE/95kGhwIGVM5pVuTAoGdDQclEEQQCfj8TUhozrHShXlLIs77h5kMbJpMNoT/F+cjIjF2/9pLNzZ3XusjmM06PoPB0HBW7tIFxL3C2+/CDD+yv/vIv7XBv30ZHxmxybMK6enptcHjU2RWLtlTU5ozuDiE834OGRp8d3RkbFjytejCuMqTqVFQhiE3NolagpdnZ3ZVWEFoZ9xQ6Eps394zihkaA+8wByfVwrS44Fte+iLjv7r45m3bQIgoModx+pvx1JyZCsJmA1A0/zuoFo2vWQM9cs8bnFgIoNzk3oIFeyI7D8+dn3L5zy9564027+ZNPbX9jz/yeZhVxZLO0BMLW1UETEhUdqUVUVo/ufbQt6myNO9qUCdXe2a7PXswXRbfKFZx2jol2OAKNpkVNGE0hxhNMYb2eU+vAHMnvs2I+qwbqyeqKpZIJq5bKLkraSxads8qH7sOgA7c93rvKyZlVTk+MmOMyepAculuPjY2P2/zCRSGXND4rS4v2+NFDaShozKCeE6ILekeOHQ0glEKFR5Oj1uTCQNF7gG9TNKOTwMqbe8gQgHUi+3dCuJNJucu1x1rlBonRB4f03va27e7sWC6TtUhLRNpXjDW4N9u7u7Z/eKiC0CFGziKd9TDQP+Bc+up0PZmvhKB10wjSyOHMhvU+zXBRRfaDBw/kUsZzn56Zsrm5Wevq6nD0xPo0nUGQpxYwst5pQl00SknDKoJ+QQzcBLpZSDNFFOgchQsFOA0kRReFkPlw5KNRdlorhiGilkG8l5PdqUxAuCbeeZodGl7eed59zMNOiydWyZXUQOFSyvdmQME65h7RREFRao11iM7ogpuPZT9PcwbSpBB3v9Nxi6ZLc4a2r26zL5MAtGqZnOVz7t0FdUXXwytCPAPocyKVsEIRbR4Zns5tjYET35OpMtdE8UZjTTOmwjvMIMfFQDjdI/sGlvKOqkp9wH2m8O3vHxQKqADyk1Pptg6TR3aUTit/r5PiuLNTOpJILGwDgxiHsRc2aXJMkUADRGxEw3mzLneUbgZbeZk7NDdJR0X2VmtHu1AtzkUGfW3RdtEij4+zas5AlGlmUkcJix/uqzbgvcCdr729VYNl9CrNTY6aTYFKgc29jEbbFGfS3tFpR6mU3gvy1WiSWR/OHt+ZF8WP4mqYOAoolIMB9kXuq6P506Ax4DvYP9T6QTcJbc3lhOZUExGbk8nWw4ZrNevu6tYggReWXD32b/ZiEGuFrRehnjltJWcQBavkJzyDckXZqyAXit5pd6ZUfL1MSUol1yDgfIuBTyGn9RkNM4Ds1Trn/V1/uqG8xdn5BevqG7CHi0t2nCto4IwBhVB/DEWg3UHfLRdt6+m63bl9S00mbIKf/+Ev2Ddf+5YGZdSGoG/sRyBnFG5HKRwM99S48E5zhiwvLuoeg0ZzRqi5ITS+yaeBE8wIznU+KwwRkCVo5wwIMQRi3ff1DWhowrOjRqKRoJGlMaHRp/nFdAUt4ueffWaHB/vOpbevx56/fs0WFuY0ZOM6QHdkltbC2U7Qc4vuEd+r4WCMvCObz9tPPviJkLzzCxc1cOAeUpcx/Onv69OwjveN85e9AJOQhgEZFFn+OwOxhrYQFhX7HsNwuVUHg9rzmwMhDUdZsww1lCUZIWoArVqTGBU0aDSFot2i/W5xdQvILJEyw8OYeAQ1+NUQgaw/EFtRZrlOpztjE1AeLy6JJyfPHEHZQxg0Lj66p/BukCskKZiqdHe7aAP2CjS1oF61ms98/qDo+zhBk/lWqhaVwUsjPzw0KD0+sg/QLtXG0lQWLV/AxIbnXxBVHsPBYKhZlEbs+Amj5udXARZAzhrNmWobzgLqDWcW8tWv+gjYpUs7iZh+/TS9sfGf9c86k8DVul+1bnwL9oSGs2NjmNzQnLnmrP59GYZ7XOTOP0pr3NlK1ZhIRCJkCzG1Ota0gMJ5bfWp/fUb79jNT760WGunffPV1+3ChQVLJg9kqDGsRO8W2905spXlDU1MeXFevHHd5hdm5ADFZ5Ltr6ya/RYMoVPDot9NFdCcMJkAPlb1QBHGzfVUHbXxJG9bO2v2ePGOss8GBrusrT2sz8r3R8fPNIXFIucpbZ709lCVQM9AzEJyblRzxsEldT0/C2pjWZs0ECnh1xiRwGGlWJDgvVTVwdcSiNhz15631lCb3b51z9ZWNix9lLcnK7u2sXZokWCfhYP9drhXsNHheUulc9bV12E/+3PfsSvPzVhzgKaqoOasJczUvB6ia2yw7kEztVhbW7G9ffIxnGlAZ3uXdcV4EevFa51LvbG5pZeflxv3KV5IijQK/+6ODrt06YKNjo3qfqSSB/b//MWP5DAZ389b2N9lVglYW6TTLl+8bHOzU9bVHbHuwVYLxYD705ZIJ3SwMvXw+KBQIPivN7Sixzn+NlObhmYI6JvpDtM7DtNYOxSsLiFWP/rRj+zP/+8/t/RR1ob7x62jrVubGwfajZdesu99/7s2NjFklWre9uNbFk/sWqHE5N/ZhxcKiKbLtrd7aEuLy1QNNjM9pUwqbGjRT1CMstnQCMlwoatLjcTKymp9Yu3RvzN9YkqniX4kKutmJkRM/y9cuKwm9i/+4i/tzp272vhoyjgAQA+gBypTQw5eBHZXddBUcZbTdIxNiWw6AlWZjg+J4oGLFQcAro2ESq6urEofyAZN4zk1MW/PPfeyjY/jOAlFKCcjHa4Hx0KyAKH+EnFBEO17b79jP/6r/9cy6Yydm55RcQwXHQoJTbEmcwd7MkdxU8YpIUAg086Nz9EH3CZT0/8HJaGha/YxOXPNGetqa3tL/HreM/jp0PwU4lu3iaYR4rnz92mAuTcUrdAsuSe844p1UJ6vM6mgqABtpTlroGccWHwN1B1t6Zg0kAuoaWWjEaNBc9QrNw0DRTMhWmhqWqNM/Lw6tEEm33nrHVu8t2T5dNFC/rCuC6TS39RiA/1D1t3Za719/SrE+Llw3WOdrNuYRdoiol2EIjiwletujiUhr0ysQfyEzjbRZDIlh05nsmyHuRRmwifdU0Y26ptP1+2IiTSNVn0Cq2yc09ozpy+PD+pdSAYL0BlDmE7UaiqYoL31DwzYxctXRG0EwQCRI7z1YG9XWqLB/j7Rc3hvKN65x0xUua8YRtCE8jwwoEDkDz0GNI5iSCHgUVAlshc5yLPSskI75EzAKY1BBeuAJpyiuVwoCrlgCINOslBGS7Iv0wA0QeljpwuDqkgxBXpGnpqainpYPdN37h8hwA41gQZUFp2NfDkKFGz8iYMgNPbCwryNjA7prKFoAyl0Tq44QDpRvKbspxUVc9CiKFo58NkPGSZR0MuWmYy5EgHMzj6cgxVKH/uHziQ1//WBHw50DA+khUDn5RgDTLxBU6ULA00681jTGY5TzBJwOwPZcGgDewYFKXQumnJCwn0gNzRcTOa9PmVDsR6h6dS8J6JtY+hDcwYdjeYMjRDFEnst+U7SQeOQSzi831FChWRVKrZ/uCtLcjS0TL4ptNpB1IX0OzQQFFKW8GcnysvTQAxKtShBnE0Y5dCsnmrvxMiFe8F+hSxhcmpag1fc1fKloh0mE7a9u2f78bgodgpqrp3ZwFCfXJyJNGHQIxQwl6+bJuRknkLByT7EtUEvJz5AA53TM1E9u1lHw8NCZKCzUjxGQmQxeaUJZ70R5AzaWWUNppMq0Hq6OxRRwxCHLKVUal+ULB4y9w1qJdN+CtP5+QUxERRiLSq4WUvY5V7RrKmmwWim2aFpNFs0h2K41KMGaGbR43GvuGesNwYUclWtnWm9EGcChZq6gyJcqA55cLoqaONB5wzKc1cYtmMfaA9X8DeULtOwYai/X3sldQtFPOcSTQvPhTMU1NRRAk/Mp7BdBk44PBbUrEO9Z9h2mEjYvfuPbH1j07p6+s2DC/PSio2MTdrLr3xDMS+8FJjUHO4R5F3AMUoo9eKjB4qtoaH82e99z55/4UUNnljbOB5C46VppGBNZ9lf9vUuQVHkvi4+fCRdlILuZUbl0Z5FM7yx8UR7AfsAujTOC9Y1BlyKtalH2YwMj2nwAY0RZ8VG7AA1Fg0g5xLo/eeff6bmDEMn9jziDDgnQc6IrlheXtTQbWpiQkNo7iX1FmefGA81Qt0dw4R69sHDRzLoIHCdP9vc3NZgk2dGHTA6PKRGliEJ5x5nf2O4w94k9+F6k6boFDlNu6adNSYXZGKuWkG8miybg8mR1jtE1h86SNgG6M2IX9JedYrtfEX6Qnwf+H4hrmly1Dq7WtUQaihZb85cyDs1HYHURQ0MtV/6gxoqHu4fagjF+0hWHqHd1WpBrrigWDDvenu6VHPQtJJNBiO7hFmTuWzPUw8DHKzw0QSeCvAZGhiQhIW6F88F1jqsiHjiSEOClpaIXEIZ9PEehqMBuTTSE6A9q3kqjvWlJsyZgkCN/Hpz5qCyRlPmWrGf8v+oS3G+1sGJMvwMaWu0b3Wn4p+mPdajvdy0+Gv6NteY/W3kjBrmH23OkolSzR1uaEbidnAIBzhiPd19dnhwZG+9+b698/ZHOFHb1SvX7aWXXlJz0d4Rsd6+mF4sjDMeP1y2xcVlIR0vvvSCDk8gReg9NE44D4KSgSxQ2LNI6MzRWtCccYBRpGgiJWoThRKLqyDU7NbtT0VxnJgctr7+Dllp4uTH+8sDAaZ3VEHFwJmd0aRxGEObYPIEauZ0NA39H+hbTbkuiGpp0BCXIzIsOvQIJ6RqTZogJgCXL1yxzliXrvX+vce2sxm3rfVD23iSsHLeb8GmXmuLDNpzV79pW9t7Fow02z/9lX9iV65POqOFUl4NTiiCmJcimUKTBessp5kerqwuWTIZlwEB0HZbpE2ZciB+EtsXnaXq9s6e6AuEG4P8sB7gayOoJTCQ7LOF8/POHj93bB9/+Ja9++4HtvRw0zrbhq2lqcO8Z34bHx2z8/PTNjrWY8OTPRZu52VK2UHyUIVCMBQ1XxOoGdogpnXOTIIXX7lUoEb1Q0OUKQUmnzhr4Tqd7csvb9nv/d7v2fvvvm+hQKsN9IyrOOZr22IxOXbSnPUPdFuhjMYEWsahUEwKLNYJKGapRDGCruJQ9r/dXaCGGJ4ENOGFBsiNUFPb2anGjIHA48dL0jEw7Vp/8tSyGSyY0dVAKytZPusMLGZm5uzqlefs8eKyvfHjN2xrc0ebLd8HqgHUNcTAFOS8gxRaFKPMlpkGsc4p2JkoYtHMCwgVkudw/vy8tJpbW5uioCIGhtZAAd0abbeZ6Qt2fuGKpn5sKAj4CaxG08AGS2HMgUdhgVPbe+++a++9854c1M7PnVeBzWEGvZLQb5yuoNGhHyU3is/Q1e1E7A1UgcbPbWQuNoBDkXtN/l3Ah36KAiItJ0sKXN5NaMh8lsYv/o6zBCZqwhld8PpxmEERZRIndKxume8mTG778uJCBl2qTs2RrkeUEagIZ3jnSHPmqQc4yxK3TsGUdT0aU/RGNGfJuBAs0AA2PQof6Cq3vrxtu5sHdlokHLLJKqUTO0qmzecL2ODAsPX2DIheBirEGgLRbu9qt47udgtFQzqccbpjbUPpQhfjgoOd2YbuZ337Za8LBLAZr1qgmeaVfKiClQs5SyYORAVEA5fFophqF6oSqAout9E2rcem5oCyriiEQaJotslu3Nzdsc3tHQtHo9Jp0oCjKdjZ3rKHD+6Las696GzQLNtaNTGnOQZhoEinSOZ7UvzzEqcyONU5sw2QYaixIKzcQ5zwsH/f3t5UoUIxiMsojbmbYmelb6kWy7KU7+nu1T3hPUgcJe0gnpAWh+aMAhJKMhlI6GAovJjs4gzHeykNMPlLdVH7UTKl5g8aEsUU96jZ1yTToqGBfjs3Myk9H5EjNI3s/WJOnKFdglrHNBg3T56bK0jQpjkKJfremjQU0OD4J06knD0Nt05MGGiGQEpAaygCedZM8NlDaGb4vNCxQH9BKQ7ih3Ji1JTf02RN1uz+JzfBiAYrIMigjkSmLC4vS1PY1z9gUYYpkah5yZhjsAin38N5kNcwb3CwT0ZHFO7BZr8yh0BAZB2vbK+sAGVQCdYORRHNGZQg2bXncL9NaXAXPziUwyT6QVwBKdgbyCHXQSGHlTfrjOcJrRp6ZKl6ZuUKJ5BXhjowX9jnMWXAXOnKtasy/WDAmMMdNXNsuwcHtrr+xJZXV23vYF96dMT/33r9NfvmN1+VIyJnSCKeEBVOZhjoOdC/pNMaCC0vLWmtsQZAIYOwG8YnbHaB4eOE+ZtAS6sW8BPx4bWD3UN9P5ozniHvxPGxQ7L7+3usvz6goqg7Su3rbKQegGpHc7a5uSNq5tDQiF28eNH6BwekneRa+WwwD9jzGFxQAA4MY4TjzHkaCCZNGVoZ3k9odujYeFY8F5oKNRb+Zg0OQHVhSTCIhs0gs7LTmlVUGPtkHsSZwkCD4YmiJKiOTtDal5RLyR7K4HBkcEBNO7pfss04s7ku1qBcSeuFI1pSLppYSPZXjCpCQdxFYzKRAcm9//CxfXrzc9vZP7Rkmvy6rH3/Bz+0f/Ev/3tF+oAQwwbYQSd3nJZ8Inl4IJo1SBTsBWrFK9ees56+fqFn/Jb5GQ15sSTqJdTGhn6M9U39wr4jnVYZkxqX78reD9tkZXVZyKNzgyT/0J3lCihvw+wmKlYBNGrqN+QMILYMAhhYMtCimaNmISd0c2PDmd8I+KhZXw+hyxHb2tqwlZUlvXdzs7O6d7BFGLDQbIGUN9aNc1ZMq3lgL8UAhfcPii17GNcyMDhgI0ODsurHkp5nykCHz6SYEPYxOSvCVuEczuszsu7j8UPtjVxje2eXZQtl7emsV0KlGSyxXjnH+CxuHVLTlEVr5qykDgKp5SzH0+H8+RkbHx9Uvax3Dn1to63QGUstjYYSBppPOY/lYtl2t7ZVd4KcJw737aRasNYImX8eMZ1CLeT1DWjoDSvsrAYDAQCCrEWYbk2AYFZWpI+Ldujp6tL+iEyJoSisG9YC2lTqXJrQQCAk9BV9K2yVcDQogCZXSCsT98wqatC+bv7x082Zi9pp/P66CYhr0P6+Luxv42xfY0LK3ONrbVw9D03omf6zc1tmWNNwXVaTV0fz2LD/0ebs3t0nNcSx7bGQJY8O7OnTVU0imT6APN27u2QfvP+5HSWzNjo6KfOGvgFoCnS58EBPlEny9MmWkBk+1NVrV1xGmo/gSybBAS02KI8sEgnFUykdCrxE6H+Y5FQrjk6C/SXwpK8ZQWDRllcf2qc3P7B8MWXz81M2MjZgFdnep+vo3JnQEho80VL0DLhJ/H8S0kHP4PtSVMOddzb8QKhMSbGaR2smp7WTopWqGSuUjiSi9lqTpZLHlk5l5MLT0dZpu9sH9sVnd+zJyral4kWL7xUslTi1gK/HBntn7eLCDds/SNjQeJ/98Bd/zmbm+9WkshhBBAMtbtrupoFM7UBjfFp4G5tPRe/p6ukQVcHv81uTB0oDugB4+Szqqly54OMjLkUozWQNEfTi40cSoU+MjSpvpFNFZ9merj6wN954095586a1NHdaJNBtJ0VTsXVhYcZmZkdsYqbXWtub7dRXtlTmSJbe/iCZPxE7lYgdIbLLlmLDYZPSsubZVSt1R6qcJsqYgDA9oYB+5+137Ld+67fsy8/v2PDguHW3D1khVxXVg43+V3/1V+xnvvtta21rsUwuYenjuBXLmLMAaedUgOTziKk5oKJq3pl4gqqgJQFpYo1RNCJy5xf3Ds0Tv7BXpiCD7gHqhlCbkGEmUUzvd7ehksatq6vXRkfGZa9/+9YdwfL9fdDECP9sEY0J0xyFOcMfJ4updmYZcsHKxTp1CRONipyNWMvYDTMVnJmeVMMGWra0+Fh0LbSXOIgNDY7Z1OS8jY3NaALWHKDoN6Gt5SratmrdwYmDmvV4ZB9+8BP77OZnFmjy2/n589aB7XalKqfD8YlJbXB37t5RMwjCeOHSBdF6Grx9prUKY5f+zBXGoj4VK+Y58ZHbrGKI95TfokaEQ9bX3yvtR+NeI+LGYZTvC8UJPQcFMOiCy8PyqeF51qSpUXNoGQeCKEK8s7Kb/soDScozNH2UIiBtomLyvmD8Al2CCTsICQjuiZy2uDfQeDGCYLiF+ylxF5lUyTxnASvmKpaIp2x3BxpLs3Sk5NNByyLLjCKLENq2zph1dDOhDFmTn4OrrnXDQO3EbbpcAxRBIaj1aAKGPcph9NYsiKkR3lGVvNUYMOQyKl7ie3tCzyhEadBw2GPMCpVKIn8/A6wW8yH2RpDd02f+UMiS2M7H43q+nV09msxycEPbw/BgfxeEq2DhII6OrVr/oKzSh4TDdubxaOpIdhrfH1fAVDprh/GEvg+6y0uXLtq5mWkhcLikQc+EukheIAMHHHV7ervVvFGMgsJUihVr9mL/3O5Qz9MTNR0pCv0T8pXycm+kOYfOSIHJcwaRZXJMEY2rGloW5X6VK6IeQV/mAAXdobmRJqY1Ym2tYRuQJXyPxWKI4Slq0A35dW8kIj9zon0KKQ4DEBgoexT9ytA6PVUkCjQ6CvsamXFNzfoz6IrNHizG3RFLYcf9A/mjcaHJga7HXszwjPcgnaHQPxLyquB2X7OdVWvmreF4Bi0NRBfX0qAocKCBNCx8TvLm2ru65WBXrdWk10JnSENbLGYt1ha0kZF+ofsg7+jORC+igMsXjEaWBkDT7WCLil8cbaVdxEWXIrzJp4aCodbB7r4aH4Y6NLxqBs7cMIWCHrSTZ0UTj9MjzRZalGwRa3VCqAksJsYAd8WqwuZfeflle+HGi9bd0yNaY1ZB9gVLQcva2VYjurb+RHlVmC1cv35VVHa05rz/oNxM+kE1WUcNypyQ05UVNWfc973dXcno5y9dthuvvGZTM7O615l03jw4hNR8lkqmdV5Ae1fkQyZticSBZBKD/VDhemRkBkMjm0/oHIFNg8EO+z0xOQcHCSGxV69d029+8TxAHjhraMxAufj3kbERmSootDmbd4Zh5KZVXJwMmifOH5AIrksurcrRY2ANqnekBgsphxs2nSlPkHgUaiK+VmsoxGAu7LSPDAPrVvesJxo9jDn6erutAoqbSOi9o64AtXLN2VfoLygpQdNsu5xRgSbWKXVaUOHn/mBIGsiffPSp/c2779n6xrYFghH7lX/+L+3X/ud/rYEqtOn4wb4d7u9Z+ihhiYN9mVxtb7j6BWbD+fPn7frzL8gUBjt91jmoLqg9oce8RzRnnENzc3Na4ztbm3K35R3lOTCkYshHTYheLB4/kO5weJjIGFxjnXwA/Ti1JI0K+xnIEvsMqDb7AJloqgdqnrqR0oEGJeyTNPCpVMI56YYxkDtzDo7bmxrIjo0Oa99qoN/sfdQLDDJpxrjP7K0MwGRtT3N2WlMzIUOkk6rqLMxGmjmYzs6EUEIZd5mqpvXAnsXgV+udsHoiQmRsdqKvA7UjhmBxec06u3v1roPOwexy7qIz+l40Z6DPrFOun/WhWKbssW1sbsjY7fz5KdXSoJA4QgMM8J6DoCk+AjQ6HBWV2WlsfSKbHR+lbXtrRxrg9dVlCwa8NjY6aNHWFkul4pLjcJ0MEdKSBXHeRCwQiFhToMU8NHt+LNnRVRfVMHpx/m5isO2z1hgB6t0y7ymdIJdKWC4PUk2N7tg2sDuCLc1WPS2qOYP1dmroQuv0xbrejHfKySEa+WdfhVB/HTF71pzVobBGz/V1puNP0RvrPdlPNWf1Otg1Z/XQa33d34+c0USy3v6zhiB/8+Yntb7+HhsY6JTJx/r6ioqf4SEmk32WThVtZYkwvLx1dHTbzLkJWZub90zdshqwZo/t78bt3p3HokfNn58VeoFVbSNlHaGpM/tAe4J1bl6LGacl4GLlC5VPtVnQLEErDATpuiu2svrIPqE5K6Rs4cI5m5wesVI5pyws5Rt4yQ6CigVVBeTNIVJQG11zhs01jZlzm2pMvF1grQveBEXAgh2ItFg9tlwxrn/n7+GGSFEHfSfYHLJkPG3Lj5/Y7lbSSnmvZVJnltirWJOn08LBPuuKjWgC+rM/eN1ufPM56+mPOvrlhP4LsgAAIABJREFUKQYk8K7RjxH05/Ki+FxC9NDnxQ9F0SOskMmf13x2UsK1ET2Am46y0xIaDuWjPdYh21lcnSiknJ1t1oYHB+XCCFoCAnl6lhfF6w9/908tnahayN9pvlrQxkdH7bnnLtm5uWHrG4xYqNVr3pBZPpeWUL0ljGC5W4Jvd5A5TY+CSetBtY1AWCaBTKsQPTMhb+toF+/5zb9+w37zN/43e/Bg0eZnL1hv55jlMxV7sv5U07pf/u9+yb77s98WophM7SvSAIQR6glZGGzATMQjkTbraO/RIXd6gmlLSu6WNBeNPDPyTpiUM4XSwRZskfMW9MrV5TX74CcfimJCMDMRAhRh+7t7trGxrY0oHG7T5rPxdEsvFpstEzMQX7QfND1Y3za0Rmxm2VLeDuIHmqBT01G8UkyywYBaDQ44SiKIKNb8T588kVPT/i7B1802OjJhExNzNjAwps/ZFouqgSdYEUSXgQfFHaY9ajr2D+zjjz62e3fuyRlufm5eAl4OZHKyEIHjlEjANVPIy5cv2fmFed0j3k/QBG36p04/o+BncqHKJauWTuy0bFbKVUSZxKCmYcvO9fNssccXQij3wkOJ7vn7cvXraNf75Wz367ljPtfINFAI9oAGp5ymzaEe5AChY3TTYy4Uu/VQgHwVcgcLokLQjIM2Uhie1q+BcGHeGYYzRaICCMHUtVZVrFXKXvOcBe04VbD9/bgd7MeFpOP+WS5TZLfZxOSk9fT1iMrY2h6VGUgEVzgvmUJVHR7NRsaVC2h1jSWuUS6GgGKEvYTcII+dWDOwH6hfrWotoOSnFTs+OrIE6MXevvj6TDcplDFBgG7JpBtKI8YkGEUEGXBAccMxKxpVY8VgBi0XTZUm+NmM7o2yicol89dRHyiGPCMaPAoBim2yhmTEYCZ7aYrHvb1DoaOgQNhfw/9n3XI9TNhBINFyggqxv6LFYwBG406DRZMJUoSOS252lbKKkkw+p4YbSpizjK/vu1Dy0C6Vy0LPoEYm5PKLuQ7hw6cOKSlW9Z73dnUKceNnY2BA49uiHDGeH00Z+U9QNwmShl3gfjVc0Gj8KVBAyBpBwULPTijcylbIugaNKbVytsgGq0IJdU5vnCdoEEG9QExpEuLJhIoZNX8es0wuq+aPwoG9gmKYzDXOIKjBsqTXMNBl/7HH7+7vifY9PjmpoF/mqEcYWByl5GTHmjo7K1l3V8QGB3oUgK2wcyjllYoMQTiXHFPhVOuGwlchrWeNAFe3VmnSoUTS+B6njnXPj+JJNXc6D2XqAY2pZHk0kJwzUED9/no0As1ZxQqlU1HTFCdQYTBWFkPh+vPX1WyBMlVPTy2dzej550sFNeq7+/u29vSJ4k3I9MKND9QMtFbhyTh7lsti0LD++vr6hYZSI2DawJkCvZbiHDv2i9ees1df/67NzS2ofoAqz1CJNUMeFQOUgz2nVdvcXFeGVTPaoZ4uNYc0Zx4vxV6u7siHdrBVqOD+/qHQMxAZ6GlXr151dFTyF8su1oOBIfR0bkTfQJ+LCWiC3lrWO0VhzNlRyKNhw5WySTUO6BfFIiwNaRfPnPaW4VJJ5gYMctC4n2jvBeGkKeA3NDwFu4PgMpykOSthzw9CRnPSYe2tWJ67xlmIPBlp/oB7vs1uSO4C5XNWUN4Xpl1+aT4bmkaGBNG2dmleb999YH/8oz+zew8eWXtXj/03/+0v2f/0a/9KQwD2G+VmFqCQJmx9bdke3rtr+7s70rRB3UNWcePlV+zylavWNzBobe2dWlOpdMZ29va1h0GBBomen5+zkeFhDTDJWqSGY29KJBnAo/Fx+wKD39nZc6Lo8z4x4BQ9uL1TDQxIFb+V19XsTOIABXDvVSOEWczaE1teXNL+ODoyrLXGdYAi0aQy5CK3jWECdEeGmpiyxAgBDztnSAYd1GQMbXQ/YA3l8kLCGfYxwOPraM6Q71APD/T1WkudWk2jBdomJ85nxuw1sT+4H9AhYdYAarA3QwlnEM/wY+8gITo05xbnGcMtwJTBwWG5TovWWg/mpjbr7e3SAITnvvpkRbXd9PSIXbh4Tn/GGcwghaxNTIgIDaduYh/jbIImyfcldy93nJcT9d7Orq2vrViz78xmZsatq4vYg5TeM+4X65NhxQngg59MwA5rJn6H5xIKqn5CD0cjzjoCTUTKQU3CGYOMwxnZkHt6YnHcrwMtysHEgp/asIAzJJqzWslqXqQQaG7JNnNNGM2ZdMnP3Bvrsik5PztO41fUxDqdp0FdfEaArKNlP/XHdZ2aUDCHujnJ2VdtXcNIyaFnf5fW6IzOXHNGjW+nTeY5bbYmT8iavEH79ovfNc+D+09kpR+NtshUYWt7U9NnUIT2GFNwwmFbdIMoGqJtONWR+ZG3QAv86IB5ax7b3jywx49WVPTNnJvWlDPWjojRr4JQDioeOPFO2MxBpxR1XAqbXGgtUKoMCzjQyziHcdie2MoqtMbPJTg8v3DOpmZGFR69f7gp2iMPBZMQ0UzIQjiruxuq6eFwBJqFv4zLCtQjt0m5UF1n4c1LzHVjy3lymrPSSUo/g42TwzCXOdaE8aRSs2Q8a3tbR5Y8LFop12SZI7OjQwqyLrPTkAWaYtY/NGj/4n/4ZZucHVaXL18ND9lqFWkJ2Ahkv8sGgobB6w5JogZ4IaNtNBbks3kFJyvUsqnZYm0dmsItLa3a8grORu02Njqme8r0fGd7U5su9B9czVTQN9XMgma3PvncfvPXf9eWHm5ZONhtne29duXyFXvtWy/bxCTc8pL5/GioSpbOJG3/IG6t5GaNn7MWsjWyUDncFIf7xgHNJkxhArqC7kfNWWeHDliQKe7x22+/bb/xG/+rPXy4aM9dvWFTExfN522xpcUlaUx+8PPft+9972fEOY4n9iybPzK/H3SCDS6vUHToTzxHpkWsF/JhXPyLawCYOALZLy4uik4gCiKGKtFWe+2112x4bFzNzJ/+yZ/Yo0ePxQG/8eIL2jDRKTxZ21ADiPFLKoW73lNLJGjyiJkAhWuzPmVe9YhKCsrhwpODyjZ/sr4quhLXzyaOSQnca2gRmCkwoaKRBGXa3z2wne0d29ne05rv6em3qYk5mZEIferrEmpWxCq2UtBaoVGneKFy2t3asY9/8pE9guPeFrP5+Xk1j0zMoHSgC6PR+uKLz1VEXrlyWbo32fh/DX2Snk3cZ3JjHBplvDtVqEslWedSOPFnvLeghhyO8OLZ0Cl6j49dUOYzTan+3KeJu9a1DzfPZqc7C4AYQxNzDRnFMp+b9UTxA02Ote9QbRqaE2uPRlS4ce+YQtMoKoerBqru3LuYCuIYJWr0GdN9ivOAQxiKOK4y7W+21FHOjpLHlkkTvRGRe2vyiAy7JuVKjU+OCfGnKYvEQhYMN9upEWmA01/AWpqDlmM6Th6YNCdcn/fZNWAIIpooSBqavlLRmj015QihNcimj6yczVg2dWRHiaTQAvRHWLOD7ovr34TJSJuozqDV0FSnZs4pLwgqYzKdts3tTSHssqvnZ3BP2ctqNfNjly76k9O0sk6lDwwELBgO6bnwmdFosN55b6URPaOhbbFYO2sVh82onNi4xxRMTGFlKc+zrZ643C4oi4WiCkqeJ/sAhQgOdhSIFI1klEnvorwmt//K3MjbrAaed4/Bl3nZB5Gu8GxBcgjfbZYjHPQ7ihvWEWgpNHR5WiIcb/ZZMBzQZ6cAbawNPg/rSmfNiQsOBnWgiON9JqtTkSm5glA0rk3IeKTV/F6KtZLQQ9Ay9mFQY458rg9tFiwHhg0ghSBONF0U+BRdCrxFpwYyJUYIrmkgpU4jyddSKFEIDY+OOB1puWT7ibglUin9HLStwaDPerpjFmO6jemIHBrzaohpjos5mqua9CD8TNYPSAMNDOerMtJwqQyD2PA8Q0LM4ocJ29nacaYeCjrGTAuqGdlJiO5PnUkPxSwNJRTQU7YGNLCgwc64gL2fAvfCwnl78cZLQkqIaKDQY53SPPD8+b5oJp9urEtvy1CHc5qBE2cxgxbOPibus7OzNjE+rv2Scxm6MtcBYiJTGI/HZubm7fqLL9nCwiXraGevwymTojElhgtnJoMDtM6wFGgKhcpp327SUIfMzo6OkMXaCP9lL8Cu2+cGFrs4IR8IPZuYmhCdjL1LrqA4spYwYUmL8tkvymmHmmKQWBpezmkMatim0P1JExd2pkgU3iAmjQBimdQECZ7n7zonPN5dGm+ogyCaIGfcZwawNBwMRhnQ8L7R/FEigmpHeQ9CjvrIYAxNGvs9f8734NwSBVMNFbbzDMcxyKFxDGgtyRU22iZHwMdLq/anf/bndvOzWxZpbbfv/dwP7Nf+1b/WWkOHyn5Dg5TPHtvK4mO7f++OpdH+hnFVPpKREuvihRsvq2mBYokr4GEyaStrT+zpxoYomCB5DJjZd0QXPYN1QSQIwxCXD8iQl/pOBlujI9pbQB4ZxnLGcQ6CLHI/qClkRIWzcY04gIhojZwf7GXozhnIysAL2nfdIEeZlWFndML3xSyFQazMcc6cBpq6kbNKzS+uhdjY18ghc5Q7huGgeJJ7YLIk87sjnWFtaKIjRFk062dTK1BDsD+5qJOSGjBahu3t7bomPS4GEvdncGhQrtUYgjShmfX4NLgG8YVxA6WTOonPsrm1rb2ZwQIGcenUkZhbuEOn0wm5h59fmJZBDkM1zqF05liGOyMjY6qb5JiK82i5Ytk0sS0HtrezbzlidUB9jxLm9VRtbGxAVvrU4TLyI/8P6qx4L7BoPBaOtFvNQxHss0hbq3V2d8k2H58AZAvQa3nXec+pLXFJJiCbdxPGObUo18LezZ4Csyud5ZoKZl5kBijzy+oXnJOi05yBuDbiQZwhSN2aQw7QIhq6/qrOtvvbaJhjPNabMdeHuR5D5Dx3Vn3lIeKaNH62+1muKWvQGl1otRvgNqz9nba00ZzBksPAkObsO+Z59HC11rCHpfBwrlimrAZsj9l06OadxsbZV9KR4pTIRscHSCXztry0LptyCjj0NVAleXFDYXcIy+VIAr2vuk13UxpuKRRbvJTNCmrmxaBwo/C7efNTWe+zkObmz9nAYLdlcnHb3l2xM8vZyRlc/4L+3M4oADjYEdDy+ZzLFpQHDmgKfDdB4t/rGhcaRWhTUDTRoJ3h2pi2YvlIOWvVKlk6TFjLls8ybT2zVOLEjhNmqbhZfK9q+QydLwVEu/V0Doru8INf/I519sYsEET/5h4a9EaaDh4OP5NCl0JCf3p2IoEwMD8LkXvG18ihKY8FalSuVJjZrSyv2drKE0HtM1MzOnzgemdkJe7sTNFkdXR3WA14t8ls+cGi/e+/9Qf2wftfWiTcYz3dw6Id/OCHr9u5uREhBKc1Cu59Oz5O2NMn6yqS0Bp2dPfXA1SxDOa+Qq0gj8bB5YlkQiiAszw3Gx0bs6HBIR1SuB7++q//pt26fd+uP3fDRoZnbXhkUjaxTER//gfft1dffVnC93hi3+LxPSF03KtUOiH0h/sk3Uc94wU0ADosE0nosXyvBw8eid8PPWJ2dk6HKg3EwoXzNjA0ZJsbT+Vw+MUXX4h+942XX7TRkUHZgT98iMVu0CYmztlxKifTEMTENAgYjpAhBc+d5oc1xcGLExYuSKVqTpqsu3fv2crysgTYODQODffLGYwpf7MfRyVnCLC1sWNrqwRrHirYvL2t08ZHp3S/yNUaGuu34knedg+31Fhr0BFptVg0JoOW1YdL9sZf/JVCtZkgLlxYUAFG0djT2S3UG649GS5MwJg00iw2jEw46Hl+TPZ455wm1JkotEVjoghlUxlRK2gAnHFLkwpk/sk9lXV4xrln6fuAHtUt8mXVDQIuV0WfBgQcqNj58zX8HPYGCk7ecRo+CjSKFlBPPotccD0uyxD6HNERLlw2IN0bRTaNJcjOweGevg7km4D61lbyDcnIQnBP5IPHsrmyNLSlAs5ihLvihNquoo6mdnR01C5fuWiDw/3W1hEyfwtZYzkzH+8EurBTZaJx4HGYqcmtoQuDbtLmzCHg5iOsplDLZOWc6pOb75muoZTNmPe0bN6zimhFTI6Xlpbt/2PrvZ4jTbMzv5PeAQkgE957UwZlu7qqq72bEbkacjhBjYK7s8FdiZT+CYUu90Z3G7tXWlIkY8idnSV3ZzTd5FLDmfZdXd3lPQqmCkDBJYCESW8Vv+fN7CEVqmhEdXUXkJnf937ve8553E5qT6YdyNByeSiA0GTKVjOfJTt7bXJqxkbHJ2UOgs5kZ2/LllaeCIVQce4PuGBr6HcBN/zicHT7ukOPaXjpu2nMpKFiKNRAvqHdMEBjf0KMzXpnXYn7T4NVqmhABJLBFPX44EiIDQ0M14HBFho1Gg7C1RHp63lVflZFhZTLQERbBrMBG3AXYr69Ba2SQZ3HQkFML8i4g8pK8Dm6MJfzRTFDkcKw5jgDZbIo+i9obqzV6UBxIgQ1ga7nZNl1TaZly6/wZgYdPIcU4wRlEQgf0X4hS2vFRLRp0IOmCibCXjqtz4JzIsU1KCDFICg7BTKaPYxWyEBSEK0oilF3iOOIR8A30QVCSIt6XefaaELIMaDhkK8QrMq6AIHFXAaaWcSFFENzE2JSqdr25pZl0JhV6lYpls3HJBqXNc46FQ2QafloDFyqotyqwYw4WjY1gww9trY18ON5hFnCvQDNwMADOiQISpPaCMfahb/C/oCKiyser0R+V9oGBwbs3Xff1VnS1dOtQpMoBWhrZbkJ+tQkYoKyur4mvS16MgpcNlJ+Fo0jMT0UkuxXPM9MvWFrMGiCdkZDQPM7OzcrU4r+/kFFnEBJFOq1vavXwL4bl2X2kcePHtutW7eFMPV294jRQXZdrZKz7mTMYpJaROzoKGsHB4QrhzXcJSsMXRF7Dfb7UKm6upPW1h6zbI61DnU3bR3JhCvQa6xXF4mDPhm6m8xtqi5/SllWcoTMuwDhRsA6TTsDW/TSoub7HKMGbSuDebF8iGYg4y4cVaagC5YvSs8JMkOxyOAQRBkEjKFB06QEhE45lsrq86pBY/3RpECpR+vEAAGmAb8Y1YHY01TeuX/fPvnkC/vq+jfSif3wh39gP/qXf6hrKH0lJm/BoENkFhZsZXFRw7LWaMg2N55p/509ecq+/3s/sJOn5+FVWmpv3x48emT3HjxQkwPayuCTRvznP/+Z9K0T42M2Pj5hra245OLqiCV7xgYHBxVE3oxl4SxiLXHmM4hhKCxqfN3UjHHNGZYBErC/g0Shl8KMi3Xb092r55+fjeaRZgmUHgqihjwNBJ66UFpj6Krsqww0ZaHvDIJAidhturpAs+I6CxSyHnQ5ZDTR1GYM7RLtDIYc5ZJGjDpPRhfZrGiSNM+YmfBzHz56aLfu3NJ5yeDj1KnTcoOEtgyyyRAhldqTeR+2+oAnrBHUJmS6MvybnQMd6xHbicHn4uJTOwY5mxm1mdkx8/idNg43Zq4BDfTU1IxFQlEL+oMuOiObt+3NbVt7vmbp3X2xG7gmheyRBYI16+pqs74BnHyhlRfEZOOc0SCngosptWzEDo8LouTD7Ont67Pn66tqxg7TOxbwEWsR1N5yeJDWeuA54poyGGPt+MgFTHQIkd/c2bLjfEb5u9StsIw4qwE+OOu471W5NLqMQs0FaZrYjwSaIWh3GvZGvKOLFNLskD25me/YBMd+IzBj2Nl0bnTRKI4+3uzjvm3OxIojQxGKuYst4hmk/q/XnBxD74EXrfrlAeFvuMu/c+ld89y4frdOscYhTpGCdS1CQB4O3HscZ9OZQFAMYLOPSyJCeZozDtrHj7BQfaDNcHJyQhQqQlhBwYIhh4ipKVM69v/nV7NV1QX06KajaXIFnFe2559++rkeJqDv2dlpuSumdtctW9i1jqTfguGy5YvYRiN6DQkW5DO45suFIzu3IpC05mHmGjV5FjX0UxxmIEPVet7KVYSG+5Yr7lu5DDKAWUjJCrmKFXM+294o2P523TLpoO3v1O0o7bF6JWrxlm6bGJ+2qZlJu3j1jIo8bgqoBV9cEzViDagVKpQzB3EUGq4vhS7FBq+3f4BbDdQFHL/apWPYhVb5eNFSWynr7e61K5evqDjb3Fy37a0NUf5AQmkokok2Z5fqq9v6iy37sz/7qX362S01Z/G2btlyv/f+23ZqftpgXUD3OD5OWWr7hT24d08Fz9n5c9LbAUkrV6dB5aJxFHKWPVYRD5pKMcV1xL0N22zoNl9+ec3+7b/99/bNjTt2/twlGxmesxMn57XBpw/27L333rELF86osd/cYsK6rAk5ehLyy3DbYiDAxInrwgZCMUswJE8Jjk+3b9+VuyIT05mZOXv55Zd1r2keoPVNTE0q7+jXv/oHe/z4kfX399r586c0OUW38Wxl3ZKJPps/dUHOkFBGV1aWNSEFTUHkyubPhJdDnL/TmeyRcQsUzEzmyG7cuKWsExAgELaxcYIXmWhhLGAyL6EZQtN259YjW1vdtnC41UaHx21uak7FQ2tHzNo6Y3ZcPLD08a5QHJzVWiIx6+nqt/Jx0a5/ds0+/MWH4n0PDPXbiVNzFo4xEc1Zf++AxSKxhnvcgfjbUIg4NCQCJ7sEO2DpBMua6AnFlomLT9+LwQOTWzfhBTWBokaj5ExqeF6gZcrlrYCol0PLTf8o+PULQYOywyIKwUb31tmV1IbE1F2Oiw2uOQ0N66bZnPFzOQCEePg8OlSgyrEfQBkhG49QUQ53BPXLy4tqgl1CWM1iUabgGAGA6iFmP7S19S3b2ty1fLZs5QIIU8za27A2Zm5FA5mwqekJmU60J0DNMLc4VoYKzTfvG4YABRh7Ew0axT/OdrivUdgz1YZ+hgYrd5TRdHZ/Z9eO0oeyIK6VihaP+CxE2KYKzrStrK7awVHGgsGocoD29nmOQFqYeuMQF7eeXg6zQYtEXQ4RmUgY56CTpSHkvfd191hHQ7sLssIUlv2E+64og2BQxjW61xRrsht2ltqgAexLiJUZoNGgUcRB6aGAUIh1rigaJmhNLpO3PDoAHCwZHpEJlN6XdT3fr70MzaToY87ghUbO5W+BiLIng2B45MZVLFQsGmm3cDCmpgykpJAr6PVoAmnSmHAzkEHbmcsfqyEk1BjDI9a+GtJ8ycoFV9Ty2fjMXBtQBdYaiIHs4pluqdgNyz0PUwsC5hWyLR1hRcMNKMi7eyndZ1B4oeRC4ijIKkKoKL5FZztGfxKzHjSqiXY1V/5Qw6ikXNFel8+ge3PNI9edphIU6SjLIDBrNSibsZC1tre6Ihq6VaEghBLdJQUixVE+k9dRWi3BPHHnmaOuobsNWs2LLbdDTbj2mdyxo5XKDAszkaKGDPwdUB7OSRoGDGfWNjZ1X3HVwyWPbDIaeQoWJtZQPbmOkgQYmh9cUnEyvmiXr1yxmdlZmUqgOUMjSeNKU8ugBhdAXDyZ6q+vIpXA8AVKYl4/D33h4OCATYyPim0gdgm64jL0vWNFVaAZoxFhL2V43NXTI5OEQDgiBHMffXEdJ03MWijeV+32rdu2s5WS66Fc59QUFq2zIyKNFvUJa7BURlNNjhx0uV0hgBT5Y+Ojzgynr9vi7dDHcb6EWbKlIhTEln2Vig4mDC7BNOo8g9Qe7I80azRRiszxBVyG186O1hnUfQbSoP00XqI9FkAePCqQaYCkiVT+FEOYFqfpSR+qyeVMhjoPXVP0XwYqDJorIApuMKxYlXxODAi+lz2WYZsG714K43BDMwo9m+zajH1z46Zd//obW3i6rGv6/e//wP75v/iR9fcPOFlKoaBmkjMEPSDujbCPoHQvPn0gSimZjD/4/d+XMUilVrPHT5/ax59+ao+fPLHR8XG7cvWKELPr17+yP/+z/0vnyVtvvm4vvXTJ2to4L01DOc4g9iK+OGOgkvLc8jnQb3OtGT7wzLNXMGwRBTWbtUSyTXb40B1h10CP5efBOIrH20UhhHHDWmbQxvkCjVBnpoEMZrX3gxjrvCuTxQV67PRg7LOcc6C+TQqzzkzuvheDjiMhV9DtMc9gAAQqy97EemHv5HmkmUfjynvnzYOeYWrFGcf7uXDhok1OTelcwAgE6i1riWeeoSWfBRSXYQDDBd4b74mhsKNibtri0qLq8NNnZ21wuMcOj9MO2dNnY9hekMavNRa3vp4+jlQNhB4/eGRLT5eslHcoJdrc7DF6v6piopLJFuX3VmrQaaFFI0/CeZkyAKo+jSjP0qT2zScLT+3GjRuiMvq8FevrSdrY6IjABgYHK8tLotujE8SXgOEz2uWu3h6LMbAt5oXM4yZbVdi0q9tBzmjYxGChYQMQwr5eYwfHElIv0qA1gv66BsnhREQKqzlrYDqu4XKNWfP3ZgxQ05q/aaPP3qoYIA+RYO5Z52LwEuzDeg/IHgjGtoo7gxvNmafmN2+d3iViAQvbOy+/Z55b3zysOyebqC4GmRwsnKEhcpGcoQIPCFMspoQytQAmD/OQc5CZ3bxx327fuq8N6dKl8zY+PmDVmtOjUcizqToO5j8xn2wgWo6T2exEmcIALbNhsAHcvXvP7t69q4eGxckUCye/vX2s1nfN48uaN5A3jw9NGzbJbE5MEh2V0U046GAdcsZhJve4xqHE/3chvHw5uLEGSlbFuerACsW0FctQu5jAl6xaMquVQ7a3U7H0Tt0Od322s1G23W3+X9j6esbUgJyaP2lDk11WqGQ1TeJwR4NHbgbOYBIEygeBvCeX1cb1dM0w18oUqIsYn4IETVGM4ixHjsmerT3bsIO9A+tKdtuZM2cs3oLAFHvrLTVnZFjAr4ceg4sOurNstmg/+ckv7PPPb1s01mnhcJtMXl59/VW7/Mo5Gx5JaAGVSzTpz+3mjRt6GOdPzdvIyJgOaYcaEPTNxuNxxVmW3DPn0qgiKF/QJoG1K1PZL774UrTGa9e+sXNnL9rF86/ay5eVcwniAAAgAElEQVRe0UbKFPzixfM2MNwjCge0l2cri2pe4+0IUosOksdwA1pJKKhJCk0fTp8UFtAQlxaXbWHhqTZjBgunT89LGM006Ny5M3bqzGlNrz7/7FOhsIODfTY7M6nQROxht7f3bWR4SvcO8enq6pqoDVBpsV9GgMx0EcrAs2drdnjAJG9YjUe8zfHQb9+6Y59++pkOAA7o2bkpGxsbtI5EXPcd8SuHgLIDl9C0hWx68qRdOH/JJkYnxEcnALfiLdp+JkXktw0M9ioageYs7AvZi+V1++iXH9knH32qTWxweMAmpiZUpLKWk8luceF3Uuiq/KIIuckZ8Rh+FUqywBf66Q5tvpg8Nm19KQgQVtPYMvGXK1+lrMOKzZIm7vmzVU3knbOqCwhVYGsBVKEscTH5XBSZmAZMTU7okMhmMIJIqdiiSGYKStPNgatMrBwaOzcxVlFRcg0gmxuvDf1wfGZGGoLS8bGtr6/Z06cL1tKK1scrDUVbKwHG2CY7S2kiPh4+fGLLy6tWyJaEmA32jVqyo9vyWRDDmgrDvn4MQkLSPkZaEBxD8XIurkK+K0zZOHSqGkSgN0skEzY4NCiePI0ShTdF9OF+WvRTviioizlMSaoWqNMcOqE2zwn6i3KlbsEIaytj6cOMZbJF0chAlPg9GCLEE9TUTWRB1wNhs2DAp8ZjaGDQhgcHdehzIiosNEsWG5bwDaodDTCoBzbgxaIMVqAf8YUlPbENNY62KpPGmlAv6D6ij4rKVhF90YMLLrsU5wpmKDVMLCjEt7V3MRCCkgZSzCHNfkBx0gy1BTHDqAkXXIJFya4p5EHOvDJt4nUoUpjWNmli0CiVIQWdGqvpGplcGTmZ8mdyomiG2O/ZW6HhMARhz6UoQ+PEe8tmMtoToMiCXPL/BwYGVOQxWacZZR0SBLybcoUz15EBAY0ZQ42meRMNZDbnhOq4+W5u7eicxAygq7vLOro6LNKKQUdQBSxDLmcCUxG66TSyZdtL79p2akuOfVyzZHeH9fT3WrIrqWeDZ5DitFQo6Jk83j8UpbFSolkryRAD3RUFGk6N5FEy2QXhUxEB/QujnxI5aOjE3DMri2xocg3aK1N7mik1VKWyaLAhNE5ismBMhCEIBaRbW6xz9oGdbfSmNRseHLK5uRN28tQpGxljIo8hwKGeEVz6eE8gPdAmQdVA7mhOMBSC2sqaZV3BREhABe9oc7r1WET1A40/5yT/r6uzQ8Yw7FcJ4lLIoSJ0mPeXK+i9E49BkUlzv/h0SSiDHFKpw2hKvVULequ2+WJNdEgXRQCrBTfpmgZ2nHPopmAmaDjXRbaaz3b3tm1jY91Wnj1TAwjCSM3kbPR9KjD5M9ebe6g8N8U20PyFtI/xZzcAIHNzT67TztQqoP0TemVzKMHgFe0Yrq7si9Rr6HvZ56Ho8bwQ1RLwefXsNR0AaQxoVHgGkRyw73JmU0xyVpNF5hoBqFaOqqUStu61Fxub9vEnn9jtu/eURwYy+f7737V/8aN/KfSKBp9zn6GBHFF3d20vlRKLJnN0YE8eUbfd1v7zgx/+0N58+21dp4XFJfvok09kEjMyNmoXLl5ULcHQ9Msvv9A9/73v/6699tpr0n9jmMY64syGhiuafbUqKj8DWAYsIGt8RtaOhgYwMoLQpKG1Z6WBwsSE68mau3nzpvYBHI65VpzpoGo0aew15D7OzjnmDYwBhmgMLDHfkuGcEF1cpDmbYGug+UQLN+v0rRpaF5zzsIxNQLhSGghhQMKwlfXBZ5UEoFLT91P3iTlSxGK+rmaRQTJZabyXS5cu2ej4mAaVGArBHJqbPaFBBLU5jr+sefYmzmfWHw0gzAVl8qXQU64KWDk5P23Jrril9ralUUM3x2cinonsz+mpaZscmxDl+/HDx/bNV1/bs+VnqkNw+OZs2E1tWbyVuoEAbAZxFWm0MdHi/HAFLus/KuSsu2fQJian7eGjJ/Ynf/Kn9sGHH4hiPD09YidPTNv8qZNyDOYe4iwrw7RwWHv4cfZYqH7vwIANjY1oKIIbcIkGh1rUT34YOs6i6MawEQCR2DP49ya9UZ2rOjGnOaM5c1GvTn/GYEuqKHVj/1hH5pC0b5k/qtXdGdjMsJTrNTURDLkAL8w/jtYomUYjc016M0alOkQdcuYBOauHLNBEzmjOni/t1Ds72+WUsp8+Fi+Xopn/FouFvrW91hvBUhfKEe4yAacTg+96/+5jFT8soCtXLlp7R9RKJYwjnK6Kw7MZHPtPaI3fWli6q8FCZnFTaMKHZiFBSQC2JhTypZde0nTp6GjP0gdblj7asKPMpgVCTFLgyLsL4kw2ftOUwepU9pnQM5e1QCOg8MlGuKjybRvh1ECzxdKBlapHas4KxUMrlY710DFp99Yidnzgsf2dqqU2Kraxlrfd7bL5PXGbnjpjV6+8YXMnxy3WEVBxSVMnO1yCagMuwK7ZgOnlaXxLGIU0mzMXrrqzu2OpXedmxCGAbbCzfWaaA9S8o2loZ6JTqByOcBzE4ZBftBCF+vnM9vZTym5DUPnBL35tn3x6w2q1sFUqPhsYGLG333nH3nz7so2O9WgiXCoeCYF78vih1jHGGQODwzpoiQPg0HeOjOgwKAYpqrGW5fAB7cqLbkhByXX+8osv7d/9u39vn3/2pZ2cm7dXX3nbrr7yujRUFFmgKu2JNjWxBD+ub6yrmeGAZppPcwYyBauYw4m1B3LWFK2y8BFhs8kyTeJAwsiDyRObLtl8ONFBofz8i8+k+2ISOj05Zi0t5PRt2kE6Y0ODYzY1eUJrHLoAn4nDGNFsRwJHLibqO/ZsZU06h6nJGRV1NN1spHfvMqS4o2IK1PnEyRmbnBy1ZFe7Md+5f+eWffDBB/bRR5/JnGJwYNxee/Vte+vNd21mYkrU1Gzh0NLZXdvae2F1f0XUSLQS0VDEsvvH9vjuI/vs15/Zo/uP9MwMDg0IPeP64TwYi8Uttburw4xrhSMaz6War1hM90wTPektQaVcZAT3ghBLNnaKGFE54MIj1G04szHAQZDLM4YjGpqG5l7AIeOoNFC9SppyEUbL69BIMemmKZTBxDa0Wezky27SifFAFWvovNYQ01GMBjAeyhRAr3DB8wu5hHff0ZlUYbu/tWmbG+v6mUyIQQNpWHgm0Pmgi2KCSWOwtPxMRWAs3GITY9N2cu60RcMt0v8xpRalrT0u0x6PD7oiJiVFq3tAyKpOG1MEccOmvCJEGwc3KIDcA4ocNubM0ZGMCLAsR7OH7TgNE/Qzb71mpdyR7W1v2CHxAxUQOKZ+PhXWZMKEIo7eSFOWyRQUTlwswiYIahCGCyLPM0gsjdlg/4D194GatUlHBWWLSbaCj732rTucAq+LBTvOZtRcUmO0t8asPQ6CGBeKI+v5MlbxmW/NV6C2NjK/LeALKncpHACpcvqxEq5k2aztpfctHA3pWR6fGFGzqpyx42MVPc9ULJREVWJ4VsijDSDMFSQGxJVi3w0FZHKBiQjatAYyhJ6EhgZ6IVPZ/YM920ltq/gKhgPWQlEajWnI5vL2irpn0GIoQp1lfF5UH2iXCoIFRQ6HVSxLcB9vszJair09y+EyCTJAjlqIkGKn4dNQz0/hB6WW8/LYUql9W3lGFlve2toTluhMWKQ1bHU/mhxziE2A4hr7cq/MBaD6sv5hDrDPZ7KHCmSNt8dlBsVQgwKHc4HnD7SHph/UjMaV64NLMto9tHnoxtBnsI6Y/LosPopznPrIwyJXDhMakMOakBL2aN4bpQsifxp30G+mqjRmFEZMk6FtyfAAB0bySY+O1HBw/SiYc+jtiGPo7bPxiUmbnp217r5e6dbkctsa17CGCJiDQ6cJgoJNXpIMHHb52hNCCIom9owPqh3sj04hKx5z6D41UU83zYkzBkCjSzA7DVpBA56MzEy6e3rFGKAZ4p4zYHKUJq9cENknKoWMrT5ftqXFFUvt7AvZJX6HQpf7yhCQPDaYCRhuUMdAp91Pp2SCtLa+rrXAuUpNIfSBOACGwOj/iCxoaRXSpNiMBhrGXkHtwdCCAlR6TvT4Qec6yh5IHcZzwL4qVJ77VHVh6DRmhCxzPUCN2Isp+Pk+9lKGXc1f/DxnPsbgDCTP6Yv5OdD0HfWv4UYLusrr1DzKNfvFL35ht+/dc9mVdY+9+dY79of/6l+JYgf1GIox+wxaObRmDAt3UylLbYGirdu1a1/qvr/3/nfsnfffl2Mja4gG7fnamrSWuChyHb75+ivb3sLm3W/f/e537PXX35CEgEaBZ215eUk0fs41zpm5Eydkcc85gVGKsuHY43IuFofmh/0C2iaUWT471xRt1Tdff611DGrOsJLryvfQQPHf0Z3SaDF0Q+pDrAf7EE03SKOibqCLNsLpnfa5oiaCs49rDLLWbIx5zzBNuP84ILLPcK9pDLlXIH7QFTn/F8m53dx0ofDZrKjVNNYM4E6fmdf+8HRpUc/PiZMn7fLLV/Tc02DRp/DvvDbPM2tQ4dNC8DyiEFITtbZFbfbEpLW2R5WFSu3CNWRICaKFc/Cli5dssG9ADAYQsxtf37DFhUVR9vt7+4WcHR/tW09PQoHu/gCFN26PHg36nAOzzwJB6rS4mQcWQ4+1xjvsk88+l3s3zTjSlb5eslOTNjrMgGfOpianRC912nXhYmIxPF9fF3I2ODJq3oCvkTFLI4iMAkoi2XMlx9Dj5ZHz6Av3d3gjTn/mxGYEQVN6uwZNNTkPjc8rZ+Pf6MgaGFLjgeJZcV4RbrjNv387TBZLxMkdmhISnhuug1h6MpLH6Kki9EzsIfL/cJZXc4Y0ImJ+i9jbNGfbL3L19nbQJgJyC0qfh+ZCYc8kurkA3RSAiUHj0JRddk0CxAcPHtnTp0s64C5fuSBL9GKhapEYE1JE23SP7oJ825I2dw9H7tSfuEAUxlA7OEiAnzFvgCOPhuj8+QuizSwvL9j2zqooh15/3gYGO6y7F9v2nJucNBouuajISUV3ytnrN1zDHBzsd0YhGos3ETysmAtWKpFtlrF8yRmDFAi7Uz4IRVbYskceS22VLLVRst2tsuWO/RZv6bez81fs8qXXrGcoYoRn1OjatTCceNYJ9UHrnGjQ2fojhHcHkrtODsUDzn6xsSZhOpOCcDAqWkZ7W1KF0os1RKsFbUwUZUx787ljOVciIkevwAJNH+IullEOxjc3HtnHH1239bU9e/Fiz4aHx+33f/g/2vvvv2XxtqA2p3IJXceBppoYUYyNjMmSH9QUCiOLj00KuhSfsYhzE2GYSKpxhCu6lPtoS1zX9+vr39h/+D//gxC0kYExO3vyvF195VUd5kyJRsecHTETamiNfDF9kAi/XlUxBVrAISOTFA5XNlVss6vYZjvdD9xrHJNcsn1dn4XCHWdGdJAEMn957QtdVw6zvr4uTWVpzrKZkiUT3daZ7BNNhAkanw+aGwgkBQ4NBRM3gh/DIYJK561vcMjyx0f28NEj2e9jbcumMjw8KAru2PiQLL9xFvrii8/svyKwvva15XNV6+sdtosXXrGrV16zs/NnHAW1VhClce94x7yBunV2tct+N0xBe5izW1/dVHO2tb5pyUTCRsdHRReMxqO6Bq3tSU2noWRyGHF4waF39LZWp7chK0cHsitkObgoYKE24zjJgEQFfCPLq4l3U9DJwalUll7Fhcu7hpz7zQBBIalcP1zHFHzsDDyYcPLzONBBA2h8GcBwOHGAsFMygeUpxNmSg7Mt0WaFalGaSQ5ZZ0hCYVxUcbSxTkBtWkiZNlc+z3FGwxxiGjB74NkGoYLyhFsaCOXJuVM2PjYhNOvZ8nM1mzQ3FINop4gZYDiAIxT7DesS5JoNFGSeYQtoB6HJNCFQZMPRsK4duWObG5vK8AIpYeNNJpLWleyyCPqMw7Q9X17Uoesowjg+eiwSbbXevgGbmT1hrW0JoWnYTaOj4b0r3DeXF4WXUFKQhGSiXfTZ9laH2nE9S3ncLIva0hig4KyJroFrg4seU2hYCdFwwNpbItbWitFMm7V3tOsz8Nn203tC7KG0sg//Jv8L45Gg+Tj5yArDdKDusQJoHaL89rgo7fPzJ2WUwJ7AoIUCEg0nA422tqQQMlD8pmFCNluyWKxDtEauCRor9mwFxLcnrDORFFoA8orGjKZFrIJdmjOoWn6LxVulSaAY5DpR5LNPMExoTqjR3rBmadilyaMoY/DlwWGsXc8GQauHqT0hXc7BMaJiX400DnvK4nRnH1EEoJ37+9DLtmSwAlKAu2OhXrDD7KHWP40sbnsgZhQ1GAYxDIE14QyVMBThmavoLGC9cY8oMjjIeaZcM8bvTv/CtJX9jvXFAJbzjD1RjSPnNCYbGFM0jEVwNKWpgkbI4ILikKJVdNdqzVKgKmjkeOYDQYu0ROVMB8IucxFdV0Jhd9VUcbZyfXjeoF6y7/OzoBmePnPWTs3PK56CPYeC51DW8yClGcuhX9RQKKe9Gh3jXmpPrB3OeuJNQGWc5hQTDwYljgaEW2e8NWSxCGZCARsYGrL5M/M2MT2lMgJ3SH6nsWRwhm6SvVz6bmoDDMh8mOYEzVOt2O7OtnIwl5aeCcVlsEtzAlUVN81Tp07Z8MiQ9oFs7kgUUXRw3CPRwPIl0SEZUsvCfz/tXGq9zoEZDSIoBM1VqejYBc1BsGzfS/zZGRVQt7CPCjE9wKXY5QsyVKOAl04SHVQ44jRsDbdC/h6fjbVNs8Q+CrLFOdyk5NIE0dS5EG13PjPs4tlQnEKD8h6KRPV5bt+5a3/9N//F7ty9p7XEPvX6G2/a//xHf2wnTp7QkAENoPZzzmc1/sdCflIU/KmUAp7XNzdtfHLK5s+eFcWREHEGwC5zMSwKMAYrd+/cUVYjyNg777xt7737ngvzNq/WlXRRL9Y1sKeZo5mhuQTFYwDDXsfn4hqwLjkL3eejLqzYjW9uiIVFo8QX/x2kF/QJxgZfPN+cFTRQNAk091jmLy+vWPYoY22tOD6GNOigAWKISEPGNWVP4b41qaJu0OhOTpAztG5Qh9HV8poYsDBw4ntZo0QhsBd8de2aLSw80SAYAxgkAGiX2cehYfJcbuxsWE9fr507f86mp2d1jTY3tzWE4N+FvkJ1HRhQvAX7Hu8ZXT5nB3liY5Mjsr/nud/a2XaUZ/PY+osXYj2dP3veujt7GgZCKVt4tGCPHjy03Z1d7WGguWTDUR+1xKgzcU2vWCQGldvpzUGN/H7c2Nusvb3bIuG4La08t5///P+2X3z4oWQHUE7JAi0VsxrGnz1z1l577XU5ULNGuR8MjBhKoolln8eBuAhlG711I/4GQ5ByNWsev0PMFH8jimNZWcb8O8+wvhoNmhozPnXTHIQ2gMzNRivQvH/fTjrUozh35uazKOdmDU2cAzu/Q6WkCZPJmubXXhmjqS9pmIGIXqnmjB/qdc1ZDVpj1PwWtnevvG+eG9eW6mhiWuNAj9APqwq/bWnFpRENmLNBltU7HNIy0yeHTMHTBn4HWocCRgbS6dNzFm9r0cGHEQZBmKByDezwH33OpjdlEzVDt0OhWJSZBdMkFg4Lm8kaC4aHhaLuzt2btrH1zPz+snX2RG18ss+6e1qsWHbWuHyOJh+Undo1a79pApt6NBbkP9WlNdxW6gh0oellZetOc0ZoJQ+KwkprQctlPJbeQQNQkxlIrdxiifiQnT1z2U6fOm2hqMeq3rr5go3mCwMBhTa7zCcuJn92myJug87VzDWwrklL7e7Y4yePhJ4JTejolCNPoqPLQoGw7WynNPUHlUDT8PjBA3v+fEXONyBCjh6KMcKunDXPnb9g6XTevvrqrl3/6r59ff2emrM/+qM/tnffe0eo2NbWC4kVq1Wm2SVlWlHcU3AgrswV0d45CiYbIuJ16QKYuDb0iRRY0oi0oHMyu/7V1/YXf/4XatJ6O/vs5PRJu/LyFRseHtJhgh0xzRmTNAVzpraVDk9xhTU3k6OjzJFoRbhYitsrVAetE+6RUGGw0o1qDTknrGqDR1+zsbExm5gYt63tDdnL8/Mo9GnMCAfe3CAMuq4MtWgE4TaNQIve3/BIvxBk6Je7TLgz6I/Mkokum507aW2JLnt8777ojDdv3tHhAF0CUfvs3LQNDvaKKnd0lLa/+7sP1Zxh2x8OoelJWFfngLLVpsbHhdBFW0MWbPEJNYt3RORgWSuXrRUb2kLNrn38hX30//zaDvcORFmk8dQ18dalu+gg/yQc06RuaXFR4nDeD9oziluuFcUOa49r1KRf0MQxZad4h0bLPiC0F2twNA9N5z+PV1ogCikKKw4pDgN+Lr/TBLBhYSrg9DlQYL1urZBtorBWV3xReMQiFBqI1Cl4cTZDKB3XocI+YiHCK9FO1FWYFQtZGcasr65oOotb4UB/r4oFvzeoZ+Lunftqujjcu7p6LIJLGEHP8biNj4yqWCIQNLWdsnt37sqoAc2GkFwoujiRYYAkVzeeV59FwzEL+aJCKDhEN3c27fAobfG2mCz4aR4xhXn+bEXXkM+JBpBCemgAWueUJdo7bD+1Y48fPrD1VWih8NMxW6A5SNrM7Jy9fPmqRTkUCyXb3k7JNQ4aC/sitDCm9WuraxoU4GSIwximF7469u8lK2Sh2kANRSflqDM0HdDKyUrD+RQqIM5hPYl2i5Kvg1YlFrFwNKKik4Oc/CViFPgM2jl1ltQlEEcYDz2OJr3C+w+GrFKv63DlOZuZnVQeGo0u1C/WIk0lDQ0W/jjjlUrscyBnFFRV6+zss/aOTguDMHnMouGo0AEGOOhqiXCAYid9br1qmbzTj4HuukmpxzxooNGegfqWiYpgT3UZZuxXjj1B4Y3BUk5NBV/sJ+xXNLg01LVCRT+SNYlhDYgZBQKFgj4z+XQF6NxEOJT0PKTTx9oX2J+hWB6VMpY6TKlhp6kKCyEOiQ4I+tgaizl7fVFn3ESVBoRngP2V/a1cRdviTDNAZJhiQ42DnoVOkiKSZhk0yIsdsLnnLVfg+0BboTwGrKODqBqcKbNu+AIdraH3pKin2OBsI+OP74GtADWQKX2LtG9BFRdlNXHOaZB1LRMMBgyNUHYaLp618xcv2pWrV214bFTmKOwnBJOTuQWlliIVsw2aE76fRuhQBkRkKrqcMvYlBjfcA1HyCKku0eiCXtP8QCWjORuws2fP2typOWU0EWvA50F3giNvV2dS9x6NH0hf0wCA56Y1EtX6fvKEIfBjDUNozGjQuJbops+cPSPDCoypGJSmD505VV9/r5gGmUxRTTrUelgaMC7ctXUmLTQOg4MM6DqkeWfPbA4QCalmb2SPpgHnOjaz0KhzQN9ptGA7gJLz/2SWo/Ua1HPPWgYlcY2Sc4tkf6JRYfDGPeHvUqij53NadkdRd7RRFxOjIGTQ1JZWIfXf3Lxlv/jFB/bw0WNnzV8u2zvvvGd//L/+Lzpz3F6es6ODtO3t7mg/UqQJTpB7RNwc2qNHMKoeyW2vs7vbBoaGbXh0VPEgsG+irTG9L2q1R48e2NOFJ6oH3nrzDbt69apz6SSoXoifo3RSE5LnqsFpT4/2cqh7yi4s0li1iCnC/xd9s1xRw/HBBx/aJx9/IqSS60dTd+7ceZ2LMG6Q9HBt2Su4Z0gjaJqgnd6//0BnRaKtXU2SM3LzqfmfmppSUwZlkJ/BmuP7GOI2HTmlOQPZqmOu16o9QggnlOF6TcNIBq1kVv7thx/YgwcPpB0c6O/XHr+9tSVdmiiRXQ6Vv/LqKzZ/Bp1+mwb0ZAISA0F9ypCV6wE9k8Buri/XcAtEc2tTjQsNGmcXJacyCxusF94nTttcV846zJ94LmnKyEhM7+7pmgbEPHNGNPF4zGp1BgFli7WGzBfADIS9lxoxbh0d3dbXN6Jn5T//5/9iP/7Lv7InC0/E9kFbmsumda4TrfHKlVfs1VdfVdMrkzKM19rZ+0O2m96XMQ0MkEP0uzD4oI1DwQ9zTrsGUc2RB8SN5qwkHRxfTTM+V2O7pgz7pKZGGXyGCKwmoc81Z67B/tbZsUF1lMmOpiyuYaPfYaCGDwe0Tg4Qp/sF7GH5NpzhGxlsTXMSx7IEnXHIWUDNWcTevfq+ef6Pf/OndXjK0zMTNjo6JHfFYMhrkViwoTMrNiiAAavXyajhJHFaM5wLmc6zcDhUcGNDsAtyA+uFG4+Y3KFFzgjj/x85w5a9bBsbW7ohvY0MC4o3NhoWHR+URUfRcP/BXTs62rVkN8hGi7V1oEPymPmwhuWgcvb46t1l4+wmZrrI5iaObJz6ki6teXA7Bx6ZglThDqM3yQg1yxehF+Vl71qtID73Weawbrljn5XzEauWo9YS7bVTcxdtdmZG3bc3WDcfzFBAO+naMCxohO5ShqJxo2HDvUc6LucCo+asVpPg+Nbtb9Sc0WCMjowJ5ge14UAGvUBz0NbRptDKG19/bbdv3xTvG1ojiA8H/ubWmiWSLXbxpUvW0pK058+37bNPb9jf/7dPLJnotR/96A/t6tVXNbGkOZOGI4Bw2aNgy6adbCDstUrdBT9LSwiFDN0hOXEUQ00XuyqulK6wZ1p+7ctr9pOf/CdZ2fcku+3s7Ly9cvmKjY2NavJN8Qis3p7s0CT78PhQ+UhcG5o0GVMcHujv0MQxCUNPJPMJOU1hlZvUfcVadnt7S+tpoH9A07P+gX7r6++z/f2UPXhwX9M5dDY4gj5+/FAIZL3mbMwDfhyxOrRpT07RMCUUg3B4uG/7+4SW8pCHNCwYGhyVre2nH31in3zymRw0mZzjqoSODmfRzs4OQe7Y1/7lX/7Yfvazn+k5Gh+btWg4buWyxwI+pmgRa8EMoCNqcVzE2kPW1dtusZaIVYoF62rrMF/Za998ft2++PgLoT5z0zM2M4uRS1AORjWv11o6uqx3YEhUslu3bml6A7WxaQrS1JtB82IiyjXk8KfQUDNcLIi6wwbO9BkBuhqAfNwAACAASURBVAYzzthIxZQsidHBNAo0DjQKT/4e+wJFG5s9X6Bt3F8QCNBhDip0bBQfND40yUzHaW4UyogzXgsoYKtoS96w3wplhjYZTdeyGQ6KF7a1uWaH6V2r1yrW2dHuXPr8YTvYP7QH95/Y9mZKDc/Y2KQlO3tUtHP4Yt9Nns7k2KjolZ9+9LEQZzRbNAIUNRQ5+gxVpyXAzU1GKYGoDCsIft1JEfnARJPmrEt068PjA6GyDiX3KlOKaSbrEFp2siNh2xub9uThQx2mOsC8GLRErX9gyKZn5mxu/pzCOvMYimzvaHKboeAqlXTdobxsbW5Zei8tehb3UVuGDCOKKtIocEBclNujqAKXpeOQswMdZu0trTbY3WUozRD2N6mbTGahSOtHNsxb9Bpozxq6KTRPNAusBdrpksdr5Tr6NgJEk6LscT8J16UYkM4Ly28SPTBG8EIrD0qPCl2uVvPayOi4hhQUXND+RDONt0l8jpaOPD+hJwxmagxmClaSU2RVAn32iQDuhvHWb10SmwYWFKOiZnrRJDsUjAIZyiUFoPMPcW57FB4hb0jNvpCWBv2X16Gx4HOD/NCUcbBCW8GpESSQgpwBEWXBcTlr6cyBECMGaM4+wyO9E2uIe0f8AfsndCb2WpA0l9Hj2BZQd0vFvAo44hZ4z9Da0cHQpDEwQNeLEQD7LXQ8Ck2uNfeGgwd2UTLRarBwWBsgzUziaeQ1BcbRUcM2r4sBCKMrLolIQmMGokjTjibS6w/qZ4My0JCiCeSZcsMbv2iLaM1OnDppFy+9ZINYYbe2KG5gN70nlz+aYZBNGl0QJgzLoLuCqGWOQdNwMsxIG940YMJ19vGjhzI5qpQLas7IV8JMC/on2qXRsRGZl4h2DwG+VpEdNxpIXOBC0n55nAFSuayhEKgs1/H58zXp0tBWYVYA0onZFE3IOeWcRVV8P19dEaKMLh22R29vv9wdDw/RMjrkDzQQdgGDAByWXXhwm4ZEoO8gbEINiXAogHC74YHTR4GsOBMbzlP0fOyTPL8MYHku1LSXy9L8NK3iQTJpxDQ80PPkhr5NlJiqh58JRZR9if+PJprmgJ8NKkezocyuSNSOj7J2+849GXc8f76qs5d79u7779u//tf/k6KSpAfOOTojRhPpPc7GgrSR7PHUSdRtIG/sdeFYTJEgp+bPSA/I+mLYIh1yFo37C9vYWBOd7eLFCzY0OKj1sba+JidBUCYcfxmSrK2uKgMLR2Qh1a0tovnxurAUaEK5rjR20GVB7WHt3H/wUOgxCPPY6KiQMyinNKVcZ1Blnl8aA85D1gnvHdQLZJefDVrHXs/5NDpKLuSoqkr2Zc5cadDjrQIraNa5Lwx02WdgR3QkukQnZvAJggPLgQECw6fNjRf2d3/7ob1YWxdVfXR4RPEhUPoWFxelMW1pj1vPUI/99vf+mb106ZL0ZuxJsHkAMbhmqrtKJTWJGkhQ9ZLHeHxk62uristiyBCNheXizHMv/T75pJWK1gr+BuhCyXyFnk+HTa3p4jsrGj6y1voxTmlrsTLIf70okEfIWY0BAkYhPdaR6JVR38LCsv3Jn/65fXntmva9nr5uOz5K2+FBShEDoNTkJRIbwPkLK4GBDnmD5LcqP/E4I8fPbB5XSMAkGrG6tbSGLBRBj4w+3bk2ChjxVa1cQ8Odl66TulYuJxhzqDlzTVrzF4YgMnF0lo5NMmOjCQN58+oZlWa+Bo3YOaw2zWFg3Ehv7XVafNxGOSOc5wg666b3Rk2Im/ujz+rN5oycMw/N2XfM8913flTv7e2yd997y95487IlO6GX4SDIec8h6LJMmHbitIXlMZonNGWHaRzd9pXjlUhCo3NuUVwAvl8Bi0B+PtCrfwwONhR3/yhUgMW7uorbT8lGRodcJhJ2nKWyHIm0YXv9mk4/ffpYF312btR6elvt8HjLsnncGjEgoHN3tvT84mfIjtbrpqZcb4p4KFgcKPxMhwQ2DEP0RqtWq+BmhTMPYdnuS45H4v7XrVwkiNWsXAhZtRS1Qhbuf4eas1MnTzWaM24y9rqck45iKdqishHcBXFoGmJheKhNbRzXt2Rra6t249bXcgxEN9UUf7JyoJNyWOOqw0JnAnjv7h27c/umNjuoVkxxuH/3H9y2g8OUzZ0gS2vMqtWA3b75yD784Fd6aN5957+zly6+rAkQ17etIy7aB+6X3V3Jhr4saMGG6BMtCY0mTa9MTKCkFXBRc3xvPp8yrEJhHba4Nf7sZz+3J4+eWE9Hp52emrVXX7lq01NTKl7cpMJjic6kHgqoHoyUfVQUUFXQ2aBpATmLxx3Uf3Sg6ZAoQ7LAhibks63NbU3qmQZNTkwqWBfKHhasIB1Li091rWgKEGJ//fU1e74Cj51rjzlF1Lo6e5RXMj4+YgmZeTBdOhIMz6SewgF6aTyeEBqAhuzWzTuaMEEdRah89eorcuxUkn05Zzs7m/bjH/+FMt96ewbtwvnLQs+OjwriiqO5Ir/J46+aJ1Q3f7guS3eexWI2a32dPRbzhm3p4aIiEXCPmpmcstGxUQ0jjnPHVmbwEIvb6OSUqHXXv76uYhPraWgaHMguFNcFQnN4i76JpiHkBNT8KpJCjXtYNCoKDRslCDmi/YNDssLQZ7jrIKOGEIGVbvoqChyNkITlLjuqmT/IQdWkj7D6ecZBd5gS0uhjfy+KWowigSy9mpXqZdtP71h6n3B2glkJPz20XIbpfdb8fI8/YHupXUVMFPMV29xIWT5Xtu6uPhsaGrN4RyekBhVOHIi93V02Oz1p6b2U/eoffmmbL16oAejr6VWxRiECZc+FkCe0tlpBKbwElJIjk9bABNdADqbe/i6LtkSEtFE8cS2Zcu+mdu3FC/SNvaKfQCN7TkTDwqKmrFAVmajxGuPjk9Y/MGyJnl5R1VjzWO2nD9ygguaA6++QhUMhDUwvGeIQQk0OIzmEGF1wDDjhvxtSiSaNNpTpeiGva9sB7SfWYp4KyAWW31UV5tAGKXhF5/PDlfeZH3gHrUqxJPSF/aVcKEmDWqybZdAklQmNBqmLiZJDTiUNE68nupVcPFkbaG69KlRBW2l0oNHNnTwpLcvUxKSmyKBL2q9l4uDsjilYlY/XyIjkujDM4auIrjcatjj0TKgucp+rK+cOt1v2bfZ+HDVx1wOxgwLn9DSNYOBiydHRLKBCpKkbUMvEdS4UFfQO+gESy5CMPCbYIQVCs8N8pqgV0FxaxfJVR1tDDyvEq1iRmQe6L+iTEqELMcE9kv0Utz/2TfYh9zww9KQ5VnQBNFlzyHXmCMdEvyb8xN6wH4FA0cxzJjOcwqiD72+JBCzo5zOybx411omLzqA4pDkHYYP5wv2nOeOa4jbJHiCmBwMaD9lSNKbOQXJvj+gUTDxiuqY0soTkgiTjjts70Gc9/X1CSMhQouBlHfDe+D6HtPNcQrlkAAMq6aQS0DQpkrlf9+7etZs3b9g6NvnHIMZ+DWFpXDGoInKA0HgQSwozRwutS4uLeQifjTVMmD0UPJojhkawLaCEokkl+w2nOtYFNQwW+uiOMIbowL47c2yb25v2YmPdjo6dppj319XdpyEVqLZ0jkGcAuMaSoJws5dI+9jZrRw8dEB89qY+jX3G5XQ6V0LO1O6uTjXOsIa4XxTovB77qKi1FfesgegxQFBoe4Gm1plRNM3N2M9p5NgL2Id5pnmGeD3eO6/hKIAYa+HaGtZwbWNzR43M7Tt3hJTSFPOsvPPuu/YH//wPxAqh0QWhh86Y2tmyvd2U056jP4PynkdLWrS79+7b6vq6xeJtdvHSJXvl1ddkpa5n6ZjBPvKKdQ0geG9k5qElo24jzoJcrvUX6zq7oLzxbKMBg0kE9Z2NgfOLTLulpSWdX2ic2ad1/Y4zCkOmeeY11cSiiY/R7I3Y7MysGjQaKOoGzjEGs808Ojd4JN/SZZ6pSW7mnvb2SjbANXdyh/1GDqhXCB3/jXvDcJk9IxJrta7uXplI0RD5YSnksqKnMzR8vrJsn336qdWrFe2DIGpQvDEEITIA4zJcCtt7k/b9H/yevf+d7+hsYS9CG8eZwqCDvZK1SK3EfsI+xrPOtX744IF98eXntvD0idYFzeT4xIRop7hUUksBiKwsO8YDzwXNWLwlLuYH2ncOdqGymawcUzkDZQhXLVh7O7pXN6iNt3VYMtlnlYrXHj1atM8//8r+4Ze/Upbayy9fUp15/fqXtrjw0AYHe+zqK6/YzMys6nX2Weo5dIrEIHEPQcuIjkgfHunMwFFW5la1irW2IY2AZgyVPG+BsM9icdggPqt5ylYoZaU98/k5Sxras4ZdRxNF48JBlXS4WrMva9TrjQEefQRgAPpEmndHUcX8B602JlzIIJgEVhsuruSMEjHgzBFluS/HRpZ8sznzf9ucKYTaE7G3r7xrnhOTr9fJfPqd3/1t+93vf9eGhvuQuemHQ2PTgciB5oMK5WyQkV7t7x1ZKnWgrh3eaV8/rjA0bhRYIGUupwY7ZVlZUqkptRu3Qg5cpwXjvbo8LwInoQ6WZFkLeiUqCS5S29t6sNjYgIpX154r0PnEyQkbGeu2re0V206tWqzFZx1JDmXsd52VtDJ9xAVtNkNYLFNIMlV0Tkoej/ui2BTVRPQ8NkGmwzRoNGVOV8XkD0pOueSxYp6CBRvwkB3uV82qLXb2zCtylZSDnQeI1YkD1ZqpyGnQOZlGU3wgCIRaInKqo2Dyd9kcmBrdvnPL9tO7Njc3a2fnzypbi4b3+CijQ58pCXoErhGNBw0EtDAeOh5uGrvPv/zEvrnxpagYp0+d1wPz6OGK/e0Hv7TU9oFNTZ60ixdeFjLH4unsZgOKKsuuoz2mwhlzF3/Q4wKt5X7DNIaF6CikNIEUj1wfhwIitucwqIjeAKXgwb0H5q3WbWpoxF46f0EhgxSyXCBxd8GXybMgpBjahiZ5YR0wFHlM3dmcuTZM7eDccx+5n0x6uB4EW8IR53U5RLDzZ7NmuoZu7fmzZdGhMEHgkP3880/t0cMFy2WLFo3GLd6atK7OLmlwoBmSkQKSzDooFHP6bNJ0FDGHwfWqbjdv3JPWjCYfN8ELFy7YhYvnbWhkUI51hSxW7s/tr//6p8pYm5yYtvPnLsteFqc6vzcgehPW6JV6wape8o5wDMWiPGVH+/vWHm21RKTNjveO7GAnrUDkkSGmtz1CPWjOFPsYabGRiSkdDJ999pk2bGg/l69cFirB2pKpSoPeoils0GXdcM24rxWrSGTLAcb/w8mMA4aNmkKGJpSNU6YvrZiQtMrKt0kbc/mCNGduqs7Bz5CFyTBDCAoYCgUCU5lCyhWwQetCVsHkCXSUDR/EksHC0eGeeT1Vi4SwBK+a31M1T61s+eyRmgbCMbPH0L4col8sYqnfZolkjwVjbVaoUKhTVFeto73VTsxMWbVcsmsYxGxs6FAl74o1hIMihSLObZ3Jbk3Ie7t6NDWslIrKVdvaXpd5SCLZbt09CSGcMqYgC46w5EpV9Bus4snT6evvVwH2bOW5rSyvyHCAQ5UmoqM9aQODQxaPE9TpBjSgjrKUp7hvIEYqrkEYjjKys0ekzqSayXl6b09NGgQFricFIc8nAyWKBzSr0BlFvSBUORixIAGj2YY+y4fuDX1ARDQnCZ6hFzboqCA9FLe5jLM+52Bh0YLWlqCvUuj5YR44B1D0qRQEopjJ0dNlwYAcMN3leaVYla2/mZ0+c8rOnTunnCucM6WhyectvbevxlPnh0wTcNqFuVFXYU6xj2EMKBmaORoA6NGsXaEXubwaAyauFMQ4xrEvMdmlMeSMYd0rBoLwZR8NA8HiET3r0gTJxdchEVx/mhP+XntbQs0YVH/2Av5dtNdK1WoYTtAQSHDuhhasLWhnoGAUXRQ3OEOSgwZFjKKbopf7xxdUPJAvUBCdXzorAxrK7e3yDHrt3NnzcqYF3aXAxGJbqGwj2Fm2zVXYDhkVzjhWlvQcltUYgjyzMHkd9IuYkUiIr4wgp6/gGhdKFSsQRo1jc95RbFM7e85RMOzMQ9ifuQ+si1A0YonupM3MzdjY5ITo7+zd7PMUVOwRNLM06kIic5y3DHPZB2s6i53roIvTuXePPXZVxWy8JaxcJPTEFJzS9cH0QNvuoeHwSLdOBAp6Smi7PLecGbrW0JbNY4n2Tr1/nkWGeegJWWSt8TbR7YZHRp2leltczxCUYPTQnMcUZBTpNHF6XqtV7Wugg8nOTiH5q2trGmRxXciuaolBmXdDYM5wCmjQc+cm7VVzxhAAJgHDEgalnKk8i6CIPIuO+k0D0ipkhCk+eyv7PAM01qaGbHIIdwgaz4sC2TGcymZUNDIAcYOAoJo+ajz2DPTKT54sSnP25OmCmkuQewavFPBvvfWmahFemwEC5z60RpyiM4dEDGAKsi8kmWYR8w/ccolluPTyZXvz7Xfk5kk9h/4JehuIERpw6pYz86flPAlNcnllyR4vPJYbI8wPDOGg9vG9sLSammhMV54/e2a3bt+WTp7znQGFtNTJLuvp6VPDzZCGvZNrzHWiwcPHgCacxoo1xrbGvVedubpqA/2D+jO6yGg4IqRJnx2Ktd8v1gnXkGvuzLPc+qIp43nkvlCb0VSA2BHG3T8woAge1iVuhS0MI4MBW199rvgizuKhgQFRGmkKZQ4Dk2Jzy5aerVigJWLf/We/Ze+8866NjY0r2ww6Ilpr9ieefV4fBIxnmvcKm2jl2bI9evRQ9vzoz6ijqI9xU37rnbftrbfeVkQBjSCZrQx6WDsMJttb26S5QzsLC6CZywa7we3HDLnKMkeTmzbnWqLLAoGoPbi/YB988Pd2+/Z9XV8yEb/3O/+9eoMPP/y5ffP1FxqinD9/To0yZyeGRlBsOxJJNWLH2ZwdMRhUJAuUbWpEF84uLXI7aOGx7e27aIpAxGct8YhFWoLSoZUqaHqLMi1R5A5ZbI6r35AUIY11GZHSywl9dm6N4qY03NzZH2jIGAZwX0GzoS2zV3HuiZJedV/UsDgtAwTxuXnWFVcDyc/vKLfqg+pkdKLjdiHU0VC7vf7SG+a5MP8+jB+7fOUl+63fes+mpkctGoMmGBQS5gAeNGdBFT5W54U8trmxbztb+6ILdna3W7KTjcfxLyNRF3Ir4WkEa1r0CS5MlGJNyeNqjlzuikITq3VDPsA0BldDHk4edL6Ph5EJJYcqqEdqD+3PgXV2xW1ouFOo2eFxytraAxaKMvneV2HHZsSDQ9EgzYG5/BcKIsfTh9aIY2PgWwSNB4NC2eehqHC6q1IFgS36swZyxiS0SnNWs1IBnYLPdrbyVswH7NyZq3bl8us6TIvVghwkFVbY0D84XZmjVzaRPIc4ODfMJrVRup7dlN2/f9fW1p6Lmnf2zDnxiClUuCZsDugZQBYRkXLNgPTJmoMWBP2QqdOXX5Irck/F1+WXX7GhoQlbXHhuf//fPrKH9xetJdphF86/bGfOnHcW+IiHExS2FDk02iwBOLUUYAz7mxRVZ2pCwcs9hmoEOuHsZXF0xMAhqg3j4YNHdv3aV7a6vGy9bR02PTkpiiJh1Uxr0PUQWsrFZyNnTSDE557TrDUne9Q5OOLBb8dIQlbsuKGFImpYnzx5IrSCgxN4nPdHoYZBChsnGz6HOhMw6CmYdNy5fc92U4fW3d0v98pkR1JTJ+IioPkGCA30uAw8bhQFJpB7MU9jE7EX69sKMaXgJHKAiRyUGkK1Wcv1WsnWXzy3v/mbv1YsBC6Pp05dsGgYB0ivHAChNQaDXguEPRaM+a3mK9nO3oatPFu0/Z0t85Tr1h6Om5+MqFJdjnldiaRMGHCxzOSyBusb5KxvcFg0j1/96lcyBiFq4e2331FzpkJdTqauqXbxB05f07TEJ7A+FA1pvYBMUuBy4BIEDRpEoevzoEuNC1VSc9agNYo+3LBqxq2RQpzDgo2I1+WecSgyrW1todmGFkCuYckKeZCMnJpgUE00fkcHTDwzVqsUrDMRt+7ONouEvBb01a1WLtiLtecyJTg+QJeF/sVjuUzJ9vfdnwPBFrNg1HLlunQToBHRSMhmpiasrTVmTx49kA20NBgthBwXnbV2gcMhLhSVyITx0VHziVteVH7PxuaamvbOLsJOoXJ4pdvi0AVRQnuyvPJMa6VJaaJ42ljfFAJAQciUFg0WyCONClQqCmHZLLe1Occ+7otMhWrS3HBQQ5ckAoCiH40ZdGSatCDZWWo+QtKjsK3IaRNxOW6dbdBLo+ZhWFX3WoXrRCGVcQUb95s1gOaMwgJ6tDR3GKJQ3IFqF/JWAx1EDxQMmJcsr1jUvEHOBdx2sw7RxgxJ75mDyj03oAQ0QRTBvA+CU7Gmh6Y4d2LKTp08YX19PUJCobjmCIfd3pZbK3u3c+8qC2lquB+7EFK4/bWKfiZDFZ5daDogOSBnmrYeHKrI5L/LlrwhgJepCfRMNXkMJKHCODdY9jRQxaYwHJ2dBOoyrvFKd8q5REPBPgAqzWerQP0hHkJ6QoYJQeVVMdDgOaC5oSk4AhVFJyRK35GQB64vZw6fkV2Wa877UyZSEDTPqyKcQp7PgnieYSDDEdYGjT/ri3sAJRTL+cwRz9K2qGc0JzTZDCYIxWXNgNSBoGH+xHCBBt0XdHR1Z1iSs6zMK6oqMMi4O0gfCVXhnMJllH2extcb8ItifXB8aOFYxE7Nn7aLly7Y4OiQmn70ZxScoNI0s7BxML/huUUuwbALlJFrpeaFhjbPJJ/PtaZCKo6mplJWIZ7aS8lmW5RXRUG48xr0HRQ+3hqTezFDBdaThPvsN6WKrMdBGqSdLZXN66fh7pAjLAUXTpAUXaxjGkC0snvpPf3O9WINKiqBiJIgOuVWWZnLQVDGGuxpBeVy9vf2SR9Eky+DFxrdxt7LIJMBBueX09UxAC+JOkX9w/7I8Ihi3unZiNDoUJMA9ZRxrnInQSAzWdUSDD15ZqTJlLs2A7CainYZ5cRiavhoiBzS7GIVDg+O7d79B/b119/Ys7VV58oZCuuzYO5CEDSDX37H8RgN4OGBo/yDornolWMrFNF6bSkUnHw7nApOnDxlr73xpk1Pz2ggTXFL3cIQpqe7U5RBfufzQw/fQQ++vak9BPogchEHOdTVMLEu+azJzqSQDLRamA8tLy1pSAvqdWb+rM3Pn9XzwdCWAQ3mGyBp7HFnz56TnT//jgyAWoUBK9d/YWFBeu3urh41PzxPuNECZrhBDeZrEd1voT0KFnd6amngCk6S0WzOyDBjbfUP9KlhYiASCuGoGLZwMKB9bvXZMzU+qm3QuuYd8k4DRt7a3YcPzBsO25nz521ickq1BuuY18CUz0WouMEF74lryhqFykgd2dR6yzwLl13ceK1ucydP2OXLV1QroROGoksTyzrjc9OUgZ7BMIHynTlyrqswDLhW9AsuvwvPCpe51t3dZ7lc2X7+s7+1n/zHvxYV/LXX37QrVy5rWExN+Q+//Du7fesbw6h8dHREmWbx9g4LyhgnZHlcNHd3hdqjpdWzgkPwEe7dpvszOjKsITo5Z8gNAFJwjITsJ8KfH4lFARIp/Atp0Vi3stlneKiayDnQuzgtN4yTBKnh8M4wRVTxukeI+9LSskxmaNrOnDkn/X8z/ocmEBmUgnf8MAqCYhFx9sFgUQYaZRwSGZ0NUatV0GIFzFMLWUukw14+d9U8b7zyO/X0wb5BbTx77pRNTKJP6bOxcQrM3kb+Ao+3VzC11R0VqVjw2P4ueT15i7UELZGMuYl3xU2uXJ6Xy/KiQGDRMp3hAHUUQ7j2NEXOWp4ihgk9hzuHAraf2CRDBaL4o1tlQsKi52flCwTjYg9fM1+AaRyHb8qKFXIiDtTFsyFJFxVwkyO5PolG0ETJXHNG44lY16FnzAXQqtFRM+WFakHj4cIHixJr04wwBS1ZsUDB4rfUdk7o2czUeXvt1fettS2mjTEgQ5AmWubwUmelD0jk7MdpEpsQZ7M5A5aH2vR0cUHZXxSPbGo0ZywaFhIrCsTgo49+LaQE69eZmWnr6e7WZ4c2cP/ePbt3747cGik2ZqbnbHhoxFI7B/bVtVv24O6CFsb86Yuyt29rp9hstY5k3Lp7Y+LxSkPjp5lsWJQ2ItWd6YorHGXQwXQy7zQDTIjZ7JkY0jjRQH715TW7f/u2lTMZ68NhKRqRoxcHGpuWhOeiSTJlcHoSilPE6VrQ0GbKOAWmVSDiYkWhD5pIE0fj8OTxgjYNDg+oEFp3wYB43RRVj588VtEP4sS6uHHjukKhQW2TiR4bGZ5Q0DGHFxQZUGSgcDWlDZqYdCc59AJ+a21pt1IRQT0mKBFR1JgaMfAQp7u3S9dye/uF/fSn/8nu379vM9Mn7MTcGYUzVkpoIEMWly4raOj6Qq2Qo6uWPk7Zi/XntrezbbVC2drCcWsNxixoAfNjv66mlAcfN7WiVdHIRGLW0dmtw+Szzz6V4+nExKS9+upVTYGbgeugMhSeXGemr0D1znYbfWpNUx90Q/wHPi+0Aib20FQpmnh2KUyhPYIy8GzTyMn/CApYkem6o1nw91n3GBhwT6CNsMkj6IcbLjuESsFyGRAOxOT7msQepPesXMhZ7hjkpGQDfd020Nsp1KyUP9Z/3954oYNCtuvsxHW/HR3mbGsLq/V9y+RKlqt4rVjzYYMnUTB5QIMDvXJ53N9z+TOgZhTkjm5DwRmwzs4e6+0nTH1ApiO87vHhnq2tPbOjo325XWHpLacoMreE/MLtR2COvovg7IAlEp0qQolheLG+KUt/pn9w8mnEQF4oJHj2hKQlkhbXJLlVDZ8zwag07NAPVYQfH2Ys6EMb5aZ60qBgKU1AO8gXtvpqlkDOiDMJiV4GTU0TPV/QjnYztru9pyKHZ4TnlakzA53FxafSOqAjoZkFaY6wPuoEHztEjQkpOi9/BMMIGmzQTpoz9KgOeaMx+UFwjgAAIABJREFU42fwu/QBDfdcilmeMcwBQB1HRwesvx+31ITMM3i+aTpx0yN2ALom+ymNPsWAdDUNy2OXI+r0jawrrh1ByOyrNGdM0Rn80JxhWOEPhuVqyESWgpwV6DRlJSuBJnnJroq6vL4SBQENqvt8zcKa14+3MDVm3TNBx/XORXpU0GZTRECZJzy4EQ4Nss4hzxSVxlp5bFDPcNajSdNk/1Cfm2YNJBTKIcPMljYocV7tf+xvfN6h4RF79933VGDy2jzzK8vLyjhir8dQpacrIUrw/h6DjgPXXDMsoWkmboFMHrRYpaIKREdldTlFnJdMerVXcG3KNRVGNIep7V0FNUNJRLnB9cTtEfv8fKlguwd7VvPUbWJ60i5dfslmT86KHkgTpSDwmgmZ5vytm6O6gliCnmFpr9iePJNu5yRI8bmzveMypXBMLVWEdhwekUVK4cW0nYD2tP4byC1Dw1iE4Gm/kElQN0ygoMzKQMjnmmnuKfsHz0ZPb6/2SzTe0h1VK43nmX0J12ByCB0KybAWKrOzwXfrGYod+xy/o1WjSaNpGxke0d7HPdTZhgOiJA0uwJrahyEC9EmhzSCM0M4bLpOwRNAFSqPmRY/XIeMLNIFck8VF3HmJtCH+wTlxuvXitIXNwpGagM/bdGukwROqJu2jCyPnZ929f19FMY6VxEMw/IMVQ/3GewKtQC4QDeNCiZYRtIzsSqQGAe27z56v2vKzZy4nzeOxqelZu3jxJTFm9Jllb38oTSAaq0go1GDggE67QGaMrliH1AjUPGjT2M+mZ6a1x9FYExLOQ7y0vCSWDjTYJwsLWjfUO6dPzSsjkjgFrhdfoEzQIGn6Xn2VTLWYzEvQl3E+cT9BbGGHUHdSM5LvhUSAz07zQ10L1ZGBBv+OzqzZ/HOfaPhoGvlC78U+3tXTqaGtXPuqUKGDQndBS7n3a6vPhaqD0qFPVaRPJi8EkH1kcXnFvLh1dnBWRKST5tzgNdYaTtF8Pl4PDRxmOtSvxKMw2KKRVBM0MKhrxl6/ubWp/aO7t0fnhJpeM/1dmnaeFZpFIps6EwmnL83mHNU648yzMC5jMAIowh7CmTcyOiFmEI3Zj3/8Ew2zvve931UzPTDQL9PB27du2L07NxScOTY+phD7waFhiwIuVCq2ubOjdVQztFwMjAnULshgiliGjvYO0VuhUyI/oS/wyzOD4PuS3K8xCal5Gb7QkLksYwENSq5iT2MQ5hBmDd4wQJSTuwN0nOwEXqKpmWKoePvmHfvo1x/rGkyOT0oX19vd42J12iKWzbm9AhYA+xzDQOogGAkMDblWPOcMZttaoPG3Wr0WtFKeobPPXrn4unl++zs/rLPQMBWgkGQaMjo2ZKdPn7Sp6UlNZzhQcVAieDcaaZWJBAfwQdo1Z23tMUt24biGO6Pz+aeBY5LluNCIiI+00NkIONDkvuMDlQCWZ8POKfgXTjiURDaA9o64DQ0NSfSskEfoA2zcWOqqWMbiNW9ef9lebKzYrTtfWK6YsnCkrsUirUsjR4zJE19O5+XCZF1QNdRGmjMQtEbTxnHToHvI1Q5ufpXigMYM+ouzxD06ho4CesakJ2/7uyUbGTxhV6+8Z30DFMK8z99kJnyLNyEElB7ONWU8GM33BXLHatfkJV8Qd5mDiY2W4jqZ7HI22VGn5/rq2lf2y1/+UtOvq69ctanpqYZG0C20e/fu2tLSoswwOPxZyNCsCrmKPV1YsadPVkTPPDF71t54HXSlV5lHsdaIdfcFNHngvXgDvwkKFzOz5u6Dk4u5ZHQKAtYFGy50Dg5gnI/44oF68uiRPbhzx9aXl4R2cEAB8Q+Pjtj8/Lz0CUzN0KHBN4dSwaEhwTK6B7k30igcadrREo2oACH4lY0b8erThae6ntMzMyrUmA7x0DFR53oQWLyzs6WmjmHC0tJTURLJOYvF2m1keFI26xxC2RxIDvltZd1HFclQIoDWacaCUWtpaRcFRywvr+9beh8HN4L1/sFe6+3rsrXVZfuPP/kre/zosZ0+fdZmZ06b3xfVtAR6DwVDwO8xX8hrgShjnKod5dK2ublmWxsvLJs+sl5cj5I91haJm7fmmiANEpUSAefJbxXopDHcTjN248YNTf84bKBa8izxi4OEe8SXaDRtbTroQRwQt7KBeNCNYlRD0DCObHotlx0oYSAW3g3tpOglyvFgI3MuRRQwUCCbmkoGLN9aotMIBtkDKFRdA8w1psEpFKEYHemgp4AsHB9ZOrWj/L5EvMXaWqJWyB3bwe6OZY8O7VgFDTbHIE1QXTAFgF/vgoG3dvZtO52xTLHmQnppXHxkBcWFFIAiUNQzieXzK56hxvOF2VCf9fT2WyLZKRpRrXhsO1trQs7QoyYTTBLRWBUsc0xjeSDjAIw8GN5waCaT6BK6VcSSIfNifUOoa9PZLxzm+53tMIcqlCrul5wJg84Ri6wWUFsOVw2LyhWZJ7RGWyze0qqpJo2ZcuxCLjuHe8YacGL0RoMB0uXzCYmWhrjsUyPLNJn9g9fEaRIDhq+uX5e9Nc2WMxdqV2B10O91BS5OkTFoI1ELt7goBFdsoenJq8BHw8azx94ghBYatBpkh4RTCPCZQem7uuHuB6wriXV+h9b2wf6ukDNiCZjK06ggQncaNqj3zkWYzyR0wIdJAohAp7V1dGhqmcniFAg19liTV5ozGm+Pl+sL7SSs3zkR0EsVCJCFahYIaI9xeh2H8Db9fmXuVK3q7GKYx5CC9cfAUdRgDvVA1DzkweHQqIw6Z8/OtQGt89PQhaPa7yh+QD8cbTQjiiqZUeyRDOnkqIr+mnsKNTGft45kws5duGBvvvmmjY+Pq2llCr6ytCz0gO9FkwQSkc8dKQOTBhD9CLErRcLMDw8sn8VavygkTWHZWl9l3TtQlWhLVGeVjLBqrlDBdGRzk/Bosv5gxUB9rGjK7Q8FZYiSzhxaoVIQQ+HM+TM2f+6MtOS4CINgs0cw3AoEqAdAeZmIw2zBlr4q2jgNoTSyfgYuON6lHapWh87LtQBlz0toz/rL5tlztmTwg3EYLByedeh3MC0oUPnsQR/OjdBXnS09QwnnmoxTX5eQk4nJCemOado5fzF34PUx5nEMEShWoFBuuOQGlcgSHMJLvYKxEecIUScEnTMwlH16QwfEma4cMordXKGhJ007elSlrAZNcTsNtbpsuqG4ejy6ruxZZG/RWC8tL9vuLs9eQQW1stR8fjVnFJsgPDQ5IKGu6QNN5++1CB0Uk8JM151B7+rauopfogAYfhIRAFoBfZXaTGHLiqHgyeN+FWRIBKrHoMLjD9nDx09sYeGpqJLJri6bO3HSRsbGXc3XMKKiwaPBASEGOebe8Xl4jkGocHLu7unW881ZRoA0vwihZp9jHXGvGF7zvp/yd27d0hAUbSeOm3NzJ6UPhR2AyQuNM8X9tWvXVJN+9zvfld6VDLA7t++qqOYaM2SjMePc62jrkDPj8Miw/Ax41vhFw80ZjCEIXzQ0NM784u+4BmlfgwMGkS2trAf2N1geoP0h6foZfmUzRzL+4L7jzA2au/R0WRl8DNTRs+9Dua+Av2CGYYoUwKESKjMUShBf9gOQx29ufCMXTGcuRI2dUX1/+eXL0tqx99DUYbjCZ4buDgWXZ785aKBWwAmcRiVBvh6u2KGwyyTO5WQWwrqkVueM4hnjtdgTMQMJBWL2+efX7S/+/K/UnL3xxpsCXZQzOzNpqZ1Nu37tcwEiRGKA4DGwQ7eblY9BwY6ymPx4pGHDuZH1i1GNcwCu6P0w4IMlwEA9GAlYIOS1fDFrVU9J9v6RVhokJClFZ6vfoD+7RwqjvkYdW3FnJWcUA1WGRBg4SV/vJ6+S8zVkN7++ZR9/9Kkie9DcQmeempiyly9fstGxAcsVGM6mtT9qcAXCSI1MXAogmUwHGXRyXbusrbXTssclS20fWiFbsx98738wz//+v/2bOlA0hTUHKdMezCQmJsbE/2TzoIiDKkFTdfrUWUskumxzY1uLj42gpzepw1XIGYemkT/ARKUgKgLfL15ovM25AnEoSevltGbYX7NIaM5ofmjsCH1kU9MBEYUeF9OEks2bjZhi2aepO0GtO3b33td25+41a233WHsirIaRqTPNmQu0dNxgR6/EvRG6IeGdoDJMP9H98EWKT908as4cwqVpaQ36DI2Zc0LL5skCw8mRBtQsvY/+xWfDA3N2dv4VS3b2OsdKD5O5pjmJ/oPrwtWcMRFvUBkbiIMojo0ujtdlukoTxsEsN62g+wxcI2xeyYyAysdm9cabbzp0pM4kHVTSqwn4g/v31KBRUOFUB3eY4m5ledWWn66Jnjk+OmsvX3rVZmZnrAMjioBZS7sC3lVAs6Dce2to96AAyf7f5fJIXC5XtLoySSioeM9MGdhAaMqZMuxsbtjThw/t7q1bajy7erCtHbeLFy/ayOSkKBxs0DhVYrfMNSKnSdlcErZW1fADnzO1I9ARuoicndbWG6LeoCafTC1d2COUWESbOYmPKaD5GNAWZVmcQsx7LBdOcs5oztBSZTKH0hvyIDF4cJlAVaFIHGJQmVxxjUaCnBlHGYRS6iy4TZQ3rPQfP3lgP/3pT3TPzp97ySYn5sznwzo1Zq2xdk3KpDEJecxHzmWgavkSroAbtrqyLJe/tnCrjfaNWDdcbqOYYQLElMerUEYKyjJDh8bhB2rG2uCzsz6gedLE8jxiTQ2Xn1+Om96jA53rjdGCuNFoIWUZS5aZ01hAr2Bd8dy63CcXjOp0ZoQyunwPNIIUMKChHB6sA2gR7BecKhxAbKQUg/DV4YJjj133uEbNaW98drS7axurq7a5vm45nO/yOcscpO0IyjOOTbWaBf1+5WBFY3GhJdDSzOvX+tna2bOF5TXb2ElbCyYYHQl9XtyxaGw4hPnMIPPsT0zsoCHFWlst3t6uAyFMnl/Aa5mt53KKTG1v6D0nOwgUZZLsdBcv1ld1uIKQ0dzNzJ608bFpSyS77fAIZ9CnQs0ooGiIWD+sXYpTmjOaFQ5FdBVcf12fGogF2teCdMBQ0Cj8KLwoGLpoHFtaRQUUJdsRtp2gfRdk4Ui6XecD6JE+i0IavVskhFuoGyrQmIIcUPw/XVxU4XLr5k07ONy3RHtcWX1QxHDVYtLN84ADHkY7GECA4KFLoZBlL2cfgJaJHTvrTwMcDXRctmPTQpyBh6NO4txXtMGBfpuaGBd6BnKa2t6y7c0N29naUvHnjJCcwQfmIlwLIe5o9UBnozHR0bh3bLP76QPbQbeWg2oNw9VR6ShueE64T9xzLN+9ZHrV65Y6SKvRoKlFF4kDJbTjJouC985woalH4HCG+uOiZioakgSjcQvgrBtGtxkSGoRVuybhGF4oTDghK3xns4/ewCv9MMUQjopY50tbh4GGCDGmMwe7+ERXp124eMHOXTj/rWEFe+4LohbW1uxgf19ObVj2I4BX8ClnDcwNnAGPXSHMdQWtwzADmhUUM+h0FFzYcHN/m+6DoFyATNDv0JtB5Qb1zWQ5g48sfUyQtl8IWq6Us1wZ85mQDQ4P2qmzp+zk6TkbGxuR1oThBUMJmrNg0N0TURrRdshwjP3BBTPTOPMsM4ShOSsVMcFpRKmwf2AmUaVZOxbVEYodBSCfA3MF9DzQZDHMoSGl+cRMhwZbYfexFpeRVSyqUXG284OSEkRbYqLAubDojF7HMX2Ij0Gn7IxraHoUFi7doNdRpBjiYuDQ3iZ0h7O3q7tLiBMDMc5jGjUOfIaX/Hz2ZBAeziU9K3CWVDM4q33qNJ7XocFh0bl4v+zD6IPW1jc1+OG1aUAoqBmM8GfqKGow3ivv22nUjnV9GVzyc6RVOnI6KaIBcFKFuh6OxlzxTx0Xj8tMhCEJ15l7AsotU5s6uruAC0L3BezGzZv2eGFR9dtLL79sl69cVUQKCC8NC+cJZz+D3ucrK7KSRxfIfk4UB/KKoZEh3Qc0YJ988ondvn1b0gv05NwH3jeFcTPnDCOs+w/ui+LI5+D/TU/NqUmGOn727Bn9OwOGjz/+WLTct956y9544w3dB74P63xqWwaWOC+DVNMoSTfYGtN9gh7I+6c5496jT1M90wWtNaHrDCjBe8BFkqYFaURbe1R7KYMf6ioGXJ3JDjXJoOU0oIAV1DUwOJafrkgPf/LEaZudPWHZfMla2jjrMPFyQfLUW7xnzvWTJ0/Zmfl5aTFhziwsPNZ7IhNwZWVJ93j+9GkNCzAVg93iKIJ17ZmYlSAzgRbLucj7Z9DOYIcaBwQNdoYaYw0JcVHOy6VRLr8e92yk09C0od4HbHV10z75+AtFQDGEx1EV59CR0UFFGS0uPJYhCg0y64Ph0+7BvgXCYevp79eaQ+MKAsX5yDCOPRJGBL8LPND+xdousJWY+aqWLRzL86E92Wrtna3mURYaTuMM9qhb0Jk5l1zJzww6vpQ1bkhLE4yxIxZR/pBFQjFJUJAULD1dsUcPFmxne9dlvuY5uwbttddes3MXTlk0Bmvj/6XrPWMkv9M7v6e6clVXVeec04SeQA7JGaZdUrsUtSvtaiWc9nzSWQLuzpbv3fmFz8bhBBwM414bfuF3NiAoQas9bZI2SMuch+Rw8nTOqTpUV1dX6kpdxuf7q6IEQaYw4jL1VP3/v/A8zzflNRxkKFjivIMuyZNucfc452CLIlEScgtfnF+31aVtZZ395//1j8zzf/2f/3ed7h5xpiiKSivvcc5ufic+RojIAnjqqRv2u7/7e5r+fPbZHS2G6elJGxzuVzisE2v7hDAA2XH4I0CEWsaDZ6Ip9xuMIhCxpk81kZqfX9BmZYqKjf7kFA57HSqi19dXNdGanJiyvr5BNU8cUOhS4OtaS8nufPGxffzJu3JtvHJt3BLtFDuNAi9Ace9CG2kk2FgsaGiMrjljEaJ7YQr6D82ZQ84QsXsaYcfO2hhbTgqzwllOU1CoHqUSdspeC/q7bGLsuo2NXBL906Wku0JUom6JgZ2VLZNhl3cm1aEKW9cMOsGgg0Tc3yfIm4XCZJtimIOBd4Nw8+c//7m+0/MvvGA3btyQeNmhkqA5VVtd3bBf/OIXtrK8Ys+RP/PCLW2wvZ09e3jvsd2/+8iO9jPW2zNsN597yW7detZGJxKiZ7WIrwsyA4WP0oCLxBXhuixwGBN3l+/ExVHRBUVxxnrhcsDOnAOSg4wiBUrSwc6W3bv7hRopDi7eDfa5l69dlagam3ymDvwsGj+KOznOMd2UsJHf11Qc8hwcf5q8l2NNHynUWMc0B+iIQD1oznl/ZMcxAeUCleV3OKiL6OgQF7y8eSxg/X1DWotsdOwx6DvECw/TYOY1qMhmi8osoTAD0aBxy+eg/GFhS4gyAawRNR1opp7MPVTOGd/31s0XFUBdqwKbBxW+Gw21itYRCPvMH20xH3RSH5SatK0uLdnayor5z1tsuG/Y+rv6LOgLukBV0T59ooB4KfKYWrY4lz1oFnNzc7q8acxwbORZs16UH5hK6WDj3XCZ8yzRPjhutKPf0mixChVjgPtTINgoEhzFjD8okGksuJBcXo8T7EZjNNV+CwVoJtDLOJqARn5yNaLZpgjOq8Fhz7Zg9oHmLeQ3bzBghaOULc/N2YO792x1aVlIGcVljYl98UwFKE5ovF+oM+iGIlyaPT3irZ/mC7aze2BHx6eaeEGDgKcO4ooLF/sJGi4UNybEDAtUkELhY7IdgkoREs15a33J7ByaWcla6kzsWvQrn83Y+tqqXGRx1oL+zQBrcvKCdfcMWCSaUOEJ7cjlwTEUKAohUNCqzjRnCETh4GhILXqv/GOeDWsI5J6hFIUIzWR7ok1oJHsG90TonRT0TPqgnDEI4Ixm0uiaVq+zg5dDIcYHneYLcDYmROdq7+xUE4eF8sPHD+3+g/u2ub4mlDHWCoUzJiSG/y074vq5Bj24XIJAsFaYHtMcQDWjAMVciCIfZ07WC9RniummVge7fYqyUrFgZ4W8jQwP2bUrs9YejwvVkVX33q7CvaH5SetxylCMZ+GT7ophX9NkgbWoYk2NZtF29/dt/+DIytjXQ0EEJWEdev0WAnls65B7WKwN5C6MFZatbK45+/B8TtRSKFcMLtMnKTWMXKyy1A5CmcO1NS7kjH3mCvi6kINg2P18EFRoLeRh8V74XLx3YlGcxpnrv0WNE+cqxU1Tl1avOdOYcDSswokGdz91qP2OkJ8QeujhIM0wCijwTmG5NJBGsRsaCDs/v6XhEIkpSEaBwUnRRh3BBN0TMRkpfQYNCqS9Re/UGERVOWuduyJr2mM+y5zmZW+Nox/2LufkEUJxqpyJbu0PBWzqwrg9/cx1e+7WDQ1HXEPDQIYiJaSwViIJqKz4a/YCZw0FqLtXcExGi8fX8dp5FQOjmhVLRBsUNFSAyiXJg6j15DOl9Dx85CwG2SMlNa3Qx6BzYohCfhjfT5SjBv1XbqXRsM5x7gHQM4ZOkiN8eVU7W2zOYAYTvHtyASnUQaQo4mkCyUdjiMZdgx6VQpkGFYMLuS36QCsdDZxSgDuLBpMGremeyxmLy6czwioK9SOHijPdRf/gJmo2vwBDBiSDPK1I4xmTEQZig6OxM93g+3IPySXR6mq22Ks8N+ow9hbPnyHOud5TSe6NZC6yHkZGRoXSU9dQgIL2cq8HZe8f1aCDTLzbdz63haUlsXVe/7Vv2ksvfUW0NJAaziV+XzJUWYfUiWmaamobn09O063xVjlwslZ2dl00DLUFDd3s5VndWyCdoIOsEQbZqicX5kXJ5rn29vRKDtLM4QQ50z1Xq0lXh7EDSOlXv/pVuRXSjLz77nv22WefqZH45jd/XZIMEGyaeJ43DQ3riz/4a54lz426jnffdLnlOfOL90g947Gq9fV1iqWmOCJQniCUaPZWQGuXO5v7g71A4X+cykhucf3q09be1qV3EInHbWBoWHcZ750h7KeffqpaHTt66kCaPYw/MCIDbGHdkfOKjwMDSgLJWUsMdDCdYjg3ODwkzRcUav7g8zAUAdHn/UJl5J2Ljk52aMMp+OQkJYkCdTbvnz845w72j+Xovr2ZtLW1LQsFo2oKQRbpFwiIPj4+sJPUkZBThmwMBLL5nIVbo3Zx9rLNXL4sDwLuYWI8QGypI1nf/EFGqRzhW3C+xLwmJ4ozDVChlFOTFmt3hiHKH5PFPaeUGzqjQW9ojVQvB0PUlzA9cGznHwHk+M3b+MXfOz7K2MlxVgZkMApShyeqp+lNJifG7frTszY5Pawzm1InRYObPtFgh//jHqe+YS9yb0Fp3ts5tLlHy5Y+zlt356D97//l/zDPa197rc6mpLhlwcJjhTPNn9kUzckd0zsW8B/8wR9o+v3kyRNNXa5fv2wdne0N6gxoREi0Rg5TimAaLBYtLwUON5cS3fbjx09kP85m4lCiIbx27aoNDw/a8OigJufLywvaJFyAzzx700aGx2QjzXRhYXFOTVKk1WePn3xhS0uPra0zZNMXoSFRcEQUGIjmjHoeYwYKaB3AmBcoaweOPYUj6Jn7e0LOeGkNqBMePIWM0DNoReclcVlzBYKpmZRBw8BpJWKJ2KAND12yeGu/IErcBvklyoCEBs4ERBlsojMiDPzHGQMN95hGvoLMQ+Di15wtuZtKOAdNvgsHAu+BPy5dvqxnqAVQreoAZyKwsLBif/Inf2pPHs3Zv/6937Pf/M43NF1O7ibt0f1H9tH7n2pRBHxRu3z5KXvm2efsxrPXrKuvBX22nG7Me6aN1GJMi4PSH7qMNpe67swl/qE5o/DH3Ujh0B2dmlhRpPOZRJurICg/1qTp9u3bOjCYhGFBD+rEBJQL1039nHOZKKINKhTNGehZM8jbaRpzOtTUHCgc1dF8GBZAzcW1iMdJJgsFFM1/b1+3nikTqsxJQc3ZWRG0r0MTVQ5xkDPodxx2HLx85rm5RVF829u7RCuB+oWegsIBVI2Dg0wWaMKIUHd3N+zjTz6wu3e/0OX2yle/Zu1tveJjn9d8mi5ZzWkJaM5AzgKt0BP9VqoWbIX1/mTOvDWP9Xf2WXd7t0WkVwpaiPgKJjC4oUUi1t7ZrUKcfcje4kKjSBkZddRR1kjTJpiLqKk/EDLZEKsrQJp3TPaTGrC6GlP2DdQyhRMXoa45yimoAULiZqHAGseFMdHRptwj1jB4znm5KmRArnM42Z2zlnlnBAED/58rTNIfQqvjMv9Sm1v26O5d+/Tj2zb/eN4qxZLFmMxWz+00nRFSxDNl4MK7JG+LvLzRyXE1WjRsoJzVCt/lXNbcmHwoj4pA5WpdaAbPjilxLBE3fyhoZ1AsK2dyACQsMxjwWiGTUhZdojVM3K+yXUoFBkw79uTRA1tamFfzALrYGsXRK2LVGiG/5Lm1W2/vQKMoaxcywFBAE2pE31U3BabYUDEcJgCZgE2KL4fYgyiyhhWHCLUZHS35VqWyogT2CaxOEzfgHOjQ6KB9o3Dk3fmCQSETNO8+mhSvX5lqXd09Wh9QjLmkKYJxmoPeuLKyaO0JQlN91haP2kB/j0UjQdFMCQAPeP3WGmr9kuoCCr29syVKEN8j0RaX8Y/LWnPufxQv6FqhCpKRiatluVASWtTT1WkzU5PW2d5mHs4UZXOlpDUhAFVMgoaBAxQc9HkMYHSvFHCIPFezyUUPnSp5cGjpTNbOib8IR/VnHDFpSmNYPff0WEdnt4pG1gq6msXVJRVg6ImY8JL1eHaWt82tdUvu7aiwmJwY0wCTQocCnjxAmmOoVWTwZGmSPV6J2zu7e+Q8hkkCURSgaCBGnBPQZs4rVYckV6EcciacOy9nwjLruBZG9az6hwYsGAkpVqSKnioWtbYO2BTQuxrmVZWSVcgSy1E85HSOapAG0o1ujEBfdEEwNSiuc1kNPFIHByp0kBVwb7NmOHvZ3zStaCMC/pBMwbSfqljhQ9kMKZA7k83LYRQxc2fWAAAgAElEQVQ6UraYs+xZznJnOTvF5OT83Dq7ozZ75aK9+PItm56eEvWNsGMXYePXoAIKEGcFTRlsFrSDNNmgSjT7jlFCscQ9FJBrLgi9EAoFpsNycHmhoDNEZDAswRUzCI2xVpOzKdo7fNkCPuIQmEC6QRQMDfQw0htLI+myHkESWFP8fYY4zsjLsWoYFDSDaHluIDycQ0RKUHswRGawyX4FAQ8GfULmxsZGdGcwJOQPmlAGZPyhXEA1Z9QJGKWxn933A9lkckaDBE2d81kxGIGQLa+sK+dTNMZwRHtN/12xoHuQZhCzMNg1fH49m2JBwxMafOoyzChontHQgJhBZ3z46ImGwCur63I+xMWSe5qcJpoz7mLQLu5C9KmUv5l8zpbXVi2VTqs5+vprr9v0zIyKVGo/7mCaS7LK+G/3k3u2uDCnPDuQ5OduPme9/b1i0CwuLWngQ2NGMzsxPiF6IjUlTSX3mOh3uZx0ZE/mnkiGwz+jCb548VIjy6yoZ+8YHlXln9GcMfzA0fjFF19SzfLhhx/aL3/5S7FNvvWtb0vHhpSBZp2mm/oLF2wG0AxBOPN5vpzfDJ1YO3wW3gOMDgcMCLK2SBgmD9pu8siccR7GSzR7fFcQPWpvtNNEVSgSpqtfjRlGVatrG3aYOrLBoRFJUJwT46FYQ7AppqaJDxpT/QJaR22F/rKphUMHT2NGrZFJ0zSkXd3P/Y7OPOxo3jwfzmY+Xzc6cRxIkXTkAUWCstWnLmOQjp6VIaLufMWwMJhADlG3Yr5imxu7NvdkSc0mn3l8fMSyuYwdHu6qtiLShgGRsuqyWTNfi41MjNszN5+zsckJHYM0+OgeRb8MBFzcSsNRl/2HMYkouSnO35zVrGI1T8VCkYC1d8WttY3hLegVVHXHQ4CeK7daV1q7Qby3Yfymct2npgwademMs7KkXyeprJUKOEeT0dpp5VLVkrv7doR7baVs8UTIhkZ7FaWEQVwgFNa5iBa3WCro8+GJQU3LMHNhfsn2k8cWj3bYxQvXra9n2L7zG98yz0B/T10TooQTGDrutzsElRgfbtXCoynAcvRXfuUVGx4Z1MEtqmIipgyno6PDRuAvuQZYu6b17zRzxjSJKVckZgcpu337U5t7siDKBBapN2/eUq4Ui4dDLRjy2erqst2/f18Xw+zsVQn04Xiipbn96Se2s7NhZ+VTy+WPLZ4I2+XZcevoDlg4CiUjrqaRw5ADm58JhOwyz8iQ4bMFdLmoQWuBhhaQPTUHN85sHJv1Oi52NFSusKA5O7ey5YsZcc7JRSkWQbbQsiBm77J6LWr5XMUZCajgoXjQT/vyIhCXvNGsfUlldB5k7uBXgUz/AV2nYa+NY4ycZRwtiOkmWj02CyiNtIEnTE9zDVvsqCxx/+SP/9Q2N7btd//Vv7KvvPyCXLrYZPD45x4t2oO7c3Z8mLVgqFUH76987RW79dJVC8UAysrmaaE54yIN4rGl6aYsSGlgm0IMeOeEuCLkZ4KPmySuZ+GI3nFTo8Th6jJ8XMYbEx/y3EADLl6c0UUhkXxD76EJu+z6nelBU7RJcUhzyPSUaSPNIParMqXAxY4CJZ/Xz4VGwqXLZ9vb21UzBeeZnA3E47hcEQ9RKdetkMfhz9mqM5kDPYOrzeHK782BvLGxrQ0JTE/RS74HVulcTkxBeD9Y7hIxgQX/gwd37Yc/+m+2s7Oliedrr/2atUY7rHTG5Aaan9/qFY/TnmAgEzg3f9Rr8Qa9dHV5yR7ee2Cp5JHFQjFrb22XYxmfj8IBZ8VQFIekhAptmjMoAcmdHfvoo4/EpecihzrKtLKpOaPB4rNK9NsI2xU9jKwnsneg9IKONpyMKBaw5OUiYDBBsUIzwc9sFhYO9YFuRg4JiB4XkdOpCe0CtalB16mLh39eg04NEwwTCaZnMGdr0p1hjLC6vGKP7z9UY7a7tSutXWs4ZjUyo3J5S8TadAGCfgTDARWtaKC6+7ot3pHQjmKyC6KEwyRFYW/PAHP5hmsgkQrQ5Bocd+iYUJaLOfP4THEIUzNTLr/FC/mwaiFs0itoTJOWwlZ/d8tWlxdsa2NTzSKB6ESOZJmsqSk0WfrPzl4TVRzXM5qIvb19293ZV/At2ga0oKNjFF2DYh/QkJUrmD+geXTZk1AyoOdyvopBUDizLLbm+wd2uH8o10ouRi4qBhb8gqUAiojlOcMiELKunl4LUzQEOC+j0tVBKcFKmQIUzef6+prt7mxZZ0eC+9IiIRAjCko0yCnRxHznLeY991qlVNFkFfSCYpkLH42HbPkD7h5oUnBZG0yLuRGxJ6ehK+fKlj05FUI90NdrnW3OgATJLlQn6Hf7e3sOtS3jzOeR/qCvr1/ovNfv13fFIRRmBg0oxX76NCtKI9WD1x+08xafQ7a8fou1tVtv/6B1dHWLnYHTHQXJ5s6mUHY0iQND/aJz7id3RU1OJrdlfT0zPanpPs5vzlnNp4KM54YWCnfIQqmsJhhHTpozVn2xBKXGJ2dOIX4adDVovphEYFjF6mw4CbNOeR8YUXX1dMvU5bSQ1TqnINLkvTWswog6n0IZ4wuaMGn0GuYp5TMoaxk5RBI9EcKdE+pduaL1s7m25iIZjolkYCDFeeciGfgF/RJ8j0qJ2AA+F7RcrKIJYuY7Yft8VilZKnNsR+kjS+fSlslnLHeW19S6t7/Tbjxz3W7efFbo9XndmXJAVyKexunV3SCSZpvGmwacQS/mANC3mXHWqvw7SAJMiJNMOnIgeQxecY7Ejdkjxs/i/Lym2rgzggDgzIpJAsRWLPkxQeEecm6E2GI7F0Kae+4g2BoU7NDcRXumQftykIWjKIHgjmFAVAtRNtwvsAJY54GAV/p3zMTSaQLlncMf1vGgyU6X7pP9PucoiATnMnep0OAq95sLfRdNUQ01Z29MTRT3nDvHvXZwmBbVi+/DmoQFQeMCAky9QHM2O3tZJhgMBjjLnXaKgQ3xPc4plGDh2StXNawCAfn87l374Q9/Ig0ZzrMYbPB7c1+JEeQxZybT0qJGENR5K7ljB6kj0bVvPf+8fevbv6mGEnOHz+/cUaPF97188aKs8znrP/34Y/v444/UML/88os2MT1l27s7cjimiKXeEcrf26vGi6Bq3pOYAS0ux5LBPUgSf487ibuBJpBalrqkqbtmvYCW0lyzR2jisNUHHeO/p+4EoXv11V+Rvmnuybx+z35y+yIODWO/g5pR53IPurrMowgEWEG8FwY4rCmGUSXuldNjCxD74PVIa8vAn/qHugR0kHsBx2gGxLBzyBXubO9VTQ4LimaZddEpyU9C9Qfh2bx37mv+Hvcv643PwtCGNclggNpqZGTI6cujUTFYoGEDEDBwfTI/Zxtb65r+MZRwxn0eGx8fs6uzDqkEWacpp1mj6Twr5kTpx2ADtkes1Zm0cTagya/XvLa1mbQH95/Y8tKqaob+gV4Fjq+vL2twwTkEzRtmWBD5ERE7vLuuDqF44Fygewz5FN4tt1FnfoUrsWQrgYgVc2dCHjl/aMKazVm8I2rhVgxCnFMjZybFvTIBYfk0NGZym6xjkuTiLcSmM2I4zu30JG/pVNZOT5BVFKylHrC2RJe1J7p1HqZTDIOSlkzu2fFJUj4Yo2MjNn3hkgaf0Xhc1rucg/4geZBn6pmQQSwsLFm1bHbjqVv21Ze/bvHWThslSH14qF/NGdaXwI4tLYg1zzVp5gGzWDnoWMA0O1euzNpLLz1v167N6EBAePnRx+8rW+DZZ2/IJpPFygEIbMeDYyFT0D15/MSePJ63J0/mNa3GkGNqctpef/3XNCmhoXJIxok66s2tTZubn5OeZWhw2FnR1tyCoqiem39stz99X9kGU9NjduXalA0OJ6x4dmzZ/LGc2RDl4grjrHWdoYNzjHSieB+6H19Yf3bGIF68o4yWTOYcas6aGWl03mXM1JWbkKOAPMUGGaG3WS5rdpquWj5Lod9iF2YIVr1mQ8MDWlSiM0pj5kKpxfCiUG3QGCX4dWO8xr+rbFKnkVMKOehUVRMS5fJUq2rCaGQRZ8qMA1rKcVobic3zwYcf21/+xV/K9v3VV15VAG9yb0+XfzdamHTO5udWNN2AZsqz+cZvvG7f/d3fss6+kHm8iFJoSGvmqf8DcqbxnSiZTViYyxUdAG43blPzefjO7AQhZ7hzok87B93D8SkmV06KLtCHeLxViBYbTy6bZFlgJY6jTrXqogNwzzrNyOWIp8VUEQ0PTT9/lttmC88KClXZhgYHJSimsaNwZPMw7eP3wnBBkxZoRsZnCykji/XP8+NC5oJlLfNL5hjVmtyT/EzeWxPi3ifaYnIfYiLppnIVUTJAbrGC/+DD9+zP/vRPDFdUbFe/9rXXLByKKToiFGh1ZjTnuAP55YpZ91YtGPNbVx/875Aocw/vP7B7n921lvMWa2tNKHeECxK9QGs8qkazU3z3ThUxnkDQdre27J233xHFA5dPLkly32haoSvw2VlLzcwW97yde6kz+HDrXtk8XtZYUWYDi0uLagyw8eeyIzaAfab3CtqJtTTaskbnDsoKmlOBysHU3sPUHWJ4TX0b70HZijIEIdeFxgBjgzWnI1zbtNRhSs5QPoLCvQGrlqpCjS5fwvnysprhaDxqhbO85c/ydu45twoOh0VEy2kr5c90mLe3d1sPhjhnZOdVVGyAZBD4TFgqxQD23FCyuno67dYLBKe+KMSISIVMat+KFGEnx7a7tWb7u9syrjgm6+fwUPlG7YkOy2WLdprJWTjM1NQvlHX2yjUVPkzoob9y6W/vJoUU9A8M2djYuELFO3q6rMVqls8xUT1WOHnAD+pes1wOCk3Kjk+YNGY1IXYaJYeUUITTCAf9GDKRa+Tym5jqRmNxIdlT09M2PjNt0fY2K1Yrlm9EX/DOHEJMIZMRUnR0kLTeHhy6oBF7rbM9IeE3lHV+P0NzlM7p/XDZsO/4vdg7cnP0B77c747KylmGZpHp86n2BPsp7AvbWb6oi7KjLSGdW7w1on3LuqEASO7sOvAEerM/oABUHAuhqNIEgUwp7Fq5U3Vx/bP5M8uflayMXTutsy+gzC7s7hGeDzCB7h/QQIIC5+BwXw0a9xZFOho4ptxM9e/fRye7p+nw9MykjY8SUt+he0LBwqWGHg7qJTS7XN6FtZMhRcPo9Vmt3mKBMENNTAOc8JwiVxoHNWfsD+I1GBRC2YbmF5RJUltHmzRQ6eyJJrAI3hmAdPd0ShdHUQstDHMadDwMtZrxMRSKZMalDg71nEErwqCn1arlT7N2mDwQ0gTrAQoTdy7NAO+q6W7soSmrg3T5zOsjn9A1/PF4h54lJz1N5PHpiSUP9+w4k7J8KW+5Yk7DHJx4L16esK99/VWbmppRYc1AGLMGwELuCw4E1hCNF9Rd7Pk5txkM8axghlB3QFEFBQbpdA6KBZ3PsGxYf5gEHB0cqajeWMWevCAaNE0BelvYMW3xiCJWWE80MdzJnGUgMjAtYE4oBkSaFuzsYeM4rZgcPqEin7t7mUKfQg82AJoahno4VnMuUoSTZ3WUOrADGV7AFOC+bDRWLcQRdcvRsZfhGoVqw9kadJ/GhTqBRoPzmvdI48X9ye8rDWYRbToF37HWnNN54hjomhCeNfUYjRmNCIU6qA/sCprKpvTCSRHaZB+vwVbxzI6O0/b2O+/a7dufaXgPdY7wc5ojhhOsJdExk0kVx0fHR1aslGxrd9vOShW79cLz9i/+xe+oSaI5g06IE2RvX69NTkxYZ0enmDR373xh9+/dFStncnrSxiYmNOih0cHJks/YvPP4ztRLNGqg8s618lx3HcNIvrM0+2XQ7x4XeF8o2sz0tIZGDFmlsZY1e03NFfc3/x00Rp4LP/vpp2+4DLGdXT1/NIOck/w3DDmzuaykBfy3/f19MuJ49PCBLczP6/NNT07a2OioqNB8x9RBUig8WkTqA2oFhrYgXGj6QMlHRic09DhK4XAeUR0JC2N390D1Kc+NulyO3eYRg4rPDKtM9NpMxlLHh6In03C0t8etvSNuQ0NEBfWrvoI9RX4Zw13+emdvx3751pv2eO6xNLvjExNiD1BLopW8+dxNNWQEgNOgkQXb39ejvEFCyB3qZKqzQVV5riDr3pagHeyn7c7nD+zevYcagiKP4H45Oj7U0HuIQXZ3txy7xybHLRKL2NFxynb29xSTUTmvaAgzc2Fan5eBAnceOl3eCfcAmYXUylDyT3OnVq1XrFguWAWPCA/nfdmCYb+eOYNsl83mqPkMDzkvJJuvkxZL7qM752CtlQoVy6Szlj46VXNWyJxZJNRqHe29akDZezRvqcNj5SDuH2wr2gt9N4M5GCldfT2W6GiXhhInfFA80FfWpOJIWgI2NX7BJsZmzO8NyZ3TMzEyVpcoOtKqZszrC1m9Dg9a7AfHjW9QlwhZhX//27/1bbt6dVoH39///d/Z7U8/0GT3619/1b7xjV+TVSiXBMJIFt9HH35kb731tq0sr9nG+pbEdSNDWNV2WEd7l6xMX3r5RQuEPHb37ue6tPv6ezW1otjncoDKwhdhUkpxAZ0B/dDa2rK98+7bokddmp2wyZkeO0pt2OHhjh52PMHh2GqdXXDLKfQJbnacdrikLCCflzwnR6VQw0aBD+1QlAuHtPHv898KjqyT+YJbU06fC+g2n6ta9rRq2UzN0sdndriftYmxy/bqq6/Z4MiAM9MQR7nhDgM9yeempk3ZmWiMXxa08tzXM3BhkqB3UKTq4iNDn+Pi5MDlewJho91gAsP0C4tVGpX33/vQPvzgQ6tXazY6PKaLJHWYtr7eIRsZHpewmkBTDqvV1RUVt9/6zjfsX//+f2e9Q3HRFmu1ktzC3HP4JzRM1042nPdootANeSU+p5GUZkm2xQRtehpZR/Cta5omIbTgwFLWhd9jnR24t7VJ66EgXYk80SU5Ixc0F0yHo2HoJnH1hlzCCJahNaLnoRHkmXKhj46O6TCj76Wo3d3b09qkcGTzrG+sC/1EnM8G2d2BWlAQVQpLfRoTng2XNygd7wGKHvuFA5L3x0RybHzEenuYuOKqdqaGgwaTcMyf/OQn9tOf/kzUkyuzV+3WzRfkuknR7MwFwqI2sh4V5hqBEhi3jq6ERWIhGTt88N579v4771nq4Egub33dFI6DOji5FKRp6IhZJBa0ynnZ/K0xS+8f2jvvvmvLK2va7NefuqHppezx5a7FQeRE9y4bKyBdVos3aJ5z6LSNUPCAQyNzJ0XR3fZ2d80b8KkpBR0k7JXBh0K0axR2FE/ssYAaPLQstcqZ1cpF89Qr5sPGVktdEL0zzSmX7PQ4JWvfrc0tW15atuWVVTtO49yZcUVmpWaVUtXCwbAcXPt6+6RlxRiBZ4DmlQN/eXXJ1jfX7JjCHzvyQklNLQMoECIuH945k9RQlPDKih2mUnIo2z84UK4SxYxoLd/5TXv+pZcMeSvRHenjQ9veWLflpUVbJzMvhd1/UVSyEgYlMofxwrzVswTZ4/3SrFAAdHUmhOZjupLN54Wu+KH/dnXZ4PCwDQwNqHmDAkNjj/lIMYdhA4Kkiqh9u8l9S2Vycu6iUKOgEAIacAJx6B5M1tkHfE9QbN4fNDHlBV28ZP1jIxZoj1upxsXj1je6ChAu9ko+f2JHh3uWOty1oYEea0+0OqMkziIQ/AZFlTWUPjqyxYUFFUVMrCmqcQNDQE/hrDPc50LpWWvsZzIcKSho6NAC9Xf3WfWsrMIMShjrmagDXaLVihCHg/19VwBj8oBYvLdX7137UHb6zr2RAhJkjWwudF7HmaxoeC1oFaJx+kmhZ4FQxNo6O+XsyLOiEGVogfidIhDWQ1dnpyhHuMR98cUdFfbozRgIMBhBf608Kc46mitphj36ztxRaCAFo8B0oFis1sxLExxv03dwXD3+P4J2zknCp33ml3MwjpFuyKW8KtEui5bJnoi1wUCU4QbZcFPSaXfq7MfoAWSaPY1wHx0hjWPqKKUGF4TMc163IG6sGjYVrAgFdDcppATUlXPeObVihoUwHsMWlz8Gyui02j4ZqnBOwhyAznaazVj69MROTtP6hYMpzRnP46xSs86ehE1fnJG+hyaB/w7DIMUsyDER0y8QNIT5WnGO5tm4G2W44feYL0g2GFlS5KBimsNgkEwoJvgBaYHRkjLYWV1Z0/AA9EkB3gS2FwvW090hBzrWLE0bjTHI8fTUpF0mc6+vT++GxpZ/h+aAO5D3w93E7yOHzrJzLdbzDkBlzIuqxnNXIRxzph0Uuxg10HDwMzmb+KVw9EBA5wP3uTLIpCUNOG2616uCFwZOEGpB4w9qHgpzimVo0QzUT44zKoB5jspWKpX1/vhrzgb2P7+IkmFN7B/ghuoKbvRy3Emx1rjOSLEpWmBNle3Nt94WC4Mz7ebNm3b16lXpxXh3oBc0vzglg3BRAJeqFTVVUBJpyn7nX35XIfMMldhLO7v8e5gQRdUkMbyg8MeQg/tWzrWxeENPnhfCDuWSvw9biyE0m55zgkbTsUiiqg0ODg91nsEuwIAJtgJaKu5qnjH/LtRR9lXT1AOEi/WMbIFnypCC5ofvyp+hNXJ2yXwIjT0NffbU1RMNhIwMNGJ+FufnLLm7rXOrr6fLxkdHtGb29xh+oCnLNfJGTYgV68IxqVpEtWbgUal5zB+M2MjopM3MzCpzk3ccjcYtHmvT8PS8SqxFXjUL+mLcC8nAZO0BXhTPMPapWWsrrKRJWbxHokFFrXBG4wgJkwL6Noj/4vKi6MEzF9FK96hhXFtdV+Mye2lWNSV0W0xX0JFDP4fqjhPsSQadatFiMYfiO9mO83Ug62xzM2kfffSZbW0nbXh4Qiw1kEDOfzTM3V0dYs5dvnJJQ9HkwZ49fHzfUicpDTdi8ajkKVAu6Q8OD47UD4DSjY9N2PDQqM4kmrYTmp5iXrmeO7vbtre/a2flonV0ttnQCFb3MQ0HGSazx5APwGahXqO+53mwpqPhqGqH5M6BHe0fWQEmzFnNWuo+URq7OnsVp4JJIQZ7GBtiDLOzu2nHJ4dOX90MtfZ4bHJ6yp574ZZNX5hW3QNyTeNP7MXo8LgND46I3QOT69kbN8xzaepSnclVC3a/8Llb+LA4ohAe7TJZ2CQ8GEJjEbO++PxNi0YDytC6f/8L20tuGM7Y167PihI3MzOlQglU5+jgwH70ox/Z97/3fVmCnhXKNjw0Zldmn7J4DCeosD391A174aVblske2Acfvis0BH4yVrYclkxwMDbY2Ny0ickpFxrIhLBhk/7Gm2+IJhmLB6yrl+9xaoXiiQWDLdbT125d3WRbRCzRzlTYUWxcQwR0SXOG4B8rfWiOAfODYCC14iLCqhlrZFlukpHABYyVrHPsUTZOCVtRwjlpnDx2nMrbzmbK2hJD9quv/brcqmR06MVZD1oI1Ja6HPYc07HZoNH40L013GJA2nDawnYTq3YocB6v5XNlOznNquHhoMJUgVDuvd0t20/uNFwZR6yYL9oH731oi/ML5gfiLiP4PrNqpcXGRi/YyMiUpg0gR3CAV1YXrVTO2a9/+3X7rd/+lrX1OFGx8uq8Ti/nkLJ/+ocIu/oeLHpRODGTaPDhv6S2NtA0LlgJziNQWFtsb2fD3n/vLRlDYIfa0dUuASsXFQejiqZcQWJsrLAJ2o2itwmGdOHu7xE3cKjmDLoqfx/dD40sZhFQ3vjoNGdoIJ3bZUQc5rmFeVFDQVMoHskKYZ1yWcAXJliaRhijERx5qLVYN1z+TUcsONyTk2PW3hGTAQg0RwSyTGDu3b9v3/+rv7YH9x9bb++gXbp0xS5fxJWoWzQApmuO9gm0j9A16sTb7Qnx2+PtEfGd337rLfvxj35o25tbykQbGxmx6YlJhXmP4sDZFrNwPGTeIMY1Z+YNR+zk8NjuP3hkq+sbQm8mJqdtdGxcBhJNFBftlw4oaIi4RYryS85UsyjigmZYA+WT7L2sgmTZ23DmW+NhaeNwQuJ7Y5ahNCsPGiPQaMS0FPRn5jk/Mw+TqWrRaqWCobjF4prJME3G7vaura6s2+5u0vb3j/QrWyxpfcryHB0ltME2qCpTykRBq4j+AKoQ07il5QW788Vn9vjxoy+RHKb9YX9UzTzW4In2hCbwNG9QJkBYWQPpTEbfMxFvU8F57Srh3a/Z7NWr+l6lctZ2djZtfv6JLczN287WpvQrNShI9bpoPWhbQIiJRqDBx+6eZwuGQWMRlZbMOdqFyEXiXKW4aGvTZA1DHygv5VJBaNzh3rblM2mro80rFe0kdax4gCQUi3xJlutMFbmkCHQHyYTu5xwCqypSQBcoKpgyQieDptI2NGDeqNMHc44xIYXyhvNWpcQ0L23ZzKEV8mkbGuiyjkSrECzQMjWevpC+J3s+l00rWwhKEZobCh5cznBpJZAW9IGCE5oaxRwFI6YA62trcrbE1r2/p1coDgU6dHmMGnAOZn2KvqysHhAJaOQFDW1w+OKMYHINdZP1wb4kvBSr/MJZ2Y6OmdBmdLeBWCXaOqUFK8NY8PosGIkKjeJ56SKt1nT+E0TfDCEGVaWgRCvD9+cZYiLAvqWZckHrzgGTSx0qJ4UZ6DInOHQ/dBNQ80p8R6zWRTN1CAx3EfsOdgXZhTRUFF9IC6plBpROV0SDQyFHY4YBCCYDoC8UqOhMyNgBqXG0Ykf3gR4LqwIqLBoT6K9Y9UN7ZE2KmgY6QxN7hGYqo+GfDDpKZen2YCQ4wwx2CxRkjJiCDt0JR2STznlGMU+GGZoKKMsML7G0B5mhqcyd1cwD+trNWh3Rvp2cnHBFl7JIg18aKIhqCPvhDPMa7j4E0BTFFfP46+aV6eu5GjPOB+i9sBqaETk4Z+ZyRTF0uB/QYnGOY6/OUIZ1RFHPgBAZAE23M0dqtfGxsYajnYtU4fmh4UPv1Yy+aYY2K9cOjbeQKe2C85YAACAASURBVIynKHYZ/GRUnMkcjay/Cuu3oOfDsERZqWKacHfn9RlcMDHh3EGF/3KmNSmQNA/QbCny+eeOxpfXnSb9L4Ww+e04lRZazh3FUIBhAM+FX7AfJiYn5WQ8McE9ELDDg33b3FgX4kOxC1LHYIemmXOEfQsS89O//ankJJwh3/72t+3CzIyaZtaFhqjmUVB4cn9fdzdI8Nbmpt354o6aym/+xjftxZde1OCWho2QaD4TznxkDQ4Njer325Y5XVKNL0MmBoQ8G4Y5nC2cpbwzZ9+O+7eLCQBVBQyAaQM7hiEfuac0eqB8stMPOcdhago0bAxdMKmjeUTTxB8gZkKeUqBOHrt+/br+PhIQgAZQtyhNcjhimVzONra3hezSPIMsEQdwTPRL7tTO8lkL+rzW3dkuejb5quR3gpzR6LMGQRBxvMTwQi7BNGECkP02ODJuV67dsOHRCfMHw7JjpzkLB1qFqlPvEGexnzxU/ZPc2xdyBI2RgWeUrK9z/CTSNjLaZ8WzUyuVcmpG0H4NDY2ohqGWZr+iYeW9Dw4P6n4k542BGw0DlHsGjQwgGRYz1BkZHLTRoQHdjdSdmVM0/syhqGdrOt/EyAu12kmmaB98dMfu3ZuztrY+a4112tbWvpgxR4dJ83iq1tPbKVSpf7BHWv+95JbcFongwDCFgT7PvwnWIOGhoaX5JmaARolzg/uMvVY9J2Jrx1LHRyqrWS+4gGLwRQ3DvMedl5iXESkREnOJpo37O+gPWu4ka1vrW3aYPLRaCfYY/op+IcsTYxOqFVw2Y1XPBUrs/OKcGBiAJ8gJ0DIzIOkfGrRrTz2lPDd6F+4/hgG4LeMQ3h5PaK0zBPvud3/HPNcvP1UXddHjs2KR6RwOWHSoYVnkcvgxpYY3i3Xr9NSEdCJw8JnSYWdPQV87P7O+vi67/vQ1u3TpgtAEiCRLCwv2s7/9qf3V976v4FSasaGBMQXxdrRDNwsLCXv2uacsld6xR4/vao7Ixc6kl03DpXn709sKFgRS/9rXvq6JLOnzcICBsv/u7//eCoUTi7eZdfaELHN6aLlc2rp726y3r91CYa8NDHRbR2eiof6jgHTNGU0ZxSsLHlQP2hTKMxYll6YcAjXhdI0SwnxElhQJHLS4TpF3ViqaVUotlj4u2PZmyvzednvllV+VjoQCAr4plDMoJ1BlmMA0dWju57tf/GNZkjMlrmNPz6UIBabp9FZTbg+FDBo9Jhbw2ZN7m5Y7PZG9NvQ1pguffvK5CsjOtjZbXlix1BF0AN7BpJozvj8XRub02A5TuxYIeuy1179qL3/lBfOFoCey2aAiEaZN7/jPNWeNCoNWsgZXHoMUGjWnQeNbSevXQM8oVNBFoD2Df72zvWbvvPNLSx0mZbwAXY4YBabWEoTjspU51SWNq5x0O4QR5vIq7riAuXhpHihkCPfl0IUyQ9HFtI1NzZSKS5OLw7mvZeQmxaSM0MREW5smbRx0XA7j45PafLKOPjy2Qr6oYQXFCfoypk80yEyuJ8ZHLBRiako4ekXNErzv99593/7qr/7akntHNjF+wS5euCxRNRcMxSdNHM0/jRkQOYgczRkTLSY53X2dQlvffec9+/73vic62fDggM1evmQXpqdtdBiKSocFaPyplX0l6SJh3MBFB3naxRgik7XOrh4bGBjS9InPzSVFMQhiRhGh3puLwZF6XTAsWjHyn86wYEdjiIua+/dFFCOg2+/Rn9kXDArcFBBapJuue9gz1ZJCnNW8kmN2klJ+2f4eWiK42ge2t3ug/CS49toDXMwUDCrYY1+Kq9FnQD3iLIAy4MdaN5fVOXDv3l374u4XipBgGsxRSjZja9TlXkG7wkAFs5sUrnQYKZxjrsDPBy0ZstGRcelFB/o58xBXdwsRPErtKhePny0L8kZQMKg0zqHx1qi1McEN0bhwgoCe0azhyIThzLHcoXjnrOuO3h4bGBm2nsEBi9KUYfntBSEsaxqZSR9ZluIre6K8twKFOVTGXNH2j/NWLNdkoc0kkVzFF154QcUEiBWoAhNknHgpHkGZnKVySEVEbHhQeWfIiCgSaY4P9pPOzprConhq5dKpBXw16+/tsGjYL6c75RcywQ2Tr+Yaz0q5KBoP5kQUZ6BJ6DWgUFJcOy0Epjx9KsBoZHZ39jTtRZ8BjS7RGhNVQ2YyEcwRoi4UXQMfxNMuPxO0QDlQWIrD4feB6lLIO9SNC5XBCvuX9XqSRQdXMLJBMARpjbcrhww3OWcMEtBegz7HulagdLBV+56JJgOepqMw1Cb2KmtkcGBQ/4wGArovlzONmgshjuqdy2H2H7zB8LeU+x2/lNGGdkmh3HwPjI+w1Kc5a+4bcj3RkZElBqrHQBCtrXsOTMcp+HgW7e3oYSi4BuQUy5kAvY/nQ7GmEGa0uSAKoC1Q5aqENEcsHIworwh6Dfb4cosrO7o4eYGYOFDw8x2VeYinrZ9GCgME12Q6bVpA35fCELqlKOjZjBAMIWrZMyvVcWL1WVdXm0wxRkaHnINgGJ1vQtpgCmzlDNUdIgl6R9HFuU3BVa2XUDh/GR7O5+azwkxgKCd2SAr9XEauklDrGKxBfaf5lH7Lyz2D7iuo4ZCiX0TJDQmNJc6BJo1zGp0sjTGDR8LD+XycnZxtDB5Ep2xQgnGsYz3CZGH4x9qFwsYepFmTXlKEBKfpba4fzmqQLN6lDJgwXWhvt4HBfuvv6xWV1unlefagwzTPDC2zol1Cgw0HW3UXIrWgEUOrSKEvPS0mOtWa9RMTQPbXxQtCWrlPFhfmtcbdPe0ouJwX3LMM5kEDfvLjHyuOh3rst3/rt0X75K6EXojtO+seFAm0jAaShgnDEbK22LfIVmjOunt7dS4xaIeWjWEIDeTMhUsahkEF3tjY0jsPBcKiw/NsaGJoulhTnGM0q7gQumfL/oC+2K3fd3NrQyiea3zyKtw5FznfQddA+TirKOKh++NizPeiOef3YJ3wbBl4ccfQQK8uL2v/Yes+ODQsxD0P8nh42Bh++UVL3t3esnIxL2lMvVo2L3FD51DUoaAfa6ivfCs0TwwIUymhgJhxxBNtasD41dnbZ1Mzl2x4bNJCkZho3FCHATR8noBodaA1mxs70jplMuguHYWfujQWg1Jutru3abu76zYw2Ckk7STjqIRkz46NjisvkcFJ9bxqV67O2rPPPaumgncES4a9gucDTQnDfoYgDCTQyna1t9nk2LBVy2fS4h6nD83qDHYYYru9xNC7b2DYgsGYLS5v2zvvfmKra0nzeqOKoUJDt7a6aOVyQfTLzm4ibZzLNRKivv4uuzx7Qdo8UDbOXNgvDM2pvUH5oRrTLDHYZu2Jbpo9tZW1FSHe1KwMNHBgxUFRTIIKDpWt0rGxR7kDGIyS8SaQnhzXak0a7qP9Q8ud5CzkD0jvfpYvWU9Xj4Z0DDM4e7jfGDymjo/t4aOHtrqx5jS7EXevMDZCUzdAHzUxrvNgY33Tdne29XsxyK1CSU1nhOb/z//hP5jn6dmn6vxg4Ot8viTErK29W03U4VFaRd3IyJj8+8lPQOvz7ttvqUgB1hwY6LXTbEo22BOTY3b58kUbGhp03Wkxr4nqe++8a2/88k1LH58IpWpv67TRkUkb7KdzT4iqOHtl2k4LhD1uagLKoZUv8sLaRVn49LPPbDe5pzyK73znt3QofPzJ7YaAflgIRTq9b/G2FuvoCtnK2rwtr8wpb6C3F9qVWR8T4A6c3VwYtYwTfCFpfahSoJGIRw+1UZMoimZnjiDkTG0ih6ujN0INY9oENVDIWaEurdnJcdF2tlIW8HfY87de0TQbswKKQoVSOysu1yQ2ZGb/uDmjE9elxPS1SrGNSxtUCoohbH/rdpx2VBEWElbbhEynjpIyMxno69dCWV5ckRNMd0eXDfb126P7jwUvF/JwrIdsYvyipmRCIXMnVqrmraMzareev2FTF0Z1WPHzaSy5FL5szr78zA0ETe6SDQMTrm4eFmJTQoQVeIkOxtF9aJIIroV+gI6FS/wklbTPbn9kmxsrmtpz+ThqU7uKci6VDKHVtXNtCApmigqoB5sb5OjRqLoA9DwhnIGwwoNxieRgpemiUIF+wASThpvilQt8bX1DFAsKDS4ZnMGYrOKmNj4+YfEYblAZOQ3xroHq+UwUwGhdoLHAvSZoGle9XP7EAoEWhTJCC/jFL/7OfvKTn1mxULXLl67b9NQFNY08T6eHbExDaSAiCR0wUC6dNq8m8Sz5ge+9+679zU9+LKTp6pVZe/bpp2xsbNRiOKCyKvM5q5+XDRfqHOHZmLNAm/QHZXRwmErLNYhQUS5gjFmYnDapTwwN9IdMQFiXUHq9ym6C7sbBz3sAFeAidgUxzqUI9XmvDgXU0AFUWPUnehUa9aqdl8l24ufXLHt8ZEd7ezb36LEtzC/aQfJAhRQXzPEx7oLnEqMzNGLtUbBBw2FAxKXMdLuHyd/wsPQ+25ubmvItLCxK14pjF007zbQyvDBQiXeqyUMPQWg3lIdcMW+1OtM4n01MTUoQToHAhdIM2+b7894pcDc2+bk0ZRmn2cHsAoMbn1cBzR2JhLXFY+Lhlxh4UHic0dDX1MjhqMi0GYSEZiDR0WHdUFJ7e7Qn6qDbjTwqBmDnlZJVzwpWhCZ2dGinygHKW6lSt0yxaoVSVc0XlB+aodd+9TXRcDgzKdo2Npl8bun7YUQDVZxiEs1MW3+f+bDblqarbAd7SVteWtIUPZc9gahnAX/dujqj1tvdbgGfqXnjXUHjcsHp7jI8r1VU3DEJRLclc5PeXqFYzUKUO4aCAEE/F6qCfUHN5HTmV+4UzZWobdKlucBdzg5QMw16NPhxmjOeKQ2bUIlGMLBMgqpVlwPnh0HhsRKBxlW3D5g+c47W6h5pzoQDNYToXM5QrGQZ78dtEwSTprqonCvoWo6ymVCxx/7nPKFwhKYGeknWHJoImjPQbZAQ1hwUVlAzxsrsQSINOMswMZGDr8TnLhjZOdqCoHDn8ExaVNCj2UIjxPujceV+Zf9h2rK5udGwvsclFk3DuOhbzeBhUDI9K4VcZ4WcgcDyrBKxmCbiNCAUxOwZtEs4KTIUgzGAYQsuk+Szoe3CdIXGiWaId8fAqtLQBLPWYHOwZ7EMp1BCV0gm1lE6YwXeJwHeAa8stTs7yUdF9+qyrRgAoxEWTQ0H1oaRGO+YmoCiCi3JWcWhp6B3/P5o0ZnS83l2tmkSYJFwZp81EM6AGhR0OdytFI40HjRWICVytWMtIhWIY87To2IfgwPONc4ZrjX2O7+na87QTmJO4yJe5Cwc4NyEvu/qAz63KgdRRBleuSB2GAWsY8e8KevduBw3t6b5uT3dXdLZEC9Bs8Z9wGAX635371e+DJSmTolG4nacAlktSKfoU0TBuYxxFBYujXpE58PE2JiaHBoGNM2cF+xNBpkUk9xDyicNhnSuvv32W9K3Uts9c+MZnWGgSzx76L/ouvjrlUYTg7srTd2DB/e0NnERfPrG07JrJ9wa5Bz0AGQWuu/Fi7P23M1bQkFXVlal45FJG3tA2anH0jvTeID8ofHm/qTxQ4cLQ4DvQzPNuYc1v+irZyXr6e5Tc6YzKRKRiy31ImcItHjo65xPOjM3Np3jptU1hOG/4/eHJYaTIPfn2Pi4tXd16XPD6mGP827YV/e+uKM8xkgwYNGgM90hW29PSN6BamLWGM0Y75ABIlozCneo7dQhOC7PXLpsE5MzykxMnZwqO25geFjvmBgdXGJz2TNbXFix9bUtocQMzWQo5G3R3tvZ3rB79z9XXXzhIjKisJAzUDLOF2pEWAMyuqufC1h5+Ssvi6Gwl0yqFmo6tTIEXJxfEvXU1+KX5r2/t9v6ujusUsrb/sGuFQpZuVFyRlO3OqfsDhscHrPR0WnDhvr99z+3v/7Bz2xr68DMExQIAXJGQ4bRILRLatHj9IFQM7wkbjz7tJAztO5oD+kXYDUxyOZ+lglQKKLahdoENIoBKnEw1H3UYqwLmEgwVmjoqVFACIknYf9TD+nMioS1V6l5cJaunlUsl8mJ9p1ojdtA74D03fw1wBXPg9oIvfjMzIwGNls723LUxWjLR06jx+Oy21L4bHiFTsIKJC6FM73K8KhQFG2f5pr6/X/5j//RPM9dvVGH+ytNSR7//Vbr6x+2aDRhR6kTOzg81mX03e/+S7t08aKg6u//1V9qwvrsMzekn9jYWJU+5rXXXrWnn7qqi4NJG10hHOInjx/b8tKKpuNwwgmzBDUbG5mwvt4BXXQjo712dLJpp9kjvVQhIkdHgnu5/B48fKhF9I1vfMN+9fXXtRmxdwWm/+9///fVqOzvb1uxhHXoiS2vPLG1jSXz++vW3YsNLq5kTOQQ/fZpAYOqcBlzUCpppoXmLKigOR85aGrOXJHKRSA7VOlkcG2sWqmEMxaiXh6uC6OuVfx2minZ3u6JJVr77dq158TfZaro5eBmoMoqknen0qQafZlcQnTp6SDHQEFTt4ImbkxTwmEXaooDXOrYBRyC4GEYwILGQQ6dRldHh1DKzz+9YwcHKXvu6WdtcmxcmRlzT1Zsfg7XnHa7ePGqwoE5MKrnJYu2BvSsZi6MWaIrbBXMBWioZNjQ8Bv9/0HO0JjpuzRr/BqOcTSveec+JcF0Te8TDRjPD1ccnHOqpbytLs/bwtwjO9jfk003RR90QYohihc2AE06U5OhgSEVMRwYUCCY6OJ+hn6Qwh73r/aOLiElIG5qeCIR/ffKRopG9YyZCMPX3t7aVXHBJlcjTmhAIKTDmcOFZg2XUA4rHZ7KMRtQAcRlDacbCkGlWrBSqWDhMCihCen92U//zm5/8rmFgjGbnaU5u6gNrELA71VzxmfDnQkuOTQh7Ns13SmXrLvHNYDvvfe2vfHLXwhNu/nsM/bMjad0IcpcoViwAvlfdehjIcUFIBfDJCEQjsgIgUsEGhe5UAqV9TozAibrXBYONnOvWYJ86SPRfPDXZaEDrEeekcvQcX+f6R8/g2IF5ECFNXpK9kkdiitUsapVZFhTswo01N0921zfsIf3HtriwpLWZbGIdqQqBBQKLw0S3294eEBI/Nh4w+qdYqmRiUIRgYbm4f2HNvdkTgUZlrYYcZA5pwlouWqRSNzaOrpkzHCSzeh8GhgZlJ0uSBX2wTMXZpQViBYGDjkXOOGS0P02N7csuYc+al/vGxrW4AAZPQiRyQBDYB2Su6C/BWMIKImHtruNkcm+y+07SaswJDKBxh/nQPKfsLf3hgIq1PksIFkUZTR5cQJu0YSlDu1wd8cyqSNN17CDL5632GnhTJ+LrKeZmWn7yldeFs2TIpELamuLHMGMhhwYOdGcodtQVk0sbmHMLPxBaY421tY1SENLl8/Dg/dbR0erjY70Wm8PNMkWaVOwCwadhiqKxgX7dX6BfoHgscc0SY/GtNecMy528BhHOHcxzkyJunN5rScmxiy4prZKOV8lGgRHp6M5A1EAPeKShlJL4+NQNdecVSna86fKS3MRkaxd1jWZZgGdn0DLRWlw6iqoaBLKWKY3nQllJBGxoDcsZJA/muHC7H3WOWggbA2+o5oz7MeFkDjkjLUEGg3qQRPMuQKCgr0++xH6KrEN7E8KaGkyKdZFoXf3Df+bv+8chZ1+lucApZF3R9PAL54vWVVQaRgaUKxD7eKfMURxVEmfhgeEA3OK8/7TqSPLZTLSBbcSIRElXD4sjZezwHauiQxpeEdHqWMh8JnTgpA09JnkPVIzCD2qQi8k/xMTMb+KHJ4RdDbZjjfQs2MCbws5KzTMGoi3QZ/C8JEjqLe/xy5eQI82pf+W4YzOIxoYspb4xVkiF1NCyMmzxBgBhBWnuLiasfv3H+osoFFxTAr3XikEQdBYIHxfCjLeIToV2CMU1awphlbQE3k2+nOsVSiqTKp0buJU6Zoz1ir0SteAMbhF34WhB2ufNXiuxts5PisPxzXfXpdZyrriLmD/kOMHrZFzks/EvsXBWJlfBEg3UGTqEP49NXdoXdEPC70PKxaG98Y9xR7AFAfkkDXGMFrDCFD+GBmdIemviU+gPuFOQ1fknCpd5BCfhTxVXOW4DNS8SYNFWHleiKEcLnt6RQ+nwAS1YJhF04eOnbXI+U0mX1t7u4buIDP8HlyUDFImp2YUoAxyu7G5ZbUK3zGg98a7otZxaFfWpqenFVANOslZTH0BLZOhACgsuvuFhQU1Wdxl6K2JGuIzcnfRGEJ7567FKRxaI2sCFAu6I/8d9QHPg8aN903TSdNL/QH62BpP6D5lDYL88fnQm935/HMNPUI+v8UiYWtrjVr+9NT2dndkxEbdTO3HOuGBcr4oezcasaGRYcl2+HVx9ooNDo/YSTZnm9j9h3Ag7hNq1dkGq6jdCrmybazv2NHRiQZmuAZydjAgoWG9/clH9vDRXfP76jY1PWpj4zgFE+/i6PBCi/EIwGitXrWR0RE1Z9QUcn80E6JD47+4sGgff/Sxra9uyLm1p6vbBvv6LBLCqZczAmriuQ0N9slzomnohtsq5kcjo5j1TdnGxr79P//vX9gbb7xv2RzggnPunpwctYsXp+WfsLa+bCtri9Kwj0+O2LXrV2x4aEBukhjOdPfgfHxVyB+aV6Fc8ogwDcyfzM3ZT3/6U+nNaL5gEsAq4FzibjjNZfQdyVNmPe4l9/TfYyqGbIY9SfwGeyzQErBsOmMHyX2xMsaGR2Us9PABzr1JnSeczxikwOhhKF6uVpSz2jc4IESOM2b/6Eh7iHXisgJHbGR4xPp7e6UjhVa9srSsAS4/63/89//ePK/eeqHOi8ca/DSHtiNq/f0jlmjrsnwBoWBGWoFvfes3raujyx49emgfffCBNjfujPncqa2uL9vgYJ/9xrdetxs3ZgUzr63tyXlndWXFMizcDE55B43unr0Ab7PfpiambWRk2No7o7aTXLTk/qY2G5c3QbA8PMS6aM7Y5C+++KJNTk2JwvTzX/xcxdR//qM/0kTn4GDXFpce2MrqI0vubwnF8PrPraMzZn19HeYPQpMo2sjooC4tNqqs3n3ozZz5R7M5w0JTtvqN5kzIEfUrYjTM9HGWOyN0uGKVEiYV0IMo7EN2Vqjb0WHOutpHbXLykiZ0ctDjl8KcG9IyuFtqzpiE6Yc3jEdw7oInTsgj9tAUHEzl0My1Sg9ABgYFWJamrMqlQqp81LpJp6+bit6PPvjECtmiffXlV+3FW7cUhjr/eM1+9tM3rFis2uTEBYly+S6JtqhNTLr30NkTM3/IY2U0VueuoVJgn9fjJtr/FDlT39ZoznTw1GUa4CZ7NLBYAUNFqihUsre/zyFD1ZKzlTWmJ3t29/PbSosHcaCgoPnBfZB3AFWDySdoGA57NBZM2bBBZ3qHKw58bLQltXMaypA2CtQJ1je0GRyu2Cyu4WuxbCYvMxTon01beSZovC8uVpowNGtQibQRz0pq9BgmcHCji3HrAtMTh6aivfL7PHJgevPNt+zNN99RGGNvD1SSK3bxwqwKCukOBP0HNCVmmokbaTMrhfVA0QL0zpr77NOP7e2331Te1LPPXLers5flakcWFIGyoDlcCrweuP9+MtDCUTUk2LhySOoygW6HQxyFoNCuf0ytdcxailYQHCfSR8MGjaqsCwsqatN6X0WcJnVOq+nMGCgqQc7KVq/lrFTMCapPk9nCVD5bsOTegWzxMQiClgFixppWjMc5gakJm5m5KB3f+NiQXbp8QbQ9UL4qxgL5vCbIvLOFuQX74s5dm3s8r+khGh0udfKYoN2ApMbbu2xwdFRIFQ8IwTE60Mp5VbRGEBToQzRorC+E1SvLqzqQMVFgfTBoQJSMex/Tfeyfe7o7RSejMSN6A81k7hStVlqC8O1NrOiZmKID4PuXpOUL+AlqbZV7XbFcUvGOgJ7PxqUG+2B0eNB6OtuxhLPj/T072N2x4umpNFjeYMhqvqCdFlj/GRWKhF9e0OcnxuPUNjbXRT1nggqaAnUHJ1SQHlACirlAqNVafEHtI7SWrsFdVw4h5wBn5oULY9bf16XhA0UEzQimLIVC2Y6PTmx/71BaNYYlrCUoeaKX+HG+BTkFWXFoAYgWxx3oC1N4CifZXXd0OkSr4b4HgoABCFNyNV4NejT3Cs0ZxbLCbkPOMMgdp3UrFXGspFCBllcRlQSUGGdVqIz8fEwpaMyqvC+GDjSAFcThnG+gV0GLhuIKiHZoB9lbDs2jaOX35TNTALEv+Gf63oGApuFN6hnOoOwJ0BPo00IzQK5BD9tgqlBEBVWcNh1mZUCl/eP2pZo2Pj8ZCh4yFLNq0qAsMrjg96Q45x6gIAWlkr6xpUVNOUMl9kko4BPlFrRX1Mb0sRBdHHuh49I84KCGyB+aX1Ozy+drnqEYq6QzeTs4SktOwB4RuiGtOs0j9D7cOL06zzi3w1EaImfUQQORPytYOpdR0KzE+EG/hnNQoEDeoaldvnxB+5B3SxNA09ukDvLzpZX1uIgP7k1ooHLmzBdVJKG5un//kZB4UCPlqHlAd5FfuIxFEF0GdLx3WBEy+wA9UO4R2qymOYvTM7FvoEDScDnqn4sKQTPMgNYxahgugIzhWufRfYPGybnCcUZi8OI07Oj1aNC0HrHCz0M5LWitKQe0WlHNxO9NbYQxCXl7PBPQHo5sfi6aQZ6tMu00PAgKIeNng8zTlB3z/cogZmhuY1rDjiEByoLmFyaJRygmdxroEnUWbIFmqDrIMe+A9cbzo7kBMXDaNmzN2RPOwIsBBZ9xd3db7Co03mR+XkTq0tGmO0UmGKenuoNZb5j0DI+MSAMlCcNJ1kU3eKDEO2kJyBm5i6BbnNX8XpypaBapy5L7e3onsCrQ4VEfOhOvigYqY2PQrDv031Hg0zQifXjh+RfEykAmw79P3ckAg+IdGjaNMXfa7vaOkBKeYQLtbCyuIQv79/Aogk3vtwAAIABJREFUpcw0aqSlhUVRmtlXYX/A4tGI1coYSRH4fqAmkpqI/Ulj32SgQK+j6fzKK6/YzIUL0id1dPdYrli0nWRSayUYieiz0Rgx/CkVypZOY/5DbRhpRFw48zXome+9h1PzsrI5mV8MDfUJmAC1hsqLy2IBBpPfp/gDWCQ3nrlhQ8NDOhvVNDKIPffIYf2z25/LfA1DMky5cO+tgWDX6RMOVAPRZOE5gdOthnFB1iwZrHEbGcPhPWQ/+OHf2Z/+2fdsbW1bekMazfGxEbnOUu9uba/ZUQrNVl1GfgyoB4f6hYiC6EE5v3r1ul27/pSotzJHqdUsgsYt1mrvvf+e/dmf/bm0uP2DA06SNT6qn8PahEpPfYMzK/UWdx41K/8exitQn2nOkM6gPdvfTdrK4pIkH8hIiI25d++eaOA0UqwpnhVmSnv7+9YSCNj0xYs2MTWlsxC0b5eohJ0dPVeaM1ybn73xjD33zDP6fWj+H9y9ryYN1P7f/eH/ZJ5vvvJKHZQA849c7syq5x49SBC0ivJEPDYwMCy6j9LIFxe1MSkGbt28qcvq4GhPbm2zsxdtampEE/zFhQ179OiBpjI8ALpGBItMQhCTU5ABjyLUvHz5kmiH+0ertr655Jx0zmsKzR0cGtLE5PPPP9NCwSUIaJJw6jfffNN6envt3/7bf2MvvPCiGoyDgy27e+8TW16et1QakeuJULMLlyZtdAxLe49FYxycARW+TAZcdoJzI6S48KNDayBnjoJAk8Zl6cSONFhM7thcTNkrZfRmOGJxXIatVvHaSbpsQwMz1t834iaknOry+nAHOVNyac/43/pnTofQ7HxYbEz6oLNwsXMBYbIA3bRWaxEixLQ0fZKylhbsUmOa5qN3Id/lwb2H9vjhnAxYLl+Ytde+9pqNjPfbUbJof/39v7GtrT3r7OxRocFmHZ8YsqduXLZIKxcmWQwgqTkdJNIktkBdo6D/Zzqzf9Sc8Yx0gZ6jTHD/m0uHS4CpL88gQCYPiA8hv+jwvGaZ1IF9+O7bNvfkkRWyp9YaCTfc0py4+Pj4RFM1soGYtHM4UrxQFGiST14OyBnruEDjgxDfmVkQfk6DKa2Zn+l2WALmYv7MTtPkMuV1qTIppMlva+tw9C/E7h3tol+ApNCMsNmgZ8G5x5kIByggfCiFODV6g141JJ98/JH95V9+z764c98SiS7pzcbHpoWcoW9zk1aHHMrRCzoUolTpZbDPZtKJYxMOQlVbXVmwjz/+UHrP6alxmxgbEUrKTPasQJN5YHlynk5zKrRpxrg8IvG4DY+OWU9fn9AZ9FXA7N5GVEEz0qG5EPlrUDsmaejHVBhX+LPTkjGBZz9TZLA+mXD60Jb5sG7GehaKEZSzvBVzB7azuWqLC8u2vb2n5oTmCW1gPntmO7vkfCWlbaXIgzvOMIYAVEx/Ll6YtoG+Duvo6TRv0G/Z1JEltzbkNkegLM3Z5vqmzc0t2MrimvSrfi+/ImbnaD9PhRoSaDlz9bImWXFEwbK1bVMDkIESg6A74XKDFE66umYPHz6ytdVVCcG5ZDjvaIiHh4hm6JVbKGcI4upzbOFTR3aY3BVFg19bG2u2hWPk0aH0PqwvJpuFLMYVUWtHExkOWf6sKGMSGjSoJSD7U5PjNjI8YP3dXVL/QWk8OTwwAtM4b2Pt7RaIx60oN1TMbRo6slirqCV7ezu2tDgnPVJvb5dNTI6LAgsNiPMYty1QY8yBzs+h2NWFEgotzDDQMuvubrO+/g7RYYgRiCVc+CpDPKhZmUzedraStra8IbSSogwaGnuGi05B4z6HEKDl4e5QPlSDJgrKBqWLgpNmHGt23pWswSXoxoaeTDynNwKhZS1yDjvr7FZNyt3vCTLit7PCqWUzrpGmMKVpoDFjL0hnBnICtax+LoE2E040iEJlajixcgSToxe3WDTesEuncXDFOAUbR3RzWAHCwh1CICrGVWhIFcROkwIKhWZBRZ9z0Iu0tiqHEKdGBiQ6DEHJFD3CYI9BT0vDwp797waGcnANhUSdpHGlaXE6cbJIib5Bj3HUCI7mr8tqnpTpWMjDf7NYJCJtKRRH9IznlYpQINA0FTZ6hlCWY9qDUAQZaoHuQGfMFsp2mjuTQ+jm1o5tbm4LnaZ2cPb3zhCFM5b7UjlJXpxr0Uzj3OZVQVSonFkFDTXZo6B6QQY6xNsEFTkzPT3ZKL5hsTRon8rEhCbvDDREoPc452L+HncDTBvQPEwCdnbIwyM+AudSaFtufXNnwoogw5KBAOcc9FrpUhhKcUfVcKpE3+Y+I8hed1dng+5H/A6W+s3Gq0XTff59R8PFMMyZ2jRNsFjzrF/QF+odV0+42BSel9BA9ke14kLI69QTZQ0moC+yxtsSSD96NBBnfel+8Dn3Y961tO8ldDNRMRC480DOzsoVOzrGue5MBhaKt5DNuZNp0JzxmVlDbYl4wyERc5yAvgMIAoUlP59nyedmX+KyCmtFOsTGO+F8Y03iMskde3KcsuUV9NwpofY3nr2hc8o1Zhm9R7TnPHhYL9AFWXsKGUezFibk2mPFQlmDXbQ8oMSuHol8Sf2EMcC+owlshtvT+GBkQSPHWcVabg4z+F4UydCUQS/Q6UKVbzZm7COGHNzzUMUZmoISMqTjPJFhV7xNcgL2B03xyuqarays6WyGgYAeqw32QIi7qEXMAu4smfGkj6Xj4jOybmjA+U6sKejIr37tV2Rj34rpSCQiR989TMyqFbnKKre1o13f56xQknkZSxbfBOQwoFysb9bdJ598bHNzj6zcQLbQeSKT4N4SIhx1Q2vu/KWVJXvw6KFYJTSHIJDQLamJ+D7bWzu2v7cvfWpbvE2ujQfJXTuv5C0S9sm6H8YFDSBMF4YKIL/UvrCZ0J939Q5ba2uHffLpA/vjP/4Le/xkUXUcdyp6sNPTtCWTu4qiSLQz4CEHDqnIqaHlZC2yDliHmLw88+xzytwjL49mmAEdn+sXv/i53f70U3v99V8VnRYUHn0lAxanXTvS3c/7Qq/JPc/+JZYlHIlpYE9tQZYsIxAa892tbYtFojY+OiYa5Prquv4dhvkMMaDcoqMEqeZ+Hh4fl2kZQyrqRwLGWVc0ZjTXREjARBzs71ej/PntT+3zTz/T+Y7T8f/2n/6Teb5+62adAwzBIXS5XKEsTYPXH7JwJG6dnb02Nj4lnRjo187WjqaiCKIvXsApDSjy3EqVgi5/IM1Q0KeiBnib6RKCwrfffse2+YKtcUvE29VlItbFkvjq1SuWzaft6HjTTnMpTS94aGwcNscbb/zSPvjgA72EW7du6YB46623ZBICtQMB71deftl+/VvfsKHBXnv4+At7441f2P37d+zgaFdOkleuXrCXXr4lRz2QiGgEbV1cIkAuWQ5naaKak60Wl3nmzBpcc+ZMMbh4sbcHUXCFCuHFuSzUL6ymQ1avBSx7WrPJsSvW1tmjRk/nkPQSbvLHz1IDQ1MGQtH4/Ru2kC70GtpNBWdIgnGhDjnEsW5eTZ9BFE8yx46vO9yvmIPsScbu331gq8traszKZ1XRM5++/rSQm/q5zz768LYtLa1p43AwoZeauUBgXr8KMyaOvpBHdCc2hMI3I7gF8cEbyJ+bv335RxM5o+nkckFszgXF+xHNqDFllsMWzYyyy0oWi4bMc16x5O6m/f3Pf2Yri/NWq5REKcEqnSR6HhyXDs0RlxpGBrG4s5zls/JsEIFrgkrmRB4TCazD2y1BmHQcExiPDjguZJfn1bCiBZEjr8lcgCNOdjSAFI86CLu7hPzxrHkf/DvK1SD0mDDBEvTWvKiu4QjoEY5Pu/Y3f/MT+/M//wvbT6bsmWeet4sXrllnR6/sV4WQhYIWjmJ9jpjerwuSBo3fU6HpjcKF/+1pqeqAWl1ZVOHvbalbNITVa1DcdnRoQmiSh5Y/KQgRpNnHKWh8atKuPf20dQ8MaKihhSi/lrqQNul5KKBQXba0qGmrA72yzpU17ui7OExB24EKgxmKxxdSgC0ZILhreD0hZTKx3uRKlju2g+SaPXn8wB48wDnxRG5imNqQHVireSwNbTCdUVHcBlV0CMvjIRkEQc/r6+2yzraonVfJEcza2tqqjCeghki5iVvYWVnREJvrO5aId9p51WvlIjmN0CkxkBmw2RtXbWp2RsHUifY2uTXyLMhgwpWK5oxCGJoTBy/aK2gvuzs7zkYYu/4bNwyr5ARIJsMWug3VY1U7Odi3lfl5W15csIN9rMpTcnJEZ0CrC98dihsF49HBqZn5rbunz1oTBBOfK2CT5gOnKFFM61VrT8Sst6vDEtGw1aDPnaSFojEs6O4fsFh3N/2nGmcKSmn7DP0M7l27tohj1EFSFxyGAhjsQI9lyg7Skk6f2sFe2io4NHigKNac9oUQ73DAOjrj1tkVt6ERp6eEDqNCEqeZulemLQx4Vpc2bG97X0UVRj4UVewd9ir3BO/WRVCYzlb2IZRtCjuKP2cwQzg03HwaRZcZ5daky4SkKNLxgbYJgNFrlmiDXppQEaXmDH1XuWClM7SXDLYolNHLgiCDGtMccL8VvjSBoUlTTInOcxpAGsG6CpD2RLsm+6Ap6EEoaPg8PAOcD0GC0MVyPqAJgjqD2YD+HdEsnX4LzRYNGpuJi5ymIBAMa//xGaGecfhTqIvpxD6UXb3PWvxolH1CwSkkeIZQyTiHuJv4M4U0z1p3ZhXbbIdgOCe/YzlhQmHENS4sa/aaqJ/8oiFoPlg5EaMFo/Ej+yjSqmGOmiLMeeo4XLZokJLcP2wgZ+RpRUQfLRSc2QUUc1H3lMFkarA5XHiGPOcay9TbRL64I2g2PJZItIrRgosj60h0zAYaqbMaFzY5Lea+jDRhKIf+A1MBF7YMQwP6K4gQw7awngeDHwpsIYl1U0g8qAlNG1mqPCs+JE2ITD/4nHJlrlk4GHTmTdGIixwJurwwdx/yPWgWcV9mXTpKt3IdZWLjDG6c/T5RKS6iiOYdGQVNlGO3UVR7dEe65wVDwbnTkY/GudTV2SGaP+tQTSvDvRryiuaAt8US7V1qQKkZcP4DdcVQKausQ5agV2uJ/QJSylmuz2x1oYKSXjQ0mCBQrHX0hiC2DFr4kjRV0LQYOIAC8F2QHDBARmvJgIv3jaZ8eWXFtrc35bx989ZzutvIECwUC44uz9AWU5pWGEFR/Rwa+45OIgXanCmUsl0rOpdp9PiDmpK1Tf3FeuF9MFTi50Pr5fxBa4scBGSVkHqaVdANfg6mJfxv2AR4KdCk8ddo5AARuOtpfqA8UvdB60QfJPv5rm5ra4Sjg8Tu7u3b1s6u1h6NG9rn8lnZBvoGFPQOq4Dimz9DWWMNoi9krTEQ4fPiZorBD9S72Suz0j+DMkK5JsgbvRJ/PTw6qnMcGv3k+LhMuqAZotPGxIcsLmi90DjRPxHj8/HHH9jW5rqaJ/SdNGWg1F1d7bL47+vv0eAa3fKdu3fszhef633QmKJP5P3CjoG+R+PX1dEtl961lTXb2li1rnbM12KKzCBXrbe30yYnx7WH3VANjXXIWmMdFo11WDjabsn9jP3wR39rd754YJFITGsbsAMaPncWjdjUzKQGi2jZlpYW5E3Az8N5mBqDz8ZzIoeOYHWkPIVczpYWF+z27dtqxL7zne8IDSMrjTOEM5QaluEfawQdKTl1GN1wNw2NjEg6xDDD1+K1aCgi98StjQ07yxdsdGhYmXVbG5tq8DG0ojbnc7nohhPtr/6RERubmraRMbR2o+ofNCzIZrVWMbq7OHNBCCvGYpsbGzJOXFlakv776Rs37L/81/9qnucuzNS5vHhIUEuKpapVz9kgvRIk8mcoLBgucDAi5p4YdxaSHBISIE8OWyyBa1OLxeKImp09sOtIyN4oqlngAzo0okuZABgyXLwwZZcuTdnuHqFtWSucZW1+fl40RhYIByMoGdAj9q1sGIq/N998w9bW1/R7gKwBCf/hH/4P9swz1219fcl++KO/tk8/+9gKhYwcCEfHBu0rX33BEm0Ra2sjYBjhJQJYh5w1TTq4DHE+ki5HOjSnmxANjMlpozmjmHLTNdVMas7yuXM1Z556WI3a+Ohli8W7dPlySDtUAoVDAzmDEqNiTIbLXzY6TvB+LqpNUzScOc1bPg+1jC4OZ03gf2dTjEvm2NiwCjpg9Q/e/9BO0zkb6BuSfT4C6auXr8oevKd7wLY2du3R43kdKGzOmQuTNj4xYO2dQau3OEQCRy0WLlMGhZQrnd2JPf85O/1mc8b3Ex2pxGZu0D8aLo3NJpQCUFo5pb7HrHaWt6X5x/a3P/6BbW+s6fDyeTya5LXFsfOlWEBvh1gTHQgVGggYmw00CEEua44GjGIChCwkGhsUIgog7G4pzCgOmXbTlHZghFODCsNBX9OGBjlrXkpsZsTpfB/l4JxjtUyshLNg5mcV8zk3gYYKQ45erWzrqyv2gx/8wH74wx/j0WO/9vpv2NjojBoTKAisByaifX3dKjChvGKqASQfCgdVnPL3eAdyF/RRZLYo02hteeH/I+zNYhzNsju/wyAZDJLBYARj3/ct960qs9aublVVd9dI4/a0NLIteF70ODCgV0M2MIbmYewBvEAzgkYYeAyMoLE0QrekbvVWVb3UmlVZlWtkRsa+r4wILkEG96Dx+1+y1H4wnIVEZOUSJL/vfveec/6brS49F1KGvqmjvdVCTQE7iR/Z4V7ckocppdqrIPQ22It3btu1l1+y1hhNrrt3FCAcuEzxKOqYZvKZ6xo0cnkItmbYgnsmuW3ZbFrNGYc2DTOiZLRix3HczwhF9Fmx4BAVjH/SKUKJoS4uiwaFK2g02m5eb5PuH8UcXH2m/+RFTU5N2KUrl2x8YlxZJLounnPb21qXdovAxu0tDs8lUX6wAIe+Qdjy/u6hxQ8T1t3RrwFG9rRojd6gGuGbL75gL33tZRucHDR/CN0RbICqpTOnKtL9wSah0wxHKDo41NErMFnl8JyemtbmP9DfKzSXJxj3ShnceL3KN9tYWbEv7n1ujx8+tN3tbU2kT5MgUykd6EQdgEqwf+5sHShzC/E3By4NOiJkngPWBLRVmnByFjtjUevpiBll0WkiIZMRiqru/n6LdMTMQ6ZS7kwuVjTQbCXosgjxXltbsb29bX0/HF0pLn0YldQc3pi65k7LVi66Jpai2lmlV4VmEJHQ3NJkrTGegZjWJUUCwwiqa7Jr9nbjtr15YMdxjDg48F1mEc1fLkehj5kFexmof714JT+L4q1s+TxFsMt+PHM1pnbBGtlbFF0BEmIXoBNqkMMX/z4c9qg50mQXajH6QbRLRvgyaDOidPbnBmlauFfcd9wZ2X8Y1IAi8zwI7QexqGWogcYJAZDZCTbpfn1+inYaLwYaNMK8Phbyg0O15iwUVJPtNESEjJ7KXpl1xd6FXkWDIuNz0JCzv9cCqMmpAr3jWmkQ6NPrNmLv7PW6+4fbaK3x43rgFMYPEKNdaIZ5bPVjMk2iKXH08oqdHB6qCROFkdzIPEYmSTEUqtDwGjxOe5ROu0aF697grqFs7HGQ8wfNfEENbkGnQKvOKx4LBqHZV7W2kwlc7pzdOKgCZ6aoz8o8wqrq3CreqoYQTLBZq9xt1huF48jooE1MjtngYH8NGQHFcogrn5dz311TXBjPRMfFDIrJNdN03jiaOc5rhr/8moIZWhvGV2qUyJJSQHqzKFKra+tCWPhB080eD7WYc8zFwpg1Bhxll/tPQ8M5IYphtWKhMMYOzpNT7reilXqEwNM8aMvV4MtlhHIeg0ZSWziNrtOmsZ/Jwa+ERi6ggpUGjyYEhg4IHuYtrAMaKdYlv88PRRAEyYFqt73DQzU5OPsxmKRxZpBLg8YwBISYZxRalQKkG13Iu+IAhMZVxQZA98pzi1mWYmoKeQ2XeL95MtuSKUUeca1Zk9x3BpfUCuyPfDYanWfzzzQ8hy4HOiIDhEpZ8gI2BfYbmie+D3ov6qn+gSE1GFAr0Z5Dm6R5go5WN2LBCId9j+ePRoAzGqQGWiYNGIU+9RODZbTc7G0U1LwGlEfOu1u3btmbb76pOpNnh6aNuhMJA/XkW2+9pVro7qd39RxDoRsdHxf6zfvc3d+3lZV1oSVIHXhWsO9nb+3v7ReNf+HZvO4h807ocHL+zOdlEIV2tp6jSD0kKiBB4WOjMqs4K2QNnSZaJs7G7t5uK5axzz+0C7PTMq+DWs5+jLTgcP9IdPxU0tER0Uk+ePCl3Dilz4u1fOUUifQCR0fC6zu7O+3CpQu6L3/5V3+l7FcQJ8ylGH6mU6fahBlacV+p3Z/NPbXE0aGNjuCe3aEagecHbdjwyIDWLs0uJiqxWJd1dPaYrzFskWiHhcLt9sGHn9r7P/9AjRDPDIMG6lkcNGPtbTY9O6kzcX191eaePtaeTe3BXoDBGZRCaPJDI8Mang4NDKhu3FynET2S/prmm71na3tLeyn6RNE0YRvVPBBoqBj68gwyyCV7mR6FATw0SVAzYnOgHQ/29Vt7W5s9evRIDtPzz+c1dLl2/ZrMySTHSiQtGIlYtyiSrs5kT0feRZOOTp3AbcyjVleWxUTkfQNGYELC66CB/Bc0Z9998+tVHgIC7ij6Eap7/SGbuXDZbt66Y4XiuX169549evRUUzLC0r7+xjf0gkDb7Dn9g502OsHUq1d0GDYZCjYgdybLbNB0h8D3wHxMFvi3bJzQGCjEFN7pP7dM+tQWFxfs+9//vs3NzUl3BIWMQ5GFBNWRTen9996TZTY8fy4wGyIudvBdU8ljW1tfkbUnUGs6fWINvnObnXWW/Z3dMWtvbxGXnEKUibKKa3Ke4HJrI3Z6CYVSyzjBIUA0Z0K/4G/VHORLJY9VioiDvXaaKhoRToFAq3V3DlukpVMbMwufwwFkwtEXa7u2uDS/nu3swqfrDRoHOBtfjoI2x/VsEHWPTRM4nOZqbKxftJfjeNwe3n9gC/NLslod6B2ysyzakBO7euWqptqt0Q4danNzz9T5E8x368WrQs6QhICMEeCHloUnkuJSExTsO3BL87oiS9QltgXEzkqAxVadz1aVTbNzvoImWhdPgzJBISpauAXR5Zk1+jzSTNGYrC7M209++Le2srigwwI6QGu01Xp7+qX7YvrC4UBuyfbugYVAn8LQPJjGc6+cbTCCf5o2Nvjuvj5LnZ6q2KGMgT7GQdLe2SG3p47WNk0voPrQOONexL2lMGeNMV1l0sFnonlzxhcEmTsjAm6jPl+Te+BBPCAm43j3wx/80N577xdqzu7cftUuXbyhZ4LJFjecjRiqGSHOTEOdUYyj00hYTmwDBaeKA+ik/IWKxfd3bO7xQ9vZ2pB9PvbToGegf5ur25Y8TCsSYnl1RYHG3/nt79rklctq7hhFUkYcHR/pGaMRofmmmGbNA7kzlZS5RYg8mbC1RiN6b/kcE2sctECSGzRBO8sUbHV50zY3di1/VrFyyWOZNOY06BVYszlNXNnsIs2tQgwKpZKz5z5JOGvZ/r6aS9TLNjUzYQ2NDQqrZugATXB+7omtLS9Lw8fmJrRAOUt+K4GaHSVsd+fAImGa1BbL58pWLJxLz3r7hZfs1ddft+mbFy3UGbLz0pn5giB8rPEzhZCnsxkV6eiQoDitrK7IvIMp8ODAgLKY+gf6LZNKihFAIetrAu2tWuo4IRrL40eP7N7dz21leUV7HHrRCs1OsaRMttnpWTmM8YxubGzb8vKK9C4YdJBNhQZuembCRkeG1QQvzj+zvZ1N81TK1tPZbq3hsFUQ/p+dab2FWsLmDQWtgIX0V6Y7FF9YrRMmeyZqIzoANx13a4ufTifL89VojQ1h85w3ihZDc8Y9YxLP/fZDbQ4ybGvS1DLQBGKNiUHVsmfQdKDrobHLWT5Ls4JWylH0uEcUQ/zaZfg5ujb/z1bhMrso6NgPyAU0I8e3qAGLa9Zqhq9CFvh/Gj3QCqb+PCMU6qxZilW+0qRinhIEAVCwaFDaKRlqWIOVQNPII6vQFOZUbMoZE+RGdG2aIWeQw5lFwcv34TyQzq0ZF1VHOWbvZwJLUQiiyFAFBI014+z9fZZJZ21vd18UMBgnoIMMm0RHNIcQgq7VUUFQHDfQrA3yKNbRNoXQgAX07/jsLnPT0Qe5NlxnxPvQDNED0pwRykqRKuQqn7c8xityJvYKCcxDVycIt5jXZwVN4yeNGfoil52F3TzoVcC8aNtKZskMTok0HWbBJnKdutWcoUcjAgONJ/Q6rm2uhCOcz5p8OAY6DSsSAvM7R9LMWcbyJacdJe8S1+fJqTGJ/y9duiBHOahgzjnPnTM0j1AW0fDifivaqCJUztS4UohzfXjv6EQ55zADoageGnQ5WjLp0PCzanv7hyrYKcapHzCZoCZgTbkzDl2io6BhIkCzxf7Pn4naWi5IMhFqJkbAGYQ4x1E0ZuhHGVRj/uQQHNC8Qs49K1wbR2NlfeEciY6SYq5dxSoaJZoP1iqFLt+TZ1mxJ17ndMl+zXtyjnQx6a8zZ1B6oTbi2Oe0rezB9bwzZ+GPcQsOdzyb0Chd+DzvASIPTTPPGteT+0kzcyjabEkIGUwohvk0VqodK2i5nbGVc/h1markAjJUn52dEa2ReoL8J94zBhi8B/YHCnSuCYUs90UFO/R+L2ZbIaFYrPl6NhlFNg01iAcFMfsVv0d9yHNCA4idPg3YwMCgHLnJ01Lmo1A/p9fnur3yyitCz3httGjUnPwZzdk777yj1/3R3/9YrK/p6VnJaohdYRjBQOTgMK5nmEzEru5emR19/NEnyklsjbYJYUIGRM2r3LVj16jxftkvuNY0UWiiiOShCWHY093XreDkcw+eCTHzN7kooN39HTG3+vt7LdbW7nL9GsgbjFildC6ZwMICRf+SEC+uNUYn7J+6lt2daoCokc8rmNlU1BDefOGmXb9+zZ4vPbf/+V8596pcAAAgAElEQVT/a13z3/u93xPTbWtjSxIQnKtp1O59fk8aLIxGOtubrbPT0Q9ZRwMDvdIB8n3R9dHYR1tjNjw6aeOTszYze8W2tg/tj//Nn9qDh3N6HQag9ACcSzTghGgzEOH9nuW5zjs6l0A4GVxQs+xgrpJI6hkbHhqyifFx0X4ZQEFzVaxCMKShPPUO5zLPUD1DkHvPUIfGmX1PURhQUSMtNjU1bS3NLXJOpOaglj0+jMvEDE3YaSqtoTZgE3s9MRG379zR3vLg0SNbWlu3pkhESOfE+JiG2TKZIfQ8HLKDfZyRF217Y0PnOZEdaAizpyCfWX3Of/FHf2Se3/mNN6qYJnDows/HQACReGd3v/X2DdpJMmMPHjzRtLelpU3FPfolNm0oFhT3vQNt1hxtlJaL6QXUHy4aApR6wCk0Lt48mxT8YDjx0KPgZXJR2cChUlGEJo5O7Pvf/559+umnWsBcaC4s3GvE8mykv/zlL2zu6VNN0RcWFxw/uwWeapumqKKGMbktF+zk5FD5UwODvXbp0oyNT45YV1ebQu9aomgWsBRHa0XGhMpsbW4cCK45Y+OFhlCf7bpChweXySfXplJiAoXJBLb6aHOi1tUxbC0tJM/7/7+bszpepvqlZqqh5oxN3tma44YFrQ/kDLMLaEJ7+weCwrt7umTGwvvBEYiJxt72vjUHoxaN4Np4pmkc+kAmrTjXMdXFHndldVXTk+u3rtjM7JiFm3E2cwcSodSyIY8g6mzU+pBFOs2p8sycFsRZCHOv+T0obRktZiBjDh25+CGk5lBE58HkPgu8GzVvo8/y2ISfxG118bk9un9PPGYc6bifuIiBsvJVqFgR+k5Ch2pLW7u1tJKJE9Dh0xQKq/gHXgph5d3bp2JyfXNDWSoUX7ggwj+Gkgg9IIQ9MROUMo5+IdGSKMyZynHwc1CyeVCc1QsE1h4TOT4rt4zDtx634As4x731lWX70d//vQxZmpoidvPGHRsemhB/HvolB8jQUL824Wg0rIafhowNzk1bnWYBww5R54zpc1kCXITWTx49cGYP2FZTnIKspNO2u7lvicNTaTq3d7dtdGLMvvNPvmOjszMqKCnGcCvkwNzZ21HRAZ+fw4ofPJvOqhlHVabEUHqahb44e2fnmMZE8LwEzSgv2ubJUdoKeaiEnlpzhGg9YIFQszjcjrYS+modUG3zLDWFcAjrsZkLUzYzM2Ed3THmQ1Y8Syvo+f4XX9ji/LxQQbjYopw1BbVvsP+cZbCfJUIioYbMzrEHbrGe7n6bnJyxq1eu24WLs9Y5EDNPU8UKlbwKXvRGfOXZWqdBTRxrmk2zQEPJxi0qIOgqNMhoVA6i6WRCKKkKiuyZra9taKq2+HzRVmuHMLk8WBrTCyGapji4OIvb1IAKffa91bVV2fkODQ/a5NS49lBQ1M6OmGVPE7a6smQ7G+tWKeatK9Ymxy/WafHszE3hyf/ye52hCZopNFYy3nEBwLivxo8OxOHnMFKagVB+aCHoRArS1QYaQtZQDQgBYU+BFSHqr6dCLJj5/FVraQtL/+hvIjfJL8OdfB77atDUguycMXlBH8KPevyCQ0u8opQ5kwzngqo5Dk2SkAWo4eeiIFP059WoOSqYbPS15twQjMYCHRP7idtnzpzrXIsLqucaIIeN8HfYr2VQ4lzyQOcoIHluoTrlinlHyYLizGBO+ksMOvgKiu2ok87QxOm6sGFWcybk1VG2MYgBZeDP20BTCH2WM2JALp9orCn0QDJYrzg8Qhfk+4L+OWaEa0gd8q8LWHMGZljYYE1hFwsg6ibGRjKZcKYfXE/QQZBqmkAKJwp8spvIg+R1sGhmSMBeB3pLM5bLZOwsQ9FxJtocbwYtKYUrRQTIA/dFQdahkMyVsoWKHZ6cqhGjOUeD1N1FZAuulSApaRWsGFKQ28TwBXMHhrj5Ul5FZjQcNR/0UA8FOGsVDVhVA6ChkQG7cGHKrl69rCk+9xPzBNAMijEKKJozaNA0ZlCDpdkqsic5Ci1ooXMYPFdzhkaZDRQUlAYNBK2eTQZSwjlC/cDnVtHWjgFUu7KPoMipCUMnp2FlWl+FiJ2Ta5pTyDZmUAy+1ODLnMad3fxSNHH2cUx8GvxCZ4p5nClplGHmUD9UdZ0x66JgZz1zxvAs04BAD2S9gyyIgshAsNGnAg7KFmdyPQMulaY5g4KOk6VXznPhiNNGSduohg10t+IolEUXlg0dTC6bsTadddQVPIOciTw3u7t7lki5CAJQOOKPaNzYxEEgqA1CYac3pYE7y6JrLGr9c9bgzgytkTBhDVLy5FCdqn50tYQzbqGppgGj4WPvZXgJeuLWvE/FO18ZmLI2sMvnHHGxCE57yiCHwT9oCNcFYyne62pNI0RBTjMOnZXi/fXXX7evf/3rGmYoCmBlRSwZru21a9f0ms+fL8oRcHRkVLRkkJsDPdfoYkEPG+RIODE5pTX5/nvEDqSsOdSsmgX0CQMkYn+w22dPk2FILYqFCICJiXGZj1CDwhxp74xZJndquWJOdUC+SObgiR0dH8roguEuzZ/yBhtxXGUw4Ze2EqYUcQQ461J/Q2VHmwf1mnMHU7/44a6Fgo46y98ZGB6wd/7RO3JZ/dM/+1NbWFq0b779Lbt86bJkMewtcSFm8/bg/gM1NiODvdbdHbXjo13b3tkSunvlykUbGR7Un1PnAyy0xTptdGzSpmYuWXtnn7338w/sf/8//q3F4wmbnpmxkaFh9Qxa9zkXvYHbZH1QyPWNxqIalrEXkKcHmIM2loGLGE6dnTY1gcYrpucMBBTnUFBuslBhnOzu7qjJBhVnEM+z5hDzvNYO0RG4LLLPQkHFmR69YAjtbRGmyJ4cNzW8xz23tneAwovOayYn22Q2a33Dw/bWN9+2r73+ml57bWVVZi5o1YmkefTggdA39t2e7m7VGZxpDItga/3xv/t35vlv3vpGleKV3sgfaLIy3HcqpAafnVe9ojni2tjXNyTbeZCbN9/8pvRATEIHhvqsf6jdPD4ah6IoYxR0copXm1PVw6+iRiJok5EFHSvwOtaX2HmCKHBwUcShVXv33Xft2bOnmuaEQ0F1sEwZSLan06SApjN/8PCBfXb3M22q9YBGl+HknKD4NzRnaFYQGQ4P99vFS9PW19elJHKE5c0RQk/JuQnU3AjJxXF6Mwl5FQzoJpaIl52phyuggZQrIGcVn1WKPjtNc/idm98fsfa2fotGu/Q9mM5zmPLe6nbzTjjza6iZ6ht3StebM4oL6hPXnGErjcV6WQ5BFOwUdvCIKR652Xs7u6IMNfnDVsxVRAGJRlrs1q3rFhdC4hO/mwOYDYYGdnisXzarrW1ha2wCZWKy7aZZTgiM9gIaF4Pdum0wtA9H22DzBJpFsJtMJTQRg4JBoeDs6TlUoHVSlLgiGLOK0+SxPZ97IvOC+MGuFWrTXBozNi+KHF6f9wzPmI2QQoeIh67efosyOZILm+nQoZF0QbMtCrvEmWru2VNZsJIxNzY+JqSGIEJNxn3ok3JqJinAeZBBTzggaDo5LHnYRSURpdM1mGwaTkvgPpdzlvKIIsdA4tncE/vxj34sdLKjvccuX7phLZF2me5ARVBW2+iQxTqjmtZjKFGtugZMxhs1XRyBiFTWFFQV5bOZ0K7HDx7Y/t6OEZkH8ocbFPrAo4MTOzk81bSYgGWKnH/8X/5jGxob1kQGNJTg2oMj5x5IAUTjzqZAoYBVLO+fpgBrcgpRKCVk/Uj3Ualo3ZB1tbG+ZcnEqeWyaAGxu3bGOE5jTlHMxD1ikWhMRY8Kj1Ys7Vss1tEmjUmwGc1j1Hr6nKapgZy4s5RtrC3bhx9+YF98/rkljxNqdig0KbyY5DEkotjBkW1/n0kWxjVFif+nJqft6tVrQrxojHg+fMGqlT1nVjxHT+syf4KEkebydu/+fVvb3JJpDEUtzl38ZCDEhg3aKGvrdNoO42QEZsVDZ4NemF+01dU1uVGijQAxA83wefwWDkJ567GxkTEbHhrWYQBqTN4TjTPUuImJMTlR0qA3NVGweew0dWy76NW2N5UN19EatSjRD1htZ7LONRPKFRNv6V5d0DtIlGzfc87E5yRxLG49xZYz6XH0Mg55Dk4hZ56gea1Rtvjs/8pWhNp3Xjbz0sCeW7ilScg2gxT2QOUJlnCZQ4tYka71DCOpcn1Y4xw7hYCpuXHoi3PzrD1DMqHAKMhdW5qUEsOX2q/rzRnngqz0a0G/rFGeOeU/lkrSA1JIs//QYDST3xam+aHkh1pGM0Y2Fp8JCiVmQZgnOLdAKOUUQ2TR0AgJ9RKDgl3N6Xk4U2i+2AMoPlx4rJvCsu+CkFAo8GeyVxfSFpDejIIM7TVNL3sZa0AW7oLJa+wJnZOcuc6tV9b6aJsVUu2VeZIzgUD3FlRBiZse/8915vswrQfxQt/GNXeGRT0aqikEHDdbjAxwl1MgbtrSyRPLZU9FLZelvqb4BdGhNVwTlbJZRTcU8Xy5akcgZPtknrkcSBWHjcHamcT9x1SjIndKDDoQ79NUMYwDLcMlMdDsLOyVAVYCoSGypMempyfswsUZm56ZFCpAYwItiigeogIoyrjn6B1xlPb7CHvm3HUNPmc11xb6Ik0Ca5nrznty8R+YgwR1vbj/aNCcmx/IYc2Nk5yygAslp+AHPRJ90eMQZ1AjTDt4/1writrd/W3VFqwHVp2aMuz2a0wcGYhgjgIFnjiSAvmBIG3u95xJlV9Te0xlHGWxooaOM5hilRXC93WRJ5y3jdK+DJHzCE1VznpZBTgjVWDNM5gMN7coMoNhJSgaTRoDDrln0ijWUHe+MsEn343vzX7C55OWEabK9o7WJ0ZZnMWsV+o0XkM0W5qzmgEVr098z2kCmrVflDKeF0zfbt9+Qece15Dfd9qvbC1KJqrIkgcPHqpZxjny9u0XNWzn/Sp4Hf1nTRsHykXjR6OmgXrN2IT/p35cXCTYuCjDORhDsITQ4lFUMzjg8zF4vXb9ul27elUMIWpS1hqukDSH5F7y2jSSfb19qnn5vNtkS4LaNLrBPeuCvWxoeETX6MkT1iwsCqiiDFJ8zlQkfiy3XPT4XHP2cuocUBMC2WlGMasaHSO/NGJHibgdHh/YWT4rOqPMiKola4k2y3CEdQ5bAWQQVAv0DJcVBhgEHEMFJQJocWHB3njja/bKK7dsfWPL/vqv/9p2tzbkUUAtu4DOv1qx7/72d+2f/le/a7/84Jf2H//8P1pPd6+9+sprQp3RnC0vLtvdTz+zZ3PP1LDMzIzbQF/Mjo72NDSmfgL1bmttUa3BfcTdsrcXt8QJ6x8aUT7vn/37/8v+9u9+JEO6CxcvahCPQRF0Yuos1r9kKNmMEGmeC/ZrBiBoIBl4MfCFegmdUM6pqtdi2oO57zTn1Lsw9XhWGDTQfNNwcZ9h3/T29lpnR4ejYVNb1EKokVV9+cWXatConTva2sXc29/dEwrKPRSbDv2WM6vQQBAaI0YuHb09Njo5aWMTY9bT1WWFXM7mnz5zsTbRqIZi6NkBAngO6VVYA3zGpaVlOaj/+X/+K/P819/4WhVeKNgwlEZgcXJ0sF/N5oraCLGX5AJDGSJD6Nat2zYzM6tiZmZ2xLr7WqxQPhOdgYKGjU0ByVbVoeYsWwt6sDi12Xi5gCw2isTlJWhL+9boD8kZko6WYE02JrjRbHagQohLgT9flFDTYwvP5+0v/uIvVMjBGwYeZhrBZubE6wVNkTFToEnz+R3PFgoRGrTh4T4J36HuMAUFRsVxj97UF6AYYeqFiUENORMd0fHL+SW/L5FvucHOKxhMNFrmFCE46EPIopEea2vtEqWFaf1XzVldR1HLBPvKml7NmkPlpBcQbZIDiAOl7LKgal85AM/PybUK6pBjOgKPuVwAYQmZVby2ubFnRwcJOcPcuHlZdDsOMjKkmiMRF+BagtJXsQAUpijal2YLhnE2dIW2m9J6JM51yJ7TaXB4u8BMzCsaLZ1I2L17n2u6Q3GLzgZKKgedczBzDo58LppLoPaPP/rA7t39xDbWVqRTHBrol8kF4n7WERQ6HBihM0Lr1LS5fG6n2ZwNDBOqiJC0rFBUEDSZf0RaXHPWhWlHzBaXF+3h44ea1k7PoKGMaQLK+gsxxS1XJNaFcgS3mweXNSkkTRbBfHVGHRwC0uVUEVCzLryaqEGfEtpH0ZHP2v37X9q7775n62ub1tXVZxNjM+b3h9WYce0nJsj86LFAiHy9ihwYpX2RK5lzPuDuOzpmTedCEWUeO9jbVR4VIlUeeqpqouco+KAZJo+zck1MpE7s0pUL9s5vvSMXtNRpSqJgYhnQJ8l+OZuR2QnTZ56dWGvMwsGgFfJZ0fh4himu0V4JVasS4ZCQc9PqyrrFD0GcoHYGlXlVgPskehs5OT4rW0iUBmzw4aEPjw5a3wD881ah7ERVNYYo3huslMvYyfGBbaxzAHxsd+9+YvH9uD4XmVMMhrjHREk0BRCrE1eRUAYTr8u9Qnh+5/Ztu3T5olBPCm8K7XKV0Nq05cgfS6YskUorc+owfmx3792zg/iRzVy4qAnqpUuX1EiyYVIgM8HGqYummIIASgJfmcDVA9CxIIeCGwlH1JRxUHa2d2laj9UuBTNFiCbh0KQySTVMY2PQHkYtGAQFKFm5eGapRNyOD/cteRyXU2Nna5tFmHajU0inZYUO+gNqxoEqelXFoQd1y3J0ilBg0DqB7Ah7ZVoOrbHW7GAZH2ggzxFkDVUblt9oNzEnOjePj+aMhQW1lrUIAgWdl72VZ5hfu+dRRhByuqOZcQZK9UNLxYO/0QLYtBOMW2sqeI5oHJTRxL/DrEJUb7Kz3CBMuVRYjTNAqQX6KhxcPxzi4Ex03F7REg6rkZUC7dxZp6PNheblPr9HDmScU/XwcRodCgJR2kE49NbZ7Bw9jb3ZuadiIgQC6PRSnGl18x6KLOne5Obr3CS5BnKyyxck3MLgAeQKPbOowXJ+dPxNZzblVbSCvsql0WmUaRpF+fcQweAaB5qNejiv00Z7tL5OEgmhDhTKTIHZCx1N1CdUiQYNjVk6lbDkyZFlOS/I0BR61eIaGoLlayJ+CiCKeQa1DGzzZZOmAtqyM7Pgdbk3ULx5jokrcfozGjOZoVBk0fAVHGodwEjDz9AUvdS5dfd0qiHD4W20Ru3CEKAeOvzkyRMVzGjNuN8478FGqJKzV3YunqxBGiyuBcgGbAuGbdDv0JDzeRRgDTLMkAOKcC5voNwaBJjpmYJ9AOpH46ihY7BJbArWBwMEECmuPYU79758XtIAef9gx7mL6t+dK7IAJo7cXBsZ1LiGnNdF8O+eBxyhXY4k+kLMm3DrlaOxVYUG8Pc502kYoX7ye6pxQjj2cda5v89ZQcyMniecH6tQ4UE9I2rMaPwwx6JRQzNEphtDJuozGj7paGHC1NwbFbpN1Ew2Y4uLy6Jhc12nZy6IPhmPHwuJ49zn2eI1GRxQiIOWgpidHJ1aW1uHHEPJ3aTJukU+583rKuJBMbi3oFQU0NC+QeigQnK/QJOuXr0iJpauQzajYptGn/fH2cWaosZgjUGX5J7QBMKgQjfMPs15i84bZJn1TZPNMAddD+ZfoKmc9fygCaM4xnyOeuB3f/d39T1p4omR4r4x0AZc4LOTi8V+xutgDML7RNcP04nBIWchz4TL8vJqHzgvkQvq05Dz+PBQjTAIK40xdRMoI7rLto5WneH7hDsXiOEgd7JVDQr0ddYBeyGOqWgriYCJtbbrnMQcBEYJP0Bi/v6HP7BLFy/Zy6/cEQWa+oRMzsH+XtvcXLf3f/G+rN6/9e1v2T//7/65HRwe2B//238j1+9Ll67Y+Oi49u/EUUIRTasrq9rD+vu7pTlDIuTQ1qoYBNRJ1BXsl+xDvf2D1tndaw3eRrv7+X37kz/993Jvnp69JNZc8vjYSnliksJaC6xdGhmaF/TYNFHsseh+Qc/jR3GdJWQcj0+MqZZlj8G4heaNH5wLrLORoSE1d1ARNVjFPbdGlSb3rr+vT+tBZjFQIE8O7Ysvv7D11TU1wFjnk0OWOE7ICVJB12HyG2km/UK8qRsZiLEecMWOdXeax+9VfhpIKSh14vhEcUfNQZxGcWYtibrMWqLmg8lFs7e2vm7hSLP9+V/+pXl+68WbVTZ/JitQQVKZrJ17GqzAoVuuWnNLmy4qf44xCMXY0MCwXbly3W7cvGkXL42ax1eyk9SJ6B5MMoHxeNA53OhkeTNsACxCuc+JHtcgW+enT5/YJ598as+fL1ul1GCvv/Z1e+XlV7QIubkYUdAZEJy5tLSoRPux0RFNTBA7/tmf/ZmK1ZFhEu/bhdhwBd2hzpTUcbaZHJMbxcGLC9zw6ICNjQ1aV0+7RaNB0Rs1zQ83mbfRROtRc1ajNTodmguids2Z45RT2GBtT3NmlSYZgWQz+InjpkcOErkh6CQoDdwh7Cz1a7FmtVJDX/S9a/wWEDpVKxRNDdL+Ma2GUoK2AHtO2f5CETlz9AcmoIg2Q00RSyfObO7xgpz7yKObmhq2w8M9HdS9CBs7ImpWQSzjR4eWPj2xcISA6A4JMqEZUHDz+vUDTA5RVWB8/DjchM8VZNiNbtvPfvZTIWcIMS/OzjpKIO6D52gJ05oks8A3t7al1Xnv3Z/J/KBUOLO+ni67wtQl2uIoTEzbOcQCTEgbpCXDEY4GjQHC4PCYtWB5Xy5rmkWOC9o0ph8ks8tMpDVqmbNTW15dFr21b6BX0wkErzw0FDFMUHABww6bxo2CAhSC9cVDy08Kf6aoNEt1tJBpjVyzqF/RrYlyge4wb0/mntgHH3yoHK9AAAOcHgs08v56xGeGmtuOPTzFb7UoGpkKQVFZHbLIYSQBN3b1OjjPramxUVO/Z3NztrywJPovsCFrvovsN2+jZbOsEWzqN210fMR+461viE5SKOXk7MnGzqCEjQrXQ2k6zqtqIgb7BzRJqhQLck3CWh3dhtzXasgHG7/LhjsWLYjhAYi3tEay8oU+A1IMIhEVugm6PjE5oriGjp6YBZsphjFwyFulnLezbMoOdrdsfXXJnj+ds88+/URicopR0DCMREJB1gVUoyYrlxsslTqzZJJ8NETfrTY0NCDqzIt3blnfYI+e82LxTE1PvgAd6lAajo3tbdvZ3Vfe1e7+oa2ub2ra/urrX7Nvf/vbNj07q+caNzuoi/wbJvgYmzB13N8/EO8c7QAbupxre/pEW0QUjsC7i826wzmOIZrf2tq03Z1dFaThFpAIp+Hq7eky7I0bQGkqFIyndnK0b2enKR1WkaaAdba2WsDnszyHx/GJGAQUgkLPGHqV0XeV1HwwqHAhvY72h76Pwo79Hbqic7sCfS+rSQgRa+Ilm4gBDNqsGqWbqb/fo+YMzj86Sv7Ts1ag0EVPzLbspoaiK6uod81ZXdfC2uA/rhGNNV9hIfDM8L6dDbdzqiT/kOk8tbL7HkzDaf4wD3L6NH4yoazniXGeqLDV5LNRxjhBGi2F/zLUqopW48xOaLQ8dnjkLMBhMrC/15szURrl2OmyKIX213RHFMA0ZHVHPnd+YVBCM0LBl3fuvaKOuhBj/kzXBlSHa8CkVQHToHPOvY/3+VUYfKOjf9O4uAbN5Q9KgypUxmnZ1JgpqBgaMdNkNL1Q0SraW2lquG7oZWki2D+hJWJXjsCdZ5/GjGdflvqEZ0tDGnMDQTZY3m9jQOcW15eGC7mDvykssyWyiSg2T06Y0G9Z+jQrVBREiMKURkFunHmXlcXUmeaH9Sj4n6FHHs2gR4Zil69csomJUQ1emZTTs/I50NHhOEdB7Jwomy0abTOfP6j3gWZP1NDzugYYx9A26+jockYQQhc4PzCgoSlziBHNST6b072ALcD1A1U5jB/a1va2HewfWFo06nPdE846PVelsqbzhGSD7LB2NjbWbHtn2+KHBzIiyJ1lxD4g2qFuV46REGuUgo7XZ8ZZH2A4pNRn59KjY6pU0ICZpsS53mYsGiW+pUPae4ZONGU0ffos2YyaeK53PU9Q56ZQMuJUwopuwGGQJo31wr4Fm4n11aiBOTFKpypa0Shy3rXF2uSM9+jxY9H6+voH7eq166LvsX+y/lgjNGYwECio22IdWrvQ6WDssB729slEOxD1k4bohRduiMJH04lnAI0NtFPs42mCyKljkEDTxBnsqIoNOpeXlxeFmoiC7PNKooDmnmuEbT/N2gsv3FKDxjDts88+F9OGOgaqI+c093poaNju3Lkt6iLrk7pEA4RiQbRzIpo4A/7gD/5AeiZ+j30IqjJZW9wXMrKwvmfvgkJI87e+sWk9Pb3OWKIFqnqftba1ax9iz1OOoNzL/WKdcCZQoxagokLL9rlzgWeiq7fLimWyATOK08FhGHYJzBeuaVu0VYPTk6OEhiGwoerNGfsqSBeW/TRn//d/+k+qKzAy497iy/DS7ReVJYs8iLxgcjGnZqZFbWSQ/Vd//Z91/sPy6erosraWmBo/PCHQzmFg09bWYqOjvTYzPaZnGVYITRT7I3U/VD8QfNYMe8ZJ6tQ+/uRz+97f/FARXf0Dw2oAU0dHFgpwHvY4razHo5w2nkdo1dA9oSZSG0tvtrMj5klPb6/cEKn5uIfovaCvck+p56ByMqwdHhnRGuF9M4jnWQG1xv2UOpFzBSt8TLSOEoeWSidqWvEZ6+nqlp4f3wb27M72TrmJcv7zfLDPjo6N2xA5qlEiUrwWPzmy5Q1Hj6UxA6hgQEPvQl1BQDvOjdxHgAA0cpiy6HyKH6rZ++M/+RPzfGN2qorAESEc+RJZXKSYOpaw+fVasLnFzjThLKvomhiftoH+oVpI7IQ1RwK2vb9uZ4VTLVguFlMSdkQOAlFSJKR1Qmo6RiY/THQTJ8dqzu5/ed/m55ctncrbt7/5m/bNb35T0w/RA2SR7HQVIGdzTx7b8VFc3w9e6TMjvDUAACAASURBVA/+7m8FV8I5pbBkAsgi56DEGUchojSG0FZE7ylZoXhmvX2dNjo6aP2D2ExDaWuuOaaFJYSveEhOh54AQlIPqaYYcbQ+USh1UPpFazw/hx4UtGIe56uKUDS/t8VisW6Xs6Pj1ZmNSB/PEVgfAn/VoLnGT0+yXkcKE2UR4VDMPUifngm2Fp1AtB9oDDmVVUxGyechuHFrnayzZwq9ff31V6ytvUmFKtNUJjDBEDowrJlzElySCdfcHLCevm45INHEMUij8XTZO7XmkUKB00WUjFqWWbUqIw9S2dHA3Lp5U+gQRQgHtPRQWI+u4ti5K60OU6r11VXZwGOn39PdaRNjw9ba0lKzV/areQo3R3XwFyREr1qxBOSdtc6efqEyHG5Mr3hIFKBJhlkDIaCOZtQWa5V+jo0O8xcO0MePH0nMSYHaHEKz0qh/y8blAjedeF1uaZpWY3ePW5uj0XAnKRBF2RSq6NYY1Fjok0wF7312z+7ff2QHB0eykHdZZxOi3EFlwzmpQaiEMyXg2cAIhckQnPj9g0M9/NA6KTigBEHjQnT/6MEjm3/yzI6YjlWq1t3Z5RxUozEzT6PFT07s+cJTbeh3Xn7RpqbGZI/Oume98AyCusF9BrqnaGQySPghGxZTLzbr9bV1FWCsA/SoaA1o/DFYYEgDikbhz3VTMDUIA0HUOL0Z4b8t1trebn39XdY30GntnVFrivjM42M6XLJyLmWFTNLiB3u29Hxe5h9Lz5/b2tKyJlVuGhu1aGu7hUOtQh/PKz5LJM7s4DBh5YpHk8obt25Z/2CfXbo8Y5MzoxZsJWswa4UCDpMFO8skZW1Pwzf/fMGW1zYsmcIJC7MYn124eMXe/ua37NatFzQhhj6TTqDj2ZFwl2kW1J5EImPoOhSqLl2lyYns0sWLdmF2RlRIBL8UmRRYUEb5HgRW7u/tago/PjkhXjs0OK0XL/mIWYV55rJpSxwdWLVcEGrWRkBzpNk8lYoiMpJQ106gxqRqwcyEaDudlmh7FOwUqlCH2Xdr7oQlkAOYBEKiXHPGmm8JR1QwMGAC+WC/4d+oCSFiyourZVJaYFnE0wAWGB645oyhiQMeXJahgpyV2eXoywKeaEb8jtLoNDY8L7Uw4ZpBrSRmoovXXGrhKddMINhD1PhjAV8gtN6FUDtjENBaRO0UmX4LaL+G/gUCBcrlssQoBGSgYYTD71jqNOMsy3ECxAgEaqPiNRxVhX2DX0vfVsZ8JKOCXlNuqIay1g+45oxGWHbKrninWAONcOgWbZmp+aERqDva+muh1XV3VApm3oMQPJoznyC4WtyIcyyUthd9q3KzQC5xfWNa7V6Lm1a3z6c4o7AFVQixf/qDyrmSOQUa05MjrSMKBSIhuHbsIa7ZdUHYDGo597hmclX1+aRhCpKD1gp9qEmU4oWFJTs+gU4J553IE9gqUBYxl+GscPeD+8dAMZGGpcN7PVXjSR4SzRkOjQy3uMacS6Cl6FxAzBiWucIa5LVReXhqzmrrpH49YADwdyju+T32S85e1kwdtWWtUKidnWas0QvaGqnpvLx2dHJi6xsbyiviHEBfpWw/7jFZaBg5dXbb1atXpS9iEM37RP8EXWp7a8Pi8X3LZFLSCdMMR1vCFsVMJtgklIvCHg2gmu6a1go73iKGNWKrlDVUJHSa5pu/R2PGdVLGYmenM+5ocKwjpw8si25FXw1dErobiCcabJAzimOyBDkbQXyEHtb2MBpJXgOGAIMfXpPhOoU16/r+g4euOUM7e/Gymj7YB4rb8cGQONe14QxG50gDeCrnzlMhXTu723o2QKD4TNDeLl2c1XmJZozmTHrMqAv/5ZnA0IamgMEgzxTPB8UwTr2Y1Tg5CXEaLaIDgrjwZ/zEjOLV117RZ3zvvfdt7slTuQODZLV3tIthBYp04cIFodAKvM9knAYu6wr4X/7yl6LV/bP/9p/p79EQoLM+jMd1ZvKsIq/BBIh7z7nC2mao1Nvfbz296Bs7bHBoVJ8ZkAOpCUO2cJBQeY8lE2c650FSWbepZELOhueVkobjuCVXrGyBoM86uzv0E6T2+cK80CFollDudK2T2MKTMxmRnlFU3arJ0AKq6Pe/9z01O3xGBua/+Y/esVdefkmOwuQHL68s2+7+rkx6aIYwgJqffy56HY0zA3/YINEIQIlziYWG19nRZrE2UPo2rUHcn4l2ATHGZIRBpUx4iLIoFC2Fq+z+oT2emxcTCtBneXHJUkeHFmr0a22DnHF24IQJ6srzSlOJEQvaYPY46ivQMwZqDEs4C6Crb+/u6fllqMqzz3PDv8MMj70wk86oGeR9Qi2lbuF84tnB9Ob4+MAag17r6etSbE5fb79iTWjOKsWyWDEMh6BIszY5y2g+cfCUIU/6VM373PM52z3Y0YCFJrG3q1v7P30L6BmmJ7DY+Aw4NJNDSq2Gg3Q2d2ZDw0P2P/3RvzTPG1MTVYR1wOp0fWzCpfOq5QqEdQoiEVKB3onMmK+/8aZNTExZR3uXpnX7B7u2tbtmXX3t9trrr9jMzIweRKZlLHpctMTFh0cvsSzmCwi7ycpJaXGj33j+fMWeP1uzq1du2PVr19ScyVyktVWOfnTNULG++Pwz++Uvfq7JCw/qg/v3NUkGTsUwBIRD2jYZVLhJJg88r0lBTSGxvb1u4eYm6x/ospHRAVGtYjE26bC1tMKL91nVS+6QQ87gDTtRO82Z09HxedhUKGqw0j+vNJrXE7Zy0WtnWTZZv3nOg2rOuJnYuf//NWdOy1b7WWuAaM6UH1UyURqxKz6qFcVMQ04z8OYLcnHigI1GWuWY9/zpsj2bW7JgoLkWIQAHHeFxRNeHqQqNEzS3VPrYiqUza22LWFu7mybwubHtP6+4cFQ5qNVt9MkEgk5Ru7YUTQ/v37ef/vQnWmwv3LolmheccC36o7geCqagUCIo9glKDIhfX9JmFQz4rSVCI9Kiogf6BRsFOjIaAw4D3g9TcGIFmqCQhVt02ABrM8lkUuxCU8+cmD7YKOoYCCGoaWOTT8G8Dx8+sMWFRW2YLRE2GXRGPW6qCCccWgjB5LViVfqPWtHyVW4NxWAARze0mQWFqDLhxEmvWMjZ07ln9qtf/Mru338sx8yhwTEbH5/URgFtIdYeUdg3DZqy4zymg2JjbU2hylA8mEwylZmcxM2oQ2GQK0ur9slHn9rCswU7ZVM+94iOSHPW0dltgXCLnaRS9uzZE1lWX7o8a7MXpqyzEyt9DuKipqU0aDgQpU4Sut5kelA0U0TRrEMlwlkQy3uohJFITNb0PT2D1traIT0DBRhr0B9A0+GeLz3nFOdVCmry6DBgQXvWhBO3eRqKdl7N2Xk1b5nEoSVA6PZ2bGVh0Rafzdvm6rqljhKiyjHFaI7GVGAGAhFr9DdbqYgpyrEdHCStrb3bXn7lNQlvI61h6+iKWmtH2HywVKo5KxRxLjy11PGRrS2t2ONHj23u6bytbW674Gt/0Hr6Bu3Wi3fstde+JotkCl4mawx8sLkl74xDNJnEbKFDTqnOtAUr9WabnZmyl+68aBcvX1TeYKUExbZBup744b4Khi+//EJ73cjIiL1w+yXrHxxUE0AjUS7l1DwSoIwZSCZ5bE3+Bmts8FgEWlVjo5VBUpNJ3SvoEQS8gnw6/WNt1wBlkvFF1UoKWMaZ00TfpJB1uivn/EqTxfpGg0Th6lVj5gxS1GDIYt79JNoEQTpIjjRF0FcLPP8M3NkUaKqcXtI1EbiZOroj+0M9dFdNEs2jkOC606tDgmiEsGLmGaBQlGskuW+1STcTS5exRKwEhgBYdrOePSo42MvYmwEBGjAzkV6LBgu0Dh2x+/e8r/19WAKnzkoZ44ZaFqMGgTIEgX6IAYFDsqQ3zGAzjyFCURN7ijro+iBkFCNneZd1QzPO0EzHhOz9+dSYQcCZ4PFzlGWcaPm3TrfgdBb1xkwmQDV0SUh6zXTJXSc0e/9A96TR5s/remjuHYMDGhzeI+chw1XzNpkPsy8Phj1QZx3FxlEaPRZgItzZIRSJ12C4oqBkdegNavhBNf1Q7yjYOjotFGpWAb62tqEhjTNJgsXBuZL/SkvIeclnpTWGUrp3eKQ9G3oa5zaW8VPTU8p4YujHe6fYYm/lDGDN1bXfdWqhHAm1Rv4hckZmPjmQeOcSyjOsMGhprHEeRKtKHEzAGRvlixbyN1oEKqzOO58lGSKKosbzjuYFExKC6vmZ0d8Z6BmQTon3DLrDoIrCmoKRPCkGyIcHO5bJpa3R22AtzWHriLVKN88zglU26BhrhUaIJwGmUg5HS1wePTQdUQ3K0PpSBzEsHR4a1BkVJW6lJt0QdTmLDhVHxTVnQsQQD6dDDCdCzdYKxZNQYuWmVVXnicaJoQlOtVBy5b+DWRe65gbpD7lHuIyCnD19+lxDq5nZC9r3KbTR7SKFoUDlWWLIxfsjLoL7wFkmyufertA+aFvEFtFMUfjyGfiznd0d6bH4HlDuMM3BhGJ0ZNxllqazGigdHx2JbickVtrdYxmjIFUg/oZa45NPPtY59Nrrr2nI+Omnd+3evS+VyUimLvvvnTt35EpIUc/eQXPNs8VzThPG0PbBgwfa/3EGZ2gLoseeUM+lxd8Ap12iWMjg4nxgDV2+csV6evt0rbkurW0daiAxccvnoC96rBlfA4UlZ2xne0frgYZa8opTKJsMQn3SmDFQbmlttt7+bot1tFqukBMrB7MRUD80Yewy2MoTcSJjMijIMs+Gbl6ytdU1++EPflBzJSRcu9kuwGrq7FBzxj7b0dWhkOR7X9yzpeUlnefUAWi2iTRgX+DzQ22khsXoBESxu7PdymVMd5zumZ+8f6iK1O4g3cq6pB5g/6eC8TXa/uGxbe/s6f6mEgk72d+zbCphHul4MRELaTBADSStabksrwA8AxiGcj/QyYEyaRDnwxujaJkcJj8Heq5Yw5Lc+Py677Mzs0IbQYdBLGny2F8YhigPMp+3pqDfBoaJECNrsVXXlXrQ30BT3exYH+yXjUi3iCHoESoHUsq+v7C4JDR4a3dTDq79/f3qeZI4rx4cqgbArJBBCPsF1Hr2kZkL0zqH9uMHkrHMzM7Yf/+Hf2ieNy845IzpK9AjWh0oDDRnUBuzeRcUyAJLZ87shVu3ra93QJvS/u6B7eztWiDks1e+9pJ981tv2uDgoMtyqOXpMHXkQvEg4f5G8cYNxOmIrBUJPUsle/xo3n7y419aW7RDN6Cvt0e2upMTEyqAPT6PqHtffHbXfvjDvxMtjYfq+fN56dHg6/JAuowZJyAFpaLwxHiEpo2HAziU6ValUrTWWMTGJ4ZtZGzAYrEWNS9oYcLRgDWGmWBCJQmogJG+jANXwm1Hy3TTUZ+yfCpliq1mOy/7LXeGOYDfyqVGNWcuY4VCpoac1ZCymp7713AzZ9HPIYXOwzmHOE1boQDFqKgNLB4/qdEtvLWss5Q2chXobe0WP0jYowfPbHlx3SLhqN2+fdNGx9C+EULZIE7y7s6e6IygblUP05oWNQ3A6mo6ZfXLtNuJ+x0P04XCKgOG0bkyaHAIStqHH3ygsPCp6Um7dfOGpp0fffihkE5QBi4bPH/qPvQ4TMdoxDY31uzkOC4nQb4z1A2ca3Qgc8AEm9WkcO3q/G0FcmMSIVTTFWs8CMDKTL94eGnOyM4hEDGItqvhXG6NUECfPn1sDx88kiVzUyAiu342a14PnQIbBB/XUWDY+DDsoMl3wlHnQOl0cVgpBwJoGZlYNloghIGC19aWV+3dn71nH37wiWUzBQWADw2NKBwS2kJnV6uFIugOEDqjx/CpCJx/Nq9pH/RFrHmvXb1uU1OzFkI/Ujy3z+9+bj/76Xu2tb5tPo/XfB6f0A8maR3dPRZqaZU2iHyQqpVsfGLEpmbGlYXnmrOSnkM5PCZTorEwCWeT3992ttKEhy4tLys4uinYrIYMSmZ7e4/19w9bZ1efprCsFdlSyxQGGiOHtSvKFeCL2J2JP+aCAbOGxrJVK1nLnWGFnbSdzTXl2p3E42rI4gR6rm3ZaeLUGr3YmDcqLsHjpbijOMX9yms7O8eWTOXt8pUb9t3f/h174c4L5m3EtKJsXn/ZfAEquoKdZrEFP7S9zS17/uSZPX742FYoJk/QnDXZwOCojU9M2+ylKzY6OqF9DiMD3O+gJJBNsrO9rY2Xe9g/MCG0iLVVNzK4eeOa3XrhuqNSVkuWTZ9YvpC1ne11re2V5SV7/OSR2AOgpq+89jUd4KKq0dhUMNRAAxS3dDIu7V1LqEnIWSN1OgyEXN7y2ayoSKlEUmgneiEOirpGiSIa10MaMVHL8i5HDpMn9m4KbB7eejgzxRH7TN1Jjn2GYVuuRh8sy2YZXVtRezfFGq/Bc4fxC/EhjgEH+uv2LLnb1pAd0QhF+XXFgrMvd02b0DmOeUVtuCalWMypKGGP5TygCKvnYzn7c2zjaQChrkVVCFLU8MzwE5dRH0i01fOlMKDi2cTtMKB9DKDFOXJiNw5DxDnuqpFiW5fG2GcNHme2IQq6ORSH16D4oDkjnwidit53oSANq6NqYkLhsqfcc0A5QlabdlFRXChAHG3bmaOAFoG2iz6nJhhzkNp2W0PduPZyvvWxKjDdqFH0alRSaXkl16vRQmvDJKhmrPOGxpB5G8no8wgtY7DJeoLSyHvj+1JQ4S6q+AGuAfeyhlSBQlad/aBy4kCmONPQH5L/BJICjYrGm2vrJvc08WikXeMMonh0fKy6wmlETlVc0RQTa0Kxy/3nRjPMZNJNA673UjPmotiEbsjrUYjxvPJaTvvsQsRZO9AduRcKFa+hUzR7fN+6fjgIclyjtXN9+bsEONNo0tixd/FZDjEgwAI9kdT+Pzw4LDRlZHRUBTlsFmQGUJVw0iN4nmefGB+eb/SiyChA0jV4oJGvabVpMhg6Fon2qKWrMziTc1wnboWE2A4KxcKYisgGDKDUSKGRO4UZwPPXIFZK3UCLopP12xzFqW5ANCz2As4yjI+4N2hXaU54T6xF7gPrCroahbhy5XI5FZwPHz4Wgjp74ZL1DwyqMU4k0xoE0aAxTAGdho7FOSqnyWzGnjx5JJSCiBCiEupW7gMDfdYcDum52tokePhQZzbNYFtrzC5euGhjY5PWFIxYOpV15jLokjABCjap8VPGrVVtbBzdWJuGwHgP0GySqYaWCBOQxaVlSyU5c/KqTV966SW7efOmBkJop8lyjTQ3a22Alm1ubLpoGQWKe51B2OaWaOs0CP19vWKIQVk9ONyXKR3PLuHRM7OzGopAfT/NnFlzC2Zt5KFSvyHLqFozLqANDWqwns/P2/bmtoareCsIva85I59m01Y+L7q80WhI5nZQqKHd0tSBMKFphinF+UR0B3tuqAnfBZhaNEkt0ofhHM29phHjOdBwHtr7GSjNsHK6iB744KMP1ZwpZiHsctLQUqGlpsniWfQ1+Cza0mYDfX1ye8xmT6xcZiDJPk9dWHQOiX1kLXJe4/7bIMordAz24J29A+Xs8muQpbPkiW2vrSq/jdqzE6TJyzm/p/ualH46a2/+xpv26muvat3c++JzRSnwmfisp9msehUGLKxvegF2XeiDUIjZTwb6B4SEoSFHyqI6pVZ9Uz/H2qM2NNpj3b0dWmNE43Deoj1rb0Nz6IytqDPJeYbq29+PIUlQTKcnc8/s2fxTyxfP5ASP9o5Q8rXVZaGYDNuaw0GZvvG+YXVNz0xbT1+PPAFozqhRr1y7an/4P/yP5vnW9Zkqwt+MtCVeFSlcyGLlXBQ6KCAkiGMKAtQYCDbLMYlJciqVEXx+48Vr9s5vvW03bl5T83V0dFJDyZxNJxQemiMscylq4NnSOYKocLCwCT55vGDv/vQjaw63ykUGXuzNW9dtanJMqASFH/S0jz/4pf3d3/6NDCWYLsEVxTxkYmJSC3Z/F0vhpIaPTLBBlFpbcA6EEuW6ZB5qOUWFmxR8OTY5oslEU4hpk98ibSFraQuJdsj0kJuiCbPoMo6qUj8waM6oGaAeej1BIU1Qf8plDm5cWHo1bVJ+DXPKX+vIfp3WqAKmhpqpUNCq4ZR2FDKm1aCX8WPyT05Eb2FTABqFhwzMPDUxqWnpzjZWnXO2s7lrsbYOe+HWdbt4cViUQGiMTKGwPt3eISQwKWQJO/NXX31ZC4oJKx+e6XPN1Rr2g96faxzdZKZWEcjF5qc/+Yl9/PHHduPGdbt86ZJsVH/x8/dF96BxhgbApB7KDBol0taZFt/77DNpCdE+sWnQZIHkugIfDjbZQjjOkdNBA92sgxdXMTGwsPwNN1tPV69geAJZ+V4U0GgQcYfCCa/BW7VgM4ic2dbWmqi0S0sbViwQwRCTkxcNR29Pn3jjXHsOCw5ANj+ugw4/OXhBc8TeGi2H30Ih8paYqmBJzaTeJ2Tup3//U7v76T2hq5cvXbX29k4XWjvQb6NjgxZtjwrJYoDBOstmse1dkEEOrw9qduHCJetmQobj0+mZ/eL9X9jPfvqueP1kcVBQ+b1+oYYcjgEKkEjEUqkTCwT9NjTcZ4NDfaJRitJbOKs5pzaIqsEyi3V2aZK8+PSZLS+t2MHeoUJmccbp7um3QWUEdciWGXQOHj20uaagC6plgq24OQ/IDSJ7goyhaHlEHwBZbGiA3swk6tD2d9ftcH/L1paXlPUB594HPbhQsd3tfUscp+Q8RXgohwLugKUKyqyAZbIVO0pw8MXs7be/Zd/5J/+FdXSiQ0EVlbPy+ZmoopXzgh0n4ppkLz6dt8dfPrClhWUZGkDPHhgasYuXr4n33tXdp9+DVrO3d6ABCIcnGgMFgnsRXqNDxHm1URPgoZF+m54eF5VycAwL5AY7TRKGvWtH8X1nh7+9ZXvbO8p4ZEh05cpVe+HOba1vTFnIqwHtKeWz0poljg+tnM9aczDgku3JiaTYpJGAxlygScxYMoX995kKJpofFdH+gA5BtKlMERmkUURRnPP7olXLgdc1RrAZGAo4tMsNYSh22YtBX0DVGWQxJGIPRV/D3+NApShnT2ILkP7Ke67nzSE7LkfJaYFc6G9dF8TGIV2bmJMM6Wp61pptPg0jBQoHl3NpLKuJddl/jkpNgwZqxUSbgkr0vkJB0/8GD66mOI0Wa0W5a9DqWWt8D36Na6Os/EUfd0G4zozEcc0ZtvHeHX3Ko+ef1+FvOTdGnPzC2id5PwwDaQigrFE4iM9ZM3ZSY6afbA9O1UcQNE0e+wVfKbyE2vnRmrnGTtdM8RYwN9DZcW2c0Qqv6RAE51opFkMNQXPUR3ddZeUOpS/cYg00qFXyp1zQKUMZoXJC9rwysQANo9BQMDJavgBoOMMmsgUaDKCU98VgigYNhCaPjX6afTIrJ0KuFfsB9xgtErQ7kBHWE5RtXgM9E5NrHPu4XiBF6H1533VHPoo7GvC6S6z06rAiMIdAT1N0+sp69IKYLTSUDNjIuAMNkSlMUYU5aE49jwv5Q1dHp0VwzoS2WSopbgX7fRotkEOtrVLZ9g8OVGzThNJMI/ofGRnVmYYBBqgMejaQBpqSw4M9DWXQd3s8FYtQ4Hag9QlqTaATZ5BQj7ZgzeWKJTtOp7WXKr4gyLCtR/lg0PSIfsGUiSaXgSG0ZvYA9gIaS4potFrIANDoijHEvh5rl2lCdy8W6gXLnGUVrqvPe3ykARRII8NzhmjKDjQTygfVlfu+trZun3x6V1KCCxcu28VLl7W/xI9OdH0426BNs7IpWBlaKJIBJ+aFeQ2P8Qjo6+92kRNtLULRaM747Gurq0KrYCzguEtBPzAwZGOj49qbTzM51XhozupGN6x96GtcD5BFdMFovmBhcQZBXxTVDcQ7dSrqH+g6zf6N69ft+rXresaWFpdFvaSGBSFirSU02PWp8QGZvPvZZ/bs6TM1T0g10BsyQIaJc8xQuVxURtnly5c03KG+3NjY1NoDbUR7BpKm/QxtPGybQEDr7MGX9+3xoyeiDE5PwUbrkIyH74k8hEYNcxyYNXKItXMZnywtLwr1UTxEW4dYJjx/nirGIjGxllj/1IQgZ+jKuEZ8D64X9xaH4Xw2L+t89lIcrck+Feoewvk6Ik8B8uiQeNCwO11po2iv5HeyLZRKGck6qOVkqJNMyLIfEzpog+hPoZdz3jKv29zatUdP5sRg8QeCNopmLBS0U56/+KHYOzQ/NII0Z+j5ZMIS37dvvfW2vfa112XyR3NGY6xMWDHIslaERcIzjzbZ75NUAzkIOmt0eaEmZ9bFPsjecZZFV1pWtiH5bLDpaMyirWEhsU+fPBEgRE2K4zKUZp4pWF/U/TiWAhgQkQQSiN4N2nyBjMdGdPFJNZCgdQBMnG+se/YAHO07uzr0LPDQQZlNnSa1D169fs3lnP3mSzNVFmaGgMmzkvX3Ddvw8Ljs21nwdKTAnnCOU9lTW1pes/hxyg7jCQsEwnpY3/r2N+zl1yg6WsQTxVYTjrVzEiTl3U0KHR0lWktw35KDijbprR3bXN+3ozj5Fr02PTVuFy9OS6uCDorwV9C5XD5rH/7q5/Yf/sP/KYE+onseQG7o1PS0uu7D/QOJcqMtIfMSqJxJWsDvkdEEi5IpCEJVNnKmMF193TJO6O7vEmqGg15zS9Ai0ZCzx8Uli1BTEBMCOdFA1EMkay48Tq/h6Iewe5goYRBSKDZarB3r9shX57UrSGouTXW3xlqBq0krvH/xYmq5Ny7mR5PBdLpgJ8mkOP5osCh24AqDTAFxs4jYldnwns491eY9MzVrL79024YHYpbJlCWyZkqFaxHNGU0aCOG1a1fl5gM1Ta5kchNzVEbnIui+yoSEiS42eAiti0Wl0v/kRz/SgzQzPa1DdXdny+bnnwrRe/XVV5RfQ5FyEj+07GnKOttd5syzZ8/l0MS/peiXu1IDdt1lFSSImTlweeDY+JlW8h7IwWBdyWbF5u6WwwAAIABJREFUA3pGvl6rnCDZkCkQEVriAEagcvkceh4iYrJYclo/T58u2/5+Us0194Umj+aMaQhrCecuilU3LcccJCC+OQgZa9sVkxXzNBS0xvh8FDcETn760V37m+/9rQLByQO6cPFSzWHtXPlWd166bd19vXov0DbQLpIdRXO0ubWlDWD2wgXRF5rJlClXxbv/6IOP7JOPP9FED52Hcr8QULcjFI8IBaCA4Pb09ffIjINNh0EFOWoI8dVpY5pDgV9xNtogdXNP5mxtecMaqn5rbWnXdRgYHNLrc0/8hOGSMRYIyMadRsxR1xyiTMEhjY1yf6Aw4Prn3O+K2YTtbyzbwrNHtjj/WFa+8f19yxGQ64cWibOc1xIn6Hu4VxGL4DYWaLJSAfZ9oyWzJduJJ83b1CwDj+989zt2+QoZbjlr9JWsVMREBSfYvKa++wdx6RufPXpicw9BSuOiDtFgXrt+yy5fva4Dgtdl2HSSSIvOpKDwc4wbnL4HHQ1OmPw9BYaODdntl27Y5MyIxTpbrKmZHMOc7W6t2tyTh7a6tCh6KpSIYq4gg9Oujm5lE01NT1iwmZy0jDV4mHQ2WoOV7ZQMm/ieZdNJq5ZLVsHFkByqQkGUF0KvMZeQzrRSsiIZZ7r+oJbhWiA7ga5FFVKgy26yzV4DpQQ9mUM1nf7KZUFy71yGI/uXc7Vjws6+rGmv0dD43MSVDEzcEjVgckMql/eIOYDLFvs1GoCKNigmciSsaZLqQyo1lULZ3Gvy+s7J8deRM6iV9DQuWsQZScD1P1dBJQtlieibDNOFBtZknjXtcqGEmmh/cA5MDmHyqIjCGZGv0PVEmuc1MGTCBbAEwufo8HRVznrfZeOxd/M+5fAG/RlDDnLvyD7aPxCLgOZSw0EaVswLdE44uq+Lwqpde6IwGr0yCAB55tfEFnBfuM8UeNDLXVixMwThp3vWHG2f1+Js0LDMtZgOTVEeVqO0Zk0Kx3ZGLOclwq9xBi1pPVGoQJfmvYEqNQUommtGK0LeQEw9VvFU9ZMryPNPAcjAk9em0GQSDYrEmmEPBoWFEk1TA/JEg0QDgCYTyhAFPG5mNFvcP7R2PLPZXFZFMq51Q4P9alQ4z2mAXQadXzmsTINAihkK1NcC9xOUaWTUObhhtMHeirMx0TMniZToZliiQ8sKcn18TP/PbGWVaJ41FxgO3bHmdMmgD9SGZoZhAdooilnqGDRdoMjs3fwbim/yJ1eWlmxvd1uDi1ZFC+FCh00+ZzvINmykoszHoH1TwK6sbuh9Mshm0IbGjP2C1wLxYW9HvoDDGzIQim2aFO4xwwKhm5UGsSiEJFtVGljMMUbHx3QuSKcVbdF6RlfHuc31oWmhGZWtt89rba2gqAx8/Pb02bz9/Oe/EKo4MTljN2+9KLMwAq9B6N1eADvCIZOsI4YFRHksLi3Y1taGwpU5i5wWCRc9pAsuloLmj2bGDVowjvOImonz7tTMrK7N84UFaQAZzo6PTereEG7M+gepfu/99zWI+Nobb6iJWoexsLKihozi24X7nqm5u3kdc7Qp0cNhqZCFxQCHGhhUEQYLw000b/liwRYXl6TxIi+QtUWNBcAA8wtgfXx8xCYmx2Vkg54dm33WOQM4UHtFOISCbh2enGhPgrrJWlpYXFQcC5scrobUL/xdZ4pEzhwDYyiSjpkAG21tY9WS6SMN56AdtrW2izKJOZNrzNqFnLnojpAs5eefzQnl43rLdAfKapK6GQfYgPTl9+/f16Cnr79XyNdAf7/2dBoMftQp1ZwDoFJcC6QSDF5TqWMh4XLTTJ9qqADCyN7A54Re29s3IAbHo8dz9tEnn8rd0t+IQ2mLjY+OWn9vn/4uQwaGHaCAnNdLiyvylgD0wWgOWiwgzfPnT21vb0dnD4NG1j/rg2tOc8RaRg8GWwkVwsb6jszxmpuR7cS0dra21u345NBGRwfs+o0rMgXkmWFY9tndT+3eF59ZOBSwO7dftNsvvmBjYyNqUjkDC2c0fFkBVKkETtMpDXeQ7aQyaVFekdeo4Twvy6mX4RvXFiYKzwLgEH/GcP40eyodNI0/8QL/8n/5V+Z5+9ZwlYL4LFOy09OCdXf22+DAqIrxbTVnp9Y30G+zFy9YOpu1Tz+7Zxtbu1Y+b7DR0Wl7+dXX7PU3XrHBkT5Z1hPuB10xhig+CLc8rUkACwKLarpwhenVjAhYiRsbW7azFbfOdkKb2+TcdPHilLW2N1uhAP0xIWH/uRUFleM+g8ZJ7l8+v6B0bgKb7PbmljQ/3V1t1ocTYwS0pKqCB541RgNMaJgAQ5tq7+60sckxGxodEJLhb6JpcwW4JsdGhk1QcDUHI4WMo1pwSHJYa/ZYa87qIatMGP1WLAWstbVbQmq4Ki77h8myK2FoxNSEQfepiZvrFsquI3NUILZVioPTdE6Tf5ozJoeMWeHHM9mDT08hTxGwvLSkxoiJ6+uvvWbfeON1izSbbaydSPfF56DZwC2GBg1zFuzHL1684NzKak5p2iSUbeaaM94uNBWKIxYphz3FLPqqz+7eVf4TU0neL3bNFG4OAb0hJx6aMmhsezsb1t7WJiSJCRyi8sXFFYu0tElIy8SVoYC0Aq2uOeMwZ2PAVAHUs1zMCZ05J8uogIMkRRKLnQLL5XMxEICCgAtnJpuyUjmn5kyaIISlO3Hb2j6SCykFOFznYYl4u1UYgc7x2ZWB1oa+jWISA4+qQi/R70FpLORPrNEPJcqrvKuN1U378Y9+aj/+4U9sf+fQhkFpLl52Ac65M/GUES3j0MMBy2QtFEZc7pyfoC6AgJLVhY0swl8cyXgzC88XpLMEXaNgUOo8trFtbdoAKHqVodbRprwUhMQ0R5Uybnc5aT34yqEGpQPNAgUVk0k2w9Rx2iZHZmyof1SbW6yzQ0UpkyayrnDChHpVJF9L1stQW52JghtcMFSg3C2bx1cxX4BiN2/bS/P22Ue/sC8/+9h2NlaVaQeq1kAUgR+NT8ByeahFOTOP3yI4NAZCOLkr4Dhf9lgyV7KKN2Cj07P2G998017/xmvWP9hp1UrGimfHlkzsWzp5rCkZyN/m9r5tbqBnW7Wt1U1ZaZNvBl304uUrNjk96wLe8yU38MjXLMH9TWp6QfPYK5LJlCJEWI9M2aZnxhXc3jvYaf6gx6oNBUun4ra08NQe3r9nz5480T7UBMrW3GrNwWbp9aDadPWAEECDLqp4b4LGUsrbSfzADvZ2LJNOWA60VrSTjCiN0OF8ygxziMi5p2olpqlqWNiv0JmEhXTmciVRatCnyiQMOiAmIWhaajli2lvqrrPynkBj5Ch8PD80VNKegUyUnd14/e98hXZ9FdLo7Lidu2Et90XGHk7nVhen63vUjDqEzGj/dAYkaqL0HlxzV0eDaCbdNujeO/8vG/TaHgRzQJPdSETaniDNCwM1RXZAGT13jrIEwWIqRXxGiHwmn+zqrWa8IdUcaJqaHbPzsleOp/w9Cn/WeR6aZU1DVx+w8b5pXEGv2YegrtCcMRwg5wpnNrk06txAD4JhyT8M39DcapAh+jzXGMv8WpSKrqFDpWmuuZGOgklT7OiL3FueO4c2OrREjSifR5EfrqENRsKu8VWny/NUdYg2uXzS/zGIQEPr4ipcs+4zn0yPyCv0WwlkCM1dI0WQC3Dl/GJfpvCs59aBILIf45KHqyuGSKDQPGegcwP9vcp2ApVgWsx15V5wjRH1g+pAqRoZGbC+HgZ1aHFB3yiGPWJORNs6LBhu0eHkMiddVhj3iz+HQTA86gKDKQAZIPJ8E5nB4IUieJAMRDR5AajuoDNrMr6gwVbYfdChsmheuKfYeoM8gPKBmjF01H0x7q3Tx9GcHe7vueZsZ0cNOlp48lO7oTYGA2IzKDaloSo9EigPU/855SCdulzJCC6FxIY0yVAB9Iwah/upLEP2hgKNB0ic01jDGKE545aDUNLcM5WfmZ226elJBdu6wHaftFs4C7KvUY+AZkrKwCDGa9J/K7C8avZkbs5+9asPbWd3z9o7umStzsAOpB4mjuqTmkaRc4wfxDpQx6ysLqs5gPmESRxnaE9Pl7V3tDkUUCZv2zKtQMODHpZrj7YJfdH45JSKDtwwd3doLnw2OTlj7bFOZZHSSIOI/uxn70oK8/u///uqYbDRJ9aH2BPOO+pRzE5w3rtz+461t8VsfW1NlL9Czpnq8NzQYEIDx8wC7Rz6PFA0UGIs5EGG5KgY8Ktm6uxkEDAk+QTn+hbZlDK5GZIxHvePZ441Tb0LAnh0fKR8wDozp77WWD88s/wbF6NU1fDX6TAdxRvNUvz4wNrakV2cq4FsDpGbVVZ8TWtLTM2HstVwI2xrs8QJr7tse/s7au7xeuDMPz5KWqWM0y4N8prYS+yjw8NDYiag46PeAV2l8eJz0aBBIWX9M2yABkhzBkoMVRr5B4sGYw9o0o75AIKIc2yX2BxffHHf5hcW9VwyOOKeE31BXhkW9dCj2Tf2dg9sb3ffDvadWQfaVDeMa7Bk8sjWaVJTx9YSCelc7e8fsN6+PjccqNBvBGx0dEy/TyP69OmiLS9tyJyttbVdBk+7u1uWL2QkMZmcGrWRkUFdMyjDn31+1+bn5/TcfuPrr9udOy/K3MXlAxYte+r2t/jhiSWOTy2dPLXESVoDFvYbBn312A7et8tw8+lzUFODgFKHUSvBVnOGiedqzhnM/Kv/9X8zzzt3xtScQdvB/jQcbrXenkGhEYLaUikF4nX39wn6f760bJWq12LtPTY5fcFu3HzBJqcn5KSC2QJ2kVxAHsbGAO4qp3LkA33gTdKksaFzmNCosTjgBh/sH1tvz4j19w3a+MSoRHmgWImTA1tfX7K9fYKBzbLZtP3qV7+0Lz7/QpsqTcnI8KhuPnqZg7098fp7umN26eK0zUyNWhCIMZmw/Z1dy5xC6cB1yz2IoUjE2jpi1tnbYbHONsHIWJeipUhnUjrcMblgSlhHCOqHLQsB1IwcDaZH0D2hIcqR7Bw6FvzUTtnZutAyNwHlz1Uf1ZuzCoewg8gcpRAjDjZeF+zKZJNNmBt/kkxrAshhR/YMEwiuHxMDqCDMQZcWFm11ZVlTt3e+/ba9+so11SG7224KyPSKQGB48ujOODxwyyKw102qXbPIg6WiC0fCGnLGveM90bAygd3c2BY0Dw+aqQBoHY5GbPRYmd66ed2GRzHl8En0ebi/Y0f7OxLH0wRRXGJRvrS0KkcpqCKI9vmMrbGY7Mn5kUglVQw0tzQLOVPOUM0RD50ATSIPNsUMhxsTLjYQDkAmd1qbqWO5OAIxOzSuYvH4qRp1GkIaTih8ousgcta9MAWrM1jg4SpV+H0XQNscIVOJ4tXl21BIb65v2Ucffmw/+sFP7NGDJ+ZvaLRxAhj7B3XwUHgSTnjjxg2XB5LPKRtjaHhM7oPkyrAZIdzl+jEJxIlSTmoBr2VSp7a/vatDjwOKgQN0TiaiPEu8b37Ne0ZkzzSoXEYsn7HTDPQjZ8Wu7ChpqZz5Bc8SfHIakuuXblp/76C1RFt1UDE9xxuIrxRnTHgoilTg1yYNuDTyjNcz7Qikr3rK5jGMR/bs/r279qv3f2LPHt4XOhRsdBbocMDR+IBWpNJnlskULRAECewyvzdgDdi1VxsslS1YvtpggxNT9sbbb9kbb33dRscHzeMvW+nsyA73afrXpN2iMcPueW1923Z3j+x4HwpHxVqa2xROjq00BUZXT5/WFWsNow+olLG2dhVvFKtswtBFGPpw35gWspYmpkblChluZRhwZoV8ynb3N+zZ3CN7ys8nT+x4/8B6unpssHdILlddsS4dIlAwoUBq4gcSYxU7TSVse3PNdrY2LJ04Vig5moAslDC0TpooEzjuhkMeX4NVGz1qKNB6gK4waHK6MSas2OmLhOw0LdDg6jouNRhom9h/XMHvnnHX+GnNa39in3L3tx706wZK7u/VReeOXeCmTb/e5FFoOJt/p/2VPb4XB8RGDSMYALHPsDGKUgnCVntN7Xu1jDE1i+TC1GzNFbiLmQTuaD6vCk4OVDLOwhSVNIE1F1n2XPRIRShTOTeQaIJaDfoEeuYHqXKUPRoz0RdLOF42WCKJk2eDmj+uo0PPQMn/39RC9mYFQ4OcoLHK5WqaZ9Z+vXF1zS/DG6bqdStw9iGQMh0Daso4A7hezkWSa4bGj8EM+7E7D9w5oe/npbBm2ESci4t3ccZVXE9HMZR7ZE3f5oj1wsk0+CM0vYJmq8L7dKioQ2JC7h6pmfaaF4ogGtxyxQUmR1s0POJZp6GgQGY9UFTLWbdQUtQGjJjDA6b85MDx2RtUTFH8wN4AFQFKpDlG68i+wv0ZHBoQ44Hsp1KRHDUakoyGFCBNGAT5MTAyE/pPsLz0jjVtJAMktPNExnT39Go4KpffdEb7PAgh5lmRYEjB4Kwx6Ejz84s1J2FQ7QYhyCA2DAQUX3FekdMxqJ5Mz3TteGYIkPcLmUULv762KndYzih0YjTq3d2dYnKEI1AunTtne0dMrCQYGo8fzencV/xMU5PocbwnAm+hgVLwg3pwr7nnFNI0cjyfoHvseTgSkt0mumu5qDOKSfzwyLBduDirM5EzgIbINYIR0b6UkVgsuQBtGkeZ+1Sd5mxhyb588FChygyiZy9clLMtubegZzSW1AYurqKi9cf74TNiLIXkRNetvdWGhweka6c25PwB/UPfRd1GAwTiyt7DHoEWCudDxTulce1EHhO2sZEx7RiPHj1WdAQa1h//+MeqR37nn/62nDSPjuNyUEQ2A/ID/ZBfz0zP2NtvvqXnlSgfEDEkAaydemwNkTywc0CHGcy0d3aKyraxtiH9MfUNNQRNJmdBKByQrg5XSrZOrjfIHBIbN5CvqomkYXz46KGo7u45C9jY2Li99NIrovFhfoEPgKNj8nlT2gNAWKg9QFueLzy3jc01a42FtRYmxict2tIuBIwz1OclE1ZKZF1P1hzPB6Yli0vPVYtTm6dTaVteWlXTQiNHMw8zSSHY3Z1qmml2uS4gP9xPmn3WHI0DVEio7hiu0Y/Hj/Z1RtGQUXuIvg0DgjB0r1+6R67rwtKKvfvu+3Jsfe31N2xwaMT29vd1H6jZujrRbXtsZWXdvrj3pW1v7oihgf09mlTu5ZmGy2eWTsMey1l7LCpEC9kMSCLrDuSL6+8QvEGLxxP24P6cPbj/RI7LXCOeL86Vnp52a4mitfXa/8PVewXHmZ57fk+j0RENoJEajZwjwZxmhpM1CiOtd9d1pN0jactBW+X1jS985b1fV/l6fevam1Ous1un1msf6ciSZqTRBA7DkBySYAaRMxq5cwLa9fu/3XNUZhWKHA7Y6P6+93vf53n+KRZr0x4PAojhCPvO9PSEkDOM5RgOcV/4rPg2HB+l7OggaeljzHXyup4MPNireUZrcUsw9HieuGexznY9g7OPH4o5QCPZ1tpiPT1dQipp8mnQ/rd//+/N89OPzlSgXeWgDK3jdAL02aEClQdP+oYCIa4lOzw+luvT8OiEtXV0S/fR2enMAXRoSJfjU2GJhSyGATRUHN5stGxwFPQsYgmcvT7pO5hapVJZNTLXrl2zyckxa2lttECw3vYPduzJ04c2O/tQk0UaC5qPb799KE0IkyUWeSzWpenI/m5CE+lQwGvd8XYbHOi2BlLvcQPa3ROyAXWlq7vfunv7zR8KWR4zijqPNbc1WVsMYwivHRwdiMOsBdAW1ebCZ+FzUsy46a9DzGjO9IWQvPpnMyxr6y3S2CbdlCv0q0UPHG2QKGWeuWkm3O9aoSunnaqeoFY8gW4w/WOjgod9WvGqOYOXu7uH454Tb1K8kOBOw9bf12fvvfOOjY4OWDhYp5gBv78aluqt0oeY4Afq9aCpYYTCgvOYxPeuCJD7GsWBAqTZxJ3bGGjLk9mnQnvgIZ+bmdF06PXcSz28UCUnJ6Ah0JziYFm0Yj5thfSxDi8m/kxrXYO5JliaIpMcNLSOcKqZhtAkwjumGCBQkMIO7QSwPQcr0x02N6h5XDdoIWNjYxLw8uaZAvEwMv0EGaw1mMDs6Piw5Nf0uB7qbYsKWTYjppoKIQ1gkgJ1BVQRBMtNPjWZtpKiAOy0ZBtr63bzy1v2//7D7+yb299YJpWzeEe3DfS5sEuKgnBDg42OjVn/4IAowKDI0E5mzl6QtSxGHDhYsblMTk5IGO6GGI6CRpdNEZBJJpVVRMHJ4IDNgHtPMbR/4GgGNN1A5zx/0DA4DNlcKI74Xhp6BgxsKDRJNMJMrwZ6By3ox0Cn3qKtUWtpa7VgJAxPy1Hf0EuJDucs05kYc53ZXESD4n2eFK2QS9vKyrx9e+8bu3f7pi3NvbBCJmnhgF/20iAbUE9KBV4DAT46EjSEIJUdKhjDvrDoUdt7RxZobLIbH35gH//z/8omZsZlMlIupyyxs2Sryy9sY22h6uJ6pPW0vLJh+/tpK+frLexvs77eYevr79d+5fJ/mjRwQtyO5TQ5eQx5cKcCBaZppeEXdbS5yUYoLNpbLNbZai0x9HDQySgek7a+sWSPH9632UcPbGFuznKpjA32DVhXrEsNerQREXWPdXfHLNLoaKZQ3kAVMcShOdvcWJGDFlq0Is1ZKqUvmguGNdIuQSEF3fbXW6FMhhvaI5AiYG72JIrsejlj0Zgp7LnE91H84q5ZEcLAIS19afU+/mNzVkNmaKicjkxOhCAtQqXdF3+nxkn5T7UAakySXOSENF0yY+CZYWDlEBrodXIE1L7imjrnZeiiOaQvo/ySFsxR9BjG4CApHSqOg4WcClqeP5oz7qNsqtFN0VCgpQKlopGsInE0TrwWn13USswtmGhWIyDY22gQ8sUTy5cq2n+4fjSAfE6e9BqtUeYTCtEuqLmRsQm5ZdDVpbX7C9dd0SprTW+lOqF3SDNFuzIj+Z1zskoR5d4wNadArChKxZ0HNAnSvmlo5hqpGuJJAwcVnb+jQK7dIz4rFBuGjE7zJs/g7yiO6MRAu9BS8rnYE0RzwxQJAxkaQr2zOivoDHCFBwJ7ijWKOgY76F5gPbDHEYwLfX5+ftESiX2F5LpsthNl+lEk4oTIe+P6S6/FMMxbJzv2qelJ6+1zTmfplNOP5/NZabpk8BIIyuGQ9ewiDqDAO3dNnOZYD6zn1o4OvV5LG40RplyOpozpE85tkVBIzRnULgponCfR6CQSe/pcNDwgZ45qC9UKp+mQECkKLwU+c457GDzjZueXlm9rc9NWlpfsEE09FFx/vRAHf5DsM2huoAZ+oXBcQ870xaWVavHbr/sHdRHHXL5geYB8gdrz7zkbYFQwjEVXRMPMUUTmHKg3a4f3Cz2W54mm8Oy5szY6Miy2BGchnwnmCtcJKhZnuZDzEiyAAxeqTQbYcVoOls+ev1QzhinIr371r218Ysp2dndtR9eqaMfEHqRcUDjFPEN6BS0Twls5sZ7eLrtw4ZydmZmSMQgNDa/LmURxDtVVKHE1foPGGuMknkHiS5Qn2d2n5pX79M033+i+QRv88ssvpW+jiSFDjQaJAQjnPJlV/CyaZlykf/LxT9QA7SX2ZLmOJMY12eirGuTYy7rkDGbtx7t7hBRjUEW+JZ9H4IPuRciSyUM58oKaQffD4AEGk1xpy25/4s9Y0z94cM/2D3Y1NOd7Lpy/JCQSGipaZ9AztkR0SmSxcg/RiE1Ojeua/f73vxfV7hSjr5EhO3f2vEWJzzmlDgW5PdGzx35KvTE40K+mYH7+lUzQGHDwnlnba6s0/ljOh6ooXVANGR4R5HryZ5wEoSuTeYqhCANfogi4vuxHOK/DMkOawfVGqkLthcaKoZhDBckpG7BCqWx37t6z//L//L0Q5//mv/3v7dz5C2LNPX/1SucEIAsoGgP/Tz/9TLRbjDjEnjgpC2BhyMzPZd8k960r3mFdXbHvDP+o9do7WvXf0IF7e/oskynaqxfz9vTJK1teWrf19W3Vih2xNjt7dso6421yK6dOevr0mTLyWLM4gV6F9YUzZ5EgdBpD8kgL2kfJzzspITdgfziVeQ3Sk9NyxeXmtrBGqFFPpZMjk48BL3lqt+98bQsLr9WM0ZjNnJ1W30RNCNX7f/8P/8E8P//xuUq8s1uGFpvrO3Z8COcbK9ugJlkcgnKOqdI+2OgGhycsGIa7zOFLp4oLUpM2Djp9v8+rDB8aGkxAgIF7uuPSu+CewibrsklKsrVcWVnRQYzQ9s233rKJyTFNJCh8l5bm7fadmzY7+0hTRjpzHHXgoWYz8IDbRVGIdcbthNDV+jrr6eqU3qyQS1ohl5F2o7EhokwTvy9kK8vrNjl11q5ef8uinV16PxSvgbDfmlqbrHhyYutra7a1s6numZsX72ozvx/6BdoTR7dR4aGQZkI5gZJx3/NXmzSaM49FGpiUO/cjrSgel6rFv3QAKmTd39Umx07wjWMZZgQemaEw8QMhojHLKXMOB7t6W1vfEu9dZhMdMU3Pvrn7jS3OL7gMqIvnraO92eKdTTY41G3BkKNe8nApEqDeFSoKmtVkuEo1cnwFlzFU5Q6DMDnUzyXAY15x5/YdaQdxQfrehx/a67lX9uzpUxUeTB3gHgPZsiZYB6elvKUPEra6vOwO2nq/bW4lRLMIhQkQd1TNdDanz8PhyqGL9ouDjCkiBxDXyOW9ILw8Fl2A5otrhrAW8S55SBw6NB2I0hWc6YMbfmDHR0lnqAD1rKXVFYGnJ2pyRd00l2EVi3do48EpiQKK5o5ikYEFFMeAz+koCtmMPbz/rf39//1r++Mnf7KNtU2LhJqkBYzHuq2/D8puk1AwLIlpeOZez9nObkIUnLHJSV1v9GZMiJiUnpmeknCU9camySEvRzsgcBLxKNSwr63ayQq5W13Xfdne3tSGRnMp90uvR4cmBwEHEfe/EUORcFjUPTbpzljcNZChkMT9rIWOzpjolxS10phMHhFTAAAgAElEQVRRplXd7Vy4a04oD40GKDTFUTmXs9TRgd4DQfE3v/izvXgyq3vf0Rq1GDa7wZDl0lnltjGYsQp0kYh56zEhiMiAyOcNWsgfEXVgY3fXuocG7J/9i7+yDz7+yJraIlYs4PaasdWVl7a88MK2NpbVlO7tHtjr+WXRr4m18NW1WHt0wMbGZmxkZFRFNtesoTFiOaELp6ItM21kqkpxzcSag4lCCfMA6KHoUoNhHADRJzJ44nkp2UkZ298Ve3Dvtt27e8dWFhesnC/a6NCIxdvidlKkKEXLERVygEFNKIhlO3sF1rrkAu3b8dG+lQo52fCXcE2Ewickpmr6IApaRbTGSj1FtwtYJhSa7QNTk3pfUEULJiDw9kGEoI4JKZV9PM2Zo1hQcrO/OPdRAqKdporhiwuChnLnCv2a46JrTDh4aQgd4u/MO0D36lSc0VxRsLHnQRXiXKjlc0EXVuKY9pa/QOdA2US9dEOh2jBLTUY14Jm/DzdQTECdSuvvNeTz+xD64ppk3tKJ+TweC/odLYzPpCwhct/I9CKvUO4hLkOT9cra5rqoiaU546VKpyq+Kf5BoGjoQWRkGV92UQTSfckt0DU+NGcuy83FLbgAaRdAy8WSCQR25rihhaA88SxBTeR+gKw5BI2hh3IaA86llmvOvvYdhRA2hRpnYlxAPZw2kHvG39X0fHz+WqFeM0nh5wvoFH3zREgLRST/BnoiRTAUuuaWFjVOQkhBqMqnlibvVM1onfZi6N6sHf08GRT0KvoE23K0nnOvF2ReRXNGgcrUm2EEekv2c1E9/X7Ll5yrYyAEc6HPpmfOSKBP3Mfh4b40shQ3/HsMMGC8YFgG64DrzKQZRM1fzVeiaeH7ZGhVj8kXOjcoXy4zk+sU5HWwHq/eM0wD0DHh4Id2BCQFtAZDKJ4BhnXQCbnODMNoBlkL5KgxYGTfgF5OTAL24DBXyEiEJon1Og3tqZ04E6kIg2sy2Jyzr9wekyldT5pe1kkNKQVVYtjGXoRZSi2MnKKPRoXBNPR3iv3D/SM1Vaw3BhicT9B5oYaCRIKM8O9outzz51wDCVnmeeLeE7Gwurqk2CLQDgwtWHff3HugBrJ/YND+u1/9a7t69ZploaAdHMpwgXMWlJFrBd0ezRdUN84t3tDQUL807dAO2XtocsjeAsWjEXW0TTyQHBUax77hkTE5qlL3YCKGdIW9hEaHLxyKKXbJ6fr888/EJKFpuXjpgq4zr0/zxz1knb7/7nt2460bahxw4aMmQONE88u5PHP2rKhwG1tb9sWXXwo5nZiaUKODK2L6OKlBMDUh940mgWEnDSB7Ig0zQdu8FiYkDnGiMM86GmbyyHp64kJ5OjqgBpLL26JGAZCCppF1t7bmHCNpKpOpYw232VNww34190IGJFzHkeFRoUBQdYsF15hlM3kNWEGRMB7j36H/xxiLBgO6LA0G2W8uh9H5H1DjcI02cBvd2JDxydtvv63ni2YN8x6e+6Eh5A4xDYpw821tRb7EPguDAI1d2A729rSHU99BM+Zcpb57+OiJ1hFGVe+9/6EafbIEV9fXdQYPDAza6Mi4rt1nf/pCer/21g7tlyCwIHMwTwB+GDigXeQsRfaExhPXyOvXrtjAYL/WHYMrPAT8/rDtJg5taWHNnj+ft9evlyRxQF9H1jGIGW7eMMnu3buvz0z22MWL56Vxo1GDYcZ65hrANoIFgXSfc9frcTmexBmk0PKVTyVloI6SHrTOo9oURh7XCNbTwuJr+T3wmqCVZ8+e0XCB/5fY27P/42//1jz/8mOQs7j563H8Sck+m46QzZ/Dn2IHZIkNBas7XwDNRo+FGrAtR2ybtf7eURvoH9ZhBWRXLhUs1gF1qEvuPECyLVzIQEATMG4+0xuF7yWTmkhAH7n+xnWbmprQlAVL8uTxvn355Wf2pz99Yhuba2rMuNk8IDxUbGZt0J+UK1HRptjSHLFrVy7YQF+XFXNpW1yYk0Af2snE6KQ1NkTt7p1vbWh4zN5590Prmzqjg6WYz7hJUx3Bq2mZCfDQmadsnV1tFo+3mM/PRJhgRGyDa2YITEy5OUG5NdbVwd0GQfNZqYi4NVJ18AMlc+4aldq/hVJT1QFoNTuWj6bOTGUpzghnxU2RewHVBqQnm8e5x6cvpgAgQF3xXhlPsNk+uP+tLS4sqUmZOTNtnTGoGGSIhS2CY6GPaWxZh4XeUlVX5oxInHtZLbSVDZPNHE0WSB1aBOhehErfvPm1ffbHP2mq/1d/9Vf2449/ZM+ezNrTp09UeIyPjVhfX7eoHUx+QgG/lfJpO9zdkjuPwrkrHuW2gZ4Fgg0yMWAax4HFAQbFgIkWG1e8u0trgP8HqsPUjIOMNSqqUy6tDYimTRC3z6+pHIcnNZ9CjRua1NSDCnOAo2/g87LJsuHQnFCw0jTzOi1t3Hd0AoS1QoPiucjr0KPpRFeEHTk5Fn/47e/sP/3Hv7OHDx5ZXaXOumLd1tkRFyLDwQIyh4nNxNS0BOsghMl00rp7e62rt8fypYItr65oQkQQ4ZmpSU3OpPXLA3eztlxBTcMqYwEZtDi3OcISnz9/Zd8+fKjpDxx5GsKp6SkJfGXggsFE1ZqO6897gk5CQQ+9oiEMzcW5RfFMdsRjojEhyOfAV7ZbFaYv5XN2sMezuG8E60J1klvr7q6snXFT2t7E7GfJkoeH1kxB0dYqO2Gegf3Evm1tbIsOwHPT2Nii5oyhg1AgnqMKLoopy5YKNn3pnP30lz+zNz64QXSTFbL7dnKSsUcP79jK8pxtr6+JrrO5iaPViiX2Ds3jCVtr84D1dk3Y6Mi0Jn/cW4ZNogVhnBB0pgdOW4V20DndUeBThDKdbmhyrlmeelDTU2sIwyMHwaDgLtjW5qrd/+a23btz21YWF+2kULLxkTHrjfdYMYddflZFsQpyZT857QLW2RqMnBRVuFIE0qwpiwlzBTVpBT1zatLQRaHBwoZf7GhHo8bi30V1II4m4sC5JCrbrKp1FDUPmhuhx+K4lzUF1tRfhh+ucP1HXS0Ojq5ZkqHGXzRpQpOqSBp7obOKho6HVhdtZU4NMAczBacMGhBSFwvSpNAsca0dKufcB/nSAEDbUM3k2G2Rjpfvc25jgaCzIyYXqhpIW8oXrJzJWl2haD657TkraK45gyQoWhRltTD506p1PhRHvY9qyLbooHUBq7DPlcquMM7l1JjJKRa0JsOU1aODlyB79j9QYBX67J9yCXRBzM6cwwnEaqHCoIsKQK2639KcMdQUMm9OQ0Xxz+fknoIa1oZ1LgPOGe/wvmlqHBPA2UKDUrJ22dtoFtBGqVHkujJdg0uqL5qzU6c9g+JIsyMDBZCxBmuMRnXP+IxessEqdZbDop5mnyiCarYb+yUTYsKHKbDDIeyzy7aznbD19S2ZMzm34aJclI8YQBTRvxZ0HoKg5stFocDszypwR0esv79X+y3NGbKIQj4rF060PkT9YIbD8BgDKzLaoAdyz2E7DA4Nat1DmwTNYaZBgU1BDGXTAZug0+RxZfTF+eYajAMVh6A4vGdQQW6fQy6dGY0CyIm7gGLIQFrBz6BwDTLSwFl1fW3VZh8/VlYiemueKfZPZ3LlhmK8d1czZXSPoXbV0Ehqm76+Xu3VNE7UPHK+JERcGjiMZ04VQ3DlyhU7O3NOrCVYEBT1NJKsKc4MnnXOTcKNkR7wDEAp5/MxHKMxoCGiCMZoC3t7GgqaBwabyCn+/PkXdv/BQ53ZP//FL+3jH/9Emj6ayqNjZ7jBAJm1uZvYUTHNuUBTTV1F0/3GG9elf+NZZgBJU0aOJMwpJA7sQzxLrHGG7YNDI0JZeJ/cP76HhhLkDBMR0An2FtgnX375uRAJXv/K1Ut6H4RcEwrM9RgZHrGPf/QjGx0e0TVybIQTNc+wJKgXLl+9ogxKmpE/f/5nDRDwW4AI7MKXGUQRFQF67RB9hibcR4wkZmZmqs9Ag6iCfC5kCmjqeA+d8Q57++03tbbZyxiK8vzAEHHO0A7V5PNTM3ONnr+ABbWgpomGlyHOD37wfbt48aKGIWihGUZSMy0vrshpmab1o4++r/VAsb+y4pptHCapJXj2uNdoDal9NXzguZaJ1rZ+LjEONIA8U3wWDMjYa9GkgazzXqkRaPYYIEt2UYd+3KeYBuoTjE+o4dCy3/z6tq2srWu4c5RMi600PX3Gevr6rY5/ky+IFg3YwnDnm7v3bW11XVRHdH7bO1ta6wP9vfIQQMeIMUuhmLXX869sYe6FNTUG7Qff/9AmJ8ft4HBPFFSe+daWDiuXPba+tiNX+MWFFTVT7DWNjRggnVoisSn0lSHSxPiEzZw7I7YfjTjPPfUXf+a+USsxWCoohy+txph7iBQC1KyCe3vJ5QayVyCvYQDAXsaghIaMaAAAoXw+I5QPkzjYZ4tLC8pq+5v/8p/N84t/crYCnSzob1BYLpxM3FIkJJdIN2OFUkEaJSybMd8NNNAtN1uhSFGbt4mx8zY0OG6p45RMJhjLMcHQBuvHqdHZBsOBZcLO4oe/q/BBmpBCQW4+P/zRDxS4F4pguV5RPsB//r/+zv74x0+0EPQBolEdcsClwKBs6Fvbjre8trJs1Fk33rxsb1y7ZE2RkM2/emE3v/zCDvcO7OL5yxZtbrcXzxbkBnf+wlWbuXjZmqMtOuhJYM8W84Lv84WSLC4bIn4JBpuiTBEpUJPKMeIBFe2vDjEwk4OwvkDPaMxAAspFRJ3YbVbNEuT+VVdtzqDMOMfD2pemlATGyv6XgOicod3xB502AuOCVIbNGcoBGIbfNjcTstlviZIx0i49HbAwND/oWTxM3V1t1twM5aUiNLOtrUl5ZxLNq2J09vhqzigPFDLtwmI18czmdNARLKzMjmJJYltQs0/+8Ik2uX/1i1/YD3/wfXv65Im9evnMKqdlccz7ZMgBIhGU66ZhTJE6tnTySEGW6BEo2tAEhMONmsbRGOM4R1HDw82EmyKhr79PYm+KI4qAGmoGtQDuLg0nZiFsbBwqbOQcumiW5EzkJ+ke44ywBKnQTE6trHwTQi0pOij+mMJS6cBJZoIdaiB0EMSEwhe5BigjzfmJCpy9rYQtzC3Yb/7+N0LNkkdJZblBaUPD1Bp1kzce6HgXNvq4Z9XJ3IVNsm9wwNrjHZbOZ5TfguuTaAWjI5qaQTl1E3WP8vlq0/Vq9JDoTBTzFBePHz+zBw8eaDOlOUOc++abb8mamOKea8eapBHjdyZ7HH5MrmooB+gwGxbXoqmlWUU2GxMFHteDouQUSl0uYxurK7Y4P2/ZVEo0Uw4EOOJQVnBqoxI6gfYG+uCtlxkAf86m0pbYSkjwm8ugGWHKj9AZpMCsWKY4OrFKGTe2sLXG2+38tYv20U8+sukLU1a2nO3ubdjhwbbdv3fbNtdX5f7IYbW1vWcbm7tWOoG602P9vVPW1z1uPT2D1tPXo8cNQxMQJPY4Cj7ZLmBtj31xOOT4801NKrjYYLnv+XJW5ir8uakJu2maOSCIgu0lNu3Bvbt2+6uvZAYAkjPcP2jxjrjl0nk72j8S5YkpAeuGxppnTlbqVZc+miXQAoppNSzK0Mq5fTLnhMi8XxqJCmHfHIgYElXp1aBl0r5WswlxIpTTnsKnC2qMGGZwcNIUwqqWE+N3AcdueOT0QQxiKIywgMayHQ0VSJijzWmfkIEGSBJGBTT9LgsQRAPaGq/L80qRh5sozY1cNLe3ZVldzcLQ50Rjhk5G9O7qsMHFabhBRM1BVpojmi6ZFrmMJ+niSiWrL59aPc1QFSGXnXq5XGVrsJc6uiPXT+6MDqJzcZIi0XFKec3jC5kXc6FKRRk7FM96D/6A6KFELvDMNEacKxoFJc2OqI11DL6cOQcDgBoVU0M3ms9qgwhVqmarDg2fYoP9xen3GMg5XQqLxGmAudZOg+xQS0ctVVGs4GmHZrKHu5gXhldhZRoqg056ojrlmuHQyIvKDIQmm+dN780h6rqPWLRjtIJpBgMr3otiCExNAveQ4od7SnNGk8I6IKBV9tK5gkKq+d01OiWh0cdHB7o+WldVE5OSzt6qno1hSJvTdrrGkmBk0EUMVVzGqD4MTShofSSseBIaNLn5tqAx7rYMYdsMftGMFaCHgUqh52Kg5wxRsilHQ2KgSXGIHp3hDk6TFIqcx+yXrhml8XDmODQ9MBIYXoF+KTCbwbW33mlxaHJSKXv5/JkccClYIdswQGR4gZaXxpcmmPUHjUnGLTRsfp+QFIZk0N9B2x1t0Ym+ucdHh0cycYBxxJpg4DQ5OVk1M6CGO9DaQm/d3taiRlL6R4aL3jpncOYP6N9yttMMcDZRSzFYB21iTbm8T49+Fnb6jx4/sULpxH708Y/sr//65zY8Mmqr6xv2en7B0Ujb2rR20Jxznu7u7FSR8FM5OCNzoB7ReYVJxv6essmePHkiTbYsyqtRHL3EtxDZUiipaYOehoSF/YPGn2aVvYjrg/5I4b/rK0LoLl2+qDqTxu/58+fKkCI77caNG3I2xuAFrR3RPrg20qxBqxwcHrJwJGIr5GK+fCFEnXXN9S4XytYQYkgM28dFKiE1YBDF36HnQ+/GXsCQg1w8NGS4UWJswZ7Y1h61MzOTNjY2ovXIWgP1Yg+XS24mo+eKX1FlvXpEc3v27Ik9evxQ15QG5b333rO33nrLhodH7aR0KjOY5eVVu33rjrSLPd299vOf/7Wara9ufmVzL5/rmaOeqcV3MAjgPbAPQdHlmeY6UNfSmMt8rSEsaQmDAppQ/o4mm3/De9HQYH9X2n9eg2EYzRp7CvsuewPPy+PZJ/b551+qMevtHxBNlTiGs+fO2+UrV/V3/Dc/n97jYP/IFhdX1Lwy3KbeV9wQbAcfTTLgCDUDZ1DBErvbOn872hrtg/fftpmZKQ3HGIaATLa0tKku399N2vLShm1tEeHl0ZCEB3N7B9ruE3v58qWNj0/Yu++9J+QQOicGelwz6h6ujQyggmEN12AEaC0mGG4wvHc5aF6rV3PGuU2NCtJIkQ9F2jnxotlnUOiyk7k37BvIZ3imeS7+4Y+fmudXP7uKh7DoeHSAqRSTgRNBnhyYbHL5Yk6ueVhqQ9BJZ3GvYmocsmCg2Xq7R601GteUbG93R1xQ+MWIJkulnGyCKUgo1NE9oeXiTewmdp1jUB0Bh5P20fc/lHsibnCpw317/Pih/d3f/Sf76uaX2rTg88K95pDESQ4XPA5ORKuOHrlgsfZGu3Jx2q4RDNvZYcuLr+33v/0Hm3v52q5dum7tbXFbW03Y8XHO+vpHpfVpi3VKf1AfqNchwULBrhfYtD0WtZaWBqvzYUN+bKnMgeVySRWq7hDkhoBANFh9XegvmjPycrjoTgCsB9oHAgNy5g7AOqEfbqoqB60q/5mHmwcOSg2mCpHmkEWayKnyKHtuewcqGO6VPtvePhCaRkPoqyfg0MGrHDhMhMhX6uwkDPHUmpuD2rx6++IWjoAW8OOhLDGtdjoGUWgQkzO1h2JQBD3NOgc4Du5q8C2FBo6BX3z+uYqOn//LfyFXSJpummqmnaCnIKdejAdwHwr4LOxHE1KyjdVVe/16XmYM3d19sjdnmoKdOfxrDlQKPTZINjaoOwhR2RwoWBojUR2obF6Hh3sqNOE/k+XFZI4JJGsjFICmxmGA4yWh5I3W1dlrnV0xNb1QF1LpI6FxbF5QVph0UOeitwSlcOYfCO+BGJ22g+9lHW+sbdiD29/a0vyS3frqliZ60OAGetH5NcjamMaMiYrTmxE10GVHxxR9WRUSE9OTFo21WqbIvd0U+owjUn9fr/ST9X5nIMHBCVKG3o0JGM2EAoJ99Zqg7yR2bWlxRWJpDlcm5YSmXn/zhrU0RW1xflGBnhgADQ2NSF/HEELrLZNTQYnJCdQ9RLXoIli3NH4K4GWyj34NamS5qAZ8bXnZHj24r8EIbmy4cIKQS5RMAOcJbmspHdSpwyMr5vLKV8ukMmpY0OXRPNfXo3ELuAGA9FIMfqAP+G14dMymzk/b9IVpm7owaR09bXaU2rOXr57aAlOz13NCLo8Ojiyd4mAESS1aU0uHjYyesZHhKetoJ2geDQqaApq/kp1UGD6ltMkrzwtaFOYvaEEijqINLY5DgaYsmUvqd+5JtLlBzZlhCFMp2fHBrj3+9oHdvXXLUkeHCgjv6ui0SDCiZp1cGShkkEhobDk8ONgpONHm0hRWjOLY0ddqQcMUTxQkNGY1Rz5oyL4gtG/nouowEzc4UWOmp62KAsp63el9SieO/kbTwp6ETbCKXjk1YkLkqIU6D6DKVnVCHMLoM9jvOHApHMWsKLJPlHSgMlF2zp0+nRn8G4pNppOgxT29vdbe0aH/xwSY4ZE0SFjVo4GkWK+GczoqI1+Ovsd9EEWR99xAARDSn4UbKvJDs23zsY8WS6LZ1pgNoI+8FyF1VPnV11ZDV9XP1V7H5Xv5zbwh0Z1lGlQkMy6t9aJYBQVY47TJwIh1bpbP5jWkkV2y1zknSqtWdb+sIWduT3XOxexPFEGgQcSXMdgA5RDzHfdB0YwYGlQjVWo0+qobIz+Dz8i+xRTb6f4ckuj00I6SyloN+PmqtyCZZ+R1gvCBhDpPH903/m3N9VExCqVS1bmuWfRfXyhkXpzklP/omjMaFhAZFfVCFXDDjEgHA4ILxQrhPAhkIV8SY4F7wTVj2EcDz3kr5S5Uvgq22IRcRzTR5rWRRZBXGe/s0GegwYHJ48OKutogYdgFak8WH4OWCMM1/YyMLPQ5S2mKMMCAceGCqssaJsPAwfRHAdogacp7hbbJHtCohhP0FPRAmkWePa1DaNARUef5uTxxFKQMPVqge3q9tr66qkgbMl0p2kGZoFoyGGsi+qU5Kuoo6LQLk3dGLlBC+R2ZB65/0DTRmfFFg8L7oGF68OBbabzZ/9Ex0WAwUGNsS8EMwoCBCQUza83Rg6uh3TjpSRPK/hMSysGXBp5JFwiNFpHndPbpE0UNIDegYCaHCfRsbHzC7n5zzz7/4ks1chcvXRQ9HOQMNsv+HqHCIMI+IUsTE5Nqut3gIKRn4de/+Y3duXPH+vtcbIDOfK9XGZ+YtuGIR7MPnY5mgsaVL/4tzx9NASgi6MnGxpqGz5cvX9T5iRbs/oP7WgtojQf6+rXPUDSDZsba29VEU4PyrHE+5wp5xQxwz2OdndJQsQfDhJFOEf2Z9OfObZb9msEN7/3s2XNaT+gEacoYTHAOkgtJcwPjoikaFoIGWw30hp/tzFwcGurC7t3AsL29TVrF3d0d+/rWTVEjqU2GBofUoF24cMlamtEcBtQAfv7Z53bn9l2xZd579z0Nr76+eVPXgUaAM4fzm9fkmeW+8HrsrYnErtYItQlrHCootQxUWOiGrAuaMzRdNCbO0Cdj8wsYxTiqb1e8U0NNNLa4U7KxsK88fPTYnjx9Zi1t7WrIkpms6IyYy6A7a4q2akDBdVAuXYq8yII1Rlz4szT0aOwPQGJhR0Hf5Puo244smTywQj5lrdGwXbp41s6cmaxq7XkOMPsIKeYqn4VaXbZMuqAGET0565TohdXVZTVJIyNjduOdd9UEownD3IcBLc0yTRXXAaQZLwRqS2pV7jVOjTBYaNAagpyREdX01FY0dqxVEDjqKH4m2zhgFewsMb+oqU7LzgQonbQ/fvmlef7HX75VkWahTEdakS0nRTk/SMYL0tfkLdgQtubWdk22t3a4MWWZXTQ3xSwSbrfTcr2ljtEBlK2/v8fOnp3WxgDsCH0DDRJ5H8Dq0BroInlDbPBslGPjo/b+++8pIRuK2frain311Rf2yaefyPWHKRUTIjYr0BSmimwqbPIU+evrG5bPpW1metBuvHnJpiaGLRz0Sf/xxWef2fzcvE2MTlm0qd3W1xK2vLxlDZFWGx2bslhXl0Xb26StaWhy9JtAMGLtsTZlYzU0kuGD/uBQzdnBwY5gTiY3wUCDhUNNFg5H7aSEyB8ELeim/zm0PEFt3pr8cgoz/ZPNs3Pdco6NuDwCKpU1qWOighOMeLN+s7aOFlmao886PErbxmbCjo6yVirjKFWydKqgBce9Y3KOvoVJNgUwB2FTIyHiZo2NIGm4YQ5YRwx9UFW7VHVco3hRHsfhkR4Up9FiUUGpPJK9PQ0lDz8PNPQ7tG00qjjaXL5wRgcc7nNMPHGIxCmwkM9oyoQe0I/4/bQsutvs7FOJr3HtGRwalRsTzjoUQ7K1FUWqrPXH4QhqGm3BLKLVGiMtsrsGsj86PhBdE2t72VL73DQdLj35E2jycOIDbfT7GmxqckbuVcFwvUK48wW0BNAecSBygemse5ozGj0KQl6Th4eHK8kDvbwk2sTrl/N2/84j293EEWpf1syD/QMWa4/pPlD88MCiTQTNg9MO6svmhMX51NS0TZ6ZtkhLxAoVNB0UBxVd40iDo2/R4fAwl0pMbykSOVhBWBD6uxBGKD40mmgAoBEwpcZ9cXx0XPbDycOk3bp5W5oKkLuLF69Y/8CQii30fSCVaO6gLIbDfmuMYtbiV/HItcAJjXXLRog1MVoolvPm2poMP5YXF0TpGejrVZxCmA0qFLGjg2MFkeOOleBwpwkkxsKwfS9YKV/S88JgAaMeBhCsAx4PTGDi8R57+913bObSOYv3x6yhJWxlT9E2dtakQ3307QNLbBPeXJapUT53YsWSmdcXtu7eIZuaOSceuwohCr+miPa1bCErs5+Tims6fT7uc0jDBCjYIL08mjRSNEo0DoUTtIhEF4SFykNBw+AAM5i9xJbNPnygPLVTpoaBkLVimYwz1N6+rHYVHaAwekcRrMlQaRI5OKE6cIgrX6+qEQPZFPVPtvBuek6kARqo75oYJ3lyDZojt8kZEbSdQocDRVTlaq4ZxSVFZFMj2uJqcDROovqsrgmpac7kjkhzls2p6JdtfdVwAd4+f88zX734slIAACAASURBVDMQEu2yqkOjgerr69dBR6HJcIX9Gq0lE0koZ1xbt3YxiHDNFg0U74XXcRmDIX2p0MPlM+AOO+4nRa2QNpeObUWK/lTSIR0yrymogXFudKAtjrYqx0ohj3y5ZtRdK0dRp+CBcsegCrTMMQFdqDHXAToVWV9Mp5cXl9V8K5geKiInXjWfrRb6DfLhEEhQCpdPSDHEOcL5CELOFzRT4XcYltSD7Lt8NN1dDQOdLtBNuHP6bOiMeN2aY6Ps9msh1KIa1SlPL1ylYYLwyF0VxBXQD+MT6dUYolZ0BuDwyWCMQFqutxdUz+9T08zPo0HjGitLjWGMx+XUgQZBHcdplcadwV46DaWUFsxrxZxz5SSmBLoczS44Y+mkbJlCTgMEmZI0N6t46Y7jNthv/b3dOkORGpCFxjOA/hBKGYUs1wtNO79TVIMW8V6h0KIRQevI88Fn4++gtfH3NLYyLMFlMu/ca6Huw3jQxL3OK3e7GqWQvdcFkbtGEJSPgRaDjSz5Yqcn1tHWKspd6vhY5yOGWaBRh4dJNWeYk5DfCS2QJlB5e1wdX70Gqlj6wzygCAaNASVBK8t1oe7hGtNUgDg9f/FSRmigelBhGYhTK/Fcs08p1yoAdT2v/Ux25F6v3JUZqDRBpYygH4zq2WZt05zv7e9rkEdtRQHOILSGwoNoXX/jTTkZ0iDe/PqWBiYgDjRRMD+gM0JjpZFhbwC1rKF7/B1DSc7Z3/3u9/bnP38mdB3dHHsNz+bk5LQMw4hi4JygMXWIzZH0WOyJNdSHMxHaGzR6zv9r168qVxV0DUt99gcQDYYnnNF8fhqzkeEhUdZhBej+shbRaG1uWWJv19pjHXbu3Hk9V5Fwo850/i3FNOdBzRCr1hxTm9JYLywsqWCnfoJWB8sH1gIUNuKgGPTSBIHqcK9r4cXQaXmm2Qt5zolQuHjxgs6lu3dv2527d4Ri4SY8NjpmZ87M2MyZGZ3j7MF3bt22Lz7/Qut7fGxcezzIJPUBgw404LwuGifqUoZf0EUZeNdQeOpz2BlQfZFG0JiBCjpd3L7WJNddw1/qgXRazR6vj3QCAzMyZKmNWFesqRcvX9ra+oaNjk/YlWvXxRiCHYWfALRGPB7k7Eszky1oKBDwh6tGPQA+u6qFQTzJBiW3FibPzg7B41uWTh9ZqZAxO8lbPNZqV69dtrPnpjTQhjroTGZg+4C+4//gt8T2vuIrVnA6D/otHu/Qc0VP0dc/oKELOj2ouTJw6enR+cnexz3G+n9wcFg0aO4h9GCGUNR8MBGJe+B51brK5tQs8hzQ23DOsxYJoeZ+SFsohkZKcqHmlmb79W9/a55/88u3KiqSirB7nVYB5IWimA3+1E7lpASlsamlVTbDm5tQBTzW1NxhoVCLhQItakzY+DACGR4aEEJD+C2wo8tpgKbjAqkFgwYJs2vR77guAk+/9dab1eT2V/bw0UO7+fVN8UBZEGhwunt6xOkVFYCpo+zecbdxtuKhYL298/Yl+/73blhPV7tl08e2ND9vTx8/ssTWjsXau8zrCdjiwoYtL22qgOvtG7KOeJd1Y987MiyNDZ024uGmaKNcXMIN9eYLcmglLZU+sPX1ZTs+PtBklUISqlxrS6eVix4L+CNWXx/Uhs/UtsZHh1LghOiOmkFQKuGyoja6pF4F1jI5gDbjwnCzoh+2tkct2tqiqe7+/rGas+MkeVDQKcKWSuXs+IhDiAygkhXzZTW8cGDp+tHHeOuL5q0/tfb2FhseGbDe/pg1NkHXEnCq604Bw2GFMJpNEHcrNkjWA7zuo9SxKH5MT3gIKaJ4YDAv4L+H+rtV+ICogKzksmSMMNWgSQQZLFkhk7ZiLqvwYegDbL7Q65gkYgdLuDb5F53xbsHObFRHyaQWMFxn1ktrW4cy0Sia4FQj5GyORiQW5VAGDaCZY2r57bePdSjGO3stHOQQarcLFy7bhQsX1Kxmc8caKIAw8tlAo0Bu2fBZYxSDNKJA5ARr7u45m9579+6JD76+smnbq7t2UqxIFN4Zi1l7a5uFsJXG1dIXUCHGRJnmjC82bYoBBNeXLl+2wZEh8zX47dR7qj7d0Sao7ih0mfg7IxLMIniOeJ6YIONMylSNw4LCFooNr8kmgBsV0Dp0kJamVlucX7Iv/vyl8mLGxibsrRvv2IWLl62xOWrFqqMf03LRBeo9Fm1pdDbi0DcpFuvrpEfY3cU2l4FK3oJ+n+0nduzl86eW2N62xoaQdcViLjsok7ejvaQmeqsra7KnzaayQhj89QTLg2i6gZAXG2CCZWnOTkxaGzZUjFsuXb5iP/rxxzY6PWbekMeS+SNLHO7Y6jqmQM/t4f2Htru9Z55Tn9kJUR0RC4aj1tDYYt19gzZ1Zkah0QiHKfx4BmmGMDk6rZSsoQkkBppS0BoboTM2qClG71I5BRnClINGzmU8cS+g6QYxYyjmrIKTYCFnW+tr9vTxQ5t7+cICXp9FG5uFVtLA7G7vihpDEQxyUbM7F6VB7IS0eP6Ivym6yXuiUJANvezznSkHjRpURZouDXrceEfomb5kPuGaM4o4ClfniCixm9aUmpN6Zz4RCuAaCMWx2uRU9V+sT6FxVY0iTQRnBE0FJjIcXDQ1TAUpZtn3nZGIs5zn+0BEOD+w8aZooTkDOeMAmpt7pck/9A1QWFApihLeLxQhijNlrLH26+r094rAwFipDmqlyx+j0KQRobiiqcWcA+ooexiNg66ZqFvoBUrfuQnLyl4mFs7eXlb/MkGhqfFKQ+zzBdXc1QKovejxlMeFNqjRJiemZNrDfb351U1bW1m1SJhBXVhnp6iT1fvjsiwr39FD2Td5D7xHJtQU9iBFuAIzFKBjotjmDXu8PhcQXo00cLpITxWpQm+Gg6MzZHGZcrVYg2potZwkPWrOGJ7QlKGT4xkNYnfKYKdQZXLQ6FbDrVlnmKX4g4FqLpzHTr0uIJtmmvvFuuAXml6KcxAO6IChYIOGelxzDKoIauW6Rhqaze8NK/6BpnJv/8BSnAdllyN3nD62TCGjqTPOpgP9Pd+hZh3trWpcKWwwY/LUe9Q0wmaoq0d7l5PtN4UyLnM4y4Fu8txqeKAoglOnN6ZZhzKcyamgYujJAI01jusgSD4GIphhsD64rjQsnCncM4pyGiGeo4ZGTDN4HsySR1h9p6VV6Y53Cj2DNkcw8eu5eUXEUK9wpnJ+0fyBBtE1lSsnQpp5r9Qzc3Nzeo8XLly0H/7wh3ZmekafBYSFJprBJQUdwzh+xubWps4xtN2wlNi3GDo1hHGGpXFmON5ovcR5tLXJdIJhgdweyeKr7jM12QI/B2r88sqKcjd5FqC4cq/Zm2gsWSOLS8v6Hpq7995/z65cvmLZPE0vSBAsI4zM9iwe79aZy/cxlJLTZGurDBi+/vqmGnwMTkBkeQ4nJqaUR4lTL8PiGqWbBgbkAqaIjGkiOCCH5QCKZTy68ytXLtu7770jJGQWFglhwIld7b9EcMDw4Ebghnzt6lXR1zc2nXMyn5GBzOb2lho1qKXFfFEh1YP9g3ruQFncsLjpu4gl17Q06t7RzFPDcYYhmUGPpGcU5oIHAxt0WlGZn9y9e0//huYHbbGGBeWSUNCh4UHF6eDSSeN57/49/X0jxnb+gLRlXO/pMzN6bh8/eiwUkogBNHbFQt7+8Iffy2gCpHBnZ1t7JtpDuTuj4QwEpS2jMWYQx+eixoEVwbXtp1HR53Jh0Oyl7EE12iusH7LEhBi3ROXYeOvW1/Z0dlbDOPZIgJiDo2NZ6qMj3EokbGl5RYMKtK11/N5cC4euWDbNABcDs2PRNBUUTkh9hhDpkHV3d0oKcHCwpwaNgTGeEcVcUr9fuXrefvij72nITM2mcPMK0qCQhQJNVu8NWWJn327duitjmaGhQbt+/arqvM3NbWOv58xh6ME1gpILNZE9gDoGdP3suXN6NnmPa2vrAlWo2dlb/AG0rzEN4bmf7PGwJdIZ1u6ezmGaWe4FexZoGdees5n9GzO7f/e//jvz/A+/fLsCUlPMEzIXMn895glVHYq48xUVb7zhQLhRDo1b26ANBEK2WcDPlBkqEzQfnJ7ImOqyWGebKBWnp0wY2MKdhS5oCzA7nShBgzysTEI4VC+cu6BJ5+3bt+3TTz9RrgMfCEv0K1evSKSoMOZ0WgUMfH82NhLkgWBpQj54/5q9/951hU/vbK/b8sK8KHQkejc3tiiTYH8P69IDq/MGrbWj0zo64zY0OmJjk+PW2t6m8EE3aUcUXhB6Vh+EtpC34+SerEkpitmc4Z82N7fKkMNjFIcIDAmWPRWNiUNQPGWQh9pgm6ObayurZvRpHseBF+rEIZDW9IPCQBsslDq/C31MJBB/HliucGKBIGGVGGTkZItKc8a/Ba2gOYNOxCFH4VksphQYSBHQO9BtA4PQjJg8Utw5ug48aTYJNkOgeA4R6CksRqb5R8kDC0dCmjhh0woVJ5fh56ZkuNKmKR1NRVmNRDqFE9KxoZCkOcOFLrG1ZXvbCQv5A5qib2/vKiKAiQlOc80tbcqmgdYA3xndnWzyjw4srokoU/QGobgUhYvLi3Z4dGDNTRFlSIDOuqyVA7t9+459dfOWLS8Czw/b+Ni09fcP2dTkGU2eIhG/lcsZR4mEmiJ0qqCHhAm+/gz11ExaymfPntmz5881sXzy5JklCDVNZa1S9FozGVrtHRoyaPMHdQRpIDS1qVmHMDRCYGyQaSannV1ddvHyZYt1xa3iPbVTL88Zk3EKcVwAcUZzxSgFGY0aXCSm7VubG/bq1Us5gh0eHepBb+9oV4YaRR0UP+iDDcEGCVRfvXhtd76+KycykLQPPvxIWSMIoL24wnmdNTWvRYPqQlChdqE9wv2LzJ8dHbj1dRU1MAxZ0A5urC4LTQuhR/J4bH9vz5bmV2xpftm2thKW2N5VIYA9PzRffveJDhyoUk5PtXkypaY54wAUQuT12ve+95ECp/uGey1dStvazqqtba6qOSOr5cXTl7a3fWSnpXqLhFqtr3fEYvFe84UaLNrWYSPjo9bV3W6nHpApXOKymqZlcillDsW7OpQFF22J6DOFQ1D+QG9wskPnhSNcSY0Pmy3XmUYB9DeXTlkunbTjg31p3uZevLDlhQWLhDA+abeW5lbZ7m5v7TjdApqcQNAV+bKadzb0FDPpLAUjDligCC4fTC5aNE51LqBUoZ6Kt6iv9mAub6ymVQUdqJl0MBCgWXeICu6uNL24MpIr54LCPRVoWM4GXMYPVXt75xTnEDtRnHGNzDvEiCKEg93pcRwqQZHB/wNFqYVWi5JYX6fDeXBoyHp6e1TAs9e/nHtZDZF1BgfS2KH9CxD9wMQUs6OKkFynO3O5X1Bx+DPNKegf+y9vhKJVRjfKEYTql9SkWugfTqv6LC5vzQWlO3t7fQmZqv23cy+zE5o33PhORLeRVq3ep0EaQywGhBcvXtIewmDxT3/8o9AzaE/sI+zdNGdsLLw2jWvtvYHYOO2bR/sXTTk6YeIV4p2gNVE1Z1xb0Sf9ztGWghbaoCzSHUyqayPzHqGPDvV0jTWpF46GRNGkP9cCsXEqhHqDPgRdFQ0ocRaKuHFNH3sP56pQ9KqzIB49J8b6qxq4lDCoKWivoVHg7OffQgdtCDdKewYFbn/fUZUoUJsaWy3aHNMQBpSfaB4YBAyFoLvuY2SRz2poi1saQ17p+gI+CwWJHnB0cg1ZfM7RkustGlYG04JtoTGwIkAYWDNcs1oOG/eWQo3rzjrl+nL+coaT60pjxiQcOQL6Zybpbk9CMwfiBqUKuj3IGehqvUwWQg3EAjnzkv3dXeUX9nTFXeCsx2OHB266vrS0KrYHTSzBvNCsMdiAQUEjAErJ+1uT5umVmBvjYxP2wQcfaL3x0DPsov5x5jhY8TepUEbHn82hYUpLK0PWF3sXA1Go/mhaQCLR0pBVhUYTNzloktRcrNma1wDri2sEWgZaQvN1jKY44jSIUPLFuMhkhbCx3hjAXLl61aanp/XsJvZwmdwV+ra+ti6k7Nq16xpOcu35uQxbV1aWlQHGmQ2iBtuF+0kO5fDwmIZBUP/4fNvbO+5sMFMRTHPKngI1jzObsGWojSOjw/bhh+8LbSMzFOSFBqhmAgLrA0RkfGzMfvSDHwjtI5g7sZuQfhHjMSJW1jdBF9EiZuS4fP48WrZ60QShnmHYgtaRwQDfR83F9SCWRqYzYkmQ9eto3rxHzhyHuFXUGDx9+sK2NreEOvPs8tyzx8Jw4jxnIMGzDyWOz8veQwQV65rBP86PNGL8IlSbwTH7wsjwsBrdTz/5g+pPvgc9M884jQduhxpc5HPao2dmzoohxL+hkWUdEkcE84F9hAYEi3/uhVCs46RFW1o0OOU6877FjvL57NHDbyVvgRIJ2439Dmp+FrSafLv9A0vs7Tt5SnPUWttBxzkj+jSsJYAaeii14TPqrERC6NwOuWDlosVirUKE2ZGgOYJIUm9mk4e2vblm/QNd9v0ffmCDg+TkuXoin8NHA01oowX9UAkL9vzZS0miaHgxImTgh4Eczzx7n7T45VL1vKtoDTKwYA3feOcd7f/UxoA0nKGsz/WNTQ2CQg1NOue5726I5REtE+QN9hd0WfZPehfWE5NQ7uW5c+d03T/88Hvm+Z9+9f0KVqW5bNGC/rAFAwiVHVdSwaBopESLqZNbXzJdtN19aBT1FgqT2t0oKh9QHhzZzli7cgew2ARWPDnF0YXCEWTERFdUen07cGqv4Gw61M31TR0aWJxiaHDr1i2hJkxpQcyuvXFdb5opyHYCWmFBzkwc1A8fPVI+FIYT166eszeunxfPfnV53tZXlqxUyMvaMuQP29Z6wuq9Dba9QwhdnTW1tFt3X69NTk/ayNioJmHQWRCeo0PhxsqAwYdhwIntHSREp6JYxziAh4UJGKGMUDnYeKFklQonKsyALzkwEPs5F0Adqyr+KHCY/IImcEDTrNBgiadfdKGOdNkcAtxw9Ga7uEmlQc2Y5DLdrbN0Ci4/PFyXzcLDhZ4A8e3gwIAO53wedAUqasj6BrptdGzQuroi5vWxyebFIWbKQHPG+0A43dRE/hc5WCk7ODy049SBbMQxbyFDraOtXY2IxPheJvFQpGTpYOViVm6boGdQxqBUkDWyMDdvK4vL1h3vFud6Y2Nb7jRMyBoam2X/j/4M5IwgUTZyDgMmZfB+acgDGDbgGJTJanOHI48+kOkGmw4HIpsFcPqf/vSZPXo4K7To3Xff12HHFI/pYcDvsdMSzVlFkxloi0y4iC7gHvEa0Dh5oGZnH9sXX35lDx8+kgvTTmK/mhhUZ766sMVaO60z1imkEmaSNDAYYBCMGwiKi83hxsYLVamzs0vw+dmLF6y5NWq5YsZO65ieOnSA9wH1VZbQXjRDTpeAZT9r7/UrskueCjlk42b6F4vHrLff0UUoMKDVQqs7Pkja89kX9vDbx8riGB+ftA+/95F9+NH3ZePvD4XNiy7UTGuHJpoDm/fB9aRRw2gllabpL4gmhZ0tE/lsNmUHewkrZNNC+uCGrywu2fzcoq0sb6gxI5CWAoeiDR45NA+/LN9x5/K4CTbB8NWQYg45ig+oYx98+D1748Z1i/W0WzKftJWtZVtcxQlyyRbml2x5fsMyyZIF6hqst3vEzp69bF29/VbE8MBbZx1xwuUb1YQfHTPB21ejj4FMT29cKHJrG/QLxPhQyXjOoR2jSwG9woXQZYyB8IJsAE6VshlLE2C9u2ObWA2vLNv6yortJxIq0rvjXdYabdUkHActDjM1CQQuVwOP1TgxyOBnoUNll1UwJBRaNgcaVNgMHulg4chzqEMXBNGoGUW4wPrql2iQDFYcssQ64rVrlCYafZB7aTMruEx5hDDU8rFq+rNayDTFqNM34RCI/ss1cvySUVDGWf3TzIgODOKlpgqDGZ/19hEo7FAzGomllSUVY1COoLIJ1Ku6M8qoRIYjVSqmDBsd6icKaJXCKPphLfAc5EexI85YiKaQ4pVrC/KDBobCjwZJz5Hy2txgTCYLUF7Y5aoNGmYZdaeOOghKxtCK++U0QQ7Bojll2EM8BrTGZ0+eqgCkIaZIFw2Sd+7kxELl+Cmsa94rP1dU00pF1C8ssEOhelFrsF0Hc6MoPjrGAtyh7hRI7AEgNy4WwNFine7PNRvO8dLhdYEAJiM4Cfp11lQNaNWMYlzSEMI9l3zGU03snRMnzR7xDATIe+Rki3EFA7E6gGmaM3RLUFfRilUDsTE0kHMkLsKicYPWuHOQ5p2AVopUUZ3DrdKWCpUEqZfO8VSUeSb2mDNx5g+PDol9EwlD30XXiT6KT3ZqZaZNdcQqBA29GU0aqD4FNgUm+UTshzwnuuY4ier+1ws9EbKJzq5icuEExQfl295KSENCLcRngOLEv+FmulBvzKVM14N9nCKXIp37ReG7m9hWAYnlTHdX3Hq7uzSc434zPCZ7EY017CSogR0dcQ1AsYvHPIZahroGyuGzZy9se3fb4rEue+P6m6I2UmcwDMDkhOediT4DTBaarl360HZ2tmx1Zdn29hJq1LKZpAwzkBcwTI13xmx4aEjrbKC/XwgWyCnoBogL5wZ7Nfel5q5K0cn5zxrmPaLVZD/g73jvULyw8yeXjD2ABnvvMCF2B1omilpoXufPX5DjImtFmr7GxmqA9r4aCOVvra2qgWDvpzlDHw2aA2pDqDk0TLJOoX/SCGEsgr6M7DkaM4wzaGiI9pmentRg4NXLl6KJMkiWicXWthr5oYFB++h7H8plkQaLUGDQvJnzZ6WDnXv92mafPBFlrbdnwD788CNR3NAQst7QLzNs1TCowKDl2KGqPswjarmQpoE5LozUck3R5u8cN8nqpRGhMYZeSFPA69Bscj2pkWEF7SS29eyj6wJdBGigPmR4C8WQ98SwRa6K29vaZ/kcRAk8fvRI+yloDPWIXKkLOT3XNBUMANgfiQDgdeTYKsfMohoIohq4F+z1ToqUUV3EQABjmyvXrmoQQuNB7urRwYG9ePlC1H4MYGjO5PqeyYoe+3phwTK5vHl95BE2KzIh0thk3b191t83qN6DOCCMwmjQGKwzMIYmPDf30hI7W9bQELSOjlaxXPR4alCatu2NNdveXLdQQ72dvzClr5HRIa0tEK5UEuZe2Jqb2hXTI1fn1wvaz9BEKnS8vV3DJs5E9n5ACT5vYndXaDaoLTTQiSl07Nz/RpuYnNT9A0QAJc8W2D/r9JyAnMEOcUZSLl+wm32hMaJ74fSJizqELl28aB9//LHOS748//O/+UkFpCWfKwv9YuKFRoduH5obE5JTgixLFWXApNJQgtigoZk0WzCEVX5ItLveni59dfd0qjnD1TCbYboRsP7+biEbJKQLaalaTDKpgI7y9PET+/KzL2xjdV2NAgcsHTl0xq6eboUo8jsLZH1jXR+GFHmmp7fu3Lanz54JcZiaGLGzM5NGDbK1sSL0Jt7RrkBYdC7zr5ctmy7Z7u6RnVi9dXR229DosCbsnd1xIRccOjQBcuaTY2G+SgfyaDoDj5fUeSg7TCSAvGnS1HEHmFbTqaP5YjFgWUqmCSgEdDUn+HYWjf9Id6Eho0HJ56CnuJBqJ+53E1J0gbhI0qAhlAU6xTxjdW3LdncPrFDArctU6LKB8yOAquOxThXWxUJGKejQ1QaGem36zKh190TN6iqW2N2X442oKgo6xVaXhoLPBPQKNWPdkimmHSfW2NRgXZ1x6+/ts654zJoaWDeOKnVaLqi4xTL/YH/bsumkmmZqTsw7Xj17aYntPRseHFXRgYkFAlAmrpFG3IMQdodFo9UkVxRAF65Ko0Jh1NrRJkOEPQVZbqgwqQmm2YicaxyoZ8k+/eRThVQyAfroo4+0SSm9HVMEL0KSvAxLXG4JwbIUYyU9ODRBTHw4hDDZQPyMLS7NK7xoGoiTksd8dRFrirSoASPzDM0SxhiRMAUKpirO6YgmDUMFpvBMX3C34sFujDZZ/iRvdf46UWn1uojEmXKHgirE0DMA6wOBc1C9fPFC0ykaR4pCiYfbWyzaFpGuE+qS5wSqbMk219BDPbXnT19oHY2PTdq169ft6htvKGQTUToNL/bUFM0cZgd7B/rZTFsJTyT8vSECahlQ8wnP+6SUl84zl3F5gjSO6CxwQEPIvbdDnhw20HsSzBZyGGBg7kAjRCELckaD5xwJuT7Sq8kGvUGiWyaxoxOj1tHdZsVK0Tb3NuzV/JyKl4X5FTvaS5vnJGg9nQN2ZuqSTZ85Z9G2NjuiKMmlLNgQEDIGagzyt7ufsOPUkQLux8ZHbGx8SP+fBh0KNug4+Yqyc6AQLWNxj/mJ03wxjADlJw8oA61oh8y+JdtYWVG+CxTftmiLdcW7JNam6KOYQnujvKjSiTZv1iYFbq35EB1NgcR/0ZwpWBqUrSKbaocAIOAPyPSAAoninCGawoKlS3NmGkwwacTU9Cm/0KEpDB6UU0dGWAB9KsGvGvOqAWEy7ET5LqwZTRjFlHNnpEl1z6KKNLk0uvdFM0Nh5v7b6SaJKOAeMhFELwptkykhhzSDNz0T0uOCDjr3WJormSXJjQ8E271f7YFVIyVdFunG3N/XNHm8JyF6OTRGMAuCEvnzc9RcVT+PmmK0dUSaYIqgnbYaFl3xmJfIkKqJCnQ79iAXMeKcWimGnfYHq37XdHnkGOnCbJUN50E35+6LhnCKO3C3m2vIMIjXUBZU2pnStLWBJjTrvbvA20PFSoQbqg6VnMNy3XSuj7wgTY4L6mYtgBK55o+9XrmjUFtxQtQ9Z34CYmoWqPdpD+R98/65p7XmTK6eVm1CIhHtA/WslXqKduckqga3SqF0jZ0LYwYdVvYPmXuiKruAVpZYvWJmuN8YrrC+WPDOjVLIGQ1p8kh7MQU3mVAwIqDl0ZxRhIFiZ/LOpAwk2NnD1EucMwAAIABJREFUN4nhAqpPIdbX36v9kLWlZ4TMRl1zTGQcU0RUQprYUFiN48HBsRzvNta3XHPmD8pAhN9rMRIyzwhASXOZrgwf0CZRnFNEb2+tK1qEc7Crs916e7rVJFJYworh/GZfPE5mXL5mtE1h3yBnGKJwLvAss1++eP7CFpeWhJozULx69arCfFk7zl3RDa849/hM0jQVsqJJ0STCUmIAg6Mu1K+N9VU7PNjTWoB6z3D13NkZO3PmjOi41FwM0TASw8oc1IDlKjfUKj2XQnUbS3VQZFCBbFbNwYWLF+zMzFn9HfTK5dUlS2WP9fyCvtGgQXdlKArSx9CAwhZ2khsqYEePS+W+zjfQMBApmlH+zHsD+QLBwj4e1I2iV8ZJpZIaEXSt3P/bt2/Zxua6EMKrV6+oyH5w777kF9AT0cKtVp0uyb49d/asDERAgZAHMAA+d+G8HEExrfvdH35vr16+tpHRCftn//S/tqmpKV1b9jKQPmoG0CfWGig4n03F/A4B5Lj6kgXoVzPj9pIT3d/aF4iOKG3K33PUaj7PxMS4EE4a7FdzL6VZVKxLa6ucx6kr3T7p0ZlJY8XwAtoda0AOozn8CzCqOJVrM2uH/8f7BS2iZqe+AZliXVOTcO5yj2g02VOwu8fIhf/Pa3G2s455n20whaqaS+7d5sa6vX41JxMNUOMbN94Sa0LSlOOk8szWNzfVU7TynhnAd8RkRsZzwPqm9iMaILGzp5gdNJU7W9uiAdJQl4rk37ZKW0mThuEgTQ+yis3VDcukoSKmrbklaBcuTNuNt68rMBz2Sj5ftuZG2Akx+UQcHSb1zDMQYb8Aye3o7NRglLMURiEDH9Y8wxXMdzAxQjNKHYeJzZUrV2WQw57P2gUVJLuRnEg52J5gspjS9QT4qDXZsGQwlANZhuoIfZrn6N1339WecfnSRWiN36tQjEMrojlDmI9rI8UED5YycvJQb6AeMOXCEY+Aamx/wxYMN1pnV1wmIDRlFOtwQiNNIdvaWreN9WUV5x2xVk3CmDigO+NhgO/MhWPi/mz2uX3x6Z9t9tEjlyweDgu9wp2RtPix8TEtpsTujuBmplbQIpla3bpNc/ZEDzqFKvx0RPqp432LNjXY1UsX7OyZMypUnz55bmurOwrdbm3vlBNc/9CgRdtaLECOlDK/COp0higSclftUpkQf/7F5/brX/+9HoR333nXLl+5rAkDi5cHlUkt3wd/PYeLogdLZJ8c2QIBp1nBpryWTQWdEToBjRnIlyYiJ4xcXcC13NikdadAK0g0CRSMYP3Zizm7+80DaXoodgmipqkkGJjFxcPMBsSBVihkLBT2OTFqV7uNTw7bwFDMKuZCBldBNE+g28HJxYgDpAPaZKMOLjmsbbGQ09KpgJoJUh8atC6MVMIBZ+LNJKOYs6P9HdveXLVcNinzBA4sJgRc/2L+1Ab7R60l2qrPwzVimlgiNLd8KpcwqDwFqDNlV+y4psYreDve02WndWY7uzta9DTEuHeyEYr6dQr1KKq/R2wMRZZp1I2333J5X6pSyob5YqAOhzCvqKxMaA8PCMfcloMPRSR/pjBmigONkTqNyRgFGz8reZQ1z2lQhQcbVqQhZP29XTYxPmLdslB1IZSgxhTNFAgS69OAnbipYxStSVODtXS0WEt7q9awo6e5VZI6TGoD5YBCq7PwekEZMRRVTZEmCeDZnJtbGizU5FPQcSgQMi/0oeOsLcwt2ey3s0KzuM59vf2yrx0YHLS2WMwCiFUrFTtMHmkyRDPnNa+a+4EhtJ5xi8XIEmr9Tkd6eADCdmT5bFo87+PDfU210F2AQkBZJEqCQQ8b0MsXr21jfVsZilCGQNEIhAdxkdNbPi9EBkctidpp0JTT5PaAWE+Hefxm6ztr9nD2kT2efWp7iUOLBKPW1txtM1MXbWb6grXHOpVVeJg6sFQhafVBrw54rhWbICgrmrPmlohNTIxa/0C30OBcPi09KesVo48GHBTJtBOd5MgyTCW3ttSYgfRn0ykr04ik0nawm1BjRgNNpdnciIU1FNtm3WPc4ISmYJl8iiW/y4uqBXqr6JfVscuvEoVRCJiqIz0jUMTYGzQAAr1CM0ChrkavLNpcTYMmJVq1gYEKxjRXvkPktHmcfT6frSHkE4W1ZtHO4S2HP+niXLHAs8TeRgHo9E3QuupF8eT7ylWdKntvjdJH4CYLnqIeag70FoqBVCZlq2urGqiwp6LPUlYYTQLFcpXmWTO2+P8jZDQlFBogczU5l0PVHDWRhqCWywi5D3SRdcTwQfljakQc/Q89MIg/F7lObsVVimPV5VKW3qJWnmoC6uLB3H87/R8DOKbM7n5zoEKbopkFseTf4iro6E6u+cUpkOuK9kvZcgQwk6OTy8kUhCEmzQVoKmYpWLvD7nD7o2usuAYUpPziPigGgetH41YsqjDkZzrTERAsNIU+RViwB+mzY+5w6mjXWOs7F0LoniRAOHtwkDOGAM4QxLm3QrEXHZcvXYd/bAy5Duiv+Zw0Y9wL0DN+p0Gj+CTKBNTM6+X6eIS6cJ+4vjwf6BFp0jh3YRzQmKG3aWtFixeoWvDn5bCK/pmhIwMBNKAOvSqK+UJhCJLC5+baMmjmDHXOgS4KpJ6wdJBQD3q1koppaIdbmwndr3C4Sdo3fX8VWeY5oBnhZ9acTCk22VcY1ia2N5XjxuCjtaVJZiacO8NDwxresh/g0Lu2tiUEDeMRNFzsvdiMQ3HkfOA+rqys2/Nnz0UjQ5+kQWu8W+wM2CUYSoBY8LlYEzw/UCyhnNE8UIvAZEFrhpvxixcM52ZlxMU6AIE5OzNjb735po2OuJgVKO8ba1tCEGnQuB/8ind1KXwaU7BvHz101L2qeQxDl4uXL9nlK1f0LHM+PXryyPaOdyWBYO26QHr0jKxRQICQhqWjo2O6PqxXQn4xoKBRg2YHqwoECMRJxl4Hh2p8yHKlOYV+yrWixuEX5z2DqNnZWXv9ek7UsUuXLlq8I2aLrxfsYHdPTQn7IcwOTIm4VvFYzM7NzGho2xxtts54p4aB7B183n/47T/Yrdt3bXBg1H78T/6paGdQa1NJp1WvGWZBx6bYlvPhzo7+LXb9MMNYM84EJ2M7DMITe2p0aFC5LjQB0AZpEqhPQG8w06MRgxUDIEDjxyCCNXn766/dkMzn02vLEbejTeZgNF+sR/Ym1imIGtdU7utV/S1aTRA8EGqGhASBs29A7+Ua85xwzdlzWLugZwwBuO7UgYRDsxeClIIiI9lB/7W3m7BFzGMyGRsdHdb1Z50pizFfUPPOcwciG21t1ZczuYNVUpHOExMxEHjcFGGcPJl9astLS9JLcq1h4fFZCY6OygCuTg3sxuqGvXo+p2HE8XHCKnUFOzMzYtffuKThDegvrt14D3R39Vs02q4Yp80NWFtZvb6ohicnYmpRk3PeKY5jf99W19ZseXlFzRl7M88ctvs//NEPdX1g9PF97DUgu9PVNcVr8jwzHEBDDy0S2QfyCujO0Lu59uzfUFF5zmms/9Uvf2Gen358ucIFAjEj68xXHzIqX4wZKAjSuawQmmQqp+bMH8CUgVA1s2LJa5HGqM2cm7aJqRFrbWvSBUPY7K2v2PPnT2x+/qUoQ1CIaNrYTXp7CZPrFwWBQh8DiZ3NPXv16ImmHHTZFFRMplrbW2XZOn3mjCbB84vz0ptQYEPjYmL0ePaxraytqqAt5MrSekGpK+TSNtjfZe++/ZZNjo8LDXj+9KXtbJMXMSgb/YnpaSEOsOmLZUT/FD8+HV4s5lpgLwcgnfzf/u1/tN/85jdatD/92U/t2rVr2ggYeLM5MC1W/kURjQixRjJUdodkEAc1wWXaPOWgdsL0mUMVOiMFGBNwDkwaQwqGevMY9sxQTmqGAAE7TmXs/oNHdu/+A3HloTfg6MQ0jQOXQ4mCV25noaAmqZgieOrIkzGLdbZaZzc5Ihl7/fqFrW+uaWrEteYw2NtFL0ZYYVjZUXC3CQLP5VI6xKFrcmjCrR/o7bHueIe1NEXkmJhNHdj66qKtrS7KNKG9LSrNwOrKis0+emYH+xnraO8SZYHQQQ5rdGeJxL7MZ5gUt3VAjWX6GdLEnEKdYoRrTRNd5/cqv4R7zgSuo71TxQHXkiKvta3ZsumCPXz4wO7cvaU1efnKRW166UzSjnCUSh/ZaSFnXkKBq7Qh0DK41a9ev9LkktfjUKUYBbHEHj4UbnSN0yn0yaLt7TjHL+gzoHCdnW02OT5qI8P90kwoLJqIBuyMoRGpwCorgJqwTYKuO3vj1j/Up2YpSBB0oWiHe/tyIX3x/JViCwgWhx7HxsHkjFyYrni3hMEdUDob/VaqwFkPqDkL1AUse5yxuRfz9mz2hW2ub6vph0YAZYccIwxwom2tljjYs9WNNXGzezr7bGp8Wu5aPb0Ys4SlqyB6gAKgkE+rqdeUqpARapbY2bTlxXmZlDCtVLZbhEzCityo7ty+ZxsbO9be1mkjw+OamkEnYjJ8UjqR+xhTpdaWqOyQGdfK9KdwqsFJd38cr3RbWlvU4U8hFfSF7ez0ZTt/5qpNT55TYKXss4927Dh7aCf1RQtGgjKaSR/jOkggalkub23tzdbb16M9q2IlOzjgUNtWcwai1NaCljZgmVRSE0EKrwff3LXDvT13MGPNjuukYjCg8RbVuNGsgAA6CitZfAQvlxyKUvFYnmLqBBpTLcOLaZCpaWAQpj0MCmOeNcL+A2LlcqLQ/qKNUa4SRVzJfZ+zxHZ6KodyORoW+xDTRYp+kBkoaexFTKmxJXcNaBUxqhpiuOktrlbutXhNCg6aTAYhHD48h3w+Gh/2SJxBZejhx6QgaXsHRFugCQpJNM8BTeHDzweFZsJNM0pxpfeMaQV5YVVDEop+l7dGR+nods710Nnr0zwo78tBUt+5LipjxuM0ZlSgCtvGnU4RJjyGDFRcc1YmkBvEC0SHa8fn1jdR5pOfhoGT8iq+Q81qDVqtORPim8lW13uLmh2uhww7oNrkMVKB9unMPRhEMNhhL4FSyNDOBUS7+6KhoHxY3GeFteDzhaUnhn70l0Yn0udVg7ZdPpbT+/E9ULfUcFWpkyD6ch/1eERhpHjis7vPTYSCQ96+0xzS/KLzw4mxqq2SiYrYBa451depQ9JkTY/erA7EkbVDEwoayuejDQPFw+4e224KVadvRc8HmqDBhIagGJHxrBTlXkohHe9st76+Hg2HwsGArk2hlBc1GVdAvo+zFPox9Ea+j7geagt+sWYpgrjnNMQ8k0y+g2QwBQKWr2Y/YhpFUwKyhSYOSj/nCZ+FtQ6a4OoVgqNPdY0p0nb39lTMkd+2v8+QJiEaE9c+1t4g5gHULuqFkZFxPVsrqxu2tr6lvRbDH+5+6ZSMRRpBZw6Gpmp93WVFOudUrwYcMzPn7NrV63LRY/2hceHcodCGRiikvFLWsuXZJxbEW3dqy8uL9uD+N/bwwT07OjyQXnhwYNDeefttmWKwZ/GzYLUkZS5GrMuO1h3oN6HHMEa+ufeNvZybc1ER1eYa2Qmuhgz7qMeev3pmW3ub5g9BlQexDEgyA3roNH1lNZfo6KamJoWM3b9/z9bWnVX8lSuXZIRBQwKVjMKYtUZQNOuIuBiobzQSFL+seZ451q9MTJYZQlb0GpPjE9YYClvy8MhWl1dsf29XtE+KZYUKe+vluAlVjSES2lhcu3H1Ze2/mpuz2afPzesN2IWLVwQI8KyCUrI9uKw4bNBLej4oxHFyZh9nQMceqGysEDb9ZVvf2BbLic8zNjau54TrDjOHRpyGFdRYEhiPCemj2WJfwN2PdXzrq6/1mfm8GH0QT8C+hQ8CCC77AEMiBrbQa9lLiEKBecP7ammlhg9q+C3t5yGyJgLoHWOBs4R7AvuL84frPD4+Ls8HmhyYSCBJcisPh7Rf8nNV55yc2OTEmF27ekVUQXR8UEqhD1PrtLajswzJ6ZNMOZhaAibSOFHj64A+DQaLy/wFeFheXBJyyHUZHx+x3t4uMfNwt0VGw72kNt/Z2Nf7ODzC1KNkI6M9NjrWL7aPGiDzWkdHl5ozIpV45qFPUhcoWqahQc0XQ3jObK6DM5wiNmnXVtbWnDtuzoXbo6PEBAcGH000zdnm1pbWHmgjBjg8++wFYsqUuf8bNvfqlWpt0EDuoVC1/X09+5xp1AL/9t/+L+b559+/WOFQYyOls8QQpFEh0xFNlbhwewdHtrW9b/uHaMBw+eu2VJqDzmftsbhdunrOxib6LRBi6gqfOKTw5JcvKcR3bGJyzAYGupV/sbm1rgTvq1cuOlt9UfhOrY7Df2fPFl7PK7iRjbqF6UFbm/UNMOnvU+ODrT6FMwUAE0YgzfVNksfRtjVaIVuRoxHcbyiVsfZmm54Yk70tcDBNR28P6efn7fzFy9Yz0G3+sF+bNDxjnOrI40Jfhj6BzZlrAwLwxz9+Zn/zN/+nimQocj/72U+F6CmnyCc/Qj1E8LuhdIDOyQmTLJt69BoI8qEJwEd2FujcSB5WaI01SiMLE6TstAzFBs1AvYpcuXZBwTg8sjkseheXZUtK8YMbGvxxtFTifWcytq7FlNQkkWyzxqaQHOpy+SR5ohYIem1nd8MePLirydW5C+fsytVrols8efLcHjyYVSAgDpHbW9uaTIL+KQ8NbUIxL9e6wf5eu3zhnE1NjNlAX1xUt821ZVtenBOttLWFqURUhcri/JotzG+Yz4eBDBNkppA+TU8Qj2N6wiEVi8fVKMJR5xoBN2uC6/dbKnese1apA4UBXWmyUJD8EYxPyNQpWlNzyDLpor14+cyePZtVw3Th0llra2u24+SBra0u2+rCa1tfmpdJCSYREt0X85p6gVSx0QO3M7Fkc2XSyXOBVTSaPA7symm9JbbZ6GlWEH+m5YLXFW+33u64RaO4hjnKJBREDk/WGZsgkxkhV6GARZoj1tEV08ZJc4N2EF3V3Ny8MvrWVzdEc2IC3d6K7fCAMsxozqB5UDh4/aeWKR5YY2PQok1Raww0Wuoobc8fv7Bns89sL3FgPi95Py5QHmpoZzcxEi32auG1bSa2rKuz286MnbPpiRkdWLie0QwHGsNWqTu1k2zSSuWc7R/sSH/m8Tgr+XTyULa2IEhsLtBYAj7cxwr2/PlLu3P7vhDhN954x96+8Y719Q1q44eqwuSQQ5PpG88KhSTNLGglax+6QbwvZieekq1urdr61rocRMmre+Pq23bl4psWbms1y5vW3OrWgqWKh+YNV0QZrbOwyZfmxJnr4FgKlTHSFNbQgs+zh4B9f1soYFMkaLH2FrlR7ia2tJmuLL62h/fv2l4ioSBp0A9YsRigCJXA2RBkm6bNg1Oec+NkLbPhKuupfGrp0olloCH+RcCyc99zDrk0FjIxyOY1IOMaMaihUYNKS2FLs4FRDa8pDRPeE1XHwZpRBHsJ1zDaHJJJDnuUwq+rGVpocsMBmoW6qlObo/3JgIM2BddCIW6Oxsh7wiiIZ9hRuzgjQHhdocoUmiaOP0NxUbg1hg0hNFO8B6I7fJoKyt64mmEm0xModjh0ytzENWDSF+nLhU3X/l4DLTVm6JmdaYoMPTCmqMMi3ifDD6iPaMSwKedafde0MhhB6F0syoSJBsVftZXnNXj9ElEVYpW7w7mmHXMESFeQOfSKIVheFEnpzSisK+RFQtUjHgH77Px3zRmNNU0vznjKmvP59RMVryATIJgCUNY8mog3NbEXNDg3XswzuM7ZrA55rjXFhNAzBca6wFfug8s9c9b6/x9T7/3keH7edz4AutEIDaAb6JzT5Dw7G2YDd5fcZZREkZIZJNllq5Ttsu/qfrp/QOeq+9k+nVSSad/JkiWKJsWwgbvk5p2cZ3p6OufcDTQaOV293h9geVM1NbEbwPf7+X4+z/O8E+tK2XABgog9GiAUoMfSjFF8KJ/L/b9fNWfu8zMRZ0CKEYp4HHW7fddUO80cxagzKgFFcMMEinH29kZzxhCLohpDpFaE8lB1NazKWYb3I4qvQ9H4/JiAcW6xv9DcD/RjZd2nrDMZpnjN9lIwGTaltYLGBzqEa+Lo6LBFYwTsMkCrSsOOfToDMdfQkk0WsWBrq2FnQuYSzxDDNXTb0LCx/Ofa816hYMPwoDFSA1wqSXLhNIHECRSF9ilz6WDfUskd299NWjZbsdYgVNWAkA32UjKU+J6gZkgFGMRiSIIjZ82HXtJdT2YTzu0Sow7utws25hpeunRJ2idceCmQH09O6ZrBeOHsYi+BCaJapEbsR1BsjoPUvk0+emDXr31q62srKqIxBDl39ow9/9zzYiiw3+azRWsNxfS5kZBgMIEeDg0UxSo6bpwMKe4ZDsEsgd6IaZuol0PDtrmzYZupDeXGsjZYBzAlyLoDNUL/w5mNCQXaGpD0e/fv6lmhmaWoJauK5wdnV4p7ztrxsQkxPx7cfyitkPSNfhhLLrsRzSrGSzgbgt739fbapYtP2aVz56SFvnPrtuQARLsgP5BJGYMKGEORiPX29chhkDqTZhcrfeneq0g/QMqcIy3Dg1KZeA1Xx2G6Ashw5uxpoY3o02mOcGoUou/zCTmFoozLdnu70zXJUdcfkH6ORpwmgR8U7axzPd/NLnNM2Vge0/WemZrWveF908xGwmGZ0azgwMkzE8OALGrd9XB29E3UJiCj7AnsFTCFQKtpGvhBY4ikgWvqWBM+S5HPmSLWJa8mA3dC9rw7dY8HntOyVXTteV2QvP6+HvvOt79lX3z9Nb3nN996UzKMiaNH9Z4YMMYT+DwMal/h7HdmHZyjAYEa29sYZ2DwZDYzPWu3bt4Sy45m++ixcTk2wjTgV9Y362R3O2WZFHsRMpR1y+b2rD0esO5eUHRiIlqtI9FlbbGE5fMVSSLu3n1gmxs7OseooakzaJ62CIvWsISYEMfsgMHFcIJ7hmEdiCHPHGs10ZlwuYO3btndu3fklA2VGcMZanK+nv2a78/ezDPF3587d1bXhHu6tLToMiDress//MM/NM/v/eYroo5jRMHm1OwLWk8PWqIBURZpnnb3Dmx6dtGWlilWOyyeGLRMhoM+qGnJhUunbXC402pet1jJIUB3tLa+rN+//vpLmo7+/d/9rb3xxk/tzOlT9ju/8x07e+akHhC5I/n9ojcWU3l7//33xO0/dfqEphj+EE5iyGwrorLduXtHE42NzQ1bXVvXBwYNSMS7LRxMWCbNhGZbeVsgGTIv8HmFJIUCIXvhhc8pAI+8p9ZYxHwYQHihyxBMW3IHps5mChM45x5bXlq1//q9/2Y/+tFP9XD9znd/1778ldd0E5iotgTgEXG0ly2fTVuQELpqs64pmw5Nq2zeW+DaOySFw4NijEMNPix0UoaoNGa41pRLBFb7DAdWGjaoTHD1cU+6ffeOpg5sHghamRhyjQMBr0WjfNaiTT5ct4XFBWmgjh2fsJ4+9APouJy+hZys6ZnH9otfvm3TM0+Uq/Hyy69ad3ef3bx5295+6xdy3EPQmiUbppiXKJUHhcMaChu0L8LFX/7cC3b52aft9IljxqA6ubdlTx4/tKXFWU3nQU054MhjW1sDcakpOBx7YfKtcKVjreGgxYbBIdo/6IJrmboQQM6hSw5eMp20qqdigRC2+mx0Lbo+0DGhgqFfcpOvJiGlt27fsPb2iJ2/cNp6QW89WM2v2fTDB3b3+hW7fuUTm1uYVwHT09uj1+G+MB1hmgOSRYEMDA7Kh/kNTRoHLfmAxCjw3rWJ0gVYWRlSBBVjYQ0yR3SC0/845IzPxEZHuDt/JneLzYpCkokownRsXdEYihbkcY59NIk93b2C0mVPnkho86epKZQPrVhJWnt7q3XGXQDy9vquXfvkul379IZtrG0q9gHhbaw9Lie2jp5u0Rq1nop5+9xLr9qpY+esK87EjWY1Z8HWgMV7E3q+y9mUrt/u7mY9gJnDqWBFHAcPktJcCLbP5K3J06KhxpPpGbv/YNI6OnrtS1/6qj377As6uKDL4j6G4JrnFUoGGzp20BirUJjE412aMrV3tlmulLHd/S0djvx7b3e/nThOw91rHq/fdtc3bfLxA1tcW7BcOW3NrT6LxbENTphVQqJso3tlAocrI5+DKXOpDFVx11L7OJxlrDVEzEfEqpWizc/OKEttZnrK9jbXLLm3a5FQ2BLtbSpwKugFSDsrE2FRt5GX26RX6CTIL4ZKyh0sFK2AMyroWF1z1tBzCdGRlschZ26oA90MahIDGoeg0TQxbceOXOYbdVdHoT7sPvq7kppXCrW2dpd1FFLAMUgUZhTQTvlpyh0UwqKmw+nqOCAYENAEMuFlfXFAo0ehEORwJ2tHaDNUKtwvs4cq9igoGZhB7aOAU3GPsUw4rP2Pr2dIwaHD91UTJxdGUFnnBMivDjlq5I85eiW0JGcl79BB2dXXdU+iobOt8Ws9F0yUR5rWZpAcGqN6E4yrIWF4ovZhNd+sBq2BWpUNUxPXAH5GZ1SDSCPomhId3twXTgt0fhzehxk1OlwH6f2gk9cNVZRuR3QERiR8dq/TQHHWuNw1ZwKEEyvXhaKLBiGbxbyirq3DCpxsNNEgnZU8+wlFBAc/zR5njXK8pEujiSSslxxB1zi6xrSk803NGA2cEFtnUiLtGoHWGFTQ2NKYOS6+dIgUMk7H5zQvDuV1WaW0yLp1xrnp4jJkaAOQWddj8z4ZWPDaDBfIWGRaDe0JS32eAWhGIDbQ87guCP8p2kfJOxsetFgiJjMZrM8xQEDHuLy8qEn60aMTFm+PKRuKZYKeT3qjYkn3S3TSQNBaQmGrUcwT/soeHwjW9/CM8fiifYZ+x7Mny3sGceSmpQ+FNDQCg51r4aHy13BHxEQIQyW0hGQgojdnv8H+nEEjDRYNHegAzbof0xGuBzT3qmvOuFawQVhvNIAwV3j+QF4ZWH7+85+XqROUv4XFJTWls7FzAAAgAElEQVS5fB3UM17PGfOURDUvFUB2vWI3rGGYsL4qCQMsDhqTflCx8xfUjFEUV4tVG+gdtOGhEd0PnImJvAGhAqElZoc1rTysakVFKayaUGtIOWfPXX7OcqWc3X9yzwLhYL24J2idtVlUU4qmCFYM7o0UriBNGiJ3dYgajdv3iZPHxVyA6og+KxFPyISHfY181MnJKRmY8HxijAJzhjXVaPSgCfI1l5991p57+pKtr67ZowcPdP8Y3NM8gSBSEKPLJKuOhghaI3skEgrqAIzo0GUfHhbt/v1JNRouDBm6bFqDdpq64ZFB1VmcL0SEgKJxD0GsQFSgtvsDrTY8etTGxiZUqz1+/FjDJA3X6g6+NP3scTxnXAtqEgYurDeuFVT22zdvSRPPZ3AyiaqMOIS+kOHW7SJ7XIalVw6b3G9QL55znk3qDocIMzSJSTKBQQnnFGeNKKPUOaGQ7iFoJzR09gf+7Pbfqm1sb0pqwv7PngLK/e/+7Z/ZV776RZuZeWI/+ek/ax996XMva28HdSUKCVt9cg7JO6PWI5SbTDiGkEuLK6J0I42YmZmzTz7+RPTMifExXV+kUQcpYg9ahaJxjdCzt/haVZ/u7q/Z5OQdy+T2JeGh9gUVjUXbNShwNvrX7KMPPpHBHmsRJBcZldgQ+ZyeR0VMYJ4UblVzDd2UaAF6Hmi57JPshQzz3377bfvgww9cg1upamCL+Q7fG1QO2iusNs7H+YU5adyee+45vV+0aqDE3F8y5TBnQQvq+dff+koNqB1K3e4O1Im8BQMx6+sbtv6+EfO3RGTdPj+/ak9mFi0a6bBItMOayAjrGxHUOjLeZz0DbVY1AjudeQaNDoXd+JFRO3ZsXLlgf/VXf2E/++lP7MTxI/ZHf/QH9vlXXqrrOsoWwgCiWrWtFURy69bb32Xt3VjRVszbTN6LC1FlodM4fPLpNZubW7J8wQUve7xw+SMWCsQtGo7r8MQJCzMGXIrYtPw+nwLeXn/tC9Y/2GextoCjrXg5mDhBnHBedspoviS+RWi8r03oP/+nv7APP7hiL77wiv3hH/yJXbp0wQn4zYweju9TwWDC54T+NbR5BVcwUTkob8TvrMl5f65BQ8uAlb5ZQdS4epOG5qTis1qxySpFrJiZErGBFyW4nVucFYX0xMlj1t/fqYKN6QPNFwZdqVTeZmbW5fzEQzQ0PGD9g93WEnQ8dJwo0xkE+lN29eonduf2TTWvgwNsMglraWqRiBKrcgxGykU0Flk9gBz2TGt0CJRcHsapE8ftN379a3b65HFraWu1Aramywu2hDg4vS/XP4SrBLwepEpCtaamnijnBMoWejk4vCBnhA/D+R4cHrYuUufbotJiMYkHiifnhmvNRsoGwwVFjM59QwvGfWvoA9bX1uyHP/yB5QoZZVmcP39GtC7MH4qHSZu88an97Mc/tGvXrzvXogms1/tUPHMQYX2s+1OjcEGT4UxilAbvD1pLc9C6O/vELWfilskdWDZ/KLe0SCu5Qh6rlQpWQwtHdqByhEBBmUq3CJ3GUhp6DEMGDm3oH1AgKjWvnA0THd0K3m5oaNBgIRaGd82UlKkVU3ePFwvsnI2NDVokFLX9nZRNPZyxqx/fsLu3H1hyN209PQPKkIm1xS0GhbCj0w6yaZuenZGF8OXLL1pv17Bl04SH5y3a3modPe0WCDdBKLJyBU1L2nLZlIxyoK0yPfDgOgi0v7Vla8srtr+dlCU5Q4YUoerprHX3Dtozz1y24bEJaRofTz5RYCcTKeE1hOtSnNT1LhTWfYPDGqBgRgLSi/EM+SUc3AGmpb5mOaNyP2hmJx8/sUU49DmaypB19vYodoEYEBDG/r5e60rEhVRgZIIFr49hSQXNZ8qKuYxQcBAl9qxHjx7Ynds3bHFuzjw0T0VCwWvWTOHq9VqTaIASFNat3xl+oClzhT1NB9NxOd5CKyMyo1AQekoTwr9zGMq1Tk6CUFlwiWSNOQSLZ5uCjd+z1qE5gyhC+5C+jKaDsOQ8eV6NiW5FiG2iw9FEOejZb/jZ7EdfTGMAdcPR8OTQVXBW7NKc+ZocOsRgwOsTksd95N5wUNGccR0OcwdWKJHt4kKcnalQTo0CzyDNV4NyxIGvxgrtlpowmAnsiX7zNDWpIWIazIiLe6/moE7vcRQ6l52mayF0j9bGGW3QmDGQgvZDI+IMQFx+Y0OfpRwZrgG0R8T06O/Q2NXt9fk3zq2yMaTjWrkm0ZmBQDPn2a2HgUPXUnPms2oZjbJzA3QNSoP65+iC/OQH/86a4R5wv/h8dbcJoZqNgR3X2JmbeKT39jSQNr9fdESaM2d97/TIFBAutJ68LTeoYQ9pODtyL2niaBy5toRP6xp5aBYdakZrL1fDep4aAxA39ee5l2Gh8j8pRkAV0LqJPisNmrtWPL8OceX7O8czpzUSvql7z8SZBg3qOmcsei/0JdDaGWTKVp8CKeeGmhShDHw1eY632cjYsA2PDVg4FlIhiTYGDQzFN2f8xPioDQ70irHAM1wqYd6DGRHGTyDFASBVaUvIbcPRlWaNJgxtMbqgmsdn0UibPi8fnueBz6FrhYtysSz6NM3N+ua6cgqZ2Mt11BzNKp/NiKLN/aYABlmlCIbSyvUCceWcwgSLCTxqU4o87hOoNMgGa02W9lwLdFter/RfUAjHxif0fqBb0SzyXpjGj46MWFssZpl0SlTsg/097XE4VkO/w1GPZpIGAr0cQ8Jz5y8IJWLQvbe5Z70dvSoQuS6gaTRCONHxvniuuNfS7TV5VVgy2OV8f/311+y55541X4vPZpbnpAsEJWMAyzmABpGie3c/JSOIixcvag1hKY9ZGg2Zy+wrqrnu7MLRskMmFewT7H1Q7TCLgEVC04YOiMaMxo3rQQMik4WdXa0fKH8nTxyXgRPDJYYahCTz79SH7DcMjVk7vIdjRydsbHzEGbxsrtmJkydscGhEhnmzs4v26OGkrUIlZcCh4HqPaHNEscDGGBrul4soGrajx4/b2uq6/eLd9+zJzJwlOnvt4qVn7fjJU9oX11dX1JjyPJNp1tXZJfdphtY0WdQ2NEWbG1tCpkE3yS4D+ctlM85R2WNOu5rLy0SI55hmlScOyrHcZstl20sytG0XwonrORRR1iVrcfrJtL333vt6jngdBhigvQP9aP+G6tKKSV2/RiMJpZpav1DMWqGSV72IXg4znt/7ve/ahYtn7Mq1j+ydd9+SCd1TTz8lKQz72eDgmKQhy0trtra+qYE7tMkhXeeizePQuH+gYcnM9LxdvXJV7/3kyRPSmzEISSV3VROoBmomYLpqsXCbmiJAoU+vfGizc08sFmu1U6eRaJxQA0aT/OjRE5ucfGJPpmbkNtzT068mCndXzGRYB2gp+Yycc1BNQQ1Bedm/OBagN2IQArsKkOjRo0mBJuyZ7MPs7Zy/SCg4/2jCkIjg/7C1s6k/k8fX2w/TDPd1U1QUBisMVggR9/z+d79RU8ZCmTwOcj6SVq74LBYls6nLvL6gZTIlSyXhN2+a3x+2EydOW1d3n5CDRAcGDe0W72xVc4O1LELoYqWoIhikgunC+saq/fSn/2x379xUAf+vfu937aUXnxc9CFQhTGJ5sWIbq+t2kN4XDS8cC1q5mpNOS0YTVrPN7R37+OMr9v77n9jSErkmcDc7lGFQLWNjELTWIJoVj6YibHZQxWRo0IHlPZauJyzWjsgZ+guFABNpDi4oQpBXOFSYVpPlc2iPH08qnf3dd96zne2kXXrqsn3n279rZ0D+6vQbaebrzVmzn0INXnFA15VNg0ORGwb0riFqnbcPbZKzq4h5AsHV5KOV6vqyisfKea9Vi42QVOhRbG6bloIumIja4BBhjq1q9pi80RSA0mWzNBfOXUfGGtWirkOhxNQVO250hVlbXycg87HdvnVDoc04XrBIxobH7GA/LaoW4YuE6mpKNjcvShDFAA8behMmTufOnrXf/u1vWG9Pt4Xbouah2D1M6oBYXV2yg3RSD3aZ61Fu0loj/2Rmdk5FFZbCx466rAk24b7BfhsdH7dYPKYpbg35hx/TELQ3BcsVck7sXw8CZ6OhmEFTAQUCHjnFwOzMrH3ve3+j3JcXX3zeXnv9C44aUytbUzlr63OP7cpH70voDHWIAGQ0CRgyQC2EWgabjHqOJq2i6TfXmmKr2VqaAhZoCkq8G41HXV6Zp2TRWMg64oSumh0SQ4CTXzZvlQKarZKs0VnUFY9XxQiWv1D8KFZANsl8C0fbraOzx3r7h6Qpw+EI62iKbUK3GYYXCocSxtOkEaodjTaLxrK7jb5yyh7de2KTD57Y6vKmnCWhEx45ckITXDjfcL8L5aLEqsOjw3bm9HmLtnaI3sMh2d4RtXhnzLx+KHdZK5XJCNu3UuFQxX0pn1HeVymXVXN2gOh1fcO21nYsf1gSjYDwesTusfZO6+7t50ba2saWPZqcks4QNBDnJ5onqFbSOQWdo1sg2ioUFNF/pBXjFVzxoIrlRLOlyCeYlHtBBuDMLNrIbeUAkiXXMzBgvcMDFu/usHBr2GIRIjVw2SxZKZcxq5RkDAOdkcwymrSWZpfPuLS8YHfu3LKpJ5OWTiatLRSyMhQu3OxwwJNtMpTmetGtzK2Sc18DgVCDJmcOrWmaM/4enY20NrgfCgVyZjhCwVjDCgV2+L147wwe9KuLNLEq2UtOYC/nRVmqk0vkQsoZAjmKdU3TRQTRUNsophousZiDEB1Qq+FG6bKfaAr5gZAdDQrNGmgQDYdDSLg2LTooKRwYlh0c7lk6t2fNftekysxDqI7fAsroajhAOvRKlDgQmjqVjsNMlucUE3VtpiIF0Iwp48dRCd0Pt9nyfqTKQpcrFKthmuQaBZqOBh2Sf+SPbgpKI+waJyFzaj4ccsh3luthrWQVKzrKks4CR5vUpJg9liBwnv26rooGGkoc2mCovI1Muoa9vdwn9R4Y5qDxa9LaYQ01nGVxBXUNnWsa1bwpmLmkhkGB0M3O9ZeGh+9Hw8P7V+5TzRUEokHVDXa4VyAcIHqNa82zIlQUgxD0TcpbctELvC9eHxSR769BUTbr3PRAeWtmoUjEOqQFJri4rpf7zIjGNYlOS8dhiI4SVN2ZjTgXUtzrotorw61R83gIiS5bMkk2164KMv7M/QRVA01blUuwc5zjOevu67Kh8X5r72jT92OfogCm2A74W2xsdMiGh6AR9litSpPK1L9Qp2U6FC+bdc9fSzgImOmGH3weBgDcKyJQAiFdF4o3mC08GxTAMINBO1xOWk4UvmTKaSg5V9ABKzcsnXYaRDWtHg0wKa7ZL2i2CI52CFS7DM9okmg2WC80cQ3n0UaBgXaSsxE0hgYNDTb6TgycoHXxVPD3YyOjFgoEbHN9zZbm5yy1u6O8RiiOmkOzX3g9trm9bY+ePLaDbNYNQXt7HbqfylgimrAj4xOioYIkkMWFlAN2Eg04jSDnMPsMzTP29zCCnnnmaTt79rQFoyFLZlK2srGuJooGDRSV70dxTjQPyM6x4ye0zkCj0KQePXZE9u/olKAJDg8PiHZJo8BnZViMGygNLmwrBnt8bwYBXEeZj+ShtuG2nBb1lMEllG7y/nj/3DtMK7huNNkarFGhVkChfDK2O3pkTHRCzlXuKagkEpVUMiPkDyRTmmDWaq2sYVeotcVibSHr7k3IdfX8xfN2+sxZW5hfsh/84Ed27dpNi3f22Asvvyrkhb2tAHqZTSsugqEDCB7vbXtzS8wJ5Dnbm6B0eUXQhNGt5bJWyGfVZJPXxvOE1wDu0FubW6K6SlOLOcjOjmzrYQCFIq125tw5uZ6Tz0UeK888g/cPP/zI3njjTTVhfL9EvEPN86lTZ9Sc3Llz127fuq1azw2YnCkVyGE6n9SZAJuK5uWppy7axYvnrOop2tVrH9q9B7cs1OqXpT36uP6BITt+7IxBXJh+Mi+G0MBQv506c1qu5/QfC/PLMgVhCElzduXKVd0DTGJw4aSnYEALwimqPgw08i33kpLfzM3O2PTsE2XBUodrmD08rDUHMpdKkSOctd29lPKIo7F2/b0MY5pBHpGNYMCD0Uqn3hcDKaeDz4kCiokKDRlIGY06eyX7BXUnhjY0/DSv6AAxl6MpO3f+rJpJpFnMGs6eY213i44MEwFnep4DBtSXLlwyz5/9/r+qoQthuIcmhGaiJYCAuM0qFZ+MQAp5rPWLtp88tGhrm335K78m3iXiTn2QoU4LR5pU+GPSwFSpUCm4kMigX0UOWrO7d27J0e3cmVP2zW983Z59+il1ulAtWggh9DXb/vaOZbIp6+7tMH+I6S0268p11o/t3T37+JNr9uGHV2x5ecui0U7r6Rk2f3PYSsWaeast1uzFsdA5F8maNIHVaq8ediYbQ8NRFbbUTYxcvT4aNCaccHAL5qnxMBNUl7X5uXl786237OrVa3IwwtDg7LmL9qXXvyJEUOe2l1wZ54ZGrluznyIeq+MWheo2HL6whBdXn+aMQ61OweFAKhRwawPIw93KhRRCayzmqlYpQNmDk04GDTbRWM96ZdQQbkVg7qtP6ykYoQpRuBFcWJa1MtNIBNTEBGysr0nMyrSHQg5LdAT6/P3czIyQNrrFrkSXVYoVWYK/+NwLgp3v371nH77/gR4AcnI4eLAaBRE7feqkfetf/JbS1mkgQDwpoNfXCNR8ZCsrS5rqQ3PL5cjWKYl+gwsTv+eAbLhadXR12YlTJ2306IT5gi3iy2OxXKE9B+WoO7ZRZFHgsqFAPaEwxLCAAxK6J43a1WtX7K/+8i9tZ3fLXnvtC/bb/+K3hDph+e8pZ62Y3rGNhTl7/GRKNAOExgW6MaZ0ea43NJ+qlUDLOOK99WmwUYz6rMnbbN6KV41qLNGmNetp4iGNWn9fl7X4PLa1tmqL07OWOzi0IhPtXMEO0hmrgEpQyPjQFNKUM36gsMVIIWEdXb3W2dsnWkVbPCHqBRNKsupAKsoV3PMQJnMNwtbWBprZJAOLq1eu2fVPb9rC3Ioldw+1ptuiHdbfB+LWa03+gAoCwj5pfqAJgUSir2tpbtU9ofhpi7daqxBmNnwaQdA9EOlDa/bVrJBN2+7mhqWT+1bBPTCbk7ZzbXnT9rbT1t83ZKMTExZPdJm3qcUq5rWd3aTNzi/Z/OKSECKmeEynENhyHSlyJegnGLtaMn8wYG3kGbU0ySWRLJOdLdwqnXMgRRNTWYyLENvzKzRHcoQGoCBMjFpHb6fWP/xXmslCFpfNsvk9uCZXldNWzB9q3fI6mJ48eTJpN2/d0NrFcjweiWoCjRuq05ZRkGKU8CtNk3P3o9Ewl19UdXlKcvrTI+8aNIpP1q6j4NGcNZAzpy9zTp3u3xpNSQNlRxusPPJqHbWr00+x56XZYOosG3ovxXBYzyM0mYaAXXpXq1gwDB2YAtahANCBeT9QuJj0g6RAOdVQhWeiBmoe1MQVJIPnEP1qprCvIkV0yWa/zAakp6gbftD8NPRK+jvyyOrmHM65tMmK1YqGMA6tAlF0jacrnlyD5DRRwEU0ZW5IIgZC/ddGELNrOOqIGRPMRn4aX19vglz/xtPmnC35IZML49q4oksInkKq3b+713L0RjVn9SgICkWMMKDByeCGBjzv0C2uEZ9HAweQRH+z6LBov8SuUAPojEAcEsaAzjXCNGdFOdi6pkpUUaHFTh9Ioaw1ZOikXcA7r6OcKlnau3vGPsh6BSVgLdGcKQ4BNLduw885SXFI0cZ6xpFUiAwRHtDmoFS3RhQUS8HC61MoNkLH+frGpBkKEu8L3TPNYyMbj/UHSgT6xhCMegOqONmL7Al7ewfSDLdAh2zC8KZks3NzKjopdJgoh2NhGxjusc5eBj5Bq1V9GmpBV2v2+qy/r9sGBrrt+LExK+SxsN7TII4CkqYeLQvRLQxDYh1xncWN5xMWg/R1dc0NLAbMtsihQ29JcYptTDQSE5UKRgqoGWcLGVbDQ8NinnDd11ZWhIA4jaa7rtDCaKq5tsSgQFkE5RodG7d4R0JGaCwumV9p6Bis58yFhJpx36CDw/7humLYwfnphg/offplkY/+dW7miU1PTlpyd8eayYSrU+TYG0DE1re37Oad2za/vCTrb7TPymyNtFlvV6+ihzhTaULkcL2MAUdEnw1dF6iU9mhPTRbnmGyBcuHsG2mLmPm9trKxpvMY2QHnTkdHl4zPQElp1EZHx6QZnJmBBRSz/sF+W15atFUcJX1EAfXa6dOnRA9D/+QcGlvUoMIwgnkjB1tPk0wraNoa+6WG3tWqqPLkY8F+Yl/j2mJ2QkFNM8/+4kx7eB5hEdRkHuaMjOLS69OgtmCMdoATYEZ1AWsCeh95maApNCDt8VbVka3RsF186oJy3QhS/tEPf2zvvPueFStmx0+dEkrpXHRNVFzC1mle2AegJjIQTyYP1BBvrm9reIlLJZEHYgtUi7a1uaEhQFusTRKHro5O29nesXv37gs95POB5DB8YGB48sxpu/zCC6LLKQIEJN/jEcr4/vsf2AcffKj96tTJU0JNoQCia0Qj+NZbb9ndO3c15GGoww/qNe55pnBgg32DQm1pSE6dOinmydrGkq2szdt+asu8TRUbGhqw4yeO25kz52xwcNwODnK2OL+mezoyNiKEkj1hcWHFlpZW5RwP+EOjduPmLTXxDLegJ4KEdXclFLqOKRAulUTYPLz3wKYmJ21xaVEDGQyZ2IdhHFFbEAtArhr7Ndd3eYX1mdf15bjAnXZkZEi0UAZIYojE8BUwXSeioBjWyDG47Oidn2n4/C4Ggz9zLcbGx0XXvnP3ll258qlyB2G5jY+PqhfCyfTChXMyuINeS1M4MoqrcUysla98+avm+Q9//Gc1bgAFASYHra1YeOJ8F9UF3N8/1CG0vr5tmVzBTp04Y1//za+L5oWtJhzwiSM9Vq7lbQdBKVMar2kaj7kGL7qyuqyMoZWVRXX92Iy/cPmyjCQodjLpQ0176KzzB0zPshZJROQyxA2g6aEo51A8OMzagwdTduvWA5ubX1MD1Ns7LN2PF41LnvBdeOscjlhvuswMuLDQvYZG4hYOYzurHsQZGojOyKSUaQiCXPQHAZubWbI33njLvv/9/6mcJgpXXFhefOFFcas5CLw+nMVqolxx2PM9+MyiLJlzX9GBrgPYTa100AtFqro8tCwUMqiPTTK2aFhXw4bMZ8pyrEOXgL6DBrIliMAUDQdWwHwGJ46H9sMPTajrBzgNH2hcEQpatSb0CwegUJgMGjQJcIydW1j64EAZV/fv3rdauSbE7OjEMRsfndDhRtjqz9/8uc3Pzekh5WCGHoEbWHdnp333u9+2177wqhpyF365L+MNXDtZkK7Q8clRMx5ng2qyjU10RllZxOIexeGT6OywI8eO2cDYqBFYl9zdUp5MgQy1Jmzv3RSRYomJChuzy0xxE04mlEz2eaD/+cc/su9977+I8vW1r33Fvv3tb9n4xJjVygWrlbPWVM1bbn9XIuIrV6/a7Tv3RS2Ujk0NLvRcQlddTgBGL2TUQEdzBVqzNUMzq5pFE1FrCfmtYiVri0dsZLjfwi1+W5qdtTvXrlkmeWDlfEnFE9keOGyjIwyEaTxANijeWoT4YAmP2U4snlB0Av8PqhGIZyDYLOdN58DJT4KuXZZcPp+xK598bG+9+XM5NB4e5K3ZB4rXY4P9I2pYeB0OeyiNZ8+fl0MV7nJsYnwmLO6ZkDFxDEeD1hLkeclZoUjxlLZiAYvlojV5q5ZO7dnGyoql9/dVFNTKZdvf3bflhXVbX92zrq4+G1Hx0S2qH/RGAryXmXbvJ6V1gKLDocDESfcOymw45GIE8mkh5sqUKZc1RHiCKH1lRcUlk80GioGpzMbmjhpq1hHi9KGxMevs67FAlKwz3u++bW+sWy59YEGK9iZ0nUXzQM2slZWPiB7rMJ20J1OT9uDhXRUfPH+tgYCKXA5FCkV2dGcn7p49ClTWJUWeaIzQbDWNd3bhbg0xZIFywqdyGiYOBiG0xGgoNsMhaNCvnCsoAx5nhCFGXtXRoKEKsZ80kDOoVew9HPg4NDpqEHlBMf0fEAg0fSxWEHyGZ+yRFNloIyiAKfhBYSgEadYo/igooQ26kPB6Ya+GlP0M8wiGWk4PxsHPnksDoYZM7nOuvaRx4JmXRX+dTif9VXOTleqGECB+dBSuWXGOZfpzPYet0ZiJQMZ1cGCTfjrnr1xdt+buBw2HLOX9zaLzyRlRbpDqxpxyjWtbR61oWpXc7nFolyIJ6hlnyrrTUM01Z+hPGb5h7MC+5p5hmjNCXPPSnDlaJbmLZGC2CPlymsCcohec9s41kM44qB4EXUdg2XOEXNUpnTJ+4brX147bU71CBCjQHSXf0TC5l8rFQmcmPaNDERv3gfMKNI2ijHsNTZ1CGOSGNQ5agRYICg/oPhsMuin0R3xOZTfloed5pHvjHGAf5vl1aCsIM0iHC22WPX57zOXnlRn4QjlEu1PQ7yl8adZArSjemSYgnodSx2thtoC8obu/w3r6O/VahBnjwgbKS7HZ2dFufUTFHB2RfhSTDoo3rgMDhmwGuif0b59FEnGhtjxbOEcyMFHQeD2+guEhemsKMuh9B8kDXWPs7HHio5hLH6ZsY2tDjsgYAAwPuywy6Gm3b96W0x7PDE2YznWhcRlbXl6W6RTXZnh4SEgFw0e+P/+fn+ipcdxDG8y94D6Rn0QMET9onrk3zjGzrOD7wb5+fd4nk5P2ZPKRshjJ20Qjy32RyU+Tz1bXN+z+o4c2v7RkB9mMnHvR0xydOGrDA0PWGcd8BTfnksw3oLShDeJ10HqBpGMWxffDsAPNH7UEhkvtHe3WFGq2XQbCTU0Kaz927KSoomh81te36lmfHbIq5+sZFuDuB+UymSLfr6o8q6HBfl0j9ifWNI6fnPcwTaBbQoWVdqo1qrvWbGQAACAASURBVF8Z2LC+0WWzTrnOb77xM7t+/bpzKmxvFz2TvQBjGPYA6h6eSUwm2MdwAsTVGVYYYd0aRrWEbX5+UdbrMFtoDkFQqLsiMYamARsY6FIQOCji2XNn7eLFpzR8/OijT+3tt9+16fkFNcK4M4OWOXfWmo2NDwtx5DUZxdGcof9DI87zAGqG1CTeFpedfqmIvjv1GQIOcsi5tLayZo8fT4l2SWjy2saGtcfJP+2wZy9ftmefe876BwYc9TyLlr2mXDS0ZtPTMxogEHhOXADXmPPoypVr9oMf/E+bejzlIjnQGZfdsInzglqHMG+ijNjvoOtlMgeWzpJXSLSUzyKxoI2Pj9iZc2eUZWa1Zjs4yFuan4dZUfkmJsY12JuampXmDG083g64KaI7Q1/JEJHvPzo2bN3dHRowgl77m31ic92+ccumphiwY4wCMwUNKwy+FslOcByFosrnp2mmCWQoigM3axvkCrNCzEMaDrSsS/ZznlWQWJ5PGjeeV/ZgEE72NgAChqO4p3JOMnigFyJ3TyYhOwxwTFrind1Nmzgybi++9ILO6cWleZ0XA4MDcprl2n/3O98xz7e/8bs1IGAuTEwLH9QMi0e/pbG3LDNJ6FY6O+fSq5//glx52DChQh07Pm7DIx22l8T2e9M8TR5N97lRTG+Z9uNskz4gWPpAU2pcl7o7O3QAMAGgQaO4PzI2ZjUoS5WC+cMBq5SwrNxXU4LNPZSvbK5omxsIYTdsYX7d9vdzlohDYxi31nCb5Zho7ONslVHhwoclNwnb7OGRXuvpAeICJVTto1DlahXuLnQGx8svFqu2s3Vo7/z8A/u7//59u3L1pvV0DkqEy2Tgtdc+b2fOHpfYnqaOnzyQDQ4/hQ8bvrQcTM3rU9y62Zfj8FfJnEHUnNIkL5flevktFo1rAYKyUf/lMiUr5JzOBaMJgkAxWYlGcTp0rmRMwhv0Sv4X0z0J4LHPFkWEkGX3XnhwcZPEZhfqligfCGC9Hk06ceJ55+13lXP1hc+/ZqPDY9KbkGT/6N5Du3n9pm1vbWuyzufhaxoV5O///r+xf/kvf1fFDVTGzY1VW1ycs2nMFPa2nV1pMGSJeKcdP3ZS9ENs1rGSpZiGc830BPoB2XmabPp8etjhr+cIHg1gApLQBKzBycfxkYeDIkWT2hYEgOS77Nn//Zd/Yf/4j/9ggYBfzdmv/frXBI1jhGDljHlKWUtub9iTqWm7du2aPXr8ROYfoFfOoASjBrp4V4zJnAHLaBWedeoWxVDVLN4Vl3lGsZIXqjkyPGCxcNBmHz+2d99807JJJq8e8bMJI6Zox2wkFCGCAjE3ge4Bi8RiapyibXFrwQTG3yyBMhbS0C24/604MrZB98NOFhpSyvZ3d5SxwqTrow8+lVMj8RiRMIdMnw0NjOp1lItVMxudGLfXvvRF6x/pl4GHqHFYouNqFgyJO98SglNctkIuZenDXSsUUlarFiwUbLZyMWt725u2tb5mxRy882arFkvaUOfnVm1thWyaNlFm2toTovmxGSdTh9IdgCAxSSdD5xRh0+MToh4TsIxBDHq2ZHq/bpdNTEZBdsj37t6z5cUlIQVMi0WHbGrWgZ06PNQElQwWXF57+vvNHw5agUFEuWjbm4RVLloxl7V2mhg0e7mMBZo81hqkkMfaP6+1ix5zfn5WTlgyXoCSVqnnPElLhEOdc+TD+YpNmYkrk3fQUOlUeGobzZX0UTj5UQa4olpGGLixgZRAlYE2p6GR05jxe9a53Bp5TVHaMKFg6AIS4nLLaBCdWxtmBiEdMGRIwhjg0OfggE+P8Qp7BdNe8r/4HhTRvH+mj+yZoUDwM/pSw0GKpoqGy9EI3eEMIhAMNVmTn4bCFemKQMERCNdHOVn6HaXts6BiZ1cvjR12/zRtTT4j2lFQpMOwVLQ0Qo4dwuSQLddVKTLa/VpHHvl7DlpnKOTorgpxV0YXKFED/qp3cnXUSs21rOSdpb2QrFpFSIgaIV+DWsmowAV289qKG5B1PgMiqJxQcUMa1rhm3VEj3Xtv0DRdYwriC/q6t7Prwrr9DFsCol45hI5BYX0NsN9oc6835/XmsoGcuffu3pNrXJkVuvdHI8h75Fo0zqAGxVB6NzEP0DhDvyE82atBJkUya537QyNBY4DekJgThg9M6zFL4HOxX9CEu/yvkIo39zPg1kvdWAs0DWpQorPdcoW8hlOpJMhWRoNJhohq0g5zMluC/gxKOy02x5oGbaAsIFXxjqiaM8yi0BuRx9kI9k60x6yrq92GhhytMZ9L64yDYsl5y2uBtki8AIKHtgsa52FGVHOQBp61dCYnJIumgOeTJg3kjPs70D9g/b39+swHGQZC62r+cWQkDDkWZRq+L60MuhTQRxniBIIyi+EeUOhhZkJxz57HNY+oMAs5qqoHE60+6Z8pEKm1eBZbggFde74X75tnV/EVO7vWHo3ZYP+AUP7ZmWlbmJ2xSiFv8baYdbGvhkMaQtAArayv2/burqUyWUsepNSUgopCi0yQNxVypj/UDzs7NLg1fXZoiY1IDfYdmhqaK+inFMoUm4muhHlDyCaIxWm148eO25Ejx8Q6QX8GGMAZxPcG2SDUmPWN8RNDOdYmtEb20kQ8pmeSGhU0vqfbBVmDZD548EiIGo08VGzObO6V8jKHh9W8I9X45x/9SA1IwwyDRpn9jJqBv6M5E1pPNmE+6/T5/T3OqyActLHRUe01N2/csrm5Rb0OSBqNsT5zqMVCYb90Z6UKpmkhUTQJ5iaSATO5Gzdv270HD217f1fZj6CCvOby8oJqsQvnz9nJk8e1pjbW121xfkkDC39TQI7WOKh39/QIydvb25QUCIdBF4GwK1fDh7hYPpkRZRNUlmBz4hvQviEROXrsmLRUDaote5kz1JnV80XTceLYCTt58qSG7yBw7/z8XXvrzbfEkIJWyXVj3bHHSyPrIZ8sVtdNlx11HA+HJu5n2IZGem10dMAGh/pt/Mi4UCqirJBKAYKg6WePGJ+gfo+o4Z6ZWbBQMCJDJFBxhiMMImjQGEAyfARxwq2RXoPzDWR4d3vH8Bh4PPVYJkGpAzJwW/S8gNZTMzrKtWNeoBd2Lrcuiw8zjgvnz+rz8Kzxk2dPjSputGVcPXGCjarZY0+haWMfJNuMvZ1rxoCQwQo0yffe+6WeDa4LMU3Sfe7vKPj8i196TSZZMHQwBKFPwZSEvfK73/6OeV558ddqzh2qU9MGKAV0g6TYA/8y2R4YGBJMGgyH7IXnX5D7C644aJiOHBvQRVrf3Fa3zmHmkCM+SFhhkNCwlPFULksbgyYGDjRTcE3AfV4b7u+z/h7oEkyYQd3Q4hxoikJzxwcGDk+mMpbNMQHDcjNt21tp6eNGho+quYRHjHMNE2K+LxcaYSlugTi3RKOYh7CW0PUw+WXKmVOBCw8YJGZrc8+ufHrX/vvf/sA+/fg2x6eNDh5Tc3b6zEm7fPkpmzg6YNE2v3l9Rbm+oa/jgJZrIMUGw1lep344q+T4jB7jhrccAlCwHAc2L3ca6GxkYyE2haZJ/oPTgjDt9tQRE5ovjzW3ONtc0WZkie1cteojeR1Yauko+FRQmDZyHCyxxId2eHiYEppA0C5aoY8++lib0MjwmH35S19VXhUTo1s37tije49sd2tXExQWKdeXwxmaBhkrf/onf2x/9Id/oPcESjo/P6OFR4giiA66IQ6Jk8dP2tEjxzSRWlles82tbUcJohilecGpKBRSsVYBFaxVpWHMFvIWDAfl9MNEiKkewncOPiBoChIeFDYsJh8rqyv2H//jn9u77/7curu77PUvvmYvv/ySHcf5sTVklfyBpbZXbGFm2h4+nLTHj58o4d3fgpYtKAoMKAwPMY0ZOWe8hlOieLWBEdzoq0/rOgjjjoaEUhIr0dPVaQF/k81OPrJ3fvaGFbM5CzYHRItBpcINCZGHFWVS12WhcFTFuoT3ZBOhIQm0yEQGSh4FI88SejNiEbCRhUJLxg5ugmTCLC+u2PvvfWgLc6sqoro7ejW0oOknW47NkQ2Rw59k+2/+9jct3h+31M6BC8TN51RocMCArjZB0a2Abu/a3t6G5XNJa/F7ZMOObTSN2WEqJUtyNBaHqQNbXFi2+fkN295m2um3cITAy5gofVA5FapcLKowYnoJTerEcTf4UDESDiqH6mB/x7Z3mVSWVBhw8C4tLNutm3dsdnpOzwuTOEK1oeoopNhqluhIWN9An+jMrKN8tWzpXFabJVqMzbUV89Wq1tsRt1CLzwqZA/N7axZvi1g46LeD5I6u5+zME9ve3tA1oYhV0KsaMtBPZ+AAl1x24kUMHigoIhqyQI/CWMDRG0Fm3JqBccBPUahk8sGeg8EAJgh5DQScqYIbAKjpKDnrdtEm1Jy5/EQOFJ5BDih+pblmL2CK39YeVdHX0Rm3SGtYFA+Cy5nggcLIJjjYqvfG96F543OAPoCgUHAzqWTf5nnnkJKNNPrVksv04bkLh/3ma6YBKTuDlDpSptysujEPX+8oyBWhVDL3qLtKyrqffcvHXkwz9KsGzRlk1DO16k2h05w1NHiugWXfkFGKHB/R5ToKH4clRYTbF52Wi65H37OOeqrZVKNIxqRr6ihuYR5wjvG1olbWEbz65qpmSM1Zfcgm5Iy9QH8HRbNuLqWvc+iclG5QYmQ/n7cDuc1VdX0J7PZL9+WojsqYI7fN3+LcBeWO6HLaMC4Rouf1idLLukEQzyDVmcRAI4WaT3OGNqzOqFCeHEYt5KfRXKI5xAimICtn1jlUNVfIg7L4dJ9ArQ7JSSI7s1BQ00QzQRHMNaMAApHg3jujEufOSVHD9+droOlRbLcnYpI9MIxwEQGHLibG06TmjEEl5/jg4KhFojHFiaApozgjBwsaU2s0YN19nRrm4fCGsyLMDhqf9vaotbe1WmcneykGHjnpS0FNFNhcKOk1YAHh1sja49ml8XSZ703S6XAO0JBxodl78lmaIAxxvKL693T36DMyzNjZ25WLJtcBij8ZZBRYDx8+tHt37wr941pyTUFz2tvatc74TGjTqHXQEUMrBxVj2APjhmKRBg30Sffg8FD0c55Pnb9QuvM4+2LFvWThlqANDw4KFVpdXrKN1RVj5Xck2i3eFtX7Y92srq3JLpxzluFfOpMRbRU3Os4M1iqDR1gM7LE43HHugRTRDEHxojlykRLkR6LBcjRdBi2xeMQiibBVjEzVZhsaHFUWJ/s+LBmeVWoSzn1RwxqIbhOoPxESzkqe4SCNC2uIz8/zhf6Hz8G9YW3QzIOEQWvXoAb9ZWurDB6oTa5evW7Xr14TTRjUg8w7BhgwtagZtJ+XcYcOyvBsaWlBRfLY2IjcF9mPTp86rfuHER3h4Kw30Cyad7TsyrFt8dphZt8iaM0743o+yHFta+/Q2qbJWF5blQkLiNy582dUHz96dE/oK06E586dEXqFQQfGI0gLiCCATcUQAtSa97q1tarcWGQgsByQoly/et0++fhTm5qa1n7OEBnp0elz5+z4iZNibtAos2a4trDU2NZAFqHYCn1vcvRQGEzs5QzyP/rwI3tw774aOtYD/48aX5rkUlH1OXve8spKPY4Aoz30yEVLdMbs/PlTNn5kWA0slvO8L+rrbIa8SVOEEs8etEbuGSZhU4+nrQktfyCs+0kjxPVH54UBTS6f0R7I8QhlnwHk+OiojY7QRNdsemba3n33HcUwMOzAgZumB6M5mlY0dQODw0K/YEih9eT7MlS59NRF0RpFPS9iTINcpN0Z0iA58buIC84Vl/15oLWv7NEmhhfovhmQRmRe+JOf/Fg6SqII0DBCs93YWBW98dXPv6z4D0xh0B7iSMtZDoPi67/+m+b5+q//mxqFMWI57FOjsTYhGbNz85rW8IbRg3R1d6tDpdniQeEiTBwZs86uqDbaveSBbhbTQqgQTKkpDhBHYmPeOFQY2JEfBKqDfgRnI/i3TEjIfvYgWq9PHfk+qXRSC5KHmuDG1VWca5isRK1cbrK93ZyFQ/BjWahonUxWm0wDWwKggREVKkzT2uMuN8KhTGVrbuGCcxNyooRxCLNh3rh+x/7H3/+zvfXGh+Y1Jj/nrS3aY2OjE3b6zHEbm+iz0fFOS3S1mMdHQUTOBYcnrjHOYYzzkCmc+G71s12OXxKyO1ojN5EDaX8/LT4zByqh3tCROGDRjMHZdloS01QKISQaPMxL4PZCIVRt0+R0HY2pdEOL4BA09EnA/a64avJBeanIXnd3Z9OmHj+0Rw8fysUI90Tcgc6evWAXz1+yZn/AVlbW7eb127Y0t2yB5oB1d9Lhw8WtqeOnKc/k0vZ73/kd+7f/7k9FIcX5Dhenu3dvCT2jGRwaHLDurg7r6eqwWCSqIou1xGfnIcRalUOUop0NnLwhrFRYEzRo6VxGU/De/n4bHh4TgsC0HBpOGzSYOlOJqS0T34cP79uf/x9/blNTk4KrX/38K3bx4nkhZ9HWoO1trdrso3v26P5d5YmBYoJsMLklABZ6o4w2PS5UFZMOuWLWJ/Y8qKAMfhWIXmWV+YN+K1XJMasJbi9mMzb/ZNru37wpq8doOCp6AvQGGjP0de2JTm3izX4aOwrwmqgnEoEHAxaKhC0Qxk3Kax2d7dbZSa5Zi7SSTIYXF+bs2rWrduPaDZueWrDHj2asVIKWOmx9vYNqzCKtfA3PDO6JB0JOnnv+sn3jt75hobagba5tiUqC3qa5pUlaRuiTPh9Fdd4OU9u2uUG+WNraomGhTZvrq7LO99ZqMgIoF0o6KGam52xtPWmZLGifV5lqQhWaCa0MK2OIwrI1GnXGEcEWmxgft/Pnz8ntiecmqfDKFdvaXlORzJAAK/yV5Q27ce22PX48o7BYHKUYmjAwYtqK8xPW1YnOuIYjmUJWaNoBFuSFvO0TsZHcs2goYAPEdPhqlkliOZ2xSKjFmtBQrK/Y1ORDHdS4Yjm6cn1IoHy/ehFfN65wroAUJk2yHqYxo+ijEYXKCXIm/RjCWQ+NCtTGhmmFa46YDlJAuKG5K/xBAxvNGcMx13Q4KiU6XfZUhkKyUfdTGIOwm4wjKITZ+LF0Z19jDwFdZTjD76nhg2EcdhtmHzkV6fxfmjnuC3soDZ80Q3LnczRiChqKewp56LTmKQmZkiasnpvVsIunQeDZkA5MTYKjBTZcArVP0ZhBt6IRqpuAcPiCKjQaNEdBdPunc9L9VWPWaHJFGTVnksH9cjo3t/8phVLvgZ/OqKLh5CjUsVAQ1aeIxTl7kBrSutmL0LM6gFUPiXauZc4Gm4Eg70eZjUyWRcvAdKkR3OwaU8UE1BFD6PNcD+6h3EnVMKFHQ8/g6JA+9HuhsIUjmH2gpwGhxJwA5NshgDJqoamv02KlW6269UNTwWenkZfxSjNIYkDTWhoZvaZomCVbmJ+TfT3XiQKZrEHONNFS+fCY3BAXAFPCg1Ym4mh6KvrCGoRw3DVMRCiKHApUVi4YnwcaXGtbSPRTGmn2Itz7qrxfr19NE2chdCb2dwbGq6vrKuIxtqIYx0EvEKLw7JB1PNN1MtVoJmh+0FgSIh8K45xJI0t+G8Y9rF+vZTM55WkekCmFNXnFZYihD23ievhxlCvZLg7FIPuRmL438gMaEprfRDsxBzFdW5AemlaQMAYZoDUnTpzQfkb9ggbo+vVrQuBAMkGHaD5AvpQRKKrxgSjqUJBp3hrZfbjuieodjahZ53W4dg2klbUDmoBGa31t3WKhiA0PDmmwwBCKvZlaCzQRHWijNphD2lAoWG//gEySkum0kKx2WfGHRRFlBCKkL4zNea+QhvsPHirsl0IW3RkLgT1PaCyIsExS8haKBm306KDibhieQjnEZKtRtOLKx3XGvn1tfUPPPR8apINFBGuDBoaaAbMNBkGwIdC98yu0SlArBgboh7gX1H4KjTevBqbsCTQXmDYkd0EleqXdJLOSewFCjNU+exn7W1dnh1gFn37yseosimeMb5L7u3I3BKXCGXJtDVM8dHshrQeuRTZ3qCH/9u6adXXHRV0j05Frxh7R3tZhvX0D2hsXluY0bH322Us2PDJkq6uLMkuD4YXhBXvv0tKyzc8uaCgnSmM7NVOveX3NCtDe29/UPcWZk1qHOBoy3K5+el3vkWaaoeeJE6fs3MWLNjwyqiw6HIxpanl/eAOwZy8uzEurhmEN64lGm3w4KMAYa8BSOUgdaKDAuqWexD2T84H+4OHkI13r5ZVVIcrnzp8TIJLOJIUknjp9VNcEOjJxC9DBD1JZGdYdpqFv7um8dF8XV1M6XR+8UnviVk0eHv0JMipoi8QrYDBILir7Ozqx8+fO2eXLl62vr0fPyIcffiBKIfsVZmp9fb3OubJUEkIMW4f9kc8A2gVyyGBlZHhYiCnrkbOwQdN3+aOOXs76Yy0xnGdfJXsS6riLqvGK/cUggcy0t958Q++bnMDjJ45p716YnxUQhAaN4QOfg/qdJpN6nr3yq1/6inl+/1//7zU2YTZbbiLCOWDSR5OTOsix0sRlZGCwT00DtpEc2thCdna0aZLDBIHNDToeDxcOJRzqghtDQevqxNqeqan7SXPghM0c2hyUZWvClKNWNC/0u1JBbkBsbpkcmThs+jmbm1u2ubkVK5e8Fov1WIs/aru7WfN6gtbdNeiCQHFaqzDNa7b2eFRuZVwAKIjoRV2GDq9bkn5HOUclmh+scsuiIfzT939s3/svf2+HB1U7c+qynTpxyfxNGDwM2fjEoHX3RmxoNGqJLr95fHk5nlG81zAAwTFSGWKYAnCHmaBCYXJQqjtTG79CbazafjIjqhdFB7RSNguQNxBMFhfIAZsr1qFQ2mjKaK6o3TD/cLE+rtgAaqWTRwQuq97WsB48AWrSrJQlEK6hXyvlbWtj1T54/5f2i3ffqYuUoUjsWwRhcC8bCqHXB4Lmq0WzjliHDDd4jyx0HmwaNKYCzz77rP0v/+Hf24ULZ62lxSed2ezsE1mfMhkcHOhHhWNrSwuWSac1iXMoASGVrS5nhciAYECFKSHJaAI8TT7LlwrisLPeoDEcP37aEokul9OB9bC/xdF7lHDvEbx99eoV+8//138SF/7y5Wftc597SXoz+MpoPmYeP7D7N6/Z44cPRLfAJAM4HdSMhozGDIqjrPp9TJwx4qBJclbjoA8BLMMVUl4Uuse0kHElDTTuhQRcozlbX1wyv7fJ2iMx0UVoQDu7e2xsYsL6cfdp7zSPz9k5gxCWcHzwEtHgt2hbRCJjYhCwkiVEmYMLWioh3zSfv/jFL+yDX35ok/cJ4MyJgoAIu7OD/JAeGXIwXYSehHsThikvv/KSfenLXxK9d3l1WRoz6AitUUfTkLGoB1Qha6m9TVtZnrdCLm3dHXHb396SFXAuk7G2SFTF3t7Onk1NTtn0zILtJ0tmPhBCF0TM9B8aHfkqZKxhn04jQ2HIs45Zz8WLF9TAQxUkQB30lWBoipO+3gELBaK2srJlN6/ftenpBfN5ycQZVrgr6Fskis13yDq7cYMLSrC8tbtlu8mkZcl9goNOhkmtYl2JNuvpaLdyPmO7bPTbGzI3Se3v2Oryoq2tLFuGrCKvG3xQ7GNaQXOi4Gds4H11B7668YVMLGgECItnP4FSjFueUHQaNgpEOOwOPaQ4o6BhuEURAzLG8+Z0o+SMuc2fQ1qvWxcc89rsr+ydyh2Mx4V28nfKhYq66TONGWuf6Tp0EO0LNFygX+Wq+YMxBaPyHqAg8W80CnxPChSZnmAmQKHe4qiK5LmJSomulcbPw37KoAgaZyN7zQUaU7BxyAll/MxO3qFRDHacgLosRgHNhBf0v8mZXUhfVyGcmDPDaXYpjB0dhf3PNWf6unrMAK0fxj1uj3eatQZy5lwtoYPWs9R4uGWn716LiSf0ptxhli1bdEziByiEnbkK5iQutsAFGJj2AdecoW/zaZClgGU1Z1jPO4qfuy4lNYANiiHvgz2UgtuFthNKy9pAN4sjGy6NJkdVpAHQqzQkqIACOYoNaJ90eTWPCmqae7IylSvm4bpwfxw11iFtTtsGskqz1win5nNRmJLfxNmuYGrFHICA4TJIswZl060Vl8lHk16pm1S0yQyAM16oj7LXnG6KtUbxwr+1BP3mDyGcx0QBipTLvkKbjc4VJA1jEBquoaFRNQW4/SHeZ2CMLganM9D8jg4n2G/xOyob1929T2hLrBu0h2SD1VRgOTZFRc6uDHrLMB/CYSvhlMzABYow9xi3yrp7KlN1niM2Yr4Ocxyc8EAQKOxojLnPDNIaOh6aBxqzM2fPKgQYROHx5GMhFBSAXA/OaCieONzhprm9s6ECPxj01xtOWCmwmRLS4uA0BxuA6wrqiPSC9QoSzk9nvFK2jra4DfUNOKOHjXU7SO5bGBQ9GnH6mGxWlMTF5SUV9f3Dw2IbrK6vCzXENRLXXJd3xzC3SUU5Rgo8d++++0tbXFgUhZJ6DCkM65v1xvuibkQX2NGTsKeeOyd6G6iEmDsMpKtmA4OD0mKBiioCYX1DZwPXD7dAPgfrnnXqmELUBiGhRuNj41qPfE9qU3Rf1Dg0lKAu3C8F2tNg5/L6fqydUCAsoxaK8KmpKX0thTjNPK/DcAsggTMHGhqNGoYe/Nt7v/ylJBHoAqnFyOY04xlyVLetrU3b3N5QVA86bJBhNL6ceZwTOFNSqB89ekI10OzCjAxkTpw4ZkeOjmuNyjG2CSaOYxhQu3GPXQB6h2oxNUtzC/bgwQPb2lyVIQbNO4MvUN2tzW2beTKj68lwmTp+fOKIHT3B63ZIw06mII0fz61ycT01W11eFu0WZhHXHmSRsxRE99aNmzY3O6caHqMZUFU1zomE9sH5hQX74KOPpZ+GcQd99cLFCzo/9lO7dphNWiDYZN3dcesb6NaaxwEbWiOu3QyQcWoF+Dl/4eJn6CSfE6oyISOh2AAAIABJREFU6wud4vPPo80KyrZ+cXFRSNPs7LRo+uzLGLyNjY0KIUO3BdrMerp3755NPn6k+oLPxPWC7Yc+jueJvoXGlocD4w/0nQwhqU0ZeLG/o1dmv0eTq+Ep57VyBWHKODokz5SMtBg248WgPEqylneFmrPmuG5f/vIX1YDPL8za7s62tYbJ/czr2QfEwjSFeh6joa9++cvm+Y2v/0nNIQ9tNjg0JMi+IdLk8CDF+uzZkxaJOgoDCfE0aRMTw3IjoTs8lKAUdKpLBxpNFdzdcCiopqKnK6ELoLIDvUGZRHCnc+KggRPuMcT4jrrHBJdiAVoNmwcnC46SCwurylujOWtv77NwMG5bWxgUmGz/uTAdHYTrAVlHLB6PqKDl8EGGBNJA9wsiwOsCWWPFSRHA5s7UjzTyv/nr/8d++MO37PyZy/bcM69bT9eYtfgRZcatu6fNBoZi1tPfYuEYp17OqrWCDhqzoNUqTTJGoCAryXXMGYZIXyJa068aM/0fOcc4HQ4bIJMCGoCGuQWHNz+AwCk8aXoYYvOToSafzenKSiqcKAAoMnCv4uBm4+HBY2rKPamWixbw+2R+AEqwvblmb/7sJ/b2W285zUFXtz2emrGpJ7MWDMdkhoHlKDl43fEe6+7ocZoUL7a1eU3uKAA5fHko/vRP/9iefuYp5Utg7ELTxj1wLjRmi7PT9skHv7C93W1tJEx6gYC7u/rq4uaa051FI9bV22Ntibg+ZDp7aFu7O+LH0yyNjR2140dPSXgJikfB4DKamrWJggQyOfn5O2+JYoCN/qWnLwo65oEmf+3W1U/t0b3btrK0JN0IkxuaM1OUAgUDCB5ImZuAYffPBJADmEJKzpggacWy1jyhqIVK0Vpj3Kuw5eD2LywIOdtaXrWwH0pjRG6EbN6DIyN28swZ59bV2a3XPMhkLJ1JSz8Ebghahpsi9z7WHhEiQqg6BwboHFPXRw/u2c9+8lN79+fv2ezUqnmqfjVAOC6BltGcdXb1aBIvAXm5bGMTY/bqF16xy88/a4fZQ9vYXNUUmIa/vSNswTDwLGG9WcsepmxzfcnmZ59Y/vDAesga2duznc1NHfogqXym5aUVu3/vgS0urlq+1GyhaJ9FYk4bAnJGsCMTPSibKp69HjtIMwVNyeXr0qWLNjw0aPlsVoL6jfUVOzjYVdD2wABWwxE5tN65jXvYpuiaw0Pj1qXN1jVkiLPZA6CZ7Cd3bH1zzXb29i1XdFQ8f5PXIqGA9Xd3WDwattTupi3Pz9ri3LStLy/Y8uK8ra8uWy57KCdZmhQ1SNAacRUslVRMf6YV+v9leSlEWUgQlFVHf0VXp9B3kDAfDnU+xWZQDAoNK7qiGq2UzCbqlvlCLTSZA2Gg6IVi+yuDCVwWQTpZT0x4oRNR+DHw4lmLUpChCc1Bh0rLuZYmTbbQWLdDDfQFrUoEifZkaJNM/0zFEMMtnmn2etYaTQpCN2my6kHQDo3CNrIkvRQNFBPERsA0a0N26nXXDvYXPpejSKK9KjmjCtGhmkXddc6X7JHQ9JwldAN1UjFc1+o1mo9Gc6Zgbq630LFfGXw0XB4pOGnEhOIJvaI5c9NRR5tCA5W0zMGheaseC4L2Bpy7okwUYBvUmzMurPRsQc436LRQdGhIQTv9dbMXdKtMUAMuv6+BuIra6ez8OcxzdbogznFQaBQeDE2cQr5ctOZAk+hdrEPChOVI73FnKEWCMxJpFgVKayTP+qRZwfIa5JWGl3vpjGv4LNIKgsjXEbRG440tujOHIWh5T/eSddTZ0WntsZgKDBUk+bztJ/fVILj8sXYVXnLRlSMkfY4CQzVkUkC1B+MXn+VKOCWWnGOjH4OdqgzHKEQx68Aavz3eaYMDI8ofgrZGNhGubhTzUBuxPXd6pA7t0dJe1twgknB5kP6DNAVgVohyNELsCNSyrL4XxXWYXLg4DAYXzi7LcWiD5Yo1t3BtIp/pU3im9/fIDduSVTsFGw0hKAOMDppE6HvkFXGdOXPJbeIn65sGZnp6WmZcFJfQqyh4setmqLW/v2N7e9CNkYJEhGywbll/0KHId4L2xfrgWWZ9YF8PbZKClXXUSQHeFre+bgp2j/ImyfaCvgcSQCMP2kUzt7u3K1kAsQhoz2BJgYAxnO8bGJCuW7q8qqNWvvTSy/pcP/vpz+Q9INflkovMYG8CQaIJJRqH+0+27ec+/7yaM5AlGcoI5SrLtv+ppy7pmoGa4Q0ARROkcmNjQ+uABh+6HPc5EgnpvhL9QoNGjUEzxl6ASQvnPXUTTRsNJ7UEv6f+oTljaAH61NvTJ3oZNUcquf9Z3iIUP7SCOKnevXvXrl75VLFAX/u1r2lf+Ju//ms9CwAN7LeYycDgwNBMpmOHaYV6b22vW81TVKZXT2+3Cn1qBrI3adD6+gYEaKxtLKthAPll0BoKtVh7nOgEjHtyagpAAvv6+q2rs8fFD+SKduvWHSdXWFiwvd0tR1WNt2stMuzFNZoGjbgB0NunnnraEp1ddXZKwM5euKh9idgC6IEwysKhgAxB0BpjBMRABlSIoQHN/dVPP1UzRzwSjVeC5zzcKmYKz8z0zKy9+c4vZPJy6uQZuVOePnPGBUHvbdvNW1dtdW3Rzpw7Yc+/8JwGTLfv3LXHkzMWaKGmIaagooy6EydPanD8ySe85oqQUO4rjo3PPXe5TvcG9ChrkAQri4EHoATNIuY8RDCwH5Gf9/QzT2sYcffeXclbeL80bzRp7Ffo0FwQe1b29exHGka1BNWgsrdC32aww9rnvrgc0kZQPDKCkgYF1H5QH2n62AdA+peWWXtERAUEehBx8MrLn9MAGmnB7u62agy8GQAv0DhimqJcT6vZb37j6+b5X/+3/7OGWxvuQzygzqUprYeMaQKB0ceOj2hitL6Bp3/ORkeHLNzabPMLi/bgwUMrVMo2PDpmvX29zqLX45GejA+L200s2iq0DC6/xLllCiWoYk4c7aZ1bOBF6aHcRNkd3Mo7AU3IFmxnN2XrazuWPSxbaxjudo+ojaUSbY9DcvoHOq1/oNtiMYIlOSAIP8RNSgZNyjSjCHFFBi5aIBCOMsOFfuutn9t//d7f2uL8un39N75rF8+9aO2xfivkPdo0BgY77Ojxdkt0gzIUrFxjs4fWwyHealb149zrXNVAUJpxYnOBkxySTozo3NcOD7Gyx60qJ8dGDlRX+OOIw3QM6lLFQclMOluZxMo0y030+dXFxwiqB03hBw8poZxM0qF7HTt2ROhhNps2q5YsRGGPS2WtbHub6/bLt9/UhEhUs9aoLSyu2OPpOfP5KTyqtrlDkGXVgs1h6+vsE3zNAcBGz1pxmUomuuC3vvXb9sKLl8X95735A03WHPTLmnp3c83u3b5us48fakLB9STnAmG4s8ZmQlEQ/A7lDfvXE6dPCTmjKQM926ZBS6VF1zt+7JREt2z0FDM01xxqHAiffgr/+rH19HbZ0aMTEuAS+8CGRjNw69YN+/j9921++okaLBozqDXUFlDLoNwwseKQZpOF2kJjRiOoLDYIgEzfoUmRB4XQM7Vv3uYmGxwZEG0Ci9RHd+/a4/sPbGd1wxJMnsjzq1StPdFhp86csZPkuIheEpUOi2ySVPpACJwfF8aQ06NA5QFVpubhwGLzD0cjtru1aZ9+8L798Ac/tCsf37C9raxFQ3Hr6u611mhMuWw0l9BTuKa8d5CoM2dO2Qufe0FC3b3UjkxX0JlhNBJpazFfc8Vqlbzl0ilbW1mwmalHtrIwZ+V8Tq6FIFBQ66CQgKQyHZ2dW5QgeT+ZtmC400aOnLOjx89KR0boMp8PWqMssEGiSgVNHtmoOrvi4nuDnBG38ejhA9vaWhcKDno/NDRmTb6Qra5u2+TknG1vp+Qqy0QS3QnDHLSq0D4HBrvN7/fY7h4un5u2vrVlqfShmo5wsEWUxt6uuMXCAdtaX7aZxw/t/u2btrq0aHs7FDVJq1Uqajhc/hPFfs3CbTEZZ7Bu6b/QNrjCz1EDKVZpxrhJIIMgsfRlWTKnhIphIIHWE2fBgqZrNEtcO5d76PYFx23HkdS5ZvJ/KGL4lc2fxkkGRiAroaBQC7lZKgsKPWiruOusUQTITIobuhD2VfZXp4drtmLZDXb4e4Uy4+KIG2oL5jfoqPyi5zbCpDkMG8YZjqLobOfZ3/nBM6ExFNN3bOELhToFz7ke8rkoKNy+68wsGpRQUEeGSA7twp3WITEcomo8CMfRoKRB2SNc2TnAKhcKhKp+HRvImXNcdCYkLhvMK+dJt+c7K31en8NX7nfJA2v2NFm4rvNyUwTnisnUjQaH68XF7+93KMDOzo5QHcKUmeBjfAB91WlUnYmKmtB6+LXT6pSkL6HZobiNtkass6tT7wORPigLU1VvM4YhNILNQoUwGgJNoDknZ0jII99fcSwl0fbYQ6FeBQM0e1XtHzSfXEvWNAUH15mdQXo33CxFeXSUGq4DNvA0a5w70JzQqLQGKYpBXx2zhTVDc4IGRXmTYXQ/LlD9M8qozgYQTNxlm233YFfUN/d3fmv2wQTB5p7haMHyuZL24oH+YevpGZDmieIU5AxaI5NoCnfWPTS3jo5unb1OZwPlivcAlXLXfE2gZi16XZBKAm4Ve+D1S2vV3tkpijUsBk269/YseYA7tDsHeY65ppzLPENQ+g7JVAQdLXF2H2rgBAuByT5DQa4Nw26yufrqmjEaHBqqR5OP7N79+yqIeT5oxDCnoCA7PEC702DY1HT/ibiBdjg+PmZnTp8WjY0/c85heHDz5k01WmhtMFTrTnRZV6LDWkUnLVkxnxOtU1mQ6bTOawxWeK9o5kSTQ8eztq69hvcJmwN6J2cQn+epS0/bb33zm2pqfvzjH4vtArQlumo6o7UCugmqiJ6H9dTX32WvvPaSjN0cYujiGHjWcbwmD4vBE4gq9Q6FLc8Agw2aLxg0s3MzVijAmnLREtRIPDM4StLcAQRwJrMncO/5lTVILUBzw3MExW9hftHp0tA8o281Yo9wk8YSP6dGenBgQIHUuDWTMcZ7eOWVl/X/f/BP/6ToITRo7F0u5oT1ztCKc6xm+8k929pZt529desf6NH/ZQgJvRBnyvm5RZ2/0O+SqR2bmZ2ygYF+ufbhSEldAtoGgsU5BgWTgS0OjSDL6OHfeOPnovyJJSGUDVSzTXU7tF7cNHcwWimWVRtcvvyCnTl7zvZSKQ3cMcbi+j94+EgNHkOMaCTsWBXoBUFlM4c676BYku174+o10Z1BpV54/nnr7XZNGcNuQByowf/v3/2DrW1su/s6MmbHjp/UubG6tmwPJ+9ZuVqwl19+3p56+qJ0re+8864tLa9ZIt6lwSrDbxqzkbExrRX8DthHfZ4mUQ5ZH+NjEy7DsckvK33uw8OHD+zBw/t6/ww/eBYXlha1zl955VX73Esvqf6leeYcYY9CysEgA3o1e4JcamEpqHZwOYCRcETPD9RN57zLXu0GTtTlnD1kf3J24WTshgsMSOMORa6Zbe/s2twCA/+S7gWv8f577+sMunjhgoYvOIKyf1+9+rFNTT0UpfHChTOq6WHG/Omf/Jl5vv/DD2pYptJRwuXEuYUDCBEeC4hJdjjUIktYhdLGgf9iahwePXpocwvz1hwMCiJHzKrN3u+3dCqpD0vINPCpDoU671naCFkIu9BSkBdodrUaNATBa27SCP1Gk+WSXi9zWLRUkkk+xiK4SrZbucQhw1QRJ6KKINSevoRFY4HPulAaJNfIcMjSAGS0gNhg1Ez6MDdI2+3bd+0f/+H79t57n9jw0IR94+vftbGRU5Y9dDlvFGNHjvZZ32CLBVtpvErm8UIfdKYR1arfqmW/nJgJzS5J7O5yaigGeB0Oa0T/NGWIIXEDpDHhcGLD4sDi/0jjQjBtBacvR0UJhXzGAJvGTLVCvUljw2Gi1+LHFKRJmyYHAJNgppUT4yMKosVa2Asa0+Sx/MG+FTMp6W8e3L9rN2/c0CaKGcV+6tC29w6sUvPZxu6+LSytyfI43BS2RCxhXR1dWoigZvykwMCd6Bvf/E178cUXrLe3ywLhFvPQLHopHLK2v70hg4X5mSmrFrMKTeT6A2GvrW7oEASdQ3fGwwn//ZnnnpWgFQRpc2fHytWKnKbQgsURdQ4M2/DQqN4LrjlMhBquPriPgZKdOXvazp49ZfFETGgpjRkH2/VrV+3hvXt2mEpr40ZwW6145JAEXaJQKNfpAQOa2vEZoSlJWyhXJzQ6uJmW5VIoS+paxRJdHXbk+BFt+suLC/bx+x/Y3es3bHd9y/o6uzXhDCNcTyRsZGJcGWBdPT3ObTCdtr19UJ6cdF+BUIsiJPKFjJwa0eawKYMkcZDynBGyDer55k/fsqlH89bW2mltEcKq20W9qEmHQ5McVHOGZhSzjNHxETt6bFy031yeIq8k6iQ5aaEwz2XGMul95eRsrC7b8sKsbRPqiAMX2YRoj4plTa7ZQA8zeVtcXrXNzR2reZptaOSYXX7pi9Y/OKbmISlkcV/CZBpEriMmFVvbTE8PrLenS+GVA329trm5brdv3hAfHsQYjUJP94BVaz5bX98TtRG3p1hbh/X3D6kgDoRwD8UooWzBULPMAA4zSSFze8mk9Ak8Q2gNE9GItcfCWoc0nZMPaKDvWWp/18rQBWW97bIFMbVwlu5eq0h75op6Bi1MpBvhztroaSRUuIJMAZY1W9XjtRzB40J2oXJ4jPQK1rsLonYhws4MwxniuMBpR5EUTU5UCizAMQqguGgWOuj2BGcGokGBOadGkDMQIVAzvoZDlwPCNYIU8xAnfFasYEzS7KiY6lJcmjMoEcV6wzCCYoAGlIMZn0lXeDsFLY0Za0foUp0iSAOkXMY6bVNIY43GjwbD2ao3KHw8N46G6Jo73jeNJocn+xzFLkWii0Zxxg6N6ARp3KpOf9ZozkA4G/st74FBAHqjxntrUv5Rw5zE6dJA9PjeTI0x6Shmi6Ircx1Eq6w3GPxK5ATNGWYKFy88Za+99rptbW3bhx9/LH0UhgWBYMSyeZwjaT5dY9ZoTJnQg2YxBI2JMmc65NFsoqtQPMnOjgY75UrBom006NCGGCC1ah8LBmnYc0JGYH40cvagMLJ3ZTMMQKty+QWR4L1yHdXcy7CLptZRVCnGuB/QetC7QK8EnaGQTyaTn1mck6PEfkOzrUKFs9xqQt1ZZwxz3T3zCgl16Cpuwu73Qvhamu0gk9LXyDmvmcaf+A4XDg2NnwYK9gioGZRsTAG4x1ARV5ZhzsxrgMWJyRng3PvanFGB1mfFsrkDMw+1SsS6uhNCfxl2ZtKY7tDge80fCFlnX6+o1jT17L3be/vSx7Gegpgn4LxZN/ekKVlbWVdoL+YrhVxeDCMQW2hZFGgNdJTmh2Kt0aCBKnKPaEY4l0C7+JV1TV1EYS7zCQyE60Y5UEyJd+H/8pyB7qCD6urs1Pcit4tiluacZicSCls0HLG+rm4NBnk2GMykUyk5R2JaQk3AfeX5BIXijOC8Zf1Rd4CkRdrarFSrSn/Ij2eeecZeffVVyT3efvttFcEgU6wlhtlcDyjZoArsVTgRjowMyk2T4dgalEnutVxTA7pONE8882jN+XNfb78a4mi0TY0E35fXA31hcMfzQG0ih+HRUXv+8vPK9uJ9MBx2qFxJ36u/f0DPEcgHWp97dx/IKAPdFO+ZRgPjKSiNnOGg2Dz/FPVbG/8fVW8WG+m53vk9tbCKRbJYZHHfd7K72bt6kXQkHZ0j28c+Y+dkksxdMMkMPEYGgYFgEARB4IsECDAXSS6CwMlFlotkBphxMJ6Jxz4+q/ajbvXezd65L0WyWFUsslj7Gvz+b5XsaaAhqSWRxe97l+d5/tuhmmi+FmYR/Nnjx49VYJ8/vyBNILUAU3cGIJzh5WrFjtMp29ndtFT6UFlV584tCImBOp5MpBWwDhIE3RwkCbr97OyUra2/FfLjdOQ0YrjtevQeaFhpBKkRE0cp29khM6+kxhFqMzEc7FXdvZmssmcZ0NMwDg2N2HvvvW/vvve+Gm1ojRym3IPk1XEf4DcAUucMgYp6r4Ra4wbJ+ft85Zk9vH/f4gcHkqPcvnlTjRH3C46guGGe5Yv2Vz//tZhWUJLRiF6+clX78NnKE7kdzy/O2O//we9KcrDy/KmQM84nry+oBg3znw+//31Rd1++fCnPA54/Q3EGIqCqeF6QUccdQS3BWYYjI+hxS5N8cBjX4IZ3MjXNYGdYjTPUezXgk5NikBFFQM2DYRPDD2U55rO6v2jcGEAxROPukMFHoSADHAYi9Ej83Jw1uGOimWSwhcaU/ckv1inZlJwpNGc8C9zNP//sc8VUoQm9evWy3bx1wzKnx/bzn//UVlYe2+jooN28cU1mbwwP/ugf/ZF5/rf/41+IQg+MKueW2L5cYJgIkuPFpYBIFyRseHjAJib6dLgBGQOR5oo5GyRNe2JMG1yaMihveQSwPsHqfuhLpyea/PFDczFxobfsgXnAHKr1OsYcFELuQnNZA65QLhW4mL1Wq3otdwYdyGO1Cl/LLBjoslAIh5iGTU4N28goFCemy84tkaYMN0aya+igof1xgLLYoWOR+4SJwV/+5V/bv/pX/9r2947sgw8+tndvfWQ9PUNWLjZ0SUxNTdjiUp9FetGP1Mzjr5rP7ygbFFhqzmp+a9ScLsHn7uGmiN1NxGnC4dkKMWJCACIDqtEVVvHPpeMyd1w6Kj+zE5v7hZo13ZZbpmGa4HOo08jxnMlo4jDEVQl+Ps+aiU1vb5f0Id5GzfKZtK2+WrHY1rrVyuTtMBWMOUMO5t7+dvO1hSydLdqr1Q17u75l6eMz62rrsij5Ez0YEATUKPGO2Aif/NYn9vf/k/9Ym5fDp7unywI4IlZLQszerr621bev7Dh5aJ3BNhXhHOYYcezu7ksrAcUFq/WjRFIo1fsffmBXr18nEla2vybtj4uGBcofGx0XR57pBSGJd+/cEW2Egnl2btZu3bqpwEJQM+hXwMeYTDx/8UwuWrEdKIBefS243Uxu+e3zsU4DMhlhcMGBp2wgzA28uGyCejijFtY7FsZcmMQ/jIyP2uT0lA69xw8f2a9+9nN79ey5BRoeGx0ctokRF9ZIQRTuiVikL2qdkbAuK6aLDBiA/8mKUSRFHc2GozkyWKAY7+ul4OiUdey3d+7Z559+bi+fv7J8pmw94SGFTaOHcw1ZjwVDHXItjA70SXN37sKSjY6DrIWU64J2jagFaJJeL66EBctlk5ZKHNpJMmm5k2M7Sx9bPpOxermksFcQQwlkqw1RX5NwyRMpIXX9ZJvNnbeZufMWjkRVHFL0oFdV0Cr5UyEaXSh1NTUb7C14+AwRjmJ79vjRQ03tpiamFJoNj/4sW7LD+LGdZgimD8lEhfdDo8sahEaTTHLBpqxUzklLqnBkMqbaQZ3brDfcZT3hTqtXi6IyPrz3jb15+VyoIG6yDJAoQuV02nT24zBmO4L+KUOwjb3owpYZDHChsg8ovk4yDFyceyONMVozGlK0Z9KZ1bA298gFlCbCGWf4NIGneZFerWmY4WiO7Gc3rKL5Y2BFQTczM6UJHOcYxTQXGYcC/0zTxpkqJK/CZJnGzlEa5ZioQGyPeZn+dmCB7rQXDC+YNnI2s9bUtJTZD81A6JbBkbM1cu2Uim+HjrRcEB2tzaNLju/PrxalkYkkCKZzu3ImGUK1ZCHvUDSKA9H4iCSpVbXXaM7QYjjEy7EQGGg5miONJGYiPiGXLVMKJp26cCm0mwiWmkHs53n29WYmZBPFo1jOnmYtJ4MiR/WUOQc/K/RxpviEmBfJWwxqmPB7P/59Nf5ff/2NLnEKRI8naOUazSk/o7Obh+JCI8S/l2mMeTWB5SESVdLScqiIz2LbTjGZ05lP2DzaKShTfX1Q9TH5IPYiKxSd4p5GB02sp4H5ixt0QQXknsYmnnXDAICCTjqVAk69Z3o/FBhjo6PWR/AqxXml7Bz5GLz53TCIYRrSZg02aSiiUelhoXzhWMfaB41T9IAP8xE0Q373z9xLNNwEtdbK0rYxjW7lvvHyKe4ZMELPBC0j8gPkAKc6DMtk6Z4grmff9mIHGm5yJw8MjNjgALmsjn50liXMOi7N7OTkiE3PjGtSTqGUz7IH3CAVk6K+wQHzwBaS61xzMFYsm1coIDQnbMNdUgzIhJqzlKN7UoSB9mDP7ZDrgPYAdziUKd4zZ7V0KPwZE/twWBpq3vvW9pY0O7yDaE+PTU9M6F6Rzp7gbzRcqaQbimtP1hyFLeK+bgvZ5t2ArFFz5U9zCipmoMUvhl4YlaSPU9+h56ARFL80ADRFLECepbRbQhFDViZeoVKRyQtBuTQEjx49lOlUi45LI5FOo7WhSe5T/hifibMEFgQD8Y2tdecOLRdG1r2z/5dzJlq/ckVyGLTRUBJphqG6MvAl/xT6IWuFr6FMPUxMhkfs/fffF4UMWqPMXDRkD+oOmJ6eVuPJWmANb25s2t073+q+p6G9dOmiGs7x8VHVTex56I40bzxfng1UPtwV+TPc+JaXz0tuQ3Ny4cJFrUloa4oBSqWUc4e2/ii5L6aOQpKHhoT0aC8W0JSiQSvaxsaqatGRkSF78vSxFYtZGxoZlEMkw0rOOppXGtVWpmUgQHi5aZDPz8nQHSkG74BhPPumXCyr4YTiB/J24+YtZZiCmkP3RlcIysrgkPshc4pTKDU5VPuamjDcKsdGR+Tc/fTRI+n2seyPhLuEBhIpwL/HaAwq4Ju1DVt5tWar69tqQvEAuHX7Pe3rz7/4zDa2Vu2DD9613/vx76gmvP/wnnLA0JERHcUzmZicsXdu3BDVEJ8LGjTOdgbLDDA4m5CuQE91rJBurQXqPM5VBhH8GUOHe/ceaD3APuHf8UtrsqtDxjrLly7Y0uKCzMKoO04zJ9ojIFicXbi/yoWyxB0KMzBRAAAgAElEQVTrfDhoWsmOAzlmfV28eFHnAqHd3357zwETi4t639ILlsrOfCVfaN7lDALrQmTXVtckAfnRj35HDe/G5qp9/tmvbGtr1cbGhuzq1YvSEnKe/2f/+B+b57/6k/+2Ac0AO2pRMOpm586dt8uXLolPj8gTLjD/4tq1qxbu8tte7NC2d3bs5DhlkWiPDU6MWWe0R4c/U9IaVsG5vCY+0ENC7QEXmkcnAR1MAXHNnCCsi+VWxdQYlyDntOWms44CyIuB2tCo+8xrbZbPVRVilz1zgdHhrqimZ3S/YxNDNjgUtvYQZh/N5owQazV/6Mxozs7kSskFhni0VKrbV1/esX/9539hjx8/szZ/yJYWzyujgvBBJvfqjsdHbXi03dmL14tmXiYA8PtbAmxQQhdMCjXO/HWrGZQf6IZYrRYslTzRwcPFqUDL4RGXnRDplWMTC8tNt93EkSmNy3Bh+vg3UUCSccgIEttnl/rDFFV0R69pA4MQQU1hIZB63x+NmLdRtY03r+zXP/tLe/nskQV9Huvp7hKNiwlYrgSCErVwdMC2YnF78OS5be4eyNK/w99hAxEOYpeVweHAJX3j5k1lv7373m1lOaRPEjY5PWG90R6LHxGM+FJTFGhqfm/DRjC1iGJjW7fXr1dtfW1L1ANnNe4RSsrlCO3v4pXLFuwICXnAKIQ1RpOE/o9wSy5GEBmasy+//NJevXophBPe8bXrV4SegagwRSQv7/Q0batrbzTFSBymrFHzSXyKKxeUGq8HakS/KEFQW9gTbprvqF5M08mJaxkyUHQiIAa5ae90FvgUJxzwcLYf3P1WqFmU7LZovwTbiFFp+KBr+oJtmkKDkPHuwsQNDPZbtL9XDkdnuYyKbIpDCm8V0r42SyaO7fHDJ/b1l7+R9Syh4b3hAWv3d1tnqFsIjj8YtPHJSYmBu3vJGxuyqZlJm52ftvHJYaG6IEttPpzlvKK9lkoZKxSO7TR9aKephBWJpEDg7zhrVi0WZU2NAxbOTwxuEPEfHZ9arli27l4awCWbnJ6zjnCvTC24UCjloaZSHIAYgVzjWgXtCOE8U2EKFAx9DvcR0b+wvZ09aRHJakOknyuUFWJdq3uth6n5yLhCWUFHBocGpW/c2lqTnjCTORaFGf47tBE0aVxEUSgNfI+9Hbt392s1Z7GdLU2YgxTPXV2G/kcNkgwrKCZc48G5pKgQnDRp+DA9oLBv2oWjwWUCXwTtL0txah4s8YWI0eDRTDC8cVbSFPrSPTUbfy6flkOjOx9bdEd3wNNc0SCyHkdHsFb+GwQblKNFJXOmJRgzgPr8u1b0Qsik9/NZEJvmTpdPJQpHsznjfOaDuZzElsMi57Frnng4DKTkMN/SYf2t76NvIIt6R4FsUQs5x1rGF+yblk2+Q5WCji6pIN5WM+0QL1AZLkyaU4TxPAvZ5/NMxTr4G6dHfgZFElRxlCQSouu7fB6+n5rFVqYJDaqcMR31kEFWAYp5FvctZ6SCGZNMH/QOYTLUtH5b1uPXr9/QGiduhIuZ8+IsRyMUskhkUOc6X5u4EQpB0dt1H3BGowlCP4ouqFNNG+uBJhSqEWGztWreqlUX9ULD0dHZZm0BhigYdtSkVwF1cQODdjU2PsxSMHI6PrGtnV256UIL5Qfhv+MXAndRJ0sVNVHQ69CWQVHm3ZGVBIrAWUvTRgNB/A3TZopt9BvYWEN/o4CWhTT3NuvC3wzVRq/XRGBBTnCfReoAGsTdAYqo3KQmzZNinfeLfoZAb5ovULRIuEdmRphyxOMJ2z9IWCJ5IkMBNLVRzusQ5kIUXMeWSB4oY2l2btJmZiY0MHT0N949CBv7LKDahYYeXXsKet5xWgUwlGScdJURJwt+jzMEOUqqYEc7RfPM1B22i/THfujAaN17LTrQr3XnBjk0es65kiEsjRt/RgOyvrkhnVZ3V5dduXTRspmMra+v6W7imTIY4H2B0Lfy8fgzmlzuCNBMDBCWFhdFSc2eMFjIKk+WApZmz0VwOMQcxAFUiuYQej46KFEDS9QbNNBBa3gdNRhaHgMgzBYYatKYIRdAp+gQAu6KklCq8+cviG7I+uL7sk/Klbytrq82nV3bpGdmQMb/wx6ScUK1LjqlrNK9AQ2rHf3WMab4HslUUt+P9cne4pnSfPA1tja3dE7/baQS1Ih3ICMe82gfETPw4P59FfAYL+AIPD8/K50VxyFNCBo16jBQqJevXutdMzRhYIqJAwN+aon5uUVZ6R8eJm1ra0cNz+Hhvq2uv7GT05TVGhWhc9SLff2DWmscIdRrMEJgKWHOhKsowd3QlBfPzeszEWXDu2IwTSgyQycaPCiUoIzIiJCs0IzxOaFm8jMyqKWxmIT+LwnApJoIcj7JOkPj+HZ9TXtVGlicP7MZ+Q9Euh0rCGdi7kD+eXN91Z4/X7H+aK+Noi/jLlBmcESh4OeWXAzS3fuP1JztHiRUOxEHdO3aO4oQuPvtN6qzrl2/ZB//4EPztXkkM+FcIf6mVMLVPS/0+8LFZd3haP7QUTqdsF9sKCjCC2g3oRGf5b6rj7lbQLLQZPLfAHbc+/aBBh7QChmmQFfkQJUjZ6hdWcdL5xaFbuIGSnA4Q8BSuaBnz92PPpGhLGcp5xNfi+xfYorYt8RkwLRaWVmxp0+f6UynJtP+VLamV1Ki/qEhNdmsT9a8gsWPEmJOYUxHzuWbNy9tff2N5bInFokgVemTaz2o6n/zJ39inj/8z/+oQaFNk3Bu6bzQiIH+QXW3CEifPV2xZCJhF5eX7ZNPPlLj8QCuczKpQ2MSfu1Ar9X8tAkNuQ9VmHBywdfqFuCiZUoqiqK7dHhY/GIhMtVlwwH5QkVyInBnLyzKob9NFwi0BtAViptyqWFnpwXL56sWCiJYHlZBzQWA01xnN4diMxtZFAsKLL4umjafpviRSJ+87rnYd3aO7N/8+V/ZL3/xmSiH2PiSUM70iILu9u2bdu2dK9bXh+ucVzkLuQJObvUmp50iwhVeIC6t8GkQH7j5FKZoAeAfw+9mUSood3jE+smLUdHNAe+R7TZwdiubhq/L75bOjIJIzkeIWYQ4clHjLkZjzSHLRJhwwQN7+vSxy6Pr6bHZmWlbZMJmdXt074792z//M3u98ljF6tT4iApSpv2ZbME6In0W6Oi2p69W7cHTF5Y6y5un7rN2b9D6wr2iTziHKxfc9+FHH9r7779n/YP99ubtK2Wu0RiRk/X8xVN78uSRxY8O1Rz39XbbyMCA1gSXXCx2qER4RLNkiUEbgAvPj4ez3/TcnA0Mo6/qksZKFtlYEkcicmBC/Mqm0GW3tmZPnj7VJBcIG60dCA0T5lqtJFMNPgPcZ2gTifiJFXK4h+JehgDVq7DH/j4mb84djmbQBRE6hzP0HqwnGmFqLIpNKEHYXWOPnyvmbX1z07799lsX2H0Yt05/wIb7BiyK0BfzimifCiIcThtMmckxQ58X9FpvX4+NEhw8ENV6TSSPLHMGTceaWXBey5xmbe3tpj1++MzevHxrZ5m81utg75B1BHDm8qvYYDo8v7Rk41NT1tsXtYHhARudIJx5zCamRoT+krHS3o7JjMfOzk4slzuxxMGWpRJ7lsukzVOtSmMWCXWYBxci9EunZ7a/t29HiWMVSkfJtGWZ6oXCNjo5bfOL56R5E+ojJCRooQ4cQz0KoKVwVsh6FTqcSYA8NjqscHoodMlEXMHle9t7VilBscTEoEOTXY8fekzIBodHxFPv7e/TRU1BKKHw6mvb3l5XE44hEVxuoh0YTpALh+aMi+n5s8f29Ref2uqbF5Y/y0gny2EMvYz9psaCNVDn+0MB4+xpjtG157wWhKpFpmMVKlXe8hTzIGT1uqgN2Ogrz8yPPhXUlUOJr81wB+dU1+zIOr9ZyLm/OhdAKHU0Jvqa+g1lD6dILg9MdnpckX966ihrIEc0zien3+kv+XyiCQZwf3ToHA0lSB0LmOLUZao1w4+b+W2u+aJ5cRx40fuE6LtAZeVwqTtj7OVMLoSYQc9sujTy34s+17SP1zNsDp1aRh18FgopkCM1dPr6TvvGz9gqfNVQKNPLFZzO/c01zSq4m3b3tYZzMuTdcbpLv4bZCCimMk08ot5TlDpzkL+x2Nfzlb4PGmhB79SdN6DmzlKez8dPKuSzUpNGh/WIKxzFLcUUmqbunkGbmFqw6ekZIXdc4lDAEL2fHKeFSuEe193V7Sa2GIvIzKlJ08KchWEbvoI48/phgGAwxZ6pWrAdm2cGSbAu0Ff7pP/kXunqCGuwxJ25s7tn203dDw0u70K0PBpMDFZkigJCWtFZihMha581BCOBCTI6XQwIYGa0mjNoQuQBlSol0YKge1IMaeDgpbFnTYOaOeSMM45BKMwZmjNothpG0AwoINoZOvF5oJ4ql5OQ2I6wqKIYA4Cq0XAmkmd2lDgVA4W9SePGnmHwgD4IXU9ff7dQs8nJUTER2D/OxMI19WgC+Ln4XNx7CWh/iZQbahGR0kEMRVBDDJY293fmJKPCmOeHxpmBCOuE84cCl6JsZATmzqgyw2ga2EDsOyFrMAbag2p8eA/kjXEPQaG9ef2GkHvYAvcfPLCN9XVN9EHJQcscBRYnPxDDgO43iknOgAvnz6lRY7BAs4c8hedLQ4T+lHdBM8za2t93OnF0fiBeMIeglYJUcEbTmHrafEJGaEooXmG9IGHhPoL6SgPGO+ddgRicO3dOjR7nOgMH1gH5kBuba0LEOXvQOUPvbNU1nDnsBZ4tdy/D9VZuKVRR0AmaKXSG7N+lc0vaJ+xNaHkMBlmj7CsaDqjcaBWpdVjHWsthUFfQq6Ktvn2r5ggNEucLz4xcMRDNw33oqsgz/HZ4cGRvXr9RI4Buk3MVpCka7dbZS/3Ls6PWg+nDPkqfpCx2sKeGdHtnUwHJly9flgkXZ329xlnpdwPz1TeWoBaymhgxaM4YmNIs0CBQC9MYiEZfc67f6CSP0yeSDGBqQ53U1dGlAQtn1vjoqKza0SROTU6JYtdDYzU+qnP77dqavV1flYEf5xhodzGfs1CwTc0YPx/14mk6rcH+2upb29vdscnxUTVnlXLRKtTpPp/OgeUL59UAvnyzbt/cf2prG7sCI9rbu2x+bskuLF+0zc0N0RgHBnvtex+8a3PzM0Kq0CVeXL6sWKIXL15rz83MzWhtQEOFvSeUNRQSnZXzDHowz4UBE+c1gxbuAt47qC5NGh4BWxu7dpdheCotVhfnDOc5ZxP3KINGGF3UBMMjAzYyNmwjIwzv0dmmVNNquIXLrddlHkP5BTVjr/OLWoZBjQalxaLoq6xLPrODSlyY+iQI7tCQhk2YgcR2YzrjeiO9OiNiezt2ENsRcED0R7lMpFTKfN66Xb16yf70f/1T8/zX/91/2eDg4mC8deO23XjnlnIpEOA+fvTUvvn6joqVf/8n/5798IcfWbFQs4cPHsr5D7eh0clRa7T77bhwZrlCXo0ZlMYQBW1bQBSW7k6c63L6zYEDusbwkh+QjcNEBTcc2FJMbWniJOCTNiXoJlVnBKKiTfNqEpHLlqxa8Vi0d1C0J7rZUMhn3jaPYZzoIr9EltHDh6oD4uFcGZlc9MluOH9Wtvv3V+z//bP/z54/e20jIxMyGZBNbLtf2o6r15Ztdm7curpBURoqAgnD5NAhl4QpGd+Kz8llwfXNJc4cmA/CJXd0lLTtnV1Nrpi8MFmZmhoV/YxDmyk1z4TDClcd2U8zqVegqLOplol0UxvixOU1TTPR9LXL6poiqSIOMYf83bt3FMQHhWduZs4uXVi2Nk/dVh49sK8/+4UdxbZtbLDfpsZHdQlwOOaKFfMFu+ysVLP7T57bm+0DK1RqFmwLWWdbyCKhsAI/ZQndcAvx8hU4tDdFH4EyyGTi/Q9uC/l5+PC+PX/+VJA9zVEUKl9nlzWazjdMXLCnpeEgeBAXKQ6f9OmpFcpli/YP2Mj4mA2Njli0v0+UC54vhfT42JgaHZ4hb5pJ29bGhm1tbza5231qVgvEMVhV2gPeH4cph8JxMmupJO5kILAu6iDSzfQCYT6cchc2SFPGBckB2tNDKCSTVxcATpYea9WhXx47TCTs2wf37Wc/+5k9fvjY6uWqjQ0M2WBPVA3a5Pi4NjODBE5C0K0QYc9+1g25VX6hZvwGBYCaur+/37SjZgKftcN9DF8Sdpw8tUK2bLVKwxrk65nfujt7ZUhzhoNqd7ctMdWcnZbrZSQasVGoPrOT1jfAfsNwAWotaEVDpiB5NWfbdpo6sGLOoWbdoQ4LI34uVewkmbJU4liXGFz6g3jSMvmitXWEbXBs0iZm5pTpwpT8DGfNpi08tErQUAYR0gEFMV/hkM1pz0MR5ODn8icUHeRs9e2mHcbSsp+fmJyyqdlZIZPkovQN9NvU3Kz1DPSpyYOKAVJMUwcFm2kY036FU85MaB+TyVUpFWyHXLi7hK3ftdTRgfZQR3vHd5Qv9rAa86YdOQe/ClvEYqLlOJ2CjDMCjp4nmqtQLZ8zpiDwtlJVCDUFHs0ZFEerQ5d0jADwfKFYTX0Za02FiTRgzlgBVgOXABeSy/1qGiYpCNqF/rbWKSYJ/HvZTCsc2KG9oo8R/9CkZOrvyeDDKVfNH7qvlnuh033x82HgxHnDXudyk8MueVnNr0PTQp3L/+v+vWtaW/ounhOMbxk7MT0UGuR0Yy00GkQB1AjqmgP1eGBohJ32jAuYi5rv6fLg8o66Aq8fKrlCl51Oj70NWqroEsWl0ADTEMp8X4gSX1tuqcF2/ZkaA+kBsft3NvvZvDMXAqVUM0djS6RHM8eG7AlQUcyqcHAFhUmnyapqF7Xn/PJlm1tYtonJWTmJtmJHGDJSYMBE2dneti+/+Oq7UGOaU+4JFZy4BioQ3MyvQGyXy1kuZ61cQR9RsVCHV1le3d1kUbVrHSrnKxzRGQqzACYEDJdXr9/o/FAMAU0/w4S8Qwh5HzTQPFtZkXvRs5FBxH3rNGmRSKdFoU4G/JanYWgPqjijuKG5Z+BFFqWKIA0InUMxKJoGDAjyaVLYA3Wz41RKqKQ0aU3zLz6DM5gh9BnTHAxUGmrOyHiK9mIlzxmPk19RDVo8npZWXIgYlmAdUIwblstnrDfaZWPjgzY6NiR6uFzWKjSmDAtcbcB9xfnNPoV9cUx+Ua0mNIf3qngcuDxQU/NFFcM0ZlBHQS3YZ6C5RMnQpNGczS8s2KXLl2xubk7Pif8GmrPOO9aiQt4dEgaiiYbOU/fYtUtXbKCP3K267e5s689jhG6nEkJa2FMyMPNBww+L+sQe5yChOZqenLQUtM9dsiHjGihQBFK4UkcwtUf/RXPm9Onov7rVGPFsiS3ATANaYx3kAipiNwYweXvxckXICpljNJfoT9Hy8HOgrYNG2BHCSZKG6USfi2IXZ03QO352aGs4I7KHHIJdlXyBug4q4/T0vJorZYP529RMYy4FOoaZxtzsrJAILPtZs6DLoFoYf3BzKnOuw4VUU8xD73N3TNVKRYxLMCxBp7ejbLlz55bsnevXNFgFpaRxZc1tb+3Y6tt1rT2MplpOpyOjA7pjyOVi+BnucmguA2oGAuVqybK5U3v5ckV6pqWlc4qEaMkkyOkMKAQ7abs7W2pU+P80gEKb78O8CWSIvePcYGHx8I8lXJs8PsksBgdHjTQTttjRYVxn39XLl+3GjXdsGJMwztMwOaIem5ie0HAAuuDG9qbCxhnioPM+ih8aXIBenH3DYVEa+Y2ejTWH4VcXKCmDuWrZor09NtBHXioGQTQ1o7YdO7RPv7pvT1deq1mFfjk1OWvX37mh5ujJ00dWKJzZ+QuLdunKsjPOqlTsvXfflyThs0+/lMYM5Gx8ckzNOGhZqzlj4O5o7gGtB+4xmm50qpxX2sPhiNYgQ5edrZg9fPDYZeRWKvbq5Uuh2+Ua66Vo+SKxVEg4GAi029DwgE3NjIuKqsGmhsVuaMcdw1nMWqaBZ427LLiqUDrHtqjr84CmMehgUBCPH1qpWlZzLH1csWzr65vam8iBqJ05L169eG6lYlYOjZMTw2L6vH69IlnGhfOL9s/+2f9tnr/69M+EnG1sbKtovH71pqC99bVN+/zTr2zl6XObm12wv/cf/T05BtHFb29tqakaGx2zzt4uO63kbf/4yE6B08+yljpKWMDrtY5AwAb7+20UPUjTQpiHxFQH1IzCgAKf6QzQJLbhTI9AzkR1bE49uTAV0lqAe83lYlbMg64FbWR4zHp7B9TEtbd7TUZZusyg87jGDKQDW1YeNNMRXnRHR0QI3O523H79y6/sV7/8UqF4c7OLylih4Rodw/mx3yanBq0z7LP2DqaBHi1sMgwwQ2ADk9mhqV2hpAdPzhsC3EBHhw0Nj9rp6ZkdHB7qpdJgzszMaTNF+1z+WEt0rKms3Mac0F5i1SZy1mQj/TvCfXZoqzmTlTW21nWCIPO2tbGu8EsmXnTtQX/I5qZnzFuryDJ8f2vVrFyQpfggdvVM+5X10mY1b8B248f2cOW17R9nre5l44Usgv1pICQ3NkeNclPR0bFR0QjDkS65LN26fdNu3r4mKumrNy9sCz1Pg+aoQ3qecKhDMK9oWzg0FsqimLIxmKBR5OAERHgw7n6gI6MT4zY+OaGL3oVye3VI6BAmV0ACzLImYEx3lZfkhXfPdA33UQotpv8gEFiXVyxzUrbDg4zFD3HdyVulVBWVlQOeQ1GUJ9ZxR7v1D0RtZJRBQFSIoIK/9dujIg779LrXK+reoydP7ac//Wu7881dK+ULNtTbZ31d3bY4O2+Xzp3XwUZYMpd3Z6RbIek0Srlc2vIFx3/u6kZvVrG9/ZhoGUwKmd7u7R7YYSwhOm+kq8+C/k47O8nbfixuZ8dn1hvuFSqACxnPbG5pyUahHUfCFuwIWnSw14ZHB6wtAKJDgVsWRZe/cpDms2nLZ1JWOksrQNtTq1knk2R/wOrFkp2kju1YzRkDiowdn7I+2mxgdMIm55dsYHRcSILQ5SyaDPRF2IvXlAMFUsxEiUuRApTD7GB/T00aeTy9kW4VgK9fvbQ3bzbsMAbVYtCuXX/Hzl9a1jPLlwtCUcemxq27l6yuumIM3r55reBMCiLc/jgMof9NT2JL3CP09PAgZitPH9vjR/dsb2dLDReIAIiZo1ghkAahgmaKAyuOYDUr5gs6eBzFw6ui1TVnLpxZDZR0PS7njKbMNWd0Bq5ho8iDqsJQiGaiuY1cDpVCnLFip9h1TRuTPIpqR1Fy2q2WNotCwiFETojP9JOJK+cQ/23rz2TEgJatqQnjazh9FsW0y5gD/eBrsatFNwVZU5PlilgNzBR+7JpShiE6m+kaaM4a6OecC6RDzZruhM3mjHNMTaSaTMKXnUaNy5ZzlkuPS8v9cnRJ9jc6JX4umhuKJBoo9ilNBWe48iIF2GGowvPj8zu9EwMtPo9DZJztN8+E4p93J+dcBmqwFJpOiqLXVRlQ5YSC6rJGSyoGh7PGdUG3NHk8QxpeGt2gpdLQSgkSnbSf/N3/0K7ffM+i/YMu+JiQ0nJZ9Eq0xRSxaMH+5b/4l5Y8SmjARIHMHcaZ49ZgScwTBiIMFAiejcd3rVBMWyBYV3Pmb6vLLAQ6PHlWoCsYCUA14+vxrDY2t2xja0trElSMNUJhw4AFTU7mlGFpTXb8Mi8pk6FX0V3GXS+EWFoiUC+m1kW5G4LcDAwNSM9BcCrnGUNWOkphizRmDZwtoeLClnHrtFqsWjZz5mjhnMWsq1orF881j04T5yisNGejw2PW3z+od5ovUAvU7fgEV0t+BsxTMK9qCO1hcEZz1tmNwUWPLMuVv8p+0p5xmkVFIbS7/UbzhFaUggy9GbEfnGFQ7FkfrF1s/pUdSvPgRedTEnpGw5VIHInextCJRokw3KvXronOSCPOHhZTgGfg80qnxvqnOdvZ3pHT5tzUnE2OjavQlJlPLufQh2dPbWN9VdozEGyQIBhLMEKIPGDPonnBTfMgdqBJPxRTolzGxkDw+vT5QenI8WIoyRqgeWcIT60HDQ2reWiXnFlnOYcYk7tGLfHq9XNRxWnOGHBOz0xK6wOdjr0pSnK9oaBw0AqZS5RdncfgSPVdT0RNg6zvm+clCAe6NfbS8vJlGx2d0N9zNp5lcmrO0BmSY4ojJucznwsaWcvSnEKeYT96NBBxUEtMQ6A28gzRmG9tb4g5xechIyuVPJJ2Cq0ea5sz1NE7y7a9uSOKMmuEbE0QaOqN8fFhZfsxhKFp6on06X6gsSOLt6OrXZEIb96+VOOFwUVHR7fkGoFApw0NjVp3R5fls2dCTeKJuOoQEDQaYFAzmgdqMCjUoO1QomGMMNTr6e0Ts21h4YKdHGft1Ys3Mu9jz7/37rv2zvWratpbzrs08uOT4+Zt89na+prFEwm5SXM/YGCy+va1FXNZGx4cUHMm3XSZNU6DVjUfWuJ6zU6Ok3Ikvn7tsi3Mzcrgj0Eqje/W7oF9fueRPXj03Kzht2B7l7KAMfBgl+2SU3p8pGxekCo5xHq9duvWbTVnX335jaiBP/ytH9rlq5e1xhlKMGTnzBRtWDp/J1Gi+Vacwsio1izDBe4SpBI72zF7+4r8sBOhuewvojcwwcGAyNGuQfeLVixhfOdT7hzumhcvXbDZ+RkhgxibMUBDT0pzyPfGZAYfDhoxaaBlgMNfC/pMrDfOXZC+N2/f2mH8QFcE9yQoW2zvQEMdnDUZ0DEgwCyOWJ9r1y7a8vKi9MWvXz2zzY1V1Zn//J//P+Z5u/dtI9zRbauCFGM20DdkkXDU9vYO7MmjFcucZO3a1Xfskx/8ti4WrG+ZEjF9QHtU9dTtuHRmx/kzTc2KubytwplOHFmRdO6+qM3PzNrwwKC6by57Ghg2MJvUXcDQ+kJCf1hUQp50gTthuUvnpoBH68NEDR1aXZlUE+NTmmJwMUL1UHMm8bxGWzEAACAASURBVLazPYabT9YYxblzq+JipogJWDqVs6ePX9tf//RTe/1yw6K9Q5rggIZBhcJcZGyi13qiAas1ikIYsJVOJBN2eoqlbps2IAHKFBq8sFhs1x48/NYePXlsM3OLEkgysYNri4iYDc2hAPfVTYidu5VyaJq6DRmMNEX3XFRqhoQCNqfsPBfVMYwAKZiYqPFM8mrQqpWiCt43r14JOVt59sJWX21ZT7jHKoWc1Yo5a2tULdIRsEGCwgNYERdV5HR191ql4bO323v2cm3LTgvg+PCU/RYOdFqHv71JbXL0JU0WeiK2fHFZm4/F//EPv29L59mgVYsfHVgiGZcQnJ+pXChaR1u73K7glmMowbtTrliANQC60qmiFm0HVEEW+fDYqC2cW1JRydqBrgV/PBLu1gXrrNkrml6AknIh8P3i8X3L5rClRkMCSlNUyB+Xbua0YvHDrC55Ll+KE4S4IGdcOBQzFJZMVxE546gDAhNshz7GekL/VNGQgeIA5y9foM329g/s008/t89+9ant78WspzNs8xNTdu3SZbt+5aomiOT/YEPd3tkhqJ04hpP0kXjrrFtsqTG4oNmD/sFyODpM2ds366JjRnuGbGZywdp8Idve2BO9MRlPyaqfy2xmbs7OLS8LNYPS6G8PWM3r7PkDHVB58qLohjpxmizIGKRUQLOA+UfcimcnVsnnpTNrxy0Uula1ruHL2cmZOPeZs4Lly1Vr7+qxyblF/e7o7rFMLi9kmYZvdHRY+5uDliJhqCna5nJHG0Ezhc7iOJW0dugvneQdZW1zY922N/ctc1K1qalF+/Djj5X1Q45c8vTYQuGQJvehrpAadpBZ3B2hY9D0KWg31CGDj76+iEV7OuVuB7L26CEWwWsSOytWAuRayDQUK1AwUFMQAFeIa3iQhQYStHbR7ZxpCBe70/A0c8LQikqgRONDxpPSp1XUM5Hn0GfY4i4cBVa5QYxCljXt0MUsN0FpOkuOYkcgMWiTNLvOBr6VndWaGDsqpKNicqa4qJKWBb6bVsv6HL0WyJKQeuc+yDDMacNcGLRoj3IxdE1PC/VSAyf9K3sVu3sXmFmqOmt1UdKajZ3TqrlCm89VVaab0764QGrohTiDdrowWJol9D1qHr36dzxfigDnRui0t6BL/OY9tQKpHWrmkAXRg5VN5rRVMgARJdUV5Pxs7jMxLwQtc+YEaigrVQ1aaM6g3/IOoL2JMifUjOfhwq8pmBg2VOvYtdNwQfUqqon4+//pP7QPvv8DC/f0yiwkfhSXRgTKFcZbfDaGe3/xb/5CAnjoiFC0pyanRRNHe1YulK1O/EKpYvGDfVtZeWQvXj62XC5lnV1+NWf1Orb23Cl1FexQvZnWMlwCPQP9gmKdIUaiKyyDB841GjKcD2N7Mf09awZ9OU6JnMnK8wFhogHWEmbd0Wi5GByeAUW6Mhd7e6wnGtHfo3/DsZHhKOc07x00WUW6HJrNijkcGUE+HS2eYpB/ob3U1P6x1hlE0SRC0aRx4LlSQBPtUqn4LZtvKE6DodTR0bHeFYM6IkeYQoe6AtKdYVmN5oxfLVojWjZHUfdr7fN8oFuxR0GOaM74GZE4QHlk+s1wmOLdraGAmn7umlzWae6gy9HIg9qQ93T73duy0kdCoUiIplsmjRmoP2cOtNZdzCcyWWvH4Kgb/WCvcqSIMeJMZMD6+OFDFXQgG9xtdU34HeUYRIqgapDg+EFcSDt7PdQBFc/lOfHPNG00g2jmGCiPj02IKoqJDIZYrEEQyKNkSvbrnNno2jDCoOGALs69h+4KmQd/5dyi+WoZJ/E9MGqgIWXd02jyOWmO0fyAnGAKwn3OWQAKjhELDfPS0nm9Y6FEDaj7Z7a9vWvJRFKUZ2iTrnF1ER2tPDkKXtYkX4vzy5mCzOj8h3Hy6tULaXtoLFlzSBr2Y3s6w0Ef+RVAVhPh7z2WOMII61h5a+RvMTgB0YL1w4DqOH2KHZENDY2JCsr3QLJBxqbTPK+rOB8eGXUZZXneVVCGKQwAy8Wi7cdithfbMSjYnFugOTA98sW8ng1NL0ZnRHX0Dwy5aInxCVtauqD8v52dQ/vpX/3Mtje3bXJqQpKj8bFRnaPUy3zes/yZdKE89wTa8UpZoc0gWjC/aPgZNk6MjUm6A4+D+zGZOFI9iW9EIZeRq+PFC+ft4+9/aBNjoyLu4bjLHbZ3mLInL9bs24fPxD6Cso9ciMEGgxq+N3Egx2miek7VfHI9Yo3PAP71q1Xdbx98/wP78PsfqtHBnIVhNFRAUDSeBd+LmpzGjPORCA1QXn4Rl3Dv23v26OFTix+k9Jzn5/j6QekIuTtdLElZfgGqQz11Od/SUKNxn52bklEa6wp5DecB+4Q+h6/DulOEQRuNvJTkAlRYwwwWYRBCv2Q/r66tWiJ1ZD6QZeqe4xOL7e07YKlat9xZTtRkJEho3xfmp21pcVZDtv39bdvZXhc763//v/5P87yOfdmYGJqw2OGB3bl7z84ywJkRKxVrlogfm88btPNLF21+flFffGxkXJMXRJQcqrli0Sh38XhnmoOxBJzVV89XbHN9TTDopeULdu3yFdl0spFpzhDUcmgwbeIFMKVBcwNFT2hSk47iihEO5KrLwCLvAselhs+ivQNCoRCT0ik3Y8ScQ6LQJy7lspnXabFEv0C/5UEsGrTVN7v29Zf37TdfY9/ptdnpRR1ccIaXL87b2HivdXRBVyOjAy66C4aErgUc38rm0uRRlCSvMmp+/ouf2aPHj+369Zv2o9/7sXV0dgs9c9S9NptE8zM5Kl2KRNRN6qXTqTs9hwqOJpWB9q1JanR/1cSYMpDGTNGrbqpZIseMSWRJeU2J+KEmWV9+/o398ue/sVKuImOWUJvXhqLdNoytaAcHRl6p6FxKiFgrDa+tbu3axt6+lXGLJIzZfNaONisA/chRhkR9gvbTHtQz453NLczZ7/74RzYyNmSn2VNLHicsg5apkNN7TzO5wxQB3UMJDSATFwwJoBp1WDjChdIr3VkdWo9cULw2MjYq+JvyDWoDTmFCLXD2RPRcBQFyzpkUdOiNOHBoEqA0cAnTUMmMps7Uo6TmLHtG8CLIBO8woOaMYqsl7qY4ZVMj4B0Y6NGmRhtJgCAGGiBEWERDe+LiYarHu75z51v79FefWWxnVxk0t669Y+cWF2xhfk4FJM6FR6kjFbdoIpjIYLDDIUaTC6UEugPDC6B7hPEHe0f2fOWN5c7KNjYyZYP9I3Z2mrfVN+u2sbYhaka4s1OOVtA25hZwJuo3b5vXKmhxrAr7wOqgdEWHJvb0UBy3W61StNzZqXK/Dnc3rZBJ6/D2UOzTn5vPAr42qxTLlmbimcpYljyljrANjU3a6NSM9Q2NKtjvMJG0/fiBefwem5meskhXl2VOjtUMYZkP3QY08uAgZmvrBMvuiUqBXlWh3pWa9tHO1r55PR12Yfma7HZn5meEmh2fnZg/6Jejpb+daTp0L1BTaDJcng1duDxTij9/kyZH8DkoLhPp3FlGE0PWSSsrioEQ5kNM0onvoFB1f8XkqKLhEla7aDlazYmQouZwRU6IKuAxtnGIOEWeUN1mpgrW/DQ37GN6App6pz/jvHI5RwqnJ+ewgA0+a5NLnKKQps6h1qA5buIL7dZdYNChaUac9b8z7tB/3zxPlXEGFVqfEYalG4Q5wMq5L9Ls8Q4oQDE94b/ls4N0U4gpM6YpzGdvuMLTuUJSjKNR4rKXeY4aGZaRc93FYMU1iK4RlN6MKSw0S+ne3Hmi5iwQcCHQzUl7o+YQS3QTFO40maKDqjFzmZlMfBmmSFMm58tmphnPoWm1zp/zQPj/HfLYtPGnOavRgFQtXyyqmRBNU9opGr2Wk4qjUIKoUmA4FkaX3h+oBPv/J3/3P7Dvf/KJjU5P6WvGdneFUrHe0EhwzjB1vXvnrt1/8FDPFq03RlwXlpdVlPnR3RZLVikUFYxOFs5XX/7aDva3pDODwl+tkWlGRmRVdGDYJyAJMpjq7lFzD2LCm+VsYp3wzLBJB7mjmKBR4p2jBwONxYxJeXJNmjcDKzUiRDIIwUV/2DSi8qPx7rTBwT4Nr9Bv9CniAXTEGXBxNtNMMwlnPcAAaBlUgJ7xm/2j0PVWpmDd5c7xOWgaQQJxZaXuqNfRSHZarQFSkbfdnUPb23NRLBTYIZ2lZfMHyXYkyymkTKfW/cnZDkOI5odIAnQ/NMrp0xO9Q0ynoCC7/YcJDUO9Vs5WrUmJddb8FJbxeEyhsuwjRxdu0+T+4sVLNjs3p7/v6g5r2s5ag+7EgIp1iMSBBjm+f6TBGgMMfkbsutEPsZ/QSr14viKKI+6FuMsxvCKEnPsBI6Xz589pgLuDtT5xEww2S0WdM+iulL9kHvdMK1WZMExPzuhOcZKWhuXO8pYE+UoeCz3DYIkBdSTSZXt7W1p/aBunZybs9q2bFupwroEY3bQaNIpZ4mxAa3HvpalG9sDXYL9z9sCkcI6mjhYMVZThNR4HrFlM0+RMWCwJiQONYMjE4IIimOEVf84aml9YVJHuGDM4NzpqKfQ+9mgstmdra2jN9m2gP6ozCmSGop9BjFxrqxi2kWvXpa+NOyPPkmZoYXHBhgaH1HiD6oDCxI+SkvmMj0+qmWQNoAuXe62noXudBoPPoXge8lurThcZaKJz7DvuPpozF+VEg1axQrmoAQNrk+aMzzCGdGhsTNQ5jOnYB0+ePperOOt2+cKyDEiQALFXeLasTZBc9gJfL5M9FXL06vUruYTS9GdOTqy3u1v3M5+buxNXz5M0WWkFO0klZBDS39ttP/rtT+zWzXfkH8F+ZghEM1Jp+C2RLtraNqjsge3HjvT+MHahQcOshveNjOT09Fj3NOuWcxnPCtBDPvfE9KSGGRgOEmHAvqduJaJEI1OPxyanJlXXMHziPR/sH+hnwTH+0aNHoqOGO3v0TjCnIXMNqqFrovB9cIZ5nOs8b+z0qQ+PkodChxkuUfPRPLQ8H+hN2EO695q6UtYl95LLPPPq84Ba01QzlCBDDo8AAAsoxQzIyNrjjGfd8u+5kvv7eqT5g145PAwKHbQ07MOTlPX3R+1//tP/xTwP1/6i0dczIKvyZ89e2uF+Ug2Z3xu0Qh4+fsMi3bg1DUgXcPvWe4K0Nze2RB/KnOXME2i3zkivJiTQSoCNnzx+ZCvPHsup8Z3rV+zWjRuy1YcOQCNAJgNHPNbKTHcQN3t9TJ655J22ylFxXHPGZQq6gfCaYomDZXBgRNapuDdy0LoDoIU5UXjQnEFnc5Q2J+j3WKMGpSVov/nqoX326zu2t52wkZEpm56c1+XaP9hjl67O2tAw4teqoFkaP14oiAx2t4gq3eSoIgcdRLZMePmZHjx4KJcXNteHH31sAwPDlkwS7HmoyxrXmLmFaWmNpNUgn8mrSk4TWdA1FRMSmNF88VuEpKYZiDMEYWLa1oYJC8Jt/pq1aiVn5cKZ8ssKOTRVKfv5X39uv/z5XTtOZUWzCwW81tcTtoFojwW8HjtVU5Cz3kiPwpEhOG3vHdj+UcLqHkKkQ4LyfRawjkDouxBOZT1J5OsCOalDgaj/4Cd/YJFot23vbVvsMGbp07SmN/sH+3Z2fGK9oGM+rHPJIXJCZHQ4hLaiMesfRGTvRLEUFdI4TE3Z/NK8MwVAryDbbKaeCMM5mHOajhF+TZYF74kJEoggQcct7rKmudBYyFNLF6xahubqmmKCoGkMaQbZfEwlEbUzrWTCgvaCzQQiJJFsuWCFUl4UxK5u7Lq9okayHh7ce2AP7j2UZfXSwqIClgl37I4QDFuyg/i+7R/uuWlZG1qomqVT8NALFg6HlH3CYIPLYXxi0jqCYTtN5+3t602rV33W2zPYpBjvaNKUO8sKfUbsOjU16UTB3d26xDBIOc1lzNvus67eLgt0BCxXztlR6tB6Il02OzVhnjoh4XF7+3LFYtvrVinmJFTHNr+OEQ9htm3tVkTHsoXVMJdqw0Ynpmxu6bz14EzVFrR8qWIHRwnbi8et4fPp8wxFe62jzW/9PV022NcrR1YcPdc21ix2EGuKvKGVls1HwKfXb8cJqBcbFo2O2vWb79rtd9+1kYlRq3loLPNqNj1tHqt76rLpRQML+kfuPJRG8sq4bJgEQm+BUsc64cwSPcnjUeHCnqVAkA5C6I7TRCFuB+kGIecMhMaHmx1TXA5tDmY1QTr0XYOlqZoMMZyNoQhUUDKaVEPQYugiuKu64RGPtSGEjWKwgtYN18AKTRYFlpva83mgz7UMFbhcgu00GdDaoFeGtF7V2PF1RDF05hsMIiiS1YDqPHQmJNIDIQCSuYdHvZwoZfjhYmUcCOr7ydCjec7JEl70SpfB5mz+HTWNIpvih0KH8xx6KgUoKBmDE2lo0S809V00duikKLwcxAZNz9EHW7lYCkcmK46mqQS1ErqdC1Pml2NBtGlIw2eluK02LespkqXdE/oHPRm9sEP7pQduZrC1ogWcPtkFthfLLiutZV7gml1GUq2QYIcwclc4B0RQRL/tHxzqr5evXbX3P/7QLr9zXdmCFNZcyjSs0kc08+BWVp7LcAsdCygG98XyMjSXyyosSrmccgaTiUM1YV989itbX3sjRy8yLaHrM1jjfKLxQhsB4oGRhbOWb+icAwXknhETBSS0UtJeSJ84NFuGR6EOp3FkIEH2JpMxCpVyc5CFiyXRGTXQZTfEYEjK9Fdnbm/YpqaG7dzSjIZYsDgUkg1N7iwrdIj3e5o5tXLVSQyk9dOeoSFvGtNwOjSHsSqI/LgVhi0cIRIBWiaIV6+1Bbotl6va5mbMVt9u2clpzjkw9nQLycM8BepSRztrhPVNgdymLCbiORgSYYLE2cEA7/SMYRXGQs6oCWMQMi/VnBHuXQA1BGF0Lr4MqmmUEol9i8V29Gx5joRZ0xhAw6OZuHHjlopUhsIafvZFhWqK8kS22lHCDmOHtru9pyk7AyLQGhpShgwM3KBNuoFwxs4yJxoKQtdnIHHp0rKdv3BOOn0K1UKezLmamAp8Jop1KOSsJwYureITdJXnxaADCiF3VvI4bSUapZ6oTU1P2tAwbKdu0UT3dresC7bC0IBs37lbT0+Om1Rlt/dpdNCcbe/ELH6UthC2+rI671LzAcsERIvPQ4GrBk06fZ4lplYRDb1bURkgUfo5fX7rHxgQqsgPpcyySlkNG06Pzg4/rj/nLIR+piHEyYmGfgwdB/odzZcGFv2gHA+JmEC3x7BLqAjZmGeKjjh3/pzNzEzbwCD/X9bevoHhsSFdFEcF7we3XPadW7vubOGMpKlQES+TI6ItMGtq09rle1Mb5rJn37HGdLyQLYkLJ3ThwQHlxdFkDvDPAww9HD2XO+OLL79UriJn8I13bshpnRkTZxJmfjhxcl4yCGMYgEEMaNmzladC6rkPcSYeHxm16SmcEwuKOaIxI24pn8tY8uhA9/G5xVn7/R//yGamJqWF5RvxHvheoa6oBTsHrOYJ2tbWrj15smIvXr6xnb19yQKIuMHNG+YRjT1mX2S27u/vSlOeSB66wUw7rtITstTn58E6n16DHsEFPWeFiDJkoFHa3t5SCDUUVQLAMcTiTJ+enNVgqi/ab++8c1OGLAw3aaYZkgoFFyPCuQITYwHlFY8C6rwxXM2jA3quvFMaW94rjSImNHx/h6ICJrl4pe7u8HefjX0KckyPwh4nHJ4hAEYnfo9f3+/ON3cEFhBLhsYe9huDf5wjU8m4Btigof/D//Q/mufOyz9viL9bqiqr4OAgYbkstAOPTDeO4sf6ZxqhwYFh+90f/VhZAXC9oeolksfKxerudZsQ2h+an5cvntnz50/UpV68sKTgP2z1uUCxjNXiDQC9R11OSBDaCJNZN0kT7Ufu3e6SZEOgNaDJ4ZDEPpfJBIsWSLWrM6RDXtPounM6w9nK64OGQYHDhYPFFweC107SBfv0l9/Yw3srFmiDHjmnBpQNMD45ZAvnyUfx2slJXhscGgeGEOjicEB0m9QJ4HFzoWBlA6LD44DG+pTnMzu3oMyWVOpEzoQUNyOjw3Z+ecmmpsetvRMeJq5uTghKA+bxQO/k8nX0RTp+iq5qBTGzK6TkgIUFur9mjVrO/L6K1Spnljk5skw6ITOH0+O0vVh5Yb/5+qG9fkWYZdCCFD9MNEtF5wbGNAE+brWmiUg4EhElaz+esBQZJYF2C8oqtM2s6hGt1TmfmWusw2FRV7DsZyH//k/+wH70e78jcfZ2bMf2D2Nq0EhvZ/rkb3hsONJvPU37eiYscsRSEG+bxNhd3RFRhtgkkR4axqjNzM7Y2PSoZU9ylsEGloK3VpXNL5cr0x6aZ+gW5LxQkML9ZjNySCtXLNyttcTFBa0nfnBstQrGDl0SHbOhIr19+r5cnvDkWUfoLGjOuroQ3kM7Y6rOxI0iu2qhTiamfmkQEodHtrm+aU8fP9VfeUZoNedmZ3Q5OcMC1icXflaIIhdb5iRvR/GkNj/oHNlshHlPTU7a6MiE0F6GzKkEk9OKFXIVXUjoP8la4cK7eOmiTUyM2tj4qPX09VujWLKtjTV79vyZULpQpNOmF2ZsZGLE8pW8UM1Id6fNTU+ar1G32NaWPXv8wI72dxW50ImewBcQyumte3TA0EByUeXzZesK99rY1IyNTU5bKNxtxUrNkukTOyAqIpMxTwCTj6jNjI3Y/NSETY0NWbvfLH6wa+sbq7azt23pTLqJpHj19dF01Mt1Sx4eyRBkambRbr/3PQWSD40NMY+3YrkgKl22mFWoLeilsoAaGBiAjDf0LtAbcDGhQ+Syco6CstVxWppAUHuOZo3zyCE6TpskY4hsVhc4Zw+obn+UAFhoW45e+Lebs1ZmmbNcb9rXS8PlDD6cKQZ7riGNmwp0NE81fh4yzMqWJ8C6UhOiTjFHgdyy8gdJYapOwUaxGUAzqLDoNkUrYCTCOd46L11DhtsjjRGTQ1wHHTNBDRVnCn8qgyFne98AjaLZ8PpluIMOzJl70DBW9YxoItXsSNPpqGs0T2qMZMFPEDaNQlj6GM4w6YuahiGy928aRDjnSJ6XQxB9aMX8zvzIafqgnbjmrAAFCrOBZtHBO4L6SFNKY4EQHnStWoRe09LEuiayFdKsGA40fTTirRxN5w7hGjcZsXitVHW6K85qzl2eieieZHeB8KlXc+ie7gAPnyUgGg1FI1PTyzeu2o33btnQyLBo8BQU/OxQdzQN9nrsxfOXsoZHh4yrGz8LNtNoS0AEmG7H92PSYLKm37x5ZelUwnq6O3Wpc9dymVOE0fgx/acgZI1Cx2Hd0hhtbW+riGFtwG6B8gaKARWYZwt6ScEls5Wm5T40c5ovNwwrW6FcNwgrOFHimoyWhgLXzyCrDQSzZtNTw3bz5mWbnR3X4Cp5FNfgg4EORTcITbFSkAaNBltoq8LaQWodFVXGWk16cCvwHUQKOiA6IjTBHZ1ocSJGj765uWfPn7+1WCwhh98oOU8jg2okoC3y2XBIYm3y3DFV4I4eHIgqM1TRC8WC6F4gpgoxrzFhh3bOe/YJ2aE5g+Yo19hQl4phBkJQKCk2eQf8opgEfeH+4LNcu3rdhehGIsrmwiCG5oHhIs+ANXN2mrHj5LHcIGmmea4MZ3VOycnVK0ocdQB5sclkXAHNuM/eun3DxsfHdM49efzYxR41taOsB/Yhz41GEf0ea416hdkNiDyIHsNurMdBNSPRqC1dWLaZWUwOeh2Dow09ksugBZVk+A7VFsfGFr1bgxP8BPIF1T6xg6SeI7pc5S5KQ89aQ79ItADvh4wtzjqampLkIeSzMpgFBeYMA3Vh39BccoczQHP5qlXRd0FaGLjx3GmCaM6oJxmccN5TuO9ub+sZO9YV51jLWAjkFkaNo3W3HGnJQENX5+qhTp058cOErW9sai/RNPD5eY88WxoHqKg0/gyK8BZYX1t3TVgOCjYB7e2SBeEwS9Yn5ybxLrwfmV20B+V+ikaQuoMmbXR0RIMulgJNCYjfxtamPVl5qgHG3NyCjOUwVAGhwdAHRA+ESfE1QlALsoLnGa2uvhWSCO1/qH/AZqdmJDs6Pk6K+pk5TVlnR9CqlZJloQYH/TYzPWnv3b4lPRsZfwAs1CR8qEKpbj19k9YVGdAZ8er1W/v23kN7/vK1+gJqOtY9bAHibMg5PsscS7+4vbUuR8+SZCYNC4YwU+rTgArKLfRE9r8GO9ms+gTWC00SNGLkMjCxYLB0QpsNtpwbh6SnhAbL9z9OnTbjkHCAdec2AyrOIOrR/cN9fR3aDajORGzxi/uHYRc1rXL2CgAgbWJJ8d858y3n0oq8hvXGsIW+gOYMLSesPu7VN2/eqNFlfzx88EAU5cGBPuUP81zR89YbFYPZw/0MxfK//6f/1Dz3X/+0AXeWjUES+crKCyE85BCcpClwjqxcxMwBi/EB+/2/8xN79/ZtbWgcCAmVa3jalG/ED8NmhCqwtvpayBmTHkT5F5cvKC/Fj512DoF0RZqeYR1WEfP5KB8QYTMVpengoEaA7CZsXNhcCDjEccgDmWOfz0SZSR5fQ5oMig8KPCzrQM28FAwcnO6StbrPtjYP7NXLDbv7m8dCT86fu2z9fcPiOjNhmV+ctsHRiPkDNUscpTWxioA0DURV5Kyuroq7zKbjMmQawrSEzbkwP69D/OXL1/abu98q4BqbcxmZ1E2OQzRnM7NTNrs4bV1h7HoZWTt9CpNbtC4Su8stv66LpRXQCWKmTBWodAjCvRXzNAr6XSlnLHW0b+mk0/vtbG7bZ7/6zJ6vrFt7cNAiYcSfnbISJ+cpc5KWoYhoX17yMrrkqMcEP3GctkyhpCYpEOoQzZAsLSbrijnwu/wbDkIaCiaxNCj/4B/+A/vo448E2e/s7VginbB48tAODg+0mHu7IhZo+CzoxV2sW9NUmS+Q6REIyXq8rMKp5El4zQAAIABJREFUJopIdADu9ZgobYODA5okktcBrQ2xqwuEZtpWU3NGJAOT5FbAIIUhlBoOd549Gx2k6c3rt3I9bPNzEfTp3zNpIROMg5TvjR5GEz+yZTSFRXvC+4AKZI4u08zQ49AQl3x713Z3dmxzfUPoD5tvYnxcm1gFVSBgvX29ooEKMpcmo6ghyO7Ovmh5pMSTdTE7O2nTMzOi75aKcMI5NMt2cpyTABab4bgcmxq2uLRgH//gIxseHdSl6m0PWS6ZtMf379tXX39le4cx6xmI2uV3rtj5SxdEdTzLZ6w94LORgX5sUm1rdVXNWSZ9ZKGAX/k7vGfeO4iWp+G1o4OEsulwZhpCqD80ap0UG21BOznL2e7+ge3H41Zu1K13YMCGBvttcXraFmcmrKczZIVs2vb3ttW0U2DQaEM1YG+SbwS4XePsSR5rmLGwdNHe++BDu3Hrhg0M9UtATRNGcwa3++Bwz07PcIV0+UoU7FCFEfOCVrjmNSl3UDU3opE4FEXc8abVO4WpowtCV8Da1gXNMgklHJUmu6e7V4d7SyPqGjRHa6SglCEGOqym9osCXHStZuByuVjS5yAw1rk9mRUrFQnw+Z0laJlJcsOJiWnINKxB5eAj+4nhAOgSDSTNFgMa9+/V4GD5/7fyI6GQOBfGunnV0NEoggQ7Vz35noIiNa3uMSbgm/P5lEfW5nLG+EVTxjOB+uVy2RwNkedIga4GTagYVB13gdGcgSaD1LQ0bRRMcn1sNpbKO4N8Xqtqckyhztdk3bWaMz4fU1uKE5AYh5q5povnq8FLZ5ea+2qpqkaR98FxL+1dU1Qu7kEzl05ZcC0UT+50ICwuWoBGlOKv1UCoEWsLqGFt6QXlNKhn52ihOIjxTrmEM+g9Jkbs0vXLsrNmUADdiyZA9vEMf/xttrG5qf+Popn3LvtuWZz3qylIIeI/wvynJk0ZTRosClCzUiEvOjLrHcSCZ07xB2IGtda9MwYMObk1cv4yqMLSHNoM2jDOTtYszxlNB+tdU/42UA2f7jXQBtghZRpfzDB8mPs4Qy7o/NwbuLmVS0y3o/b+ezfs0qUlaZ/RX2fIGyIK54zGj+anLLMVdGjfaRhZawEou27AQGPUatKdkyi6vg4hCP39uC8SeIxRg9nmVsyePn1lG5u7VmwW7FNT49YbxbodDTODkZIoWvlsTvcMCBz3ICwI9gTrhCEZYd2Y44Di+toC1hXultkX4fHUOzRp6MzRRnM/Cy0uF0RjcyZnFVEVqQU40xggkMUJNW1iYlJ251PT0xbpgbbvBjai1koXCRKJU15auicaNd4ddQ+1TW8kogYcx2tN+7c2hFj+8JOPlUW2trpqd+7cUZwMz5LAZH4r5qWz03p6YSx4lI+JY6MGQ2RNZXN6z6JPV+vSdb//ve/Z8Oiwc1Rt8+kM53uxXnZ3t+zZ08e2vbmhs5FBDJRad17ieNiMDiqU7fDwSIMzGjJMJBgMcC7wz4otwbUSRLG9XUwgaI0UttR0LbRta2dTEhgaINAqvieNGM+Nf6Y2oNmCJsxnYF9BbeO/B90AEfzq869sbXVdX5caFtkBRiStMGxqLM4t3idnz8Bgv+oIBq+cSexzUEcGKeSX8nO6BhjNrGO3OIfIfn0mwpNXnj1XLpxMZnD2DblmDiTT6YsZYoGk9llQpipt1hnGOGRQgy+aNX423v1R8shev34l10U0TWSWYjjDeqJWpKHlLoHyyNnBOYC+lV9Y0z94cF8DQ+j83Im8i+Vz521mcsqqpZIiD2J72xpmTIyP2FkmLSo173ygv1eoGd+APYRD9s2bN3UXHcRTVmkwhBixrnCPJZJpe/nqjb1d3bBdmFcEWxdxeuwVos0wO32cEM20CNPJ77G2oJ+yW3tOekIx5Ao6d6iH2fOYvIBagVSK4YLuPJnQ8NU17jRHaG575DrqpCmdGiYiJaJ2dfFLvYqx4FmIRlooKEeW2o0BPM25UMVgQOch74TGDdMy/sqQAa8I1hZSFNBPBuMANvQ+nO1yugXcqnk0xGFdUm/mOUeLRb1HnNSJfrhw4bwaNGQAMoUp5FRXMlxXztnb2MMGwZNcclg+ks+0vrbhMgUU0klhEhb0zXTvo49+YN//6Ac6pPdjB7axuW2VGplUvAD4xYTamR0dHao5Q9jPhbK0sGBTkxOyUocSQGNDc8YDx5lGdEZjOlVQg+Uogi4LzekZHHLGhucFjo9NSihJkCGuiSxIHXiiJjAxxZWPAyev5ge+LFOL3FnRPv311/abrx7YYezYRken7NaN99REseHnMes4P2eBkKPswM9nYsVhgU6GiSPZJHTDZHrQkMlJytfWzFzotfjhif31z35hv/jVZ5ZMIa7tkrvP/MKSXb12VbRGNHY9fRELdjCxVeSQNmwL+WMQxyUIV5VmlvfBxQmyQKcNiuNHDERjZnnzectWyp/aSSpuuQx/TduDbx/Yz/7qF7a9eWLnz1+xoYFxTUoQeeJUlzw6lGVqlaKrVnVGB4R5mleFdpboAi+ZSEEF6bpoU2q9hlCHoUEagagKJ2ieLM5/9Ed/qNyzaqNq8cShm5SWCpYtONpdNNxjR3uHdhgjkb6kdURDigC3o6vbTWSKJV2EFKjK6xhDozehBc375QLtCHdoAuwPUGiztynOacpx1kPg7dLfKQRZP7jpsIGZpHHAbqxvCAVibUNnhKrSG+2XDTz/LBqTD/4xzT3mM7iBYm0L9S2vgwbKrllVNrrQ5zCjOAGlQYSKvi6VUsHK2QM3P6gJMDTeiCbBrHGKIy7/k3RWDohc8mSDLJ2bVzbI+MSEBfwhS6VObWc7bomjE0slM6IRbG5uqfHkQL9y9bLdfu+mjU8yNfOpyKa4e3Dvvn3+xRe2u78n18uL1y7J9RC9lsDpWsU6gm1WLRRtb3PDNlZfWzaTsu6udosyNGkWvMw6QBFozjY3dvWcpmYWLNgZFhWmhGvSyaltx2KWTB/L8n7h/KIcnuanpizkM0sdxOzocM8KeXLb6nZ6RmZRws7yWV3OQiXQulTqlj050yBmdvG8vf/9j+xdkLPhAVG5eOYYmuwf7NkGE7hUQhcaaAF6EUwdsGmGwhKL7Vsxn7eg3+V7tdAuUQChE0rPReYaWVIOieECYDoKdxz6FmcjAyyyZYScqUFrBjK7Dq1puNFE+dWu0cT4daDzdfn60BqBpUG6pBlrmGULeVl4n55lZYAj626aM+lXaG4cWsNlCHpHMc55xhCLc0mUb9nKuxvfORTSeMAWwB0OFIpmCjQYZKjZjJFLRXFYx43ONTScyUyQ0MWh2WNSqHwm49IE0eMcbri8tKa1PI0G/40sI1RsOgShZRpC8d4Ksm7RtGnQnLU65hyOxlZlSCSao3tHNIh8f/6eqTENDvEuLa1aq+l1GYRke3UK5a1j4lBoaplA4AgKl27N0eP5AlzCNC4tzZm+XzNnTq6roj069Ez7l+cRdGHDjsLkqJfYwTsKvqM8MvyRJiadMk/AY6MTxH9gaV8QNY3iT2hh8zeFvIZC/cMq9kVBzNMwuVwt0BTWLl+bAhgaaLizXcM6Cig1GGhr0W63B/X9OcOFcjZzeBhGxQ5wF046VK+bbCzMD+pCPjgbKY6h7HK28vOwbllToCoUSdw9ZYaEchF1Ft9kQ2IpzjvHTbJSISql3a5evWAXLy7JSAJXY/SpoCJIEpQJhmteiebMhaQ7N0zs2VtaQN5NTSgqzb+LOWg1kNC9Bq2rCwZLh+VyFdva2reXr9Ztd+/QitWqYW42PjGqMxRn3d5eNDhlO4rH7SC2L+og64NfaKG4QzgXmOCjZwTBhaoPJQtTh2jfgDLXhGiXm3o7ohSUR+o8zbn7OIdZpzQOxylcd7n3yHB1TfP0zKxduXJFFuu41VKsO9mGAvt0rrG+WHNnpxR9aTs8ONTnZciD8QAFN3uekOqHj+5rX//2b//QLl2+YifpY1t5+lTmSjRMV67yvQhM7tR75/45OIyrcaCBooilZqFZA+HBgIPvQ+DvO7du2NAwWZ8OnUV7NjzULwroq5cv1JzF9va0floGR+wTUCI+f0szT4wDNEHWHMgSWmMxW7rDTSqwz6HVcjQtyECDNcd5Rw4jRfOjJ4+ECqLDm5+fV80AY4RzCDRQmWBN0Yc7w53mD/QFFO3wIG5ff3FXdxZaQxAV/n8GEdz52i/NbEOGzDK8IcakylkM8kc8g9empmZUf1I7wIhy/x3aU9B49rQbwoGO0ujCrnJIXrsGezKCwcCsp9vpdJWRhenItCIdqDNk5NLZ3kRq8mrm+PqEeVNv8jnbO0L23ve+Z+eXl/U99/cPdVdRC9OYORda6ql2DaIJdSb8me8BvQ5K3dwssUoXrCcctmQ8LkQeqiyRM1cuL4s6fe/bOxpeQEWEXSNOl9cnFtAnn3yiRnR/P24b2wfWFgipOUPQjilSLl+y/YO4PXnyTGAP0hoG5vQBIK8wtUB9CTlnbXkDfpeP2AyfBtVtsTRAsqB5cnYg1ZDTZ6lgm1ub9vTZY4ECUIXRrrW0u4MDQ2rIWsZRgDjsOd530+5cngXcUXwt6N3Uvxh4AHow0GC9snbZT/xmDbIObt26IcppTw8+EmmBNAzYOVNBUVlz5glYsViz9DFO4c3avVCyk3RamkeMy3jX5PCyR2mWWW84zdIQskb++I//2DynpWSjvS0o7QYwPYc48CcNCBuNbpxNzFSfTJHr12/ZRx/+QK56uOm8frNqZ9m8qG90sPxQIBwgYZsba7by7IkORg6XxYV5m56ccLa9VWxhuVB6dOlgTuDzU2xwuTvHMQnO0Sw0GzQOPaY+bEYgXbRcwNQYJkhHgfhPxh104WiLcNMry2WNDCjEnG9er9lP//LX9uD+M+to77Zz5y7Z4sKSDsbBgX67cvWCTc4MfTeJbl2ovDzH2SfsFhel+xJVQ0NZXr7kuvIuJ7CN7R3aF199Y998+8D2YnFRRMm8uP7OTfvktz6wmdkJK5ZdBluww4eHguEkLXBFDSnZFgIzRCmVdTSFQpVsI7r0Dot0k9lVtmolY9XKqbUHGrJBz52eWKVQsp2Nbfvlz35lX39xR1leS4vXbGR4XO487QG/eNin6ZSlkmRmYchwrIMScw6Pr00ufHncFEFMRDnByMAnpK1Soqny2WD/oHMzyuW0ASm4/vAP/9B++0efSChO9pMvwBQS6lJNOjBEsVurm3bnqztqLtSUdXYpbwVHMXjwwPO4ZimQMdRu3egIenrEpZZOqM1n/hBTbooqUAUQU3Q7NPfOjYcnyXSlFcDpwmhdVhIbnelZMVdoTrxBW0zat7HxSetBSIoovQTdjeYXNzFoTSAENLLkxPgV/I3OicnKyUlKDqboibpC7daoViQUPzo8UOgsl6PooE2nOChrUIeg8ni9AUufnNnxcUYDgMWlWbt89ZJNT7swSbLgtrdj9uo1G/vAsmdFix+ldFHw89GY3bh5XTrG2YUp6SurxYrF9w/kZPTZZ5/Zzt6eRQf6NRmdmp22geFB5SNhJY/usFEqWWx72+KxXSvk0tbXG1YMBkgpU+/sKRqDjB3uHwlhXzp30S5fu26hrohQ1qPjtB0mU5ZIHYsqNzY5ZpeuXLL52WnrC4dtb2vd3q48s1TiQG5QZAhi7ctUkGaKdxMKhowRANS046Nj24sd2NDEpH30gx/YJ7/1A5uenRKdr1bKWTp1ZOsbb+W+eBA/sGCow9rI6OHz5guiVxKOTTOOE2NYU1pX6FOks9+5ACiqnG7LoWoUCqwRF3aa0zpwjUBANGym0BQE7FM31XfZRe5ChyaEbbavGVwMFbGJqED7QdtWNTURfE0QgQxNx8mJZQsFazCpDrZ/h0454402UZpAtaHvCXFT4C/FIGdDVgWLhgleimXoas6gg7XBtLqVTcQkGO0RU3oojRmKqQruiY6aCK2RRgDXPApW/toykRAiBwrHJd1sLlzws9MLyYBDDogOQVQIsaahLm7CUSoxMnKB1QCOanIUtl1XUdxCuNRENcOqW8+UghX9H9NWfh6ZSKG1a3Nuv9jUY2RSK0PTdhoYoXqy/G/a6jezGWXC1NSd8dcWAijdCJ+7GWjtnDShurqfr8XmcGgjlu55vcdWgcdn4jcXfqHCnejQAtYchSz3B/+tdG/1uv7/IIVNV7cbDsq2nfeDyVHNyphzFMpCk8lDwi4fWhGuaplTmjNH5+TclTupLNoZbjkzDQoeUc0KRTULPGwGZFA7oepwPrZyRmnO0AjxPB2F1YVUMyjjvORngKYGA6SzA+H9kBo0GmaGYDAX2gJmExPDouszfKS45sxQDA53iVxtXVg1qKXQchW2zrxFgypFJPBOXCYde0TGYe3tohxRL4RBsL1BO05nbXc3brHYkf4eG2y+DoUTdtSTU6Ny2IUSmkwkbG9nTw1PKpnWmcbX7wix97GCJzge1JCcyT6ZdgwPj1qkNyodOM2zGjTeUTPQms/KOlUGYtNaO5nC/CDT/FnQLlLghzT9X1xaku09+mmactYta4GBNLouZ2QDWg1qWdDwu9UMsB9BaHgOGK598eXnGghevnTJvve991Wg4qoKZR90iol8dySsgQC0tbW1Nf3m5wRdvXDhokw4OB+RqGAuwXCGfM2FpTlRq2SVH8RUBcMh8loztr29qaZbIe05TL6QqBSbGnncm52uh32TIti3XGpGMXTIHbFV2LYs0qWNrDWENjJcAPHg5+TvY4f79uVXX+pzU2cwqHRxGjndpQz2FTavLEJ3NjOocRpcKMceK+arljzK2EHsSDUaX5/6zbkxzuj/oWEF5UITxJkPSsLnpo4FRWONUnhj6//2LRTafX0O6j0ZYzRNb0CI0aupDi2XHZqDLKM3KsoiJmncXyBYfIbp2Rm7ffu2mgTQuGAoqCEOmXvsEeh7a+vragwYgt9695YMg5B5MDBwVOG6tHr8PDAnYFgwDOD90AhglsHPBz319euXWm8fffChTY6PWVl1W8J2drc08L9wbsEuX7loDx7ctV//+ldW1tClKNS+L9rjnEgvX7F3b78rhBAX6R3YPlkMmmB7tMv8rrOT7LgTu3f/oX322Rf25PFT1UadHe022E9kCKycTltcWLC5hRkLdrRL88mdC8JFPcjPkibzMU8eole5qSBWnN0wMQ4O96Whw/SFM5VMU7n+wnLphEGAl4FbDwRLsz64a6GU0lcwlGGfuOEd7ptDNjE+Zr24zvZ2C7WkoQQV39hct6+++sru3btrwyND9v777wkNZFjB56AuZx2xfxn6dXT0WDgCE4G63cWRMAxICHndEfOOYSOaRpozWCqcjewP5Fk07f/FP/kn5klnTxt0a1DDuLyB2LCHfbv+Vl0hm5nFeZw6kVPS5cvX7cb1mzpE9vYStrW9J40JhxCLFfvVqckxG+gP28lp3l6+eG4725ta7PNzczY3M6sOVZenx+vCQD00IkVrC3CJu3wyfisXoVlQYUkLbQyXFjYYzlZMQXiJ0AxwQmEqR8EJVEpThg4F+guXOHzqO9/ct89+/ZW9eE7+QcaG+kfE0QU6pYO/dvWynV9esK4IWhQn9GfKxOEDl5RnwYHAv6Q5e/X/M/VmT3Ke2Znfycq9srL2fV+BKqwFAiAIEgSai9jrTEvTMxpd2FJ4FDER9sSEfeMrO+SI8Th8Lf8BcngkexTdUu+LyO5mo0UCBEDsKFQVat/3Jasq99Xxe95MsBFRARAsZGV+3/u97znn2aZeaVoxfvEN6+3p13Vi4vXq1Yw9ezFp23sxOzhM2NExtDuvDQ+ftreuX9fGRx4trn+RmqB5/SU1lGIxqegjI4nMmZJlUnnRSl34bL5sTBGy2lq/eYzm4cCS8R0DxEknjuz48NCO9g7t5dNJ++0nt5X9UCoGrLODzRZL8To9JCEaHK/HknEOOKxLlyx2fGIeeP+gJYRhl7xq1CjGKKTQukBXocikoGusbxQsD7K3I0SzYH/xF39uH339Q2vvbJOlMvQZbGYjtRGrRhhcLNrW3JL99te/tefPJ+SMiEUqaBVNGVNbJmgckDyosuiWYJy8sWrrAnWsDlmuCLKb02HqxMU0UwkNGEALRK8t2+vCw1cYYTar4oX1wC+QDCZCPLxY95Na39Pbr+kXaj+KHB4aNywgwoe1CbWFIiegiSfuOg8f3zdPCepRWAYbIFG5TML2drdte2NDCBacd9HOcqDG3EuKEQ4zhiI5i8XiopX09Hbblavjdu7CGeWfQaEDQZqdW7bp6SXb2NjThIoJ4/7hgXQN773/NXvr+lVraqmzaGNIdDcanI21Dbt3557d/t0/i2LQ0t5mp0ZHra2zU/cDJDCbSlkQNCGdsuW5Odvb3rSAr2RdnS1ymQSpBWFkArm8RCA2k7qMXbp8xW6+96G1d3Xb5s6ezS0s2trWluVKJTlrnrtw1k6dHlaA7vbaqj26d9dW5+ekbQuFvNLcEQ6ZJpKgrFVS44oZRjovSijNmQVDdu2d6/bNb/6RXTx/xmrCfjs63LXF+Rmbnnphc/MzolYHaZrCNVby+S2TN0tk8pZi0o2mgSBLaTRd9ANrmWaHwwCXLzYg1/g4hIuDjS/XZDjNGANuhkoyXUA3VM7VY31WCnwVeDnMY9D8QD90WhoOA+V8JTP6KhXKujaMdJLQGZNCjnCKIxvJZaU5x9aK9orpq9sroZE551FQVoUWJ8oietw0yxNsV4RhCx5UYU+FT9FE48BhwgTyKJ6SwyNNk/LLylbzNGUgZxT9zjHWoU2y3Oc54XOVkbOK7pYDRnb4ci1zJiNcb55LDbW8zp9Se3vZZl/NEPEFNIdC21ymjX5hy1+2Vhf9hMP75MRRqjG8oJl+vS+B8gUUoEyeDFkyytXic1DsCg0DoS6U3XHdj1BTXfm9/Dn1/qswj3Ca54oOERSfa1QxEqHJ5V5z5rEvcUawTrjmyu8q5bT/MTzSxxG1lEGSV6/JYEBuv2jaPOxh0EDZlwjGdkgoKDKHO3pg3ilDNa4hzRn0NlBUtNDKggs7fR6N2EmCIscndEbSgLJBjGuiXXA5hd/e/o7WOf+O4hNNLteU98br8CzwvSrEMYPh2anyW2tLp/X14pIc1rNHgc/ZwNlNphHGSVDXlBlXzidFJ05DLtdc6LZlOmgFieRewIKpoJuueXYmLaKF4UanXC3HsCiZz2KHCWUtnsRpInHmPdI+TxPK3tnT22E93e1iPcBmwJSEZhHEkmFi7ATkhwbNFWiiRaM1rqtT7ACD6Wq5+IHgVrSKPOOuQeMMVAgyTqJe5+q2t7+nAlCUt2q3p7ihYq30ZhgfEOBNocnP4exiwHdwAAWQYSE5ZlEh9jQh7L00Llxj/h9fnGdPnz4RlZHCdHz8ol28cF6SCuhWfBaeMSzdcQXkXnPGY/vuqKRuuE3eptDWQEjIFTUW961/oFvNHc8wDQuDAH7n0SQqB2obxSxN6coyTqTbagqUk5YB1Y2VUWXXaBOZsiNjJiJw3CCM9cmgoL2tQ1Q/EEeaCmq7/r5+NbNoAF/NzNryyrKGXkL2ifsps06ot0SJLDqzF1wOuXbEIkDnA7Ftbe607s5h+SmQOUUzyXsChTt1arTMGJsXMgUCytACGjyvh3sgbC/2YupLXIWxeCcDy1nxo30E6XKoPs8N9ZCj5zkHb76Pxrl/oM8GBnpV4zFQpOkCyHj//fflm4D+k0ES1G3+DWv4y4df2t27d1X4f/0bX7erb17VnrW5va0zCJdYtE38jrEKa5vrw1rjeoGU8QUiyDM3MfFc/+/mjRvW2dZih3t7ytuieYepQ/07MNhrv/zlz+w3v/5EyBBSDD7n4GC/BguEq/d0dYslxxCBM1RO5DJyQX/VKsdv3LCnp2fs9u3P7O6du6JE0gw1I7mo8lhTfZ2CxdHkpqAG7+7YYSwm6iksJ7wHGDbWNzZae0eHzczOarCozEjR9XMyOlshVDx+ouasu7PLqkORspGHG6axhaABBC3dPziUbhnNIkwbUMsrV6/Y5cuXhcIyiEiSixuHUgw7aVFrm95la2tDaF1jY72aduKQONMYPIIIo/uEiuo0ugXzeHkOQ7LOZ/DBMww6zZ+np6a1T/Hzx0ZHBThwTjKYrxiN/a9/9VfmOYwlSjww2J0fHe1r6o5NKloaGjaMHlh8TPoj5Bn1DFpbS7uVPF7b2tx3uQDxhFAGN5H2y80HQwNc2VZo3jY3XGh1R6d1dUC7QifmQk/52Y6KU84RC/LfUAiggPhU3FOEsGjZXNikgHtHhke0EJjU8ICgIeKI5yHABREUhWkWhzxUkVfT8/bxrz613//urg6VgL9aWp7enh6XFXFuzMbGhq2+wVmlQ5fDQQeN08LCvL148UK6vEuX3hCkOzHx0h4/fiYjFXIbRkfPlqcy+7JRn5yesZraFpmlHB9T6MFlbpcTDQ0GhwcmKKGIzzxehIVkw5A9RAPk7LQLRY8Vcx5N2yXaFx2oYDVR7NWrrFRMWiqJ88+O+auwqk7Z+tKyvXgyYU8ePLMXT6Zsnya0pdPa2rp12FJl0pShhepow22oWvd4YXFBgtcT+L5k7OCaB40qHBG9ytliM/V2jmloP8hHaW1usWw6Z1sU7emkvf+19+zdmzdsmMlbNCzqHHQqJnJMjygy1pfW7P79B/bs2QtNW5S5Eq1VYUJzyMQSCJtpCbb5zsoU442wFjRZXZlcQmuUB4IDhYODHLMThU5j2eroVfxigsTacTaoTKprNJkGdcCFr7mpVUgdzWBLa4cOUZ83UEYfoF541Jgph5ais2zGkDjck7B1dm7S6usi1tnZZo31USvlM3YU21Ojs7u1KUMKGkEas3Qqr2keAeiJRNb29ykWDkUNILB8+NSQXXrjgnX1dMj4AotnULKlpTXb2eWz5azKx4HOBlAlp673PviacuUC1V7LF+PSW6bjSdte37aXzyft8aOnsknGibPjqjZ1AAAgAElEQVS3v8/qCe4OuoIkfhSzIhvK8YmtLszJSKa+LmydHS2C6kmjiB0cKatjYX5ZQt9AsNreuPym3bz1nnV099ja5pZNzczYfuzQ6pub7dyF83b24llraKm31OGeTTx+bF/8823b3Vi3SCgoC1maBFwj/SGyi9ANpkTnScWTMlbNpjK2zYaWzdjgqWG79uZlOzs6YtFqv8X2tm15YcZWlxdkY7x3cGBetGLBiHkCYStWBS3v8VvBgwi4ygqEhBdyylGrUF8oCGhs2FccNc8ZKLCPMbVmD2Kt8EURxqFAA+JiP6AuOKRMWVlORfAaRYICV2leKs2GGADZnB3tH1nyhKbIUetAN0DMfMGADlwaNP69gpTLBhU0BdLJibYIXdv9XDVi5GuVnW8ZblDsV/RzQkn8jvYrWmKOXCyKbtdQprLYSTtKnxwP/QG5eEkT55yIXBgyVMjyz6XJodnh/UnCCw2O4jkQdBliZffHitkHh45Dn5zVNHsYhaOjErrPxHVn36vozfgLJuNCM8t6PTVoxwQmQyWjGHaDO2nYXIqZ+eiGGCqVbbI1cUW7h36Z9hR2xR+YtfD+eY2vvlxXCMpPU6VrVnZzY5+ROYlcNl3YNt/p9CIBIY8c+I6qnJceVtFoopVC0XOUU+e/gpba0aJADbiGTHbDwYhoreiL2Z8oftB78g1yA2RYRVBsMqlriskKlBj0qxTGvO4eltjoI6qr5TarBpMYGd6zM53UNWRfpUhBB8Hnx0mWe1cxlXEW6+gI868HlM54JGLtbT3W1dkngylQFwoSDSOU6w09CVwWE5msinXOMejR7u+cc6Rz73SxOVwbOWXKadlFP9CoObSW4TDr0zWgXCdMqooln2Wz0Hu5f0HLZEu2srqpYg3GBu8B0T021QzMQBhBvml2d7Z3bHWNpmJT6wLqFs8KxZFQ2epq0c+Z4BO4Lbc3RT3QsLtgGxc8Af00qetDE+YCjUuqV/gsIJkyrFEhHRELAuQI50GngWbCH9Y1O4hhsLanBp06g8ZMOlPMHuKYRe0KAWGYRA1Ec0kI8crKktzpsLe/fv2a9fZ2a193Z/qcai8Zl5xQcFIc7ul1HELVbqdOnZZ2ibwzBiClUk41EJ8FRsjm5ppYH6DmvF+eyzcuv2Hnz58X/RAJDAwYrhH5miC/FMDO3MDtO9i6Y0MP4kFzqTWIEU3AZUgJ9cvldd0xU0M7BH21pbVNQxuQJIprznCur3PRQ7PrBkEMJ1g0FYbDwf6+LS4t616fPn3W3rn+NUlyYDrRtNGgUBQzFKYmoJZDlwUVUdl1ibiGnrduvasGlj0Q+j06ZppYhmQguPzsPWmj18U84rlleO9o7ASru7xJaJyYjBB4XOUjcmNbCBz76Ds33pUmnXOHJcVnINydpuf3v/+9PXv+zAaHBu2jP/pIVFOQWVgGODgT+6RAdDXySWlWed5creZRY8H9BiFf31gVakMm3vjFC9bW1GT7SI+ePZPT9Xvv3bJz50Y1yPvBP/y9PX362El5NPgJCsCgKVfjpMa0UQHWDAkxtWEfYLgMm62xsUVsusWlFXs5MWXzs/Oi2rNX06SlkwmhZmOnT5sv6LdEOmUb21sKk0bnj2QJlFxNN67ZTc4cBFM5nm8a/WCYszgs+QprG2MarBvefeddu3TpkprSly8ntTfh0shey73GDIe8v+qaanvzzTftgw8/tKGhYaGlayvL9vTRlwoKp8ZdW1+1A8l1fNqv+J6GRvR+F6y1BaYBZzVaNtzmw5ZBd4lre6ja2jt7VSeBltGYgZyRI4mjKKAOzzAZfVxXOez6ywNPxF2ZtP31//XX5vn+3/+8BMrQ2t5k1ZGgxeMxTXKw/G5qaVCz5ag9oC3k+4QlDkYDs7tzYKWSV3bBTBf4wXwoFmNvb5dFIwRC4pbnLFfhTMPnBDFTHo9oDS5AGDtPXPCAV12HTCaYVxsmTSKCagopHkiaM3Jh2GAoRNgY4bdyEJ+/eE78WtFrBIEnbXF+xe7eeWC/+eQze/lixkZPn7P6umbBwdAC3rh80UbHei1aGxafv2g5C0ddF0sew507d+zevfvKn/n6R9+wnp5+m52ds4dfPrLNzR1N2EaGT2mqx6Z69+4XtrK2aT0Do1bX0GaZDJb3YRmYIDCGptfc3GD+UJUFQjBxcfFDD4HFtcvRYVInMwByxhxLTwdWyQjYZXrEJO/EUoldSyf3zYpp81nRJp9P2Mc//8SePHhuO5u41JVsuO+Upg/cA2h/HC2NDbjJ9Ek3xjQTF6KXU69sgwyOnQPLFc2qI3VWHYnKqMMVQjihcVhTPORlkNDR1mGFXEkaMjbxM2fO2PV3ris+oa2jVU0yroShSFBCdAXJHp/Y7My8TUxMamoOesnDCKWMKWVXd48NDg6KX+1CeJn2Z9VIDgz1qTDKFtI6gOXHQFteolgltBe6zo6Emo4G6tOGzLSUdcKhSHMmY5HDmBpMpb/XN0rrgz4QK2EOxgplgsaZA5zJNQ+jcsOyaVtfmLVnzx5ZNntirS11NtDXrUIATdXuNvk1a7a9uSaXIyb6+UzREnEe0JSlEmSlFezkJG1HJ0lraGyx/sFBoaqjYyNWXRO2rd1N29nbtdhR3LZ3DsyIuPARumyWZErX3GLv3LhuV65dVpC1B8dOD0jMkR3uHIgauLGyqaZq/xBBa0TaUB8aKooRQhL39uzkYN/iBwe2t7Fh4QD2sCFpNTiEQCGOYnEVBwTTg9g1NrfZxfFLNv7GZQXtLq+u2hw06ELe+ocGZd5Bk0loe+okZvPT0/b4/j3bXFmRCyTUWCIIKGChNHBa05zxrJ0gCEfBVKDQPLSTXNZq6mutr7dTbo+RoM/iFDLbG5pyVSbsRU+VGrKiN2gFb5DkP8sUPDowCG0NohEM0nC7IGWKWQ7byqTSOYeV1ISxoVOEMNlmj2E4wMYMDVuUGbkQOp1ZBYHh8JCAPhBUcyUhufLP3PfI1TBftP3dfYsdMFl21C4MKMI1oAE1FqwOiwLM61fCl4Xek+OHMVL5SyHBYlNiXOLs9l04tGswaWR4zmgoXDB12ca+CKLkUKWKZb+j7EHZdLmBoGZqO5gOldzkWyZLDMyUoeRoGqAMLj/N5Z7IRbJcFCinjM8gW3ylwLnGQNeD13QZiRxIMgQp65wqdD+dDVUg3OjsXOi9QmvjGFZkNLEvp465Zq9EuVxlVRgpYfDC9dEgyzVnfDkdDJpU9oqv3DQrTbXyDPU9JSHPICpoW1kP/BIKSQ4OH1sxAGQsOmPIyuSeA5rPToHEuUljJlddmsNKYG8504vXhJLPi0CX434yNRY1lWBs8gVBa2SW5AK7GSSlkglnAOLzKZQYJE4Ob3U4yxblPgZVuLomIhtrGjNQLe6bAozLEQvaNTUEddrEpoYGGV/BFhDSyRldbs7k5Mk1LkEHQj/dZtFooxVyXlnY8/lB6cjdyhddoC5IALloGJ1QO6ALp2DV0LRQzr0DMQWS5ioIMXVosQYfZWTShaa74QlFOO6+aNwLRXSUUJdqrTpcb+lMyebml2z61YwGdGgy0ZQ1NdWLkoU7HcUQN2x91eUr4hbHAEz0RiQW0agoXK5JC8niG3RGzb8XeiwNKIi4c0elGUduQDHPLzRNFNBcO+ILeN9S6VW5eAkKfhpmTAlYTxS5NEE4NVMjUXSC/DAA2tnelxa/s6NLwyGecQygnj9/IWdFXhPKIyYgmPtcOnfB3rnxto2OntL7Z/iF7p/3xpqmUea+QtOHVsXAnaH22OgZu3z5itARztr9/W1LpY5Vf0HnAnVjXaOXAmXj+RscZIB4SaHZ5EvhVcBFhDbovAHitr25JcSGwSQNAvo7PAb4bJzn6PUrwfWwETiTQRN5D1wbtH7R2npdb/YdGkrOcfZCXoN9ietH48vAlv8GMasMsWmy2A+HB0/Z2Oh5Q4dEg+fQj0ahl9Sf1AUTExN27949DeF5n+wD/P/333tf94tGl/2f16R5qphO8G+5HzgzQjHkvdHMCfnSnhFSAc85ywAFO/lUFvdv8u3WpG3E2INBF88KFEjotFwP6Hp37t4xdHugOrgyopvCqII6AQkI9SbXG30qBicgg5xvrFn2HJpkrhu28y8nJ/Q8f/jhB3b+3FmrDvhtY3XZXjx7qv3lm9/6SPXZ7t62kDPWzWXifxrq9LmpGzknpGvOF3SvTp8aNitSH8RsYWFZFETozuwRm9u7MmEhKxATlupQWDEPky9e2sHerr19/bqdO3dOSOVJKiGJA9eAc7m+oUmfg5qFZ6i5tUWo5ez8nBp91iQ1NDEHUGdpQmsjEauriYqySbN194u7Njc7J78C6kmaSRrr1dU1NXP8/fXr12XQw7r69FOM855ZPp22ukiNhjQMM1gPkl3l83qeeI6ImDh7dkwyLdaHtGtpp12jCYtg+tfTKzo0mlEG/dBfoVJjKkPkRRURVX6/nkOGOawr9KGsF+rW/+e//N/m+bPv/bsSvNp3b75tl6+Mq0Ha2Fw1qyooLBlnQQ46IGbME0pFqB0eWcPPzSFsq7KBwSEJElkIFMU0YYj4+FCaAJWzfyjo2fwq7mVOFM70kKajILcSuOsVmiX7NR8cHi4dMxMMpiZMPNDB0QWzmUMDefz4iRbsrfduiZLAJkKziPvPxtq26Iy/+uWnVsp7rasTm9hW2QdfGr9ot967agNDrTo0mAJ4/UWrbYho04bO+Mtf/NIePXpi589ftG9+41vW2dkjY5JnT58LuuVw7ep0C0DuWFPTtrG1Zz39o+YLRi0QIO+jwxqbWgV1+gPAtTQB2Oijk0MfkNYmXRGXuigBj6gtypMtYqeKi1jCqBHq6hGnpyyXAZU5NL+3YMVsxh7ff2j/+F9/aF989tAKWZ+1N3dYRytIVLuls0nZeXPQMhEhD4yDnc2OB+HJ02c2+WrW9g6OzesPyQyEBi2Cpk8BclgSp+VIRjFUF22Q7qxIJlMyLXdIMl1Azr7z7W/a6bFTyvJaXV+2UDhgzS2NKrYQm8/MztvG+obS2NFc4NzIdeR+svmwGVFgELxJgQQCgFASdIpNPZNNWDAMZawk4SYLnPvHgcBElGwzJhnkrDC5YO21t0OhwOUr6w6HdM6aG5tt+NRpNdjQCzHnQPfmXPwQapvWMUJRbPRBAUtVJUvFDm1mcsJezUxYY2PYurtwJmyyIi6C2+u2tbFqOwSU7mzZEc5QZAOlCd3EsIQmLS9LfDf5DVh7Z7cNDA3JqYehCLTXeDqhAwcXpNhxXK6oVb6QaLIUBxcvXbRb79+UFsvjLVquELdkNmYniUPbWF63xFHS9rYObHNjxzIEKZcoehAdR6y9o105aMeHB7Y6Py8b/UIqZa1N6DqYIqONQfsACngsWjOaHwoUEGAE7h2dXeYPh2xtfd3mlxZEPz174by9feNtGxjuUyzG8f6OLc3M2tzLSdtZX7cMgdGZtCXTCSuCpjCcEbJDAZIWRRZKZiGD0UreCpibqLHyWTQUMJ+nYLlUXF+4jHIAopPEsCBTrLKc+S1rPksVPJbOM6F1tEY/hjFlmhoHpz5bKqXhjivkXc4S1ZSjcvtEs6FIg7LGQUcjwSaqYPQ/QMpcGLNrBsRxl6OiK8yEXGBiw2eOJ21/d08oKkW82/VKQs0itZgThB2F1+eiHIS+aZKWUcGDa5k7KDEVoRFAV8HQBuSd9UkumWvO+NlOd/FVc6bCnOZDuiomrq454M9yP2Sf5m9oNMupXzIVKQdZg54pN40fIsQDXbBz2eKApyh1GjRnWQ+tsYKk8RLuvcBmcMgX+/wfmrSIwiaKpcsncwMpF2TMNWDw58KkZUbvin3MoqRRowgmigHNrtO1OdczR/dTY1ZG2dQ0CwFzQd1CzmSl7+iYmCCAStEgMLiSCYoMZ2ia0ZE5d7XXlNY/yLzT50ajq7zKsoZN2WroqWiO3DpxzQ/XA32Kc6flQaBZZm91Hb1raCngaXRd45l3jW3Z7Y/3r4yz+lqtGRAx3EvJgGRyBfU7GOZ6Yn7jtHjCqbgeDDAVHO6XXgPkhDwtfjDNJ59bSKU7iYRKojUPheotFMQC3GeHhzidFTTxlvOaB/qoM6TBddHRZmnSHZ1TlE/lnPFevgoBB5VyuXTl56LsSkxBBcJMwQ7ajYyAfTBXqJKlfmtLt9U3tmkI/PTphD2fmJBJQOx4XwwRLPPb21pFQ8I0higYilicJLd3KNRionyR61cXBWFjaBXSvsLzJ+or2k8cJYNIJnDyDYjVISokTo/kP1lJjRkBuDQa7NtM6PnFfYGhgz06obzsH9x7nif2FxWCOB4f4kKINtu5GOIQCBrFEJnGfW11zV6+nLKtzR3VKaBnk5NTNjMzK2fdN69dtjfeGLeRkWHp7mjQ0BQRN8N6hbnCmtKgG/QgXG2nT4+JzcOa5XPEYru2tbViq2srahgZclM00hiwbtl/eH/Q21Q37KOnPilrvqJ6z1A9V5Ywx3KxAs7JkqbBOaIyEAA5oOFhEMbQlbOZWoTnlvvc2tahDFRiRsRw2N2VdwGNHe/baSd9NjAwYKdHTwt1U5h4OX+2YqmP1T56NZp7znQolgxveKaoA3AxnZqcUsEMwsS9GhwYEPpy5sxZfWaaM9BHmgdeg0YP6QX1J3qq2dl5Ff24XrIGeG88X9xXaKasJ3RE1A48n1BfaWi4pkh9yNRjn0VTRw0JQvjk6RMNzNm7enp7RZvj/8PcYtCu/au8dyQU8g4jAlYCexWmFnW6xuj1fvvpb2QMgnTn61//up07M2a5dNKePX5kC/NzCqK+evWyJRLHNjn10qamJvTeb926peeAe85ewHvhPvK67MfsSVbIqMaSLwL7QxiH66KkGOvrm2IGDA4O26nhEb23L+7clVHarXdvag1Bk82g303xnOPS6hcSCH0U9JOyk8zAh48e2vzCgh0cuQByACCQM5nNJRIWjURsDDObS5dEz+Xe0CucOn1KNFn2la3tHa0lmmJ6ls7OLn3f93/wA/v4k4+1B5wZHrHe7h7R2l0sRkw/T6ZU8RO9X9ZzV1envvjsDF4cip7Q+qzBUKS7W8P+1ZVVDQkuXrikewQgwTPD4IXXZ3DBLxpzohMY3LBH/uf//J/M8433/rjEw3Hz1g371rc/stb2Ztvd3bTjREzTEhzSNLmQiBLqV0CQLpOCZ88m1Bn39hI82abOlAcTDm1FqExXT4HLxgtdCHEpN75isFHJAGLnR3xIeCUbFhsmwkEWLQJKwt2AWYHhmXxQKAJHM61h4nbnzl1Z1L73/gfiwzIVZ/PCJWp/L2a/+/Rz+/Q3n1lNdYMOlo6OLnFUx8fP29vvjFtnd4NMSSjwfUGc/6C2eCX+/MlPfmpTk6/s6tVr9uEHH1lra8drbdn01CuJH5l48cByE2notncPraa+wwqlgIVCtdbR0W2trV3SVlEwRGtDFq3zq0CF1pUrggQ5q2eJ2L0ULlWa4HIoUpBlUlBEUhaurrLGBqaIZJsdKd+sOlBl8VjMbv/6U/uv/+X79vj+c6uPNNuZU0yNmq2+IWz5PHahLm9ERZLHLBSp1vVKZtL25MlzezYxZUfxrBpdtGeh6lqridapgRZqlkEcnhVNpTZSb/W19ZbPFpWNhEEM6MKHH31of/qn37OxM6dtcXnO1jZW1HDgUknxyoM8M+Oas1UK9jRaBie6BkG7cPGiEDhgfyYlrBUOToJIGxvrNJXNZOHH+zUZPi5z3N1kMCmRJg09HxCedEU7hCspzR86CD5DPlOwcLBam0e0vtGSJ+gD4ypqKNb5zBSJaPSc6x7Nct4y6bgd7Gzb5gZhzAdWV49Yu8FqqoPSoK0szdvayqIaM/H1jwlhTVqpUKWsMpqyk2Pyp8jSwMK/01rbcXZr1mbuJZvHS+PipvB7BzE7OkmoKCmaV8Y2IC1f++Brduv9W3L9LBbTli8lbWlt2o6PD21jZd2OD+K2v31oRwcnGqgQj5HNF0RvJDeuqbHBEjGQrSlbXZiX9qyjtVnXmAOGB5dpDwYgDDkctRmL6qgT59fViZaggPGtDQuEA8pau3zlDevsbpfuc29r3eanX9n81LSQOShZmpwXc7KbzoDksMBxvhIPpuias2xelBYL+tW8AdTQp1XRHDDtzufMD0IDKuL1KTg4DVJmPst5fGrUsjg/mntdr7lIChWIr9Es1zhRKFHo65kr656cXsA5LdKcMRGjcJDOqUyTe03Nk32+K/Jd4Q4FDt2ryx2jEOUAQTMVZ7pr6O5cxloOJMrvtUj0q+asQMGsYhBzAJdxA6rBgU5RBmPX74vIRAIkoIIuMNnkMHROeE4bJlf1cmMk3ZPQPWc8gEkDByZr3TVlsmJVc4aJigw8QL0U5Oyc5VyDRksJmuCaM32VC3i311dChd21ryBSvLZDuVxzJm2eClxH/xFKB4om05ySmnUGM1x/OSsWikKPhIShzSWTCgpjWb8kN0hojcouc1bXXMM/dGuUcVS5OXN/Lrst6nPQGFYGhi4g2fVIDGkwa/Hr/rpCC+MMl+smw5GyKyyfS+ckzZkMf6A3lkPHywimWp1yfpyci/XFZ3dNM422Gt2K/q0cf+AQQ7RnQa1DWULLRj+g5oMGn7+D1ocDqqIA8mnzhzCccvdPQeuZzGsWBdcGxIgmWfQ3KGyFnAZS+uQFN6jAwZP36jG0dxTGNZbLshdhCJIWcgb9SRELYpeyVhg/OH0lLBBn+OHMIlxjTfPrUE5dEzX64o5r6MDzJ+plJqvBBQUng9HqSL15fPx3q3V1DVh9Q5vt7MTsiy++tC8fPdLeHzvGUS+jeqOluVHNp+zbg+ThmQyc9g+37OBw1zE7qGtqnPtlNdTrEE0Yzaaj7eIkCvWdL+l9ouijwgrtZY/njKIuAfkAOaFeogli/VFcQidTkG45fJkiDraA9K/StfmELFDg87lBmfjhFNrQ/GALQS+fm1uw1ZV12e0zWCKv8/69+9obunvaJc+4/MYl0d1xzgalWVldVoFJISlUbmdH+xkoDC6EIGJQFJ1J0omtrC7Y1tb6V7EcBaejpeGERsbwBISIJg1dF/cRZBQaKO+bYfnq0pr0NgxInQFQmaaMpCUPRezIoB+yLzLM4b2whqn9aM5oUkLVNaovt5G0rHOm72rtKFKhpVl7DugLBTjoFOgKdEE+M/eA681rEobO1gBVleEE/19DBxrrRFKMDUAFnhdQq7EzOI5i8lYvGuE2MUDkAmoAXBSDqq93QPsn/gKTL6eFoKFFo8jmeed6O8pbVLllasp9PscQ2d/X3lExl5LLY3u70Dpq7UePHtvDhw9V6DMEvXDxgkxkuEYjIyMCH6BBMnCtMCeogVk3bsDIOUS9l7fZmRn76U9/bNOvplRTvf/+e2rGttbX7N7nn9nB/p5ojjRu0C3JH11cdHq40dOnnRuwzE8c2kuzDZ0Wt+ujwz0r5NJ288Y7GiwTwcEaQHLB0B2tF40I9Nk3r74pMOTRlw/VZF+6OC6DEV47ifEIgwrQ90BQw3SGENu7rufg73/2s59JeoOeln0MYIE8Q/ZsGnKeWSK+Tg0Pi77KfoyusFMNVIvOUDVnR8daX6xf2Ct37n5hn3zyidb2lUuXrRekOpfXHoIZiPTcYke46+DOTkdhRmPNvdOZgCkVhjQ1EauBRl1bY6lsxl69mtX+fu3Nt+QW/+LFhGoqPhfXkueAPQEZD/cWBJsstb/8y78wz1/9z/+pxIfDwOHGu2/LrcUfxM3psAz5O70Bmz4TIxYXH4wD8tmz57axvm210UY5AcohJRxS8KyjKBBe6DZhuVMlE7IEpuMV/14HOW5FOFRlZScPbYPD3RU6QYkSSTXHsYbFy0SDKRLI1avpWTnusBg//vgTQeFfe+99q61rsKWlZVtZXlYXTj7a44fP5NBIgUxxMzZ6Vk4pZ8+M2vkLI9bWXicaVpWvaB4f9AtgcZ/0Sj/60U9sbXVDzdlbb93QJGtra9c2NzCaIOjYhR/CFWczYvKxBlqRRxtF4VFtLc2d1tEFT5hgQeiCTPy9VvTkLZ2Do54zr2zhcakiXDYgoXLQz4STQqUcYivNGaJlQmKZGifMW0or3HeF9/qDH9o//H8/stX5Levv6rdzY+Oyz/cHmEq44pKsKCZIWujkbdTWWiqTtSfPJmxiatYSGTp5JrER8wVwP8IJCCc3Cs20XMRozqoJbw7WSHcXCdWIIsBi/uM/+a792Z/9qfUN9tji8rwdnRwo1HFgqF/rBmoXk5HZmTl7/mJCeXkUDfDtmWi8884N5UlQ1DIF5YFA7Cv3qFDAkum4UBnoR2gYoDI6bQgOaHE9VISuMsE8f/6CeNIUH9CFoLlq2l4wOzlKSHjd3z9kTS1t0jytb2xq0sHG7HQtCMad6xp2/fl0wo4PEZRviS5XV4foHjTTI+fDjfVVm52eklPp4f6esxfPFiwGGkmAa9Ysdpi0eDwn17O+vmHrHxhWw4R9tATzhYxDUYPcK6Z9uHllLEQeUq5oG5tb0o19/Vsf2fV3rgllS2dPlBN49/6ntre7Zfvb+7a/c2jH+3Er5oE5mHqpzLTG5hYbHhm2tpZmWf4vvpq23fU1iwZD1tHaIuoxVrMUggSKAsXT0DKUASFXke/1lhtJryzxyQuJ1kVl/4+piaMngyJu2NLMnNCzg+0dK+ZyQlSg7yWzaUukk6JD0oVA1fJRmIMokPeFNgktSwDnQPK0aM4KZmh61EC4wppnHP1UKgdBmFXqs7x5rUDTQXgwWigMMdJorphSuuZAVu5Qj0quAeLzusYKWogzwVGTINfOtApVNmSoiJVfMjQg9qNsIOT2LTjkFO8gudzruKN4cbjn0NI6RAfaG40YzRmbOrRGh8K5GImvmjOaQ1CNYw242L8okMno4wEGeWGw4QYKvF9nuODMFhyyVe68/qA58+m5VW4Zn1zoPLberrGhKaQgd8FPfVUAACAASURBVE6oDgNUvlvZ6ZB9wyFOTn/j0Bj+HX/nhnEV5Mx50JYdGEXzcjEVDL8UGk7hho6o6FwjhZjhNJgifynh9JpC8Mgbo6Fz+WsU/5Xvr2i5HAXPvV9p9TTs4v6496h/85rWWNYKlimPDtFyn13ulTSSZdRQmXWvmzO0fDgME8PgkE6aEe1BHiiPQfN5g2rQHIImK5QypbOCpxI9wPt3jZm7fyCYUOZA3pzur8rrTIhYu7ATKKIxh1GAurlGnH1xcHjQ2js7tG/QGGztbmvSyzNYrHJmW5VGn4IAVgn3G11pc2NjWfdNjuKR9njWDc00xbCaXB80b+cgbCWaw1rLpD22vLwpiQOoEnICGVJo34IG6+yxZfQkumbB0tCZy+umkjHoGrSvzD8qYeC8Js0ZRRT3ENZDX9+gdfb0W7SuxWrrCCHuskCgxlZWtu3+/YfSMR/EMHaAYhQT9R22TiRcLSOoSLhG6A5up0fHe3awvyMapN9TZdEaIhlozhjG8RmdVlDvjGECcQrhsM7LJunGyC/N2O7OpuoWmjYaAD4PDQDFF2gQWZU4s9FQUFNwTRjI8rk0f6IR9OLY5mJfqCXqCMAFCS4bWHEecVatr21Kxw96hispdPM7d76whYU51S7trc2iNl64cN56erp1hqIdQ+8Fo4lCkvvPPtHQ2KThtiJrauutq7vL/H6Pbe+sOzMIo3mJKxoidnSoATlnvKIXWkGIIuVIAWIpiloDtTV12o9iByc6z2ujteW6MOzMlEKgHbAxnJGRO7ehxdKQumgDUUqD3ANndEGxjq6LgTtDLdAygo15Prs6O8UCYe8AJSJwGZYV65f8NwzqdnY2NEyBtsdzyPWAhuayGNGrQfuk0XHh30IuvT49IxT60E2hyCr6ocongODy5TdFb8QMgwL8wYMv7dnTZ2qO2P/Y+9DGU7ug46J+YN/K5PJqjB0AkdMgH9Tw4vi4mnsG3KBE/Fy0VlBOMQKhzuXfsOZAbTlTlO2WQYML3TgiiQbnV6XeZh3Nzc3aD37wfZuZndGawNmTevDF0yf2xeefic4Oasb7o17ZP9hTFhe1MUMbzj4eAIbqECYAK2ZezYhKSD4fXBW0Y2fPn5dkp29gQFRUzhWaoZlXs6plr19/W43rvbv3pMPClIR4BGnNU+jki6/jsFZXXYarkOOGBq2Vv/t//065kDS9GIJ0drbbxYsXdA8xu+EpfePSuAYQNPEMcnh99iIaKQx8aMS3t3neoc6CtB7Yk6dPBTSB4p0/e96yyaRNvZhQHpzcI8sMj4o5Eiiyc+kMW1Quuzh2u6gv7g+U4pr6GqttrFUDvriIBjYtR3iALT4b2jMGIuwrIGc04aB8NGg03jSt/92/+3Pz/Oann5QQO9I4UQCfGj1lXd0d2jyAtrd3cYahaO7XA4RIjhfgDQKVQm0EierpGpAQkBtKlkWFO093X6GUMIXgoWGiI9qA31FUFPqZzcjnv2LDyoeGK82DNj01ZSfxExsdHRVHGgvPxYUloWdnz55TVgec0e7uPrt566be38uX06IdcnhxOOxu7dvS4pps7g8PiAS4bOfOnJGt/dBwr3V2NVgojNqCqX7KjHBnj9nzF8/VnKG7uXL5TRsbOyd3v4ODIz0c0A/YXNmExKdOpXRj5xfXbPcQKJwmlPRzHF0Grb2jW6gD3bJc9YoZS2fjop2gM6KYUGEFrSoSVIgmSBfTTmgowaDXItU87LirsZlkLOiF6nViX97/wr7/d39vtz/5zPIps+G+ERvoGVZORSCAkyXuRkHlch0eHdpx4kTiUkTPx4mUPX85bbPza5YtVCm9PhiMWhEFkJTelPUFK+TTajYIJPZ7Qxb0Vws5q62plygWji6Ojf/2z/6NtbQ328raoiibg8M4MGEkY6L54W4E8vnlgy9ta3tX0zTQR7RmuOewATvhfEYGNRxyPGQOHYP+mhPCBEWGiS8bqzIrDg809eA+MIUYHiZyoUUbRMWtSQGzyYxtbmzLnGFkZNT6+gfE/0VLyKHT19ev+4kzHggm2WE00NnksZ3EDiwRR8MVsLbOFssm9y2dOhaXemlhwaamJm2eZuTgsJwZFbRspgDBRU320RH6Sr/WRG8v9MBuacE8ajYzQgMpsphAU/hCFwA5ramtt0QqK5v4rp5uu/XeTTs9NmzZXNKOTvbsKL5jP//lP9ry0pyljtN2chi3fMYsEqq1Km8QvEJh0WT4MKXpJMvjOGaLM9MWP9izRp7dphYdZGyuDoXJ2EE5sBMaADQRNi2EkFBNKbpTNMsIyRtrRV2FHhaXMcuJxQ72bGd9w/Y2tixzklAIPfeRSXQGN7dMSrReDX8o1KFiMcwpBwn7yCPBjp4GQ40ZlD6XgeXc/FwmCrEPCcJyQaugbxLiDgKqHCWQCEf3U5Ol5sz9PSgF+xP7hAolaGtBR5lx5gg4I9L8uDwxNXSIEMu/KpS4SuwH08pKc8bBo0L4+Pi1qQ2XjGeQw1DPOu2yD31YyPxM1dUdOMMNp8ctI0gJDmNoyTmJ2z3msqboCmmynB7VDXIYiPHvhNrQoJWbM9eag87TdKGDqlDn5JbhzDXKzZGaM+hz5ffw2kyjbJlRtjlUU+rgOdeiVZwZRW0s09krmjfhmDL+AFFzhhmOTulcFUHxKiJ/miPuFQUcTRr/LQSjnL9WQdf0/YwChUQRB8Bz5tpBp5dzyJ3MOnDjFHrlGrhKGOzre6i8sq+uBZ/F3Q+HEvJcyBmRbCy02ODYDBrkCkYzgl7Z2VkHys1ZRZzvjEbKSJyaRze4FL0NtqmGmc5wgkZNNE253TodnHN5RUMbcJlu5euFRoy9cfyNS9Y/2C80eml5yVbWVmTQRHOXSB/qXNNEP+tE6RSIXLP6ujqri0Z1/jJIwgkSC23nrkmz4DRp0iP6sfsHFY1YdbjBEidFm5qcl+4a4T7nLtRzxPowXxhI8PkwfWLY4a47OmF3T6Rf4T6w17xGMcs0WT2fQRVSUNVBCCg2B4dH7NyFS9be1ScELRSCSVG0pcV1m5jA5nxTIbX7+zu2s8Pk+1iFstMvhi1cdsXkmp7ED7Q/QW30YuARDlo0ErZopFrOu+xTXDMGKLpjIIh+v0Vqa62to0PoAvluDORgb+j5I8g2lVQDQuE4PDIiBAcLbib2rtlz65ybrMGOVYnyzg9heMAUnjML+h6/qDFApGgMCNWV+9zmtiXjKf3+xRf3bGp60mJHu6JyNtTX6azF1t0ZC3mkd+vsaNd+IOt/TGb0fqHth0TxwniCbCtQxdjRgaMfHh/Z/v6unPFALkB90OvQUKAPYj1S+HJO6Fnz+MS0ODqMy8HauWp36Xud22yVc7RL0aS7fY6G1RnmODoya08shkDIclmHsmGEQo3K3okGC8c89+w44w3eJ4N0IqBET/T7JLFox5Uw5iJ1uAcEPzO4pTmjGcTkxA34MtJb4qIn86uFJTVKaLkYVjQ316vpwjiFQvutt96xCxcuWWNDs2j/ICI//OGPNKyngB8c6rdoNCJq6P4B9FbMg8Ki/MEmg33COTo1PSUqLHRFkGNoqtAZGeBfuXLFrl17ywaHkA3Va+/jdwYfzvYfB1WmJVUCBoSA+gK6vywvanR0gz/58Y+ltYPuSvAx7IPHXz6wyRfPRfk9c2ZUzxiUZs47mp3xixeFDIuaGjvSWcFeBsuJJod7xyCDmhDpCegvQ4vzF8etrqFe9MSNrS2beDmp55wIAOikn3z8a2Uf/uvvfU+fj/uSyqbLe6lXpiYLi0saOvCZ+JncV9zRyS2Vl0SpIDfRN69e0X6Dfg9pS2NDvSRD1AM0lzTnR8dQZ1PlndejBh+mG+sfSiMgQU9vn1258qZ1tLXbs0cP7eH9+7oeDIPUROdgZx3L/AcEkbUKCsh945rLIffkpJxFnDJ/2G/NbY3ql5Ip8olz+j6uA0hwwB+03j76qWoNHXCFRAfH88O/OX/+nP3V//ZX5rn9y38qAZnziwaIhxchMYfR+uaGbe9syz3m9NhpNVXbu5sqHuExT7x4ro25pbHThgbGLFJNJ+kMHaAgHh87lyG6WBYVMD8PGo4ndL6Yjsi5B2eofE7NWUUjwd9D5YFPzaSDaf7IyCl153MzCzY1/UqTi9HRM/bo4WPxfs9fGLdLly5YfUPUHj9+YffuPdRi62JzqK6RBfjUy1dqKPv7BjRZ6u5ut1On+6y7t8WCQY8lk8cKrq6OBkUBZCLy05/+XP8Wy/xTp8YUBssFB9bmF4cGnS8POgUFtvSLS+u2sr5vx3G41iS/91h3z6A1NbZp0xEVyGtqXChufQGProubqOS10btQOpVfok9A8yT4mGZBf2cZ81XlrdrvsY21RfvNP/3SfvHjn9nC9KJFg3XW0dJtjbXNVouVfQRXI5+mDnuHexY7PlJhSPEKN/bg6NgWVzZsY/tADRlmEyBnmaxKEDftNDJ3XO6OY0WSTVVjnhKWzjwkG1bf0GD/4T/8D/bdf/0da2isUxC1VRWtvRNHRJ+mfei/aNpBRJl08vBAi0DPwVSYQwU4Grtel1NRJXcd0BYKdKg6ZI2RpVcpepisk9jORIegRQ4/miuaCdYe9wjUDEolyAK0kMX5JZmZkFN3+tRp5Wo8ffpMU5HRsVE1d6AdIGahgFeNaSZ1YjmakXxGzVldc50VU8e2v7ulTQKO8cLcglys+BkUy8FAtSbphQI0RZBks0i0wdraumQEwoZfUxvVg4nlEBM39BvSB6kgYE2AYHssnkhZld9np8ZO25lzY1bXwHQxbrv7mzY989R+/NPv26upCfN7gub3BCzsr7FoBKG2z6zKb8FwRNOowaEBcabT8WNbnJ221FHMmmprZUnLZk9mkIwKaAyzRDgExH1XvsnRobR+wI9oWvKFtOGiXlePO5lXh/nS8oLopYmTE0senVg+mTLIaCEcARUW7RWlL63MLVewUbDTJBQIRVcwelF6M/QeHKCsGwwS2NyYfEmsD8pSpEHkcHVhuTkFexc0eOB1nQbMuTVxCCuovkxdrRSJ0uIQ7SENSNgV8nJYdAedmrV8ueEp0wUrxYG0S2U3QFEfNEQgiiEljjuHsJu68vqEJmMsEhJSKjTKA43aq2eRTkOfl+IVMxD0laAmWJtjyCF9lYthYNrOvaKAqdwroRF08zJbKuueXlMSYTA4DRmfXw2Snmtnu+iQM2iNrtlxdvjQ0Vwx+Rpxcv7zDi1UN1Npzlyf5jRtLudMIdSyz69EUriGj/up4lTonNeCBD2Wfy5NJUUqKCFUULj8FWtqXlOfS7Q/XaIyYldpyRxCJzMLUVZdDp0olAr+/gPkjIag4ixSRtYwvZABUwUJFHJYdl1Ee0o0Ac6NGAOxZokk0X0kZ5H743LToHlLa1W+Tu63ijmM+x1UQOgZP9PcoIFGW2YxWYpOs5ooVvkuH1LOml5y70BNnWERr0rsSN9An9U31osNsY0RRCoh9Bvn4v3Dbe2ZIEFqknhGMAKhuM3nLUM4tNY5eyiaHBqhgNxpKaIZsjCIoVjx+kIWCTdapLrJ9nbi9uD+M1te2VYxDEqBKy/XiKEaBTNNCnsHpiDccxoWCizOONcguKKP6Ukl0Fu0fp+jFdOcMTRDbM9VGjk9am++/bb1D45YKIylfsAODhK2srxlG5u7eg7Yv7d21m19fUVxJmhcpXcq3xMm8i6TKC3bdzKYyKUktzJaHRIVrV5OiiB+ZYRWz6mOPvODHLW1OcSmkLWtzTV9VuncT5wuFASNaTyUNGW01TO8xcCBaINyQLzWskMkGRZSvGoYGQ5rb2bgKzqVBpc1Gl5SJHOGwWiIHyfklPjllw9t5tUr29ldsyJhv4p8cbEV7EUMy3kvaJZo6oVIJzHl4L0mpffu7u6RXgp0GCYK9uoUvNAYnWNySg0a921s7Iys7smTYpApDa4Cmf0aWKOrmZtZlOseEgXcrPleN7xxTTn33GVLgmx7NQSAXkjjVIkBCfpDzs1U1GuXgwdoUNGs8rxBw8UwDgQCtJLG2IVnu3iIuvqoaKsYnDA84FpA22UIKoc8EHCegTLV9+AwJtSKiADYUaAcREyV2bZCR9GcDQ6M2Llz43LpxhgNN+Sf/OQnMqHAw+GDD9+33p4uW98g1+qVEGDqG4CI3V3MyvJqBGF4QVfkbOW5p1lgn7185Yp981vftvHxcQ0pnN6tqIEAcRWsE4fmuMEc155zkT87EyMQwLCy8B49fig2EeuP908I9NrSkiWOjtScgZ5jsgH6ywpH23vuzFkZ3FB7Ly8ua31iptbT3SsTuWpcvMvsCGRHG5sbFk8lNbTgq66xQQj+0vKKUGdqGwxZPv30tnTXt27eshs33pHspL6xTnsVmkfqeKRCZMrBpmKgzkCAvZvGikgMQs2hCZ86Nayam0YKdJf1KRfoYNDevv6WXNFh3AE+VRBqEFGeIdCyqelp29nds1Mjo3Z6dEy6td9+/Eubm53W2ulo79S/4wwHBacOAlhhG2dvUm0pWRXsFfqBjBhpmCJFG2ok72LPBKiiV4DiyZYNk6u/f1ADWT4TIBhxEaCS/Ptz58/a3/3d35rnr//P/7104YJLrueHrzORkTUuFBsnZG5oqtdXtC5ihRIamC178vSRUuqPDo9taOCMXTh7xcIhmpOsNTW1CJZeXFgWPAkKARpCp4r1K43b6JnT1tnV7qhi4rJDGXKHOkgRDysiS5yF2CC5iejagLifPX0h57h33n5X/N9f/OJXCu5889pb1tfXpY3+wYNHsr+noRwbG7XOjg5B6stLazbxYlITEc7d4eEBu3BxzNo6sOsk1JUpY97qGqM62JmIfPzxr217a88GB0dkCoL5BxMEXoNmjOKvpRldV52mFhub6zIEmZ1ft2SK/IJG6+4aFD8+HMZutqgJpxwGixlRLIJhn6ZlkWikrIGhiKI4ZxPJCkVjs8YxkM0pjz24ZcxfVRClceLZI/unn/3Enjx4ZNl4xmpDdRbyRawmXGvtrbh5wfVOOyRybkbNGS5xWHefKLT3yI4S0OdyQleitc06iFMpgkOdHbQVU8z4VFA5eovXopF6OVHSgADvMyH5j//jf7QPv3lTNBcOK18QR8+wxZMnmkCAuuFEtri0ZKsra9rc66J1KqawOcZJEdrCG5cvqYGWkQEtIxpE/WA0CzRoLrCcKTaTcQ6VjfU1mTcw9aSxYzDA1I6pL80ZBR/N2drahq0srogedGbsrPX19uvhuPvFFxpQMHmh2ECnFKkOWgODBMtZJkXxkjZPCZ49E6ug5dIpW11xax00bmdrV3Tf/V2y1ZgGYj4B9A1l1WfhSK21d3TpCzdMCtGKAQQ2/YQR1jWSpxXWMIJm/jhOqOSKbGGZupy9cE7TGdw7c4WUbe+u2ae/+5X96lc/tpWlBWttbLOuth5rqGk2XxWbe07xF9hQB8NhUQ/7+npUXCxzeBzuWy10HmgeHr/FkxkV/XJaCxD6WyMKSX0DetNj/TuQRINA6M1bKISBBg1oRra9Ey9f2tSrKUuTT8O0iHyaQFiB8Mr+InOsmLdsJf9JhaPPac4oFAtkO5kKXu4HZRyFF+kYZC3Bb2e6IbNAr1dFIJNeBg6VwGRNYhWajA7G6xzgyk6jlUylyuQeJK2iM6N5pIjgdZwZBDlaQaEXCg0v0xpp6NiQnTGEi1mQi2OZow7FWYYGOeyNq6TjYYKvYpupPJbLGEXIZKNkpbLuSYYBZKZlnBBZnwvqpxoRShwKlbI2i6gAimxl5zmRuBoEtHY09mXKHgM1mjuX21duosq6MtfoQG0s27ZXmqSywYcQDpo+KIFlWqBoguXGpeTEau41uN7lMOcKcub6TEcT5EDXpLxMHXROhNj4B9UUSh9YRXPmaCgUX+jsQM54nh0ljv3DNYdcbDmx6+eCcDl6JkWku9doSzzaY2SwIh2dQ9Uq6JkwtIrxJq9HviPXuky/VBPKoAQnzVBA0R28FkUlTZqMI9DGl+l57q2VM9SEk7i36l60jOiBkhA2TeiyjFAc7VqF95GjLIEg4OoLxQ0th+HcC/XWzzPknNMoEih8QARjxzHbPdjVempubbbevl41S/sH5JA6t9vaGqbB7NfkNJoz21pashwudUKQGSTkhBxhjCL0O3Zg5slbXUOd1dY2WmNDpwX9dba8uG23b9+zxaUdC/hgWzRIC4IrHZpSaSTjcX0+6Tf9ftGyHCLq6OUU6TRvNLguAJx8Nmeqw95MLQLKh3ED93N0bMxu3Lppg6dOy6o6m8Vx79i2dg6lqSX3iT1qZw9N8JqtrS3Z4cG+EGcNBSm2GZgRV4EGKBlXcwadiazKSChgjfUMqVwzJfQa4yKlqeMSzHlYtGhDg85rKj1en4KYoHEs42GP0AgxAR8dO601hwlBI2yUQMDiSYw3YmokaLxktlVwyD40Qpp/zAFAdmii+dzo5aBRgf4xHK6J1GlQhQaNgeL8/KylMyfm08DSmRPQXDHoAFll4MlnZr1RJKMhxqCA5oMGq7mZWB20bzjcZtVMpKDwM8Qt5p3+rlTUtSWOhUJdsTS1OE+jAWuV5h9zCoblD+4/lFMuOm+Qs2i0TmsA6h0RSFActd7SSTVXrDGG2tjZ01yiOauL1mutQ+kEfQQ1QzICfZGCmwZFw3x0SynYMxkhJxTybkvgufdqf8aRD/M5EEW5iooRkdU1V0wFzwP6XfZdKPLkvh0TSH2i+5rNpkRPJLPOi/a76NGgfXTsrA30D+qeTE9PC/lCv/WvvvfHNn7pvBgks3Mz+lwM69BiUSdQa8DyYW2LAo4rZZZBZ0HX8+2337GPvv51NcKsPQxRZL8uZ1YaYq+jNpcN8bR1F8oaunIQuhsAOWYRyA7NC6giayPo81tzfb2MZDAK4kxnEK08O/OoXh7o69f9JLydvD3WyWD/oNytWYvsRTQxrPfZuTmbmZ+z2MmRBhdDp0csKOQoLT8D0EBMV2BLUQOy1jDeuPbWm3b1zStyXuQePbj3wOZmFyyVcINNNJgdaAfr63VPjg4PNLgYHhpUYDSNJY6JuD8vLC3Y5vamar+33rpm7Z3tMv7BgIX1S1NEZBP3F+bd5OS06Ku4hdPkppJxm52ZsHTyxFqamyRfUrROKqP9FtSM4HauOQMO6nikXKxP9iziT9jvaM6C1UE980hBWPeHsWObn1+Q5o3rSONMLSf9Woj6LKHanLXCs3/79m/N83/8L/9Tqa6uUehBW2un7R8QnHxsdfVN1ts/IDGjYOYgjkVQrNK2tbtqU1Mv7OnzR7Ywt2itTb129Y13raOtRx+cAoGMIjIOgOCHR07ZN7/5TRUGcGB5GM5dOGdDw30yWYBzDxzPJJ6DVgL6eELcV7IZWKyIGfnwuCbOzy1abW2Dffe7f2LhUI2aJ3RRoGhtHU12eHhs9x88sO3tdRsa6rczZzARwfUI2mFRN+bzzz632OGBXRw/b1euXLCaWlxpDi2bSVioOiDzCTbNza0tu3v3vj17OqECH63ayMhpFawcoI4OVdLFhm9KUcFmf3SSspm5NcvlQZWarKW5W7ozzEEIHj5JOmcXmZCU8hapCVlTS6Pgbh40xxvOms+ftOpIwRobompg4MbLqYeiFXWNp2CFbMI+v/1b+/STj0UfiwZrzG8ByyZyohsOD/ZbfW3QDsicmnxpL16+EKUxUhc1byBge7Ej2wXqhQpWBeWs2gKhqFVVufwY4tHc/UlaVSmtTCFG5r4qxLuNVlWFeUlYgZFXr75p//6///d2/Z03RdOLp44tXBOwELEK8SOhAH6Ka69ftD/uMweyxMWJpKiyTJPIw/vae7d0uDk78YxoaGySym7yULzi8JPR5kYhzpQHiJgNl00MsbOiG6ooMpJaixxKHNJQMJngQBHCzYfNYnr6lT348oG+HwoAzpDQIDramq2jo9lCfo+aM6Fn2aQgfSgCZHdMTyEMZr3vWPw4ZakkiAc0PBqzvC0tb8haFYSxrbNbjpTQQ2jOuJ8065rmBbzW2tYsu1byXwhppKFbXllXrl44ErU3Ll+2YQKeg4QqQylM28bWiv38F/9on376K8tn0jbUO2ynhsasJlRnceIsjgiiLFmuwOihZG0dbQqJjkZCtr44b4c7W+aFMsAk39DTUCg5C1hQZ0xjmNrh8Mg9gFpaKqIFKeHZYQGC1H0EgVNIrWsq9ezFhGUJ283kLcik1BuwQDnU2TVnhPUWzUORK+c+kAZ8Z7DbxwSEvYGiHnQMFIlilj2IZ6BKdE9QB5ocKGWuWYdGzIENtc+5E1JU0fhQA3Eo05w7dMKJ1dlsFfIcQivmULqKaQgNG8+2a85Usbt8KsV/OKt1mjB+OQMOj6Wz5df+A7MJNXg0Z+hW0Ez5oFCDnBdE7+Q6CD2TTsyn11RGS9rlR742HymHNLOXqrnA9ER6MdewVRo0oVCiDroyhQKLYrjSnOllQNHU1Dg6qXosGjv1ECLauSk3eVsyn3DZajkZ5TgEi/voIqQrKIijrImCWHZrlJ0+Daj0SxQVzqVW2WDY0vuDQjVkHCAaFwM6wtnLhiAE/ZaKzo0SJ8nXgdFljZveI9cfLZtrBIV64haIkQj/RhRPhxZWaJgV9ddrCqT6J/gArnGhOXM0tKIKcmWWoX8E2cYgIhiQCy0NG/eOayRA0LV/rwO39fcVgLESq1Dge6tEc6IoZPJNc0ZBiFV6POFs8tvaKGRdpIOz2Dc5DkKtV1QA9EaPR5qgxZUlW1hakulPd2+7nT1/xrp7uzVZZg2BVFCgs5abG5usva1dA4DFhXmL7e+7sGbcyJIU9a7ZxUEZTRbnfqQ2ZK2YFzX3mqcUtpnpVbt9+66aNAqiSI2zDIcxga6Sgg/DAT4Ln5Uzk+KW+8oe7bKg3N6PVo2BLt/D8EiRFNJtolNLi3XDv6NueP+P3rf+4SFZ6h8eJm17B5vzvEUidcqKJCiWCTT0vPW1W1y60gAAIABJREFUFdvcWBf6BtIEpQqjCqbZDJ5AuY4O96W1I58yDOJCURWNWK1MeghM9lowHBTtmGeVYhPtGXsizwp0J/YVBpFbm5taZwwpObtoRhnC8r3QBjmXuFfoZ8ggcwY/eT13yXhcDRXII9/H8wOaoSbWqkRzpMnBYGFoEE1QnW1sbNrS0oqGkmjRac707ChwHsTQq3vOtdtY31RjMD09qxwqdJ5iCwSrVbhSaPKsMMQC4II+x/VBciF6JM1NR4c1tTRrIMC+w9Cgp6/PhoaHhSjJhGJu3iZfTtrM7Jwd7B+KNklhi165s7Pbenv7rbEBA7aCrPZh16ysLNqraVyu17WWoJi1tZAb2mR9vX2q/6hFya968OC+s71Pp+VASeMpgyXRRJ3RENpt7ksqndVQlvckemJLo4ZH/JnnAjc+/g3sGqFBPr/LQE2kRD+EqYLUxuPJa21D52S+tbVJc1iUsVxPd5/cnmkekO6cOztm//K737EL4+c0SF5eXlAtO78wrwKc+gatGWcQAx1QTOUeVlXp9QEz0LVhTAKlEZSS55emmgaRHF5qTRhv0HShQ7Oe2fuPYidaEzwvoGG8PtlrZJ/OzLzSz8UcZ+zUaetsa9Xwa2tzQ2Y0+RwO50ca0LZiGtY/IGdunDdhGeE23NLcakMDw04qQsMSier83Y8d2OHxke3s7+oZ6ejusr7Bfhld7R3u28PHj+2zzz/X+3LXsCBjGtb5tbeuuuZsecXmZuZ08jQ2NClyBuSMTDr2QmqJna1NASFk9IK6trW22MipYUXybO1tayCM1AX6JjUUjTXPJo6KoIasB9DJ588ntDYHh0a0LukrVlYWZLTXUB9RLeKilLx6zrqEGLabh7zGEkZpCQ3ieVA6O7pVIyG3wuRGERFV1EIO3QwGnYZxY3NTfgEMU0FNQXtZ06NnRsUUo4m8f/+ezGPI3fP86h/+pnTv3gPzeoPWPzBixSLZOQVpYS6+8Ya1tLfoQPAGGQcWLJWO2f7RtiVSMVtembf7Xzyww/209XePWm/3kChaFAkgW3A7QdLYfAl8Y5Gtri5rGkMO0unTw6JBcT75ZQKCviLlBPSJhFLbgTR7enqtt6dPfPLPP78jxOr6W2/bBx98ZMlE1mZezemCsQG2tTcLqnz67IllswkbO3NK6Fgw6BPnGSoHDd/t27ftOBZToNy586OiZZ0cH8hoAsQHzi9car6fDIffffrP2gShALBA2WAIk6SwYbrF+6UAogt2TmxeW9+MWakEHQUbV/Re9dZQ32rBcI0mCkxOMLcALYnWRmTCEY7wsLlwUt5LKJy2hsYqLZjqYETnPu+JybGvqmSeQtbWluftFz/5od39/W3zFs26WjoMUCO2GxPtsL+3x6pD0M12BJ9u7GxZoVSwQHXYsjz0BBUeHlmJJitECHfQSh6oYNzLKstkXeCp14PjYELUp4AfA5Q6faUz0AjCtr6xZe+++679N3/+39rw6JAcPw+P9y1cE7TahhppxGprXJNJ8edyfkzTBJBINqupyUlt0izam+++a+PjFxyaCrXA59UBFiIkXQV4VhQcmnkmas+ePbVXM9PShYAGv3vjpoWqI7JuRcQ6iWPg7r6jw1HsK3slIqtdKHGO772kqd35c2dsaGjAOjpara2t0Roba9WE5JK4TG0rv+zk6EBF7eY6oZLzNjPNYYTQnuYxaFaEdudTc7a5va91TnYL1v2nzzhqiC9IYHpOtB2m1PDUQZSbW5qsptZNNNOZrD1/MWWraxsaDFy9etU6ezplJpNMQTuJ2cravP3+9if27NkDmXr0dQ1aZ1u3JY4ztrqyaUdHNBEFi6fSsqhvaW9Vvl9/b5ftb67b1tqyZeCxnyTUmFVHGjX1ofijyAeBhM4AjYBsk0waqhl6Tqhp0FSh7x3a0TH0gm1b39gQCk/zgCF8AGosRh9UVJC4cDNECcPks0zro3nBFIS1TZvmVwfBnpCTpixNHEEeNM1juSINF2gbU3eycNgIEdgXlKXG9J9hjyg+as4wbWDoUTHpcEWPcw0MSNMhIXiVyw6r/D94+9BjKYb5LOxtTFc59NykOyFBsF6nnAlJkVZB1J14mALPOd5xoIFmKWcMOg2TTehw0KWCoDLoyBwl0qFumE5gO++oWM75DwQRemZO6IvMl8q0OAp47R0q+ulDaAKdGyUTcQ4qGj3nc+Hyx/w0zCBsDvJzk3wXu6hprETunip9Tgo+flc+GugRjZas7R0y5CRzZVqj9G7OJVD5kRidyN4+6Ew3QIzJeQsSDpyzPOgG0GiFJirDj7KRiHIWK3Qt54xZQdnURMkAhCbMNULOgMM5BspwomxkUrFrF62y3DE5imWZygiqX6o0Zw7yYuCWw+UW9L6ClpVF/mG0SSFMa0DvnYZajWqV01dVNBKvm7NyVIOLa3C5e645c/Edas6EaqTU/MJCkVNaOdMI1oFMQzyuGEPbwX1IplO2vLpsL6df2d5+xmrqPKLrd3R16d4p+8jrom2Y1re3tttb196y/t5e7Y/LSwtyNSwVcLNDg47OhCxSGvGiZfJxK3rIceoScpZOemzq5aLd+fxLW1/fEaLDPk0B293doWEoww/oVNtbW5bO5FwMhY/z3rlMcm9pmpkso1mBCsifXYYYWikXbQE9maKOQcX4lXH75r/4hvUN9ileZHPzwHb3cEBFl9xmTc2takaE1FpBTop7u7t2QqzOQUyC/K2NbctluZch6Wn2drYVKVIqZK3a77MaBq2gJBiERGuEjtbU1qjQZKB0TK5ZlXNZ5JpCv+J5w7wKJLKpqdluvHvD+gf69LyAWDgXwDE5FoP6TEy8EHMkIVQYx1EXJQRtjwKccHFQDJoHmi32qIa6Bp1VTY0tcgsEhaKw5xpBO6ypCVgiAdpAs4juwMUwcB3RbCERef7shc3OLlsaan0YsyQawVbrLWeNCqmMx60KZ2Ly0fLcN6QP6G6OZGGOzAUUVFligaCyonr70VjVig7OZz4+ObH5+bmy2Rf1g1urFLo0MjIHCVfrmYHxMj09aY8fPxTriDOwB5plc7uienANhB4JegKF7suHX8pREHQPK/qhoUENYSsMA4Ym/GKd7+wc2Pz8igzk0N456UlSzTvNGWcuzyJREKxhGBWxQwAKp7Oi3uMcLuRTkp2QoQVLiNDlk+OkhcNQO6MqzlkD6LRu3rxht772rkVr+b4NhYGDbNIczS247DgGhGwuR5g8pdIaAEKZ4/XRgyMPkW4sWqssNMzwWKsAJehHheLVkMfFcwcN2BnKQJ0DlYOBRCOO9TvXh+ducvKlauuzZ8bs7WvXNfx8+hhJ0IwGKZy32nPqG2z01Gnr6eySeceLpy9sbmZeTWtXR5dqcXLLqO0xK0NWEK2v1V6DDOHh00e2sr5mYQYcDXWWyWdlg3/v/j3VWd/5znc0cLp//74Q05YWzN7CoizSyI8MjWh/Qh7CwLw+WmsNdfVq0KC5B6Q55zx1xnWt7a3mDwUsnkkIPWO9kkMGO8g1s9QzEQ1PyOTjNfmds7yvf0jPx9TktGUycTt9ust6elr13LF+qIFARoeGRqy5uV1NGff7+DguwAZkFfougw2aLfZuh0QypN6yldU13eee3n7twcQ9SNuIWykZgpGwGGLjl8ZFzfzkk4+115C751mbeVr6m7/5G1teXrPmlk7pWgrFKjt1+oy9/c4NGxgc1NSIeTtT8iovm9OBFT1kVezZ40dP7cXTVxY/wZa81uoIJm7vktMODQyc+hcTE5pMXBy/qEnaxuaaOsXR0REd1HSXQM7QxJgUAcFyaNFE8Tv6MG6mnGy+fKQD5o/+6CPlUayv76kx02L3mIraw9i+zc/PmMdDQjxueL3lAh8xZsIePnxkr6Zf6RDF2aivv1v6JcTDoALom8hT4YBkekbj8LtPb9u9L+7LrYjsJw7T/r5BO3P2nPIqOMApAhCDcsiAkmSzUJWCtr9PrsqeFQp+6+yi4O/W9Bl91EFsT86NuAGhL2DiyCai6bHRKBattQ2hcsi8BOsC5RdKVk3mCk6X6bQ9uveF/f3f/q3d//yOFvLpwWGzcjA0158Ec0OgTR5YJq3COMx79PvsOJGwzb19i8UTVuWH8ha1XBFjCiyiHcUtmcqKt+/35oXSoVNAX9hY3yzHuNjRiUVq6nS9yNH43r/5nqzz17dWbWt3Q6gZTTPTka6uLqupdu6PLFYKByBvKK9MU9bX1jVholBHJDs+flFTTNYHhQ9idia02fSJijEKAmByqB0ff/KJdGysu2984xv27W9/27AynHo5YZ//82f25MkT8eyhCYFQ0gjIPbS6Rmjr3Pyi6FBY815784qdOzdq7W0NCgrHgKSUT1r66MDWVxZt6uULW15Y0NpYWSZX7dBihzRmPguF4NcHZJl/fAy6R/5H1BLprFXXRLVmLuAshKA8n1cuEWsB05eOjjbr6+/RZ6T4plgH3ieDjmfqnXfesQvjF3RQYMKBqB13rYXFGZuZfWmlQlqZIg21jULt5maWbHJixo5PmKS6YEcmOkyVrr99zS6eO2OJ4wPbXF2x44M9CYAxD+no7JHukOcvGSfbxrmwYjUNYpjPpSyHpT0OnhlCqtdtY2PJtnc2pFfgkMedCLSjJlQtxKyQzroQXZkEuIk/VvqgRyAw0NZAMqH+ybmxyitaGhshDXwiiVOTObOPKvQ/NRam+SHgMo1zVUqaiyJotHQdBE6XzENzAbpqFVv6uKMfYN6Bw5Im9w45EyUI6muZroxhAsWx7M0pxPLOUY0GhUkpyBmoSkXTRNOmoUsqpX0APQF7gkPjXBYXhz4NIM+imp08mrsqDWZw3eI5EB0kyedBa+o0dooN4IoX+fnYpKPfLNuQl7UcX1mzf+WAR1Ok94zpgwwzXBMFGs5zxaGnbDH+Dw00jod8FTHkgXrhUBr+zOdiWMBzy9pUowWCVtFolc0enOasjNzJZh6UsiAaB8Mr9jjeB4cszVmGGBYm3QwPpH+qNGCObiodWrlxo9lzSKVXBYVz93OOkM6mv2Lf75pgWe6LxkQT7XR4vP+vgqf5bwdtSSdWdI1PBQXLFckjpIEuuIDqchg9tOMwrrvQVDHMoBAW+kv8AO0hsQNOJ+g+jwPVZJBSIDfIUZk4v6Dq0ghz+HPgQ7+jSSEDkvgKBgQ8D86B06dzFeSWgpiCGa0Zxf7U9Izt7MUtHKmytrYmi9Q5WnRNbZ2QItgDBAeTn/XBBx/YtatXNWyZnZm2np5OQz6E++D+3raeJdYu9CHcYGPHe5IWhENE1aTs+bMZu3//iW3vkGXqKKlQ6EaGh0SZJgeJ5gyDAWhKDtHIvo5eqGgCFQ9QtqJmrTEboJB3Yj+02VUqOPm8V69dte/8yXesb7jfjk7itrvLQIgQV+hFTfp+ZxxBRpgze6BZwemSSTla4Pm5JUvE0xYMkdO1b1toPY5i5ikVRWusxrCoyqNsS6HmAb+jdDYQ9F2yoxN0JUVN4hm+sBydRTtGGjFZeH/r29+2vr5e0awmJidU9MpOv6Pd1jfXdRbhfsgeFAmHZK7AGevWKLKBrK2tr4kmyVrkfqGdh04ILZw9j6EMwwdog/W1DJCKtrezqSaKhq6CmtEwgdCtrKzpZ25v7WgAr6G4PyAd/aXxN3Rv87A4oFLmiK/IaiCBxge7c5otGArcG35How2ihvQAJ0pWPPsBtRoGJJxn3A9+FgZguP6CYBJMzvsnPBrXYNbYy5cv7Pbvb9va2rLs7/t6e6XlaqpvslMjI2psYbGsrCwrVJl4AJBR6I6Dg/26T1x79m3uCw06bJmN9R2bn1tVMw4TBUkNRTD6NAZoPH8V59405lf7hxruQ/kEFWpraxc1OJU+sdraiEzpGuqb7OQkaclkRkgKlFkGaFxn9GYEPZ87d9ZWVpfszp3PbGZmWs0g7BjWJvUt64HrDJWPX8h2aMAwp+DPgByghGjgqIOQBcm5MxKyMDqWcl6lWCU5hkDOuXVjY8tWlldUpy4uLGjvO3v2rPZdZD4ACdffumaXxsftYG/Pnjx+LCSXvZkgduly83lpzgb6+oQ2ry6v2vbWrmVTWfNVOSdZfibD9eoa5ChFa2xtdlmLoYD9068/ts/u3rF9IibkRgxDIC9qJtrGv/zLv9TZcefOHf3cgf5exRWxL0KXpCHn9Z89eWrTk9Nu3/N4ramxUbVbgdzLNJRghsJp0blhgqVzacvkMjY6NmK3br5rp0aHNZyQ42/GrVf0kPhI8CwQRdPR3qF7gaavublWzVl/X7utrq1KQtXY1KzGDBZWfX2T7e0eWl19o3oApFO7uwfW09On/GIaYhBXRTg0NtrM3JycVBlUAzCBdKIxU80AYyaX0T515eob9tb1a6Ju/+MPfyBX0d/f/r15dpaXSv/4wx/bZ3fuSGdGQcWHAIV69+Ytu/m1W9aBRW+pIOt3L1a9+1tWE8Uu2FQUb2zs2t4u+QfLcunp7uq3S5eu2M13b8hm99NPf6sJCfAlGx6GAhRira3tKjw4swLksEjwScFHEeX0HOEQ07Sw4E0yJdikeWAuXbpokZqAbW7ElJvA4VffUGuRKM0CqeGbmpIghKWwROTIIcmCR8dGwdvT3a3QX24gk3YF4mUI2wZNaZajD40BTSM29ctLS5ogPHvywhYX1ywYrLGxsxds5NSoBXHQCgclhiRskgBmhJ+EOE9Ozdvv//mepbM0gxest39YkzcmVBxcHFh9ffBqI3Z4uC0koqGBgyVr1eGSdXTWWn00osny2uaqpeIJGx4YskgwYksLy/bJLz6xX/30lzY7PWvRcLX1dnVZJIRlLlPDHWnrakI8eH6rwm2qpkaHS+wkLiTlKJ6w41TK/CESyqNW8FTZEeYZqSynpNP24FRXZKrsAlQpFplyMCmgmLpy5ap4vgQjQyPlM80vzNhxPGaNzfXW2dWmjYuJKpOtVCJuESicZra9u2sPvnxoe7t7msRxyEFRZN3duHHDhgYHpIchX4i1glNidRjUpCTDiYP9A2W0/ehHP7UXLyZtfPyy/cvv/okaNAro50+f2i9+/jO798VdTVJoVjlU21vbhIKC7RwcIjxPWWt7p4YIp0cHraOjwWSYVUxYIR2zxDHOg6s2MzlpU88nbGtjy7Lpom3tHFkqjUaK0O5aCwSqZaRyEk9bKsPGSZ6VWUNDs7V3dVlv/6AsZ5mOIaKlgGGKwrQUO1WmqwiZ2XiWVxZ1SHNQ4m6EWJRJEYgzh/nW9obNzr+yvT3sfiM2NOg2AWxitzb3bG5m2dbWaPxwvXLhjAw3sJYeGRq0C+fOWHNjne3vbjvxfDplza0taqQ58KA6JBNxFb1kzZEFxHo6OT5UIDkaCXjs6Mw2Ntbs4BCXr/+fqff8bvNMz31vECRRSIAAey8Siyiqd8uSqyR7ij1jZ2oyydknK9kfz5f9Ze8/ZK+UnXYySSY5mWSKu8e2bFm2ZKtXUuwUeycBEp3EWb/rAZyRF5dkFRB43/d5nvu+r5bSYcV0rUhPkrEECIYoM86gwRl50ITQpBCNUCaNAiHz3B+KNg50DgH+PL61Lf43zQBNLiJzxL/ibG8TxLmt6wRa4TRaTkgu852Cax8FHtx91j8bZNGsyFHE3BQcRExoGoGQBUphTX297XhLbQ0R/daWpvg0maBZ/Dtey5mKeKQpoehiAsZUkM8ipAw3ScK1Mzvi0kNh4oBW1pSoa6DmjsrJPaJYgK4CakIxQ+EKJZIObXNrQ66BUEAwckIbQFMn24lvaNEukNTRgl2TIIt08EXlYzlHSDoGmicObipNafzQbWWzyuhjokuByOHPe6O4glXA80HTUKQOUpzIUAX0Q1lljo6poGe5GIIQOeQPqhf7Ms+8zCmgS0IT3caAwp0B7DE06nwmUTKz7tmh8eE55XUowKH4SJtH/iIIZsEIpRicCrLEkIFizUUL0Mw56qU0fL9Hk1QzUOJQrCJ8iHMqWmsaLcU7lBAcXsi6ATEjp64S6i90PgwGnBbWNYzAlwUnTBmjFJz6oKaDJkCvk97Oa8nttFyAQc+U08bvU/SVlspAC4SOz+wy9BxFtRiUjoZpfGLKJieeajpN5ibrQzHjaEYx+ikplckBOl/uCFrss2dPW09Ph7TWnpKsRcJBDTegAhLdUBEIyBwD+n0yGdeEOJ3O2+TkvD16PGoTE1icM5iE2lyiPaK9rd06ZD7htdj6ukxFWPeJ7Zio+jStNOjSHCVSOgNo0BVpkcJVuFIOwtQiDER2PSU2PTOrQdbZc8/amz/5gfX096kYR5dOVhboD4U3wn3WNkMhznHRPvPkS2bFmhgfm7SpiWnbjG0LzcPIgfOGIjFMmHeIoGq0zWR6kiWV1J/RdELp4zmEpUFTghsga5FmgOITVgr3AV0cQ8q9PXuFID14eF81h78i4DJat2L6/+WlRZ0BB/r7rb21xcXAzC/KwY3aARdq6E8MANH2wOgorldHk0ZblZfxwMGBfRbw7lgqwaCMfM1NDbi4Dk7X5qI1KDgZctOkg9hyBmPgduTIMTt56rTVNTYWhk8ZGZUlkzCC3GCHa0XGJvdkYWFBxhk0ZPWNNVZTE7FSH46mzlmysbnN6uoatT8p4Ho7pfoNhgnDB/bdAwcP2qFDh3Suf/X1V3b16udqYkDV0NfXgxoHKqUramlpsmAlaCKsBDRUmzb1dFxIFfbpoqtLg0YGJCwlWD95nYEbq1uibio7TSYM63puGPrxfDCcRc/M4JezCPonZhZFF8tjJ47ajpFDm9OZgDkLr83fpSARHb7AxuGeYCaGBGBkdMQ+v/KZkCn2JwLMYfLwfIP0ESvB88C1wNyCQR6IJOcfe9Pg4JCs3wnD3r//gPZbHAiJiUAPyGfhDWA8Bl2Rs310ZESGGqwBGsGevd129uxZ1dLKw9vcsL7eXmn6acpAzMgzZujKs0Vo+fzcnL304gtWE63RecMe5SsLKJJqeGhYsiCuG4OCxsYWNeAwsfzBgOXyOzY0PGQ379yxuUUovl41bQyyQL95z9///vcttrmhQfqxI0fs4oWX5TDKe4O6ubiwKJSQLLV12HeJlBrCnu4e5SePDI8osJ1nm0Hok+FhxWeUBbx2/NhxO3f+GeUX4zwKwDM/N689lvoHFhyxWGTiLS0tOqOdyqDt2dth0aqgZTMb1tbaIIYEQ91m9Qgd6o2og2Es8Pzjunj16nUrKSnX+llZWdd7pZmjtoPNgw5PcWNzc0Lg2RsW5uZd3m8Fg7JZgTHf/e637eLFl1Tr/erX/6Gh8u8++NA8mVgi/+5779v/98tf2tLKigKH1zc3dFFfvnDR/uAP3pSNfkkJQsmUzTydFK+fzQS3o3fefds2NuIWidLM7NjaWly5Sn09/fbqqy/aykrCfvObX1t9fY2dOHFUxTGuehzqdJfQaUSbRCsAjJ6B3+s2UxxVmAhgTECxycPHRkUBe/DQfvP5PTY/h24JjjwW/TQdSWnNKO7REcHZhWZAocvGBFWS7pVNFrgXPi6/RpiKZoUNDNodTixY2vr8pZbYXLOt+LrQKswevrh6zT75GP7sklXXNNmenn3W2t5pze1t1tLeJvMU0Dj8DUAHPr9629774FMjkuLo8TM2cPCIwixj8YRNTo4rM6u2JmwNDRHbycSstDRn4RA0qrSFK73W0lKjacnG+qpQoOWFJWttapEoeH560S5/+Jldv3rD1lfWLRqusvpaEC14sRsKRaaQr66KODdEgiIjhCuu25PRUdmy78o5ssxK4KBjxbqza7HthDI5QAC5OfkdsCC/lRpNOZufXwsGxKK2ptYuvXLJTp46bi0tjVZdE1FjCNc6nU1YQwPi9FY5JbFgEsm4EIO6hnqhJkDeX167LrEsBhhMqbHEhb/bvbfbzj17VpOoSIjJJTb+WdvNbikUG/h4bn7Jbt26Zx9/9KnNzC7akSMn7IUXXrRjx05oAnnl08v27jtv2dTkmKbAaCvgXcPtbmvpUE5fbhdHHQTPtbane6+1dzRaVQ20i5QlY/O2ujBuC7PjNjc5aVMEgY5P2erCqiW2spbOleregjRWhohJqBBKhc6LBhfmGYu7raPLOvaQqVanaTi2zFAzKA6YGjEZ0vSsjcxAgkyhJowIIWlsrLP9gupbzB+qtHwuoxBI3IgYRHBI0lBBw+SePJ0iK+SpjY7iWLaujDOKP1FIEbh6S62xvs662tstVBlwhRMZO4FyNdLR6pD5ykF5dpTNhbIINzMKbFGfVpbVXDCRhS4ApA9nmgkUa0g21JDtChQ3V1Q46pvT5jjnLop9qDl8QZXjAGVog8CWgppJJlMvlzUGlS8nyhOTN0eTcqHtHMwMCaSJKmiNWHsU6hhT8IPmhAKeJq6YMaRAWQ4mrzMkcQJqgmB9aqocHTBn4WjUMh6PXE1pzuTiVdDxcGjSSBbfg2iOpSXiubPx8/6khWBtZXYssUU235ZQ/KIWiP1QuWoKVPY4o5EsGlynjUFnBHWF7wXyjX4Tmi//vhgRICqjHCeQsBRyo6BIyyADQ4SCzTwaNQVSOxMTfs16hI7B/1P8F1+XPZghV5GdQLEF9aeIQtF8uwBupykSwldKs+oysooTfFEQac5KMM4ALWLY5xpb6FylQvOgc+MkiJ4OZAz6Hk5uTrzvKKguG43BAAZSTBlpzmhOQcW5ZkICFf7Ml6PGOi2eM0r5/Ybsv37tkDPZmuCgJ0EazSWOjtjMZEXtoqnk/+VkWe6cGrm/0hwTTq1waKc7c06E/2UUI+RMbptuKTAI4PPBPigxryW2U7a+hgEKuZc8u+XCAjnbWlobFSnCe+JM4gDnvfDZ2Y+h+k9OTqvwwBgDFzHYDbSJCZA65S+VqSFZppDY2BCVaODAPjtyBM1DrZWW7lhDXZWarKWFOVtbWZXWiYIondy2tbVlva9YPGkzs8s2PYMzbsLSKT6WQ0hYwzWRamtGtnbOAAAgAElEQVSsr1djhzYaFIqvZCImfSyUaK1b0FBQc8UGlOq+M6yBIcDwxecPqqDlbBqbmNRA4OVLF+1Hf/SHtndfj0ytGErxjKFd4fpS3LG2aPooutH4Upgh3mf6PzI8ZpMTU7axieFFRvshexfrHivupsYGDa5AfUAWNtbWhDJjyKEhbsHhkr0B9z+ySYMhl93F4BcGBIYZFy9esMPKZC2123dv281bt1QsswBwdgS9YfBw8OBBO3v6tDU3NqooZaKPUcHdu/eVo1rMMOSs5XsiuaCxZc+CXcF7Qpc4gEQE/Xk6qTphKxYXw4bnDfYBzQNnHlprrMqfTk5bIpUSOktBiVsdWVsUlrAIQMy2E3FbXyevbV21Gc0+zXm5DwoXdMFROYPKqbe60vwBCle0jQFrae2UeQxFLOuKvYeGEGlKDL2bP6jYHLKouHFYymP3rnVVypAsY3VqzioKAwmvkejDQIk6D6otJhv+QJlrdFJow9JOk1nuTES4/0QU7GRLZLLDnspwhHu+vMg9h+kUFiuCxozinXqCwh0kBrfj/n399twL5yyzw7A65rSvPqfF5n5Aw6WpJluL/c/Z+DPYqxRCRqONtgrEELZUaTkxKq7J2tffKzdGGjnOfAZ5IF5FmjUaflBuaIRHjx7XGqFOhZmCPIiBJHsjjSTPCsgNjtE0QZyr1GUXXn7ZLl16RcO+9997X4Nq1bgY3lRWqFE4wIC2rkbDnvHREZn2IZ3o3rNXWleGgpXBkNAitPUT4xP63GgMa2vq5EAJ0IA8AV3u2sa6LRH0TQQHqHAIVlil3p8alYqgzUxP6/pceOllO3niqGpthkHKs1td0/lLD8B9oZFmQNnYQHRFzqYmJtVYs3cs0pCOoydMy4H6wsWX7NCh/Wpg7z+4Yw8fPtTroAsEWWdQsxVP6jVnZ2fknEz9wzO8FV9VLdncELIDB/vs9JlnrH9gwHyBoHJmc2SIZnKKfqK2IwweMzxylWGTUBMwYKap45kHZac5RONG37OwuGizM9Ni/NXVVdvKqqPavvD8eTv77GlbXJq3jz76QJ/lgw8+MM9uZjf/4P59+6u/+j925ernojJxMNH5vfrtb9mPf/wjZUowkV6YJ0vkvnV2tlr33i7b3Fyzv/3bvxFs19PXb21tXdLboLtpbmqx11/7li0vb9nly58Iuty/v1dCU9AMpqY83K5oci5b7NIU03wwJmhkRrCoEHTycFMocPiRc0EOFu+JKQjFBJsVHF9oXvML5FMwsUvpABQFx+fXzeQhpXFjIdOcuZRyxPIkupcLUmdiIK0IuUPevOWSWypIvQhrN2L28P6g/fY379md24NWWl5hbZ3d1tbRqWDgULRKGWGIf7EIBZa+/NlV++LaTQtUROzc+Zft6PGjMsnY3s7qkJucGLHSkh1rbowacjXog6WlbKpbFq7wWlNDlXlLoPxN29dfXbfxkVE1kARAryyu2+CDYZt7uqDNpDZabUHcu4RqMGXakgCf4hO9Ew0xk/D5xSXpE1Y3NqwEEwSEsNBDszuWxBaUAkmUEhfkK5m8J2BeLNoRpBNmTSaJxyM94R/+7KfWw6QwRoZEVgc5OTMe7661t7fozzC6oLjfjLvJT3Nrmw6IBw8fiWoqWmioSgUV2Rb379/TwXvyxHG7eOGCprFoU+AZ4zQPckTD/uTJqN24eccePBi0cn/Qzp9/QY0ZmXsU8B+89469985boupwAIPeshGy8eLS2NTYplBTj4fg3wpRNELRoHl9aKQ21JhNjT+08eFHNjU6YotPZy22tmnp7Yyas7wXCiLOUDzTVbK+30qkbH0jruaM4iJaQxzFARmBYJXOhpZXtosrrtnMGRQA20MjoYKLxTflnkbTtWdPh9U01ilDCPpNfHPdnk7h+jSjIpg12tRcr+bqyfATG35C3MSITU3N2fY29DfoDy6riwKDggh6KSiil3WXIaQ0rAl9a2u9VYb8opz5CdHEgMV25ObE96XpB5FlKMJ7p7ChKWNKTBNAIQN6osKrYJJAc0ahQtNCg82fsSZptCiSQDUwBoK+U1NX/42JCwLnonmHjB2gsRWs2L9BxDClKOjAeF3eDw0SPxQorXDmgpmFECRHhy02djSQRRML/dtMRocDSBa/Bt1i4omibSMWF7WPfYUiW+HzuJwVrPMpLoX6MCWviboAzIJ5B4c29wBdnzMRILeQya0r6ovoG4WMc7CFGohijwbD6dXQINBQkmGFQ5WCSHElRMMj+pyjRBcjAuRcWcgD4sD+/QBu9jw+BPufsqQK9tK8JwnVt9Fk8GxSIJGnBn3HBXfzmmIXin7thNMycyh3iIj7XjQ3FN4e6QMccub0ozQZNBsUY4ntuJXLGARNHQ2na5S+0bqlXQYXU2sXDkxzhpa5XKY9/B6DHA5L8ihlTC/NkhsI8FlcppLToujVi4hZwd77m/9XJhoZZroy32iXENRDa4Tez89o2IhC4Rlyzo0ud4/GWQHmBXpnMWibn4XUFZwi6T55Brivusf5EjVnUKO55txzikwiwrlGza1N+rxo6qDCcA1pzjT0yJsGWzgKQ7PBuAajIeJJstiQBwKWF7UXx968BnPoV3EqrKsPW29flx082GPRaMD27GmVMy1NyfLiolzJuJ7Q/tDPoDOhMFldjdkGlO0sw1UoiDSIDD2yissgK0zmN6WlcoQDkfJ6WJuEqa87/SERF4UoB9nJyygE92OMQ6Lmr0AigM12UBQhiqPvvfmm/eRPfmbNHW2K+YF1wGsVY2w0wAXxSqaFKuLeyHCDpn15cVW6cfRHoB6bMZwp82qWcAhm36LRwfRoN7ej6TzZT9Co+DXmFQwGYNzUETWDnqW0xAKVDByh/ZH5Nm/Nrc128eJFe/bcOTVw9x7cV3OGrhizBNgFTPypN4hwOXXiuAwwnhLyvLQqdtDNm3dUmGtAU0BPiZaBGok0gIYEHT0bOa6SLY11ZpmEJcglW1nRAClPRBEZstmsBWhYIhHVP2R5jgwzmF1XLqS/3CfK5J7ubrkuoiMFoc5mkxbfwnHTmZSQBdrRuUcRMKxNkLOR0SdiKkH9R/YCugSKXFvbLOkHSBvPjEPwnfmbitwUbtXEr7gYJ1AF9hHWOCgYA8ugP2ihCmijZB4mLJNN6tmvrSM4GznDpp5/GEEMJIX8F5xBiTaCplle6oe1azPToJErzjSpkN+JqVkwWCk2BjFA6IFYe5w31A0MODCj6+hqs9jWmq1trAo1Z3APQMD1hKKGe+Tw8LD2AhBFsbgiEQEQ/JphAQOATc7HXef+279/n33/+9+zZ555Rs8cQzzMY3iP7Lusg0ePBu327TvmKw+ImcSZRIbu3DzIJ+vXnSGsG5lcJVPSV4KadXXtsRPHT9h3v/Mda2lptWtfXrP/+OV/6BmjGYQmynMKKokrNU6rDMweP3poiwvzouYO9O/XGa3zzF+h/Z/nhucSVLqxoUlmGtAaQbGhVsOGoSljohGsrBBV3x90n433i6Ml70GUy1zOzpw6ZQP9fRqAcP1pctknady5/pi2MaigfuWcpHnmC5o0qCKvhdaTa7O3e6+0fpEomq0v7Nbtr7QXtLa02d6uHpkZRSO1AnsYgJBHC5IP6hvfWreVpRkN/IMBr8x8Xr540Q4dPmLeMp8lUmkNtuYXlu3JyJgYCFXhamcEw564EVOfwnOdyTkXR+rsxaUlGx8bUw9C447hDS6VDNVosjkb9/f3yZwtkYhLe4np1CeXL5snn8nluSh/8Zd/af/wjz9XoUEh2dzSaq+99rrgeQ4BLCnX11a0QR86uN9amps0VfmLv/jfdv/hfdEHT5w4bY2NbepM/b5KO3PmjGiNdMOdHR3W0lLnQlWVfeJgeXdQuqBNxI40XCwgPiSGIkwE+TUL2+mUSgX/An0Dg1IcAmtT3PqDHBBLQmyYUjGJouhHBMyGVuR98n5AG2jy2Oxo7DgAKzFjIHG+oUEPA1Ne7MI9ZPSU5C2bTNn8UxLSx+zal7dscHBCOStNLR1WXVdvqWxOgbrQznr6esRVHhufsGtf3RSi09q+15597iU7fBTNEAU9QXjbNjk+bNvxNQtVlJmvHApMynayCcumYxYKeqy+usJsNy3R9lfXrwm6hvtbki+1jdWYZbZ3zHaYWNZYJByx/E5ORb3s5nM46qEbS1sw5KaI0MLWEEKvrpMwJepiMp1RQxFPppxBAa5lpQTlorXhWpRZqSegTDOmvU6DklET++abb9if//c/UxF369ZNS6Up6ja1sTPlxZBl4MB+NRm8n63tmLJHGptbhGbevnPXBp8M671R4FEMQ3HE2RN73UB5uZ06eVI0PIqa5qZmq4UeEospLJJN7OGjIT0vuO9cuvSqaBq8N3RSV658au+/+5aNjT6xEk/eAr4yTa5A49AzdnTstZbWLjVmu3kyOXzm9ZO5lbSt2LxNTw3Z6NA9G33ywJ6O4Wy4Yt7dEvN7/ZZJU6qVyTmsBDfC8oC4/EwHsb9Hv0m2GLS4rr291tDYJLQQdz6cy2TNW+pVYUAjCh2FKSDrA2cpwhZBYSsiYfP6Sm2b5mhz3VZXlpSPgaCWjY9hAPSEdGbbvvjySxsdmbDhkXFbWl633Z0STY53cqBVoDNuqk/hRLGRSTqKWGtzk/X2giZHzVdeoqYMSlNViOcvZyvLC0LOl5cWFDxZdAwUIiVbeXRQoAGu8XE27s4czx2iWJBDySKrjsYEW3l4o1gqg46Rr0SDG9aUHIQ7lYRS44wiXJiwywJDa8EPNSHouQqGD0UKH+/H0ficLTrFPa9RpLqBdChvrZCfIwE9ei4okdLAuv2piMSVBQKWyGRti2Yo6/KpQHdwmGPqJxMP0Cfogthey1QoLMpb0dVRjV8a+l4BdfOhz3CW3fxwGgjXqIoO5IVS4lz8QBUocKCrYVYESre2vu6srmm2CxbxzlzC6bCcZoxm0xkWuAYuX6D9+J22qxA0TAHBxI5CB/ocBZLT/mKrThgojphF8woQLRriAiIlkA4TEKddA/3jexUdJhU8bFBAHfKFmQ+HEq5U9E8UwOyxIJzuczjUCPc0KKtykPRAC47oUKPxSSUR4/usrbVJ75e9/snQqC0troiuJav/QlSAKIxFJK3wQBabseJeRqP/jcsk008GJ4rs4DlCb4YhiDOZ4JqBJHAuSluHUKuQrcb3cflNOOe5wlFmLuXFZrFgarKLxtmFNBOgJZrUdkrTexWzXmiTzuWL5x1E3O/nfbnmTM1iITuO1+DfYMPvBjE8D043l8numi9UacFwRMOjra2kjJsoGlwmkMfCVT7r6+uw7u42OzDQbdXRsK5vbJ0MMBd+joX16tqKisCtLdyUyefEQdVjOzma9RI1bNLhKI7AmbSwx1RHMBOqU95mLrdlsY01yQdAtZ3TLkisayJoRhgIKuDYF7BwpNoqqyI6R2lUf/jTn9qbP/qRRevq7OnstM4IBrF0qBRpcnVMpuREiLV70dEON1OGu2urG/oMjpqUUgHN915dWZXZAPtUkEB4kG6de+icN21sZETnLjTmQwcPitIoim1ZiZziWD/OAGPJuvZ02be/+x179tlzsp5/MjJsjx4/lk6LwRwZdBRq0Kt5Nlqbm5UvuTi/qLUKQg6ChnkHGiKeVaKOoLUfOnTQOjs7NNSBFgdllNqpIlBuiQ2nHZ6ewnQtpnWj/EI5xvk00GUwNzwyouJ0YWnRkuyrhJGHI1ZX32BBUbCdLtL5+rL38p5KxPiob+CM2K+cJn4sLMza6saS5XaSlkzF9HO0pkZGYbA1aIbRpIOUQT2tq20wf6BCtM2JiSmXCViQWkDd5H3CJmHYkk6m1JwRh8SzDuURl2DWHWGE0JsV7aHnxzVmIIRq7itDYmFAy9vSMGFd6DqoFUU/a4v1QaEOLRCqJ4N+9g4aVKi5UE6hljO0mpmfspm5p0LOYLeA+LFf0IyBjnBW8T74mWeaehNHQ+4dzyd/j+aM2itSXW2nTp2wn/3sj6RhY29grwUR5ayQg+gmhfqw6lf2BXRP/DnNP5ROwpV5VqFEuqEfA7aEzEwYjB08cFBZYqdOndQ9+Pk//tw++eQTsXMYdD///HOqT0HdGKiHqzA0yao5Y58+fPiQroGyxhRY7zTHyGhYY6CS0C8xqYEVxLm/EY9ZHDRP7Bav+SuCep5Yg1C+GSQywCBiA1QelBla+p6uDstmaJBndB1guoEok7M2Mz1j169d131lr+aM5N7yvnDHRkNJ7U/dTh+A1hWE8/7923pG8CzY19cvNB7Xauoz9sbBR4N2995dW1gAPWO4smll3ry1t9ar5kcHuW9gwHr79qkfCjAkMK9NTc/Y/QePbXZ2wQ4MHLTmljadOeSzMQBg/wKtDwShvprYRLxHMXaSoNrratwxsgOgYB1Tt9GcI+niXtTX1dqX168R15TLszH97d/9vf3lX/21ukPyl06ePGM//smP7JlnTutBweK8rAz7dI/t3dMh9AIq1F//n7+wr76+Jnj0mbPnrKd7n6xG4/GkRaN1aq6Y4LGhgFbIpatAqSmKpJWhAV1Ndu0cXiBnGI6QsQKUjGtO6JvQWYoZzli6bDZlzEU4BGXqkYjZw0f39KACj3766RW5FBFgjRMOGwELiIcEKJmbx6HPg8nDjs6JHAVQM2gz6YQLHK4IBS21uWW3btyxr6/fsvGxWVteiZt5fNbY3GFV1TW2sYUoMaN8mY6udvNX+O3W7Tv24OFjM2+59fQO2MCho4oWaGmD4ldqS0tZm597avOzk5aIE7K3qUZte3vD8tltqwmXWWN10HZzUNUm7cGDe7Y4N68HdTfLRDNpgTKcHEPKthIFBYv+HIUWk1q6hhLbTu1oSsZCg66ILgFzAxABkLP4dlICa4rP1E6Oua14/xxiKlrg2np8KvSLya1QP0CZ/u8//W8SecJPv/rFFRUzhETToBE8vW9ftx04fECZPbkMFLa4nC2jNbUSaF69+qVNPZ0RqseUSEV+Bkh7w4aHnggxbGlqtBbx4TOy2A2FmDKtaeOZJDBycUnwa2/vPh2Kx44dVwBoa3uDjY+M2dXPP7Pr1z5Xg8EziDMZz2RnZ5f19e23vr4B8/nJZUtoY8GcxVu6Y6vERjy6ZfduX7fRoYe2NDdrOQIZw1GLhNi8oTuRpaLALVGHMHjYTqQst+uRBq0iHNF1ZpHzs3JywlXW0dlhjc3EK/i0aEfEyX+i5qyjs91OnDimTTJcE5EzJUjo5MSorG85qDB4oThs72hTE0fBu7S8YFe/uGpz5K0trVoiCVXXZ6lkToUaQy02CkqnMjUu0B23dcCzSfbv67VwZbmcyzBcQWNWVRmUwcbiwqw9nZwQAknxRmYPTYwQH8KkC+iVo5c46+5vAom90N5AJklVL7i15Sk0A6IwsuaZurs9oVQ0CaaIULb4Mw1xvsnscgeyHPuE7HpV+BR/D4SNJqkY2uzClR2XjL/P+6A5Yy/gh8JNec8Fl8CiGYXTf7kmA2oDgwuQXpoUCaLRYZY5mgpNr9A6j0cNN1NDqlPeF19yBkMTR2HoMTV0mI2w97j8IZw3E99o3uSG6EVTQnPn6F78Gm0aDR10J+fw6aIouA/KuimYT6jRzNEkUVw59IwDXChSwf2xYFeopoz3xgEpNFF6RgrwuKagFHVQmlTsp909ohl13881Zs5Mw+n7pNeBEu1xU2JQMrZ2X7lXhhqgPi5gGSqnR0HAmdS2EGF3j0q136Ol4RrRqHDNNICjMdnZcYMfX5m1tjQLLaY5e/xoxObnljDp1P13LncYxzjaKdehSHV0GsSiwYYz2Sg2Z84ggHwrrl9G+lneM/9PU8SgjpmAsxx3CB+/RoeoPDtZwmN37+ITXHNW5vLx0Jr9Xl6cQmR5lrI7QnNosBhMuKD1CjXFNIMg4yAlrjmDdsk9dfRQd595DSihO3peoNhwhvKM5ktLtfdAt0aCAGuCQoHzHBoaxlMtrTV29Fi/9fV0ms+HxjijNUOBjP6DMxMaM+8znYYGy8Qe1B9Ug+KYJptomYzMTChq0SmDhlKAURRGqirMV5YXvZHmzJ31yCUc8qv1XOoC2KEGYU5WEcaav9ZmFxb0Z2/84Id26Tvf1Xk7Oz9n9x/cV1PEs8p7pFCmwAOBx2mt6HRJwwOliXOTAQeFH8idBit5k5shlCsMy0BgaMyw5MclDhnG2CjhuI/V+EFLYn+GFoZBA0jT6tqqJBOgcAcPHbI33nzDTp46qWHj4vKSGiK2scqCScnG5qYKbfZ9GcigE83gjOhTdiuFMOfi8JMRFXOYt6AdYqgYrgqpKcMZsjjIY+C4ujBn4zgCjoyoucmkMkLOqALQ9LGmGJiRt0RNhNYbJE92+hgjVUBZDGg4QjNU7kNLybNM801oOGgxWXV1yt9S3SVtDmhJ0hYWZ2wzviK0MBhgwJZXmDPOhxTFGJcwCA2FIkIvaRCh1/KZMZ4DGWRgAVWVRhmaG3UYw3jJYbbjtow2enVFewqmWLLLTzqNKusccyd3ZrihPzcXR0w3qCnR80C4MA0YQwx0iNibE1/B/gaS1tTUrC/cG2ko5PI3MSxtN4AAQ1++qFPQbMmoA3S6gJKx3jGFoPGnAec+q1kuKbFobbVQq+eeO2+vvfaaBlSgnLNzMGBcrIbyHWNxOV1S8DPwYIhZHPKRg0oNxeszqObZZihAA8h6ZXh38MAhaUpDFSG7cuWK/fKX/yHPhP39++3SpYt29OgRK/OVyoSCWoLXBGy5f++u3BxfeeWShr6sC/ZWZTju7Eq/NTc7p32dIWplsFLNFE0YZ9Ta5oalQDALDBdQM5pU1hyNIDoyXDd5rXv37kl3WV9XI/YO6CKfm2uJ5ISsNYCULz7/Qg0115uhaFdnp85xDS9m51THYZ0P6wgjG3Idkc7s3dMpHwQ0YdRpT4bGtDdGq4jb2pQW8Oatr211ddF2djPW091p+3o7XUxTJmNV0ajYXdFaZChhK/MFlFeG6RKRYz3dvdZQ16ihz+jImI2PTagOwEyQCBCov6xpUGFACGWFYv5VcIZiqAgwxNoifJ0hJUMQWImXPwU5283lnzwetH/+l1/YP/3zL8RHr66ptwsXLqnoPnP6uKZt6FcortkEcFbhgNjJpuz//ce/s4eP78kREUcZgpoRyU1Pz1tsM6ENG7QA/iuLDGFgWRmL3wVNcziTSl+0eBb1pEChYWHwwTn42WxZxG7yTYhgTpNjKHtonNjMODhp0L7++pomg0xK7t0jsHpOjRlwtATniW1txAP7caQ8I4rA+vqqaGR0zDRn1dEqhVJC3SyDVtLWYrGlVXv/3Q/t8sef2/zcmmWywOJRa2xpVwEeS2yrKDt+8oQ1tzXZ9Oy0fXHtS0H7LW2dtqd7n0Wq65Qh19rebA0NURUS0DcnxoZs9um4rSzO2Mz0mK0uz1mpZa2tPmzNNRW2m03a3Oy0FhgbMpNBmrN0cseyKezMy+XQR8EM5Yf7E41Wakqdyu7YZnLHlhCbb22p0KKgikOtKmQ5pNDdJTOWhMaVhc7DQcmk1mU3ya7bQ2HkXOdkj53LKTDvz/78zzQFgi764OFd5Q2hR6SA8vtK5Zpz4GC/7tNuLm2pTNIVMf6AfXL5M3v//Q91j3BZbKhv0sSZ6TsF7dzMrM3DDYbn7fNp6sIGWl5eaYuLa2rqyNQD+YMf3Uh44p694s+//vp3rX+gx9LJpE2Mj+i5mJ4aFx8Zih4LnE2UjL9Dh45r2kHDx7QejUcw5LeVpWm7dvUT++yTD2106JGlt7asEv1YU4tCMhHwU0SQH0ZzJkpUHuqeCTGrrWu0qmiNMrnI2oKHzKS9ua3Vevv65N7F56XAuPbFFzYyPOxiBJ47r4DGhhZE1XlL0ZhNjktcjpCUQwfNAdMimjOmi1BlJiZH7P6DB4LYCcrEedFb6lPuGkHYIFTkt8hwAE2OxyR8Z03RnPX17DFfad7SiZhlUglKcG2cOCFu4Oa4zkQT84msDk5FSaDxUqHq3PFcc+2ogbyuo3Q5ExDycShoWe9CiNBSYMFcClpD4Ue+V8ZW1xDqrynXR2hvESGjsC1o1pyuyKEiTjPlNKO8DyiyNBhsspzUcnxSmDS2w25iL5SmEEbMe+ZH8c84KHkNCnw1c8GgqL4EtkN7AYlmkEXBCIUMLQFFNbbfTApp8Nc30fasF3Ry7lpzLYN+3zcBms6+3xlecPiqWFdjQXHhKH4U2hTuIGhw7ymisNBnf+Tvco3dffgviotyEguImjMJcShXof/UZ1c8gLRPUDd5fYceUvDz/xSAILxoPTHOYUILLcpRUF3+HOnLMm4oImcFMxE+i2sEacqIMaFZAeEEYUVr57Idad5pzjCeIRqE68/hjNgcqheCeZocGjI5+lIoMqXV5LhERgFopxBjP340bE8n56Ql4d4X9XwI8EEReU+OluncGp0e0mnGivfdDaKgq9IkcF/QGkBohXsPWuYs9flcIMA04/wb7oNzmSxq5dzr87xxvjGA5Llk3xTVNO+yMblPLrqBPC+nq+Se81z4/dCiHC0TFJ2zDvo/zSjNIs0Zg07n0EnxRENO7lZSg00GcDT07I3sbRTIPLexLdCHvF7H7ydIO2+de5qkPauvc0NXnBpBkPjYm+uwLFaEDjm3UgxkWOdQX7mfNIisaRDNrG2sxaQJ4d/KCTUARZr9u9TqamkQXNA8DRpf6GgcxZfcTKfFTbAPgCCW+y1SXaOzyh+stAuXXrVzL74spgoaeQo8LMIpMLmOmONQADH0oSHn9wh7JQaD1we9IUOqr3efrMjl/MYgAlro4oKKQSidNDXUAiBaPBtkl3L2ghqwX7fAsGlqsIpwhVBUaGZQtliTx08etzfefFMuezwoFMA4EtOcUzizB3L9aSL5wtwGky+uFXumc4pO2BdffCnq1oGBA3bhwgUNmGF1sE5xG4TSybOhsOwSs5Z59lEAACAASURBVOX5OQ3PZp5O2/LiktDA+EZMzAF0dHJ4zDtd3gzaHsybiiHtBe1u0YSG5xvTAozJghVo9jKizuIiy/qi4MUlsaWNRgaKp9nM7IQtLE47Sne0Xns75yMDB/YJmuzmpjaFh6M/Gxx8YhOTU9o7MAfh7C42Gaxxvjj7GGxwD1iLnHE0SzwnrS0tQiBpdDGt4PcYjNGcCX1Cg5pjEJl32l+vc32FqkiDxr5I7YDZnOIcKpwlPo6B6NBAoxnyoCmbnZ+WzT/fn/qLdcqZwd4NyistsNer94A8gaES74uGHeMJhmpoEbu6u2Q4duzYUevr69VQAWMOR7mkKXDGNVATpb0t0J7ZHyjwWS84OvN5oCTyvtmTaczQZ3EtqbNBWqGYY/6DfgkEjtrw6NGjduzoUb0GGloCwGl8acQmJsfswf17dvrUSbt06YLWhwxC5ud1frCXQf/lHrFvcUZxriKFYpDGcbC5FVdEDBsVzTwsIc53ss1AL0GRWptbxLAgFmtk5IlVhSutVeHg5WJMQU3mc/V0dwth+/jjT9TQ6fN5vdbb0ytaJdo3GjocF6FBUo+srCyKPQSLi36lobHB+UcEw7a0SLO0KxOTYID6cUEar7v3bksvefrUMetoaxKLA5kGZjn1zc2q46jvqIU5g1fW1jUQY48J+NCsV0iqgO6P3oVzmyaWPbChvkHPGWHxzpW+XKwXJBPcPzZ43gcREZxpoGbHjh2xn//LP9B/pPPwUX/5y/+0Dz782ObmljRhO//cC/Ynf/wnstvmUAZaramGN04+FbQLNmMMQX5rq2vz1tPbJWvU6po60cOmp2ZtaIhsBI+mJRwMHLQgbiS0w3cH1gsGy4VKMeWmAYAm5CaJ7uYXKTlsLBRJHFY0dBRObGBo13g9bhyDEhz8PrvyaaErX9X0gQvJ1IbChteVs1cmbc8++4ydf+68ND643k1NTWixMDFrbyX4LyMqZ6gioCyP6dFJ++2v3rKvv7prq8txK/FWWFWk3iLV9YZaNZnNWM++Xnvte69ZbUOtfXL5I/vq5g0VbkeOnrCmlnZnS5/NWXVtrfQStTUhXVvXmM3a4vyU3bl53UaePLZyT872ttRYS02lWQ5Dk0Vl0HDoB8jkyOKC7LGV5U1LJ3MW8FV8Q8ckCLShvloTgfV4wqYW1212aU3T4n37+i0EH3Zx2eYXFmXG4B4+lzmn4E+mbjsuvNUVFdDHHIrhsp6cbgj+PU38D3/4B6KKzsxOaWIOgom7VyQast6+Pda1p0PQOVNCphtcfwrOt99+z96jOZueU4j44YNHnIFLMqVDkqnXdjxmeYVuI9qMKfS6xBu01bW4mrrF5RUdgvDXoY1oAff1iG75/PPnLBhgo9226elJoZQT46P2ZOixYHWoU11de+3AwSMWra5RYQMaSMZZMBS06alR+/Dd39rv3n/HpifHzef1Wn20xtpaWq0iUCF3LcK7Kcy5flA2WMxl5QHp52rrC83ZTt62Egl9lflo/pqVDROOVGnjGx8Zka0tkzmoDgjKocfkbMcyCZwkN21w6JE9enRfBxKbM6/R2oq9ckQFDs0bDpnka3DvcIfELZQQayZGWNEzaGH6q6w85YWU6bpSPDc1Nlp7a5OVeXYsvb1h8Y11UZDQm2xvbVo2nRQCQoHMz86IzyEBqtOFiqMbdTRENQBlFMOO4kTTS64H/6OCaAtRb16olBu8EImBdX7clldWNbTAtpjND0ofhah0joWg0SIlke/NhudCbR2SBlLE7zkHwrxMKop29/w73rfTY9FkODdD3q9DOdhnHCWQn2UZj+tZ3hSoS4FLOCk/l5T6rIIG0h+0DPa4WDMXbJLJM2KABL2CjZj7VF1VYdGwo+pwWGod0YwVtEh8BjZxkDGnFaN5Yj3yWXJCstHQQHt01MqC/QTXXfoDV+A7i3YcEp25h/t/U/HnqGT8GYWeQ9fQe1C5gRRJXJ9JaYDGwxH0BTXEgJrEPXGGStxfaIw0Hs41rGhJDRorKmoB2SGOpLIyICQ2nU7IAhtKFhoq6GMUqAzVKoJk91TIHh6khbBRh5y5hoxmBFokqBHUHvZ7BaNHwtKNEBkx9HhcuhFFANCMi7rqLTTh7iF1T6NrqijqitpDZyRCQ4WG2TWOmPFQFEJnpMplP+WeQamS07um88V1UGiAoXvSGKPUlSYNraVziBTixT1H6xPwO4SXxkr3D+MWrqtzwwVRdo1XTs8ORSrfjutGcyYK7o779zoXS0CCnfkBtDEGHc6lDKMUUD9E6uzd1E5k//itujZsDY1RO3io1/Z2UzTlZMcO8wIDLL4/ZyuULww4eC6pvTAA4chOpThP+byEe5dZNk2wcExfrGcaDpdpSc1g1tneKNt3mDI474HGEa/BZ6HAhQbIeQmLg/XFmoPWiO6jKlptJ049Y8dOnbG6pha5NKL1gQXDdVMUB0Yd1dW6HuwjBPLyxTXgOWhoaFIG5uFDh6WFK2rJaM5AvWhoNtbXXOQHDWN5uQKTYaSA5lBEUSSjoWOwRuYmZ9ns3KzeB0Vd374+e+mll2zg4CE9f0TDyIAlFFJWGoidkKpg0GVVkXVJHqzf5bCiUx8cHJSbHWvh/LlzduLkyQJijukROUqFDLSCIyro3qaiUNZsa9M5GNOkQZXE5Zn9T/eBAU4S+lRMsgDQetBx9mj2LdayKGRejwa8MEgYorA3MNglvJoGnfeF+zIGYK3tTVZRiePxoi2vzmvPx6kR6iDPuZOksPcELRyKSnfGUBVXQcKhOQMYVHLfQFf4bLgHsgZhaHDmF/dqzg2YJshkWtvaZYjF/WDNcE7wvtSwKGZhWU0lAwgGOPIySOMAHlAzgRsj1FbOFho2GjP2NAYa7CHIfWTBTkPG8IpIDRxst7ZEH+S1xAzwFHwUggEb2D+g85v7y/Nw6zbRT1tycDx95rT19fdZe2e7NTUTaGw672n+OGvYk0FbMJCIbcblUo7Wi30XiQlawgUZ3QVsYGC/tGo0J0+fTut9yjCmIlSQBoS0Bz64d9/efedde4oRRWeXPXf+OdnoUx+msZ7PoM3EebvMRkaHbXFhzvr29agWQAICVZjvwT2NRqKqPYmmkHFWoY7guut6+gNCYuVDQ62WSOgcR5PW2NisNckQDdSatfj1V18r0xYJBe7rSIzQGt67e1/3Bfow6/Ptt96WoR/nGPeJcGyo9tCNOYtghIg5srMjKZLMzHyltrZOfNWONTY1yw+DLF72KWoKhjTo5D67ctnu3bttjU21duL4EavwlzknYMtbQ1OzNba0KiMVmQpmIAy8oJrDamDowBkCk4sMU9YcQd0gjXgm0OQTY6BYhNFxVy94HMuChh6TFJpdgskJr4dNRowCxnr/43/9P+bZSW/l8f3/9W/esmvXbwrxwhZ3YOCQvfLKt+00TkJyBmSxlIgKxUUA+uOgHRx8YDv5pDU0VRcmuOVyvCNL5OOPPzevx2/9/YclxiNQE7tvPjhOdITn1tRWyYpVGTaFKSyIF4UImT8Sn+fg9jvqSaEGVFfOA4LugEMTDQxTJaacv/vdB/bb374lZxk61dbWdt0QHn4uCsULC/zFF5+zZ8+dFaSLc8rg4CN78mRQB+/hQwPi3m/Cj08mZLQxNjxmv3v/ExsemrBcljBVePyVorVholHqK7fnX37BfvKHP5HV8seXf2ePhwatrqHBTp4GoatWMC96Lx4uuKZ097jhbcfWrcy7a7G1JTUCX1y5bCU7advbXKvmrMx2pC8CRtch7SGQGeqIxzY3mbxBQ3NaEBZSfUO11dWTx7Bl8ytr9mhiXs0ZG9fJk6e0sVFoQQlkisVDBwLgMkxyLmuHyWUZIb84kFHQevUzDDFZW+/k1Bz84R/91N588/tydQJSTmdcAYaj0p497dbbt1cW+tjssunH4+s2/XTaJiaf2ofvf2RfXvvK5ueXxeF9/rkXrLe7V9S7lcUlUaS24pu2sbJifrmi+ZUpkUjuWiIFerppaxvYigcVCs6GAEWAoMznnj9nP/nxD6yiAodJj2VyaVtdXrDbt27Yl19c1XuA5sLErGvvXiF3FNHdPT3W1t6mBN67t2/aW7/5lV298qnFN9YsGg5bbVXUGuvqtckzhWSxprNZ/SydQ6RGHGUCKskXwojFW+4iKviCvgs6FqmOKhuJInphbk4WthQBUG2ZrvGMUigjFC3a1VMcwEvGbKKrq8Oamhr1/E8/nbKhJ4+VM1YMCcYCNlQVddmFO+R3ZZTPUgxNlYNXkPBNZ2aAm1c0HDJ/ad5209u2ub5q83MzNjc9pSEFSHK0KqQvuNIgm87Yw+ecDnMu/sI5AZbo+XDolDOGgIYBFYgCVVN4BjCFjbwYpEmBSiHFpk5xBRUH+kTRMANqEEUcSJbMVKA6oOHbcYYYRet8hjd6RpWNxYQPuhlInqPpChkr6NCKZiLsLfwdXp8fxeas+G/YnEHLREEDgUxB3ygzfxDkLCD9Js8BqB+OtyBPTBGh8qF9bGlutPbmOquvqRIyw+vTdFNA8H1BF3jfaC6VtQaFcNeZgXBdZCIjww+n+6SIUBNaoGSqySjkQzmKDKgL13NTKCSfF42Co+AQXYKOgOu242jhpRQvsBWgnVF4UMC760zEAYeMRNurKyoi/eUB0aAYlnBNHFJWooPKNY0EGJsKWc4P9lXMP9hrt5PYW+PqWabhEAzTSFXQaqJR0VOgMKJ35JlEtwTSxuFFcyYTEUyaLK9BCvlFICM0Z3duPyo0BnlpE3g/TJapoCjcuAZFV0uKVUdtdA2as+H3WqSqUsWha7K5D4lvNF4ZRTVkCq5yDrl1A0P3OlwXNaY0r0y9i0Y4VA1oI1GyqTkjUN0hzlwpV+Q5HZ8y73jGC1lWPCdqWuR4uivEyzVlzlmU55xCkwk1P7N3z88tirrIdHdjFRMfTAZc4USDz+uDxnV0tVhnV7MCq+vrcb2L2fLSnGjMoMYUDyBnxFhwn3AlA5H3lvhcxlOG54/GEkc+mlSvJRMZ21jHyMcNXCm0VBSXl9uezmZrbqwV8sh5AZWH6T2fhf0OZMlTWipzIYT1rLcA+qGaOskt+voHrHf/AatvbpU2jeKMoohrx55A4YdZGNeXfQQLfopd9mko/Zx/FHcU0OiWaWYIyXZmEI7a62IZUhYv6H9pzurroJX6RCXEaY5rznQey220e5iTkFkFGkWNAVNnb0+3ilYGNtx7sr9QctEY8WyhSwIF6GhrNx/OnDKHSsh++8MPP9Qeic4MOiMaJ6FX0OOU5cf+iunOjn6P9wRDhCYYpCy5RcbXnM3PzlsivmWpRFo0wWwhDJw9GabQKo1oMqEGgyE89RK1Bd+jtAyKNlqxqDS0nCux+LaeH55X1iFuicQX4Zy9s5uy3XxGGlDMEkBrRVv3V0Ab0T7BfpHYJmZnQtb6MzPzGmyC9jBUgwLGdW5vaxUdlrPOhTYzJHFDPyiHNCcYflAE03wz0Gf9wSqgQWEN8mywVj2enJxhi3s6n8018gzIQGvDBedwnMTdYAftJ88E65iGkaEi74vzjHOvmFfFui8azcFiIRqA5497yXsDTeXPBw4M2NETR62xpVGDOUxTaMo4F0HD2C9hJOAiCNrFeegs9dGzlij8Hdo0zR7gxAlMZJqahGoRNs11gT7Y2NCocwTkjcEMTByaG2IeQF5fvfSKvCBAznK76KC21XCBPOPSCFqMkyASGuQk1NX8GfRfWFIMzRgm8Lk560sK5rPR2hoNt72KeikRwjq/uGjTs3My3uFc0jmObjoc0dAGiiPDldjGqh09dthOnjihQdPjwUEx3A4dPCRE+t9+8a82Pj6mPoT1wPtw0QXQUp03AXo1pk5HDh9UlNNmbM0eP34oSQF9B8iZ5Utte9vVyTU19RpMDI8MqWYaONBnezrbxQYEaSWuq7u3t8CIS+qsZ/9jP4G5FYlE9UyGK0P6gvq9OD9vyzRmDGPW1tRoDew/ILYGDS7ADEaH1NjS2weD2qOoATgnYAdCz+zu7bYXL503T3xjMY97zwcffmRffXXbnsqKd9fq6pqEZCCmYzOrqWaDqrb2tiZpmXKZlGXSCJA3bNdSltsheyIm5IvpyOXLV+3ff/lby6Y9duLkOTt/7iV1r9igMmmaX5zRv0ET1NhUU8iFYQF59YZZIBRmTBddIUHh5UTeTkKyqwkQlBE528U2LEIaeTph7733rv3TP/2z3bp5Rzfm2LGTas5Ag9gsmMxQ5L/66iU7c+akMqVicXIXHso8Ynl5wZ599pQ9c+akuPejw8MW39i02adzdv2LGzY3s2yVFZiQ1FkitWsrazEFDEfrauzNH75pP/zxDyyzk7SRsVFRG7Gqxf0FW+AZaYFWdAAzAfGXeaW3ID+uranO0tsxe+s3/2G/e/89y6cT1tkQtYZwwMo8bNy4YTHpccUalFF0sAQfc0hqil3KZB2YOmxVETjP6zY+O29PppZsfmVTsGtPb6/CANkUmdQoWDuV0aECRYkpDFo/ikMV3gVUY5cxOoYShcIVoSwT9R/8wRv23de/69wz16EJrCnfDFrlgYP7radnj6gRcjvL52x+dtquX//Kbnx9265d+8pGRyclMt/X228vPP+CHTt6XBx5UDO6iqWFeRsfGbZwRVABp2z684vrFt9OK6oArjnmIhRqiJwfDT7SRBNHpG9/65KFQkye4JSZrS4t2NUrnyl7j02Q4oFCF9QXagUB1D093eYLBm11acm++Owz++D9921kiDDEEquJVFllIGg1kYg2CMS+oHXQlEB/eN7qGppUKEmvB9LhDwgdYtKrooObhsW21wWs8kwT/szBClWDCRLuY0yVnSFBTs0ZRYAzgGDDqZZmDStxfu/hwwf2ePChil4OTqZYpNITmMiwhWk5xZI0LdBWoVdCKayokGujgofzuxYANYB2nE3YxuqKzc9M2+wMk7w1OerhbFQTrRKFgEOKQ4hNhu9JMQjyzPOhMEvpn5ylOocQkz049hROUItdJi/UI0ffoDDgIIMOsLq2rgalIkiOlbOZl+YBF6iKCq1fNnK+pwpuBOyF4GK+GU3ONw6GNA1y8XLNWZHSWLTed86GzsFPWiGGEQU0jd93jSaNoLO3ZxpMjl0yg8U67pF+y3vLhKDSjM3MzakhYhhR7nd6I+5Xe0ujdbU1Wg0Dql2iFlzhwV4mPZXPr3/P3gctlQMOxBpzDAomvjdTaw5rmhEMQ5xBgws1ZS2yrqEEgghB8YJeMTExKQc4tBnOcAWKG66KLq9Fgn9iEtDYppPSdsgFDpetGuywU2reqeBAUNZjG2r8oHQ4gTVRBlkxGVhL/oLGisbOBUJj3oXeESorYcbrEtkHfF5ZGYOw8ffYL8i74fvyGoq8CAZcMYDU1VwTyTkANZoHSEOOKGuRQmTKbn113xbmsXw3UXVodlijXEOcxWh8i3lwjoLiaLFqbL0EXnutvjaqswTqBggdKCLmCFwn3jdNIuwAl6fmwruL9Einy0OvxXPzX5o2rXNiC3glGqudnMVw1KOBxVREDAX+3P07nlXuldZEDsvvCrdf8H0x1VFzBsoc01SZ/aamukaDJp4dKDYgHSDjCRozudCxlzh2CoOh5pYm6+hsscamagtHfVbfELEc635jWc0JGZJLi8uadlOYayiRTOsM8ZUTEQEqCY3eLJnMySSE5ox5CGeTc74DscdEJ2N+BqVNddbcVKd7S1MQj4McgOxBrfZK9gAliiEbewIa6DJfUNmQiPNpztq69lpNQ6OQqGLshPSEXq+KJop3BogUj1wDzjKKI+hSDCQpjLDMb6irE52QQpuJPcWyc/bkefVICwRyQPEq5DtaretOwQhy4uitoO5ElGyK7gVawx7P+uro6rR9/fvtyNGjeq80AcurqzIieDo9reyyo0eO2sGBg1ZXXSuEH3o2VM2PPvpIcovvfOc7GtZJu7a4oNenMUN3phzGnV19NlA20ZJ3MbzCuMsjBA3kbA52yfyCLS0sidXAYJj1zrMNus85owBpoczUEqD5WTU0rW2NKnahznNNGZjJuS7lNKlQ8jAC8ZTuWCjst0iEHC9yv5xmEkpxZQU0QQZ47gsNFcjZ1OSUGAhqXskv3d4Wwsh12d+/zyJVrjljL6Uxg/YLXRkUBmoqwxdMRWhQqIf4wXWC8sZzweuBdKdTcbGrKICLZxKDAGXHRaJiRlA7sWegyeR5h47JWg6HIqpr+TucY05nhmMgz6wzsCo2aDRLNNz8HjUm98qhTmUFfXmD5dGMBhhC4KHglSyBZ46/zwABeiI0dgAFGnxqXaI1iJcBsPj86ueqoXFTxJGSvQ2dJftAOFSlWp1Gl7MTKuXK0rL9+le/ttt3bsuR8xns4ff1iY7qWCyOMQGLCD1ff3+fBomXP/nErn15VfRZmE40yoSqt7W26Lpx/XayO1ZeOLMZPNQ3Nel+wxmIbcVtbmFJg3PW/+oKBmKuKSZkmn2KZxK36cmJcWttbbZjx47ptVmj7G18FpwOMTMZHnkiJO31116XkR+u3Vw3Qtpv3rhhTwYHrTYStTff+J4dPnrQJiZGJAFRKHqoyhYWMO2YsunpBe2DGISAhqJNoz4kg7k6ErZcOqkhKtESoGbk/U6Sibed0KBoZnZOzxh9BJRnEFw0+3dv37HhoSFbWVy0tZUlxZEcOnjANdUagEI5h1GW1Npgv25obFRMAeuOX6MrZnjKubn/UL95ZqeH8xTnWLde//qWTT/FipYshwo1NGgNsCRXkvWxI3b22eOadmbQnWTTmpTkctu2vMrhvy3h3srqhv385/8q5GxpMW6HD5+xF1941Xp7BvQm4M0LNauvsH39HRasQCzNAeVX0VGctHGgUvhRRFKEsIEIvmSX8OQF89L5c/iz0SPSZcP48MMP7O2335HZBFkvhw8dk8iWoobPyhSZQuRP/q+f2enTJ7QJbW1tyhb23Xfftq+//tL6+7vtpz/5kbW3tdjY8LDduP6VTU/O2N1bDy2d3LVIFXqIJktlPDa/uGpotghw/MnPfmLff/M18wVNJhvwo+HQsxixXCZfhWkCmyICeOna1pbVpO1tb7VEfMM++uBdu/7F5+ah+YlUWqjUYx4oQlBrvqEfkdnElJZrQaGFJXfIXa9SKApQyjy2GVu3obEpm5hft/U4hcWu4HsoM8ofwbIb/UWh0GABYWbB4hYNqhxTEMe1zdOYoUFDi8HUNp1UFsm3vvOqvfjCC8qr3oxxyDEZzGtj7+vrtvaOFumjeP+EZCLEfPutt+zyJ1dsaGjEYrGUOMBtbZ125PAxO3zgsAKiKdBwmpqbeWoP7t0xX1mpbIdZGAvL6zY1PauH/PDRI3bg8CFRRoh1GJ8cF++9m6YwyIQ46gw1tmKaBn355ef26eVPbWRkXKJgnvFDhw/aqdMnrbenRwt6eWlZk69bN27a/bv3LbWdkDic7B6soglb5QBTuC+T78KhAISO5TBp8jkdtlnRHTFXAYGkKINOshl3IZFMzykCE2gOgkHr7e5RUbmyumzj46N6rpWvI/TJ2SZDwyWuAdSSogG6682bN+3h44eiCkH7A/5vbe+wCHq3wj1VY5FDo+JszinqEL7zuSgoKUbKvR4rzWeV7be8uGBrNIVM1zy7Vhn0CzULVzqdlAp2UbvQEqGBSqgBZZ1yQDltj6M/8vfZhHw4YTL1LSBXTmMF5Up9uA4/prM8fxyO1VHyl5zzXLE5E5IFgl+g8kFpojkTWlRosoqmIC68mKwlr9AC3pNrXsnGwhkvpSJH741sNu01UG5x0nOujXw+fu1QABAzdJOgdR7L5UssvWOWzu1akmxGbJDR+iicFjdKnxrS5qZG62htshacMEsZrBBHsKxDHvRUAcalpUImoIHwGlwH7hnFJI0Yv6ZwMgxosrgfOpc4CgBQSUTeZ8+es/7+fq3pwcdDCnZlEu+iRZzxB/QpaB3hcFQ0XgpQBmY4EirrscSj5oTDggKAJherahUlMWf1DvrqjFqcCQ7fj6IU++vamhoVljSJNHugruQtUohDZ+RZLvN65OSKnT40vWClX9oDECsKY8S4rHcMaaA64hxKccRUHt2XnO9w/A24JiYYDNn87Krd+vqBjY9B89mxaLRCzw30GwpjUUoKFMJiPIE7SzyaNjv0khDdgLW1NqtQVo4WroxEd0Cd3QEFgdbnXO5cbAENmmusCttzAY1zgwCniyw4jaK33HE6J4Jb+X1eT/RGXpN1JZ0mToFFVI+BAZQzhxoy8CjSiaFFsVaYbKO3gQ7JsAO9DfQj3tUOxUGO2BOcOCtEaYcCHqwMWlk5utSckbHat6/LwmHCZjedI9z6upzsNCxNO72qQyFdbAIMhprqOvP7KhTqvLmxLQOiRCIr7ZnMPfMMEgkwJ8Q6YaGg36qjIWtsIEeUUGEcmVcsnXLoJMwK1qY05NhPr65z6tvBw0fs2fPP2cnTz1hrV5cYCZgrMYWmXmDfge4LlYiBHcMM7jULkWtMM4EJBUMKGgzuHXsdlvlFgb72r6249I0ux9PZtWMSQhOE+yo0RwYqK7gJKgiddcA57PYM9nb9WTpjvfv22SuvfsvOn39O5gLQGUET3n77bfvPX/1KyAxW+ocPHhblrDoC5S8nFA40gMIdYwacsGm8cC5GK88zQCg2aBp7HmjTrVu3NGzl+QtXgAgFrNxbZkvzi3b75m0bGRq2lSVoXjk17JwlSEtozKC2sV9Rn7CnwGbm2YHOuH+gz5555pR199AoOMrlytqG9ENzczP2dHrKYvE1C1aWacjOQNhpjBm8VFjAD40TWnhAtDIc7zgTcVaGeqtM2wxDj4waabwCGMYwzMa0C+YPjYsrbp1OGQSfjC2edWQNfH6G0kUKtzMrglrNesWtdksNkdvfMT+B3YUZEy55lc4hcYtswRLtbRPjU3LgQ+6ASyJDLaiN3Fc07/x91jXnVOfoFgAAIABJREFUNV/cM5ojaJkuCiCnhp+msmirj7snMonY9qZqV5ob9layX1nrDAcYHrCfo5E6eOCw7dnTrUEIw3yQMGpXzFzQ2ULnZkDp7sOsnjfqGMxqcC5kSMEaZej7i1/8q/SL0MQx0+A8qqutscbmBjFZuCYMJkBmjx8/Zm0tLcomphaGOcPgrLGx3vbs6bLWliYNdDnjWTuBcgZIZRbC3Kq6RnUOA8aU1i9rmXDrcr3P0dEx7SOYfVBvYMkPM4gGi+/NZ6LxAtFkP8P4anx01P71X/9N2jeG5m+88Ybt7+93TfIm+rdFyUGo0Qd6e+2N771uTa2NNjr2xKafTlpjc5MyznBLv3Llmj24P6T+ZDMWt42tDSstK7Gjhw7ZSy+/YDXVEbGjDg7st/rGJktms2K6DY2O28y8MyRSDBJ7YWLbDg4ckHnK1Pi4vff2O3b/zh0xDvzlHgVaY1TC8QJbCaCJeBCeTQYSHR1dduLkadvb3a0aluEsw36y/jAde/GVl82zvDSR1wM58dRu3LxnD+4P2tpazCLROuve0ysjDw43DsqG+hpREmprnZ4p4C/TwozHVy2Txf4Ty9AlUSM/u/KFTYzPWYmn0ixPQUkz0yi4kEyF6rpKGziwx46f2m+R6oAKfiOKdNcFsDLVpjljo1bBlHICc+UWleKOl9FDeePGV9pkoKEhsuRmffnll3bjxk1lhmDdihMfhwgFzaNHj8XnZgL75//9T+3c+bPm9wN3xmx2bto+/fQTe+ed3ygo80c/etNOnzohet3ljz6xuel5mxybsVSCgD8mCM0W2wIFXJEdfVfPXvvpH//ULl56wchuLsUW3/KWyVFYOroKU1ecnaann8qpJosYOp20aLjCmmprbHVx3r747LI9vHfX8tmURf0+qyj1WoDJdhnFMPbIGQUCchBm0mTakKkRkaOMpj+xddF+SkppDhI2M79k86sJi29nLZ3PWZmnTCgZ8CzwuQJjC0GyoGUS/aqpKEztsZVmWm9eBSpT8OTyuPNlram+yS5eumgnTx7T91LOSQWTgBpra29WoHG4qsI54GRTFttct7t3bttvfv0bJawvzK+oaIAKWF/bbF0de20/1JXuHm0m2VTKngw+sjs3v5Y5xbGjh60yFNKiwW2KDeHQkcM2cOigDqztVFLagVAVnPg685a7XK2J0WEbHR4SdD/4+JEadzZgit7WtjZxnvv7e7VxcxhPEDY9+dSmJp5aOpm1qsqwhSvd4eyT9T16GUelQXAP5YziDovh/QMHrL6hUU0R15JDubaeDLKghgk0kIvLi5qEIrSnaOFAYmMFymdTGh4esuvXr+l5ZnhAAUEjxibJJobQlZ85cHiWvr7xtT0efCwbYqZWHDx9+wiXrLdtLLpjcd1Pmm1WGoJ3DmAemKCPgmxLxRhWq7nUtm2urtjq8qJoaBTSkRBajrBoj0F/uTbHgN+5NcrgozD944Cl2GX6AwpVbM44zDhMaM6cIYijIYquJ9E+iJEztKCQo0EBjWBAxOEhq21ps6D0OHMPZ6GclYV98UfROETNXxYb/oyKLZpQDtKiLop9hGKKg1baD2Vo+XWdi9NR/m3RwU8avVL2u4R0F+kcgZvllst7bTuFjfC2eOkcSqKykRHnR69SZa2tTdbW1mKNddUW8pXYbgZr8lUVeQnZ6TpLfZo0IX5Q47I5beI0Y0yzXWA3KCSUMhAz59LHgArNBZs7k8ezZ5+VppSClYb988+vysabbEnyfdI5qBhha2luVfNEYU/hAQqKvoqmg4aSvDuGXfXEiiDGl+uUE66DGlAk0UiiZaT4loA+mZJ9dWdHp+gvFCYUbxzwDEZAzigK1dOXOHt8rlGwMmDVtRGhZvx/Ls3+w5njLQwDKrTWeG809i612KOYAgYR5X6ss6tscX5DzdnoyFM1B6EQrAvnMMmk9vfz2ZhYcl15z6xRmjNc8Xim0+lta25qEJJDYSb32V20VaC0ZDYRCUDOI8Uwzo2YvRQojgwRdhy9FvRS4eNl6M4cIsv7FeETQyUaYdwrMSxn0CPnPAyDnPZN1FUPKBqOeewB6IEd7a64foq/1sCBAUO5iz8pUjaRIaRxY93lWldYKFxtlbLVL1NW3ur6sm3GVszjzag5a2tr1P2R1icWk94MSiR7CM894c4OYeZ7+a22rkHoAs/B6sqGAqq3tjH14ZrRuOLOSkFOvEtS+3lNdZXWA/TRVHLL1lYWbWNjRfR1znW0GBTeTODHxictkzM7cvS4vfTyBTv3/As6ZwNhR8Fn0kuhx9CEiTQ26skCdUhdLxlhZWUuuDzH2bspGhyDkWwqKcos65/r62IsHHpG8cz9QmfGdB+aknR6wYDWAvv2+tqq+XC8VLC6o6qyd6ysEhWQkSnVa69/z06fPevMknbycrN77/337e///h/szp070sG3t7ZbZ1uHkLmieRKoHMXw+fPPaghHQ4axCM0Zzx0TdrK2uBc0BvcfPNQzRoPmNXIpvRYoD1h8I26P7j+0h/cf2uw0OU4wJqCgMqjB4IUhB5l6jtYr8yUP5hs4R5bo/N6/f58Cfrm2QkFWN2xs3Dk+UvOFwgHJWkJVxAM5kxfQCgYmReogFFgQVVALGExuUJTQEEpu3DRJmYz2C9ZsdzcZtA0agDqKNfcnq0aF6w8tTcgQGrUCbY5/pyG+zMrwJHB7msezo+EwzriYddAQMeBk/dH40fjw2qw3UFaYPMnttJ08edr6+wf0d8gy4zlgOCH6bTj8TdQKCB1nCYiV0zpu6p6wJmnYQNNaWlstHAkJraE+g1JKQ1LMaSsOATnnuK9EARE+zV6Czf+jh49tcnJKn4/ngueQz1nM/ZLRSU2tHC/J4MNjgf19Ymzc/uqv/lrIKo0ZNQZ1BCwjronLt8xqDYD8HT92VCj9+++9qwE6A2L2JFxCe8mqrWNYWiI2QYYsQTXgFRqMExOAEzjPYElZmYLkceDGmZq6koE3TTCDRK43CCVnM9ePQThmO5z5fD4GjNR/NGcfffSxBsQMV59//nnRH0F/eS6g816/9qVNjIzYQG+PnTxxzMLhClvfWLXsDghkq1DI+FbKbt16YLdvP7DJyRkFSYv2upuxI0cP2Wuvf8f29XXb0vy8NTZgcOO3ze2EzTOkfzpjC8srVkJ+Jc7m8biOoONHjyjeafDhA3vr17+24cFBC+NPARuwISrNJK6Qc/OLFqmqtjNnntXQfnh0TA7hp848Y3t6evUcra8SLTFhd+/ds1Qmbf/jf/5P82TSq3mKIjat27fv29XPv7Ll5Q3r7Oy2I0dOyDGLyXOSom+TycGqhSpJTicMsdHyuxQwu5qA3bjxtd27f190hInxGRsamrTaGqwpQ7a5iSbBq428ubXRuvta7fTZg3b8VL9VRcrleAQ9hubM5Roh7vNKUMtp5gSTu86K2/ISUmKA8G//9gsd1ufPn1OmA9MlpgTwmYOBkB0/ftoODBzWRAiR8jvvvGs3bt7UNPTP//xPlShOoOHWNmGLm6KG/fa3v7K7t2/Y4cMD9szpU+KUToyO2XYsaePDUzY2OmPBAHqxFotvZ2xhac0qq8J26tkz9sf/7Y/s0JG9lki6TBwoD0ydOYAJ5OOGYd5Awjshwol4zCKVQWttajRPLmP3bt6wa59fsdmnk1aSz1s0ELQqnJZoBnAq26Vo2xZ1JVlwySorJ/CuWlbwFOHTM1O2Hlu1Uk1FzeJbSUukvbZrTk9GoUnTS7I5myLFBVNRJt9sPhR2bDIgZvyZ3N500NHIYSFdtJQ2GWO89PJLcmNkAlpXH7W29ibbu7fDmlrqJDpnukjuGocv+Vy3b96wd95+x+7cfajQWMuXmd8POgutqU40j+fOPWeHDhxQZtu9O7fsxtfXLJXY1gYB5Y8pFrQtJpKdXZ3W1tFhYRw2S11IMZsChRGaJESuNOz37t2R8JJJDVNLCp+mxla5Jh09ekiiUHL8hgYfiQq2urwqC/qmBgrrZomqmTpSvDKswAqcTW07mRL9h+d2zx7y/k5ae0eXNBFsVExbNNWuCIq2QC7g5NREwf1pXUVXV0ennTp5yo4cO2qBigp7fO+ujG2WlhYKBhUEG/pFLcCZqKmZOIGQCkZ42zdu3LCRsTE5GU5MPRXCdvTYcbkkYUoBHY0ij0Odz8EoMrlFwPuWo/YsUxxtyZk0nYiL0ogYdzeXVT5RbU3EIuFK85VCEHQRvTQEoDAUoqxPqD3cExonDi9/EMqbQ85cUHzQ5VZh3p1F2F40v3COauxDbOJyGpTrXalVR8mKca8PrUV2+aKIUew4XRm/r8yhQlaVzBUKfyajod28mmo299935SsWtkzJeaa4PhQ+boIOakXosqOcOQORvCWghpJ9Q5hqvsSS2bxtbqVsfTOunECCxZn6IbLG1balucF6urGJrrNAeYmVULzE1+V8qYkwYcwBv1xeKa5AWfU5JV6nMEGXBHXKmfQwQYZKuLsLLWlb7nJMXNnge3p6FKwOrYvi4OHDRzY0jO3vmpWLsocxDlkvPukTcLlSXAC5NF7QBqbTGTVO6HChveFcy2s7XQWT9m3RySmImIYuLWPc4swfoN0w9e1o75DRAdeR0FRc5RisEHIeCkM5Qg/k9LNMtKM1UauqRgvnV7FsO6CduDeaMvbqaqIaBOKoSwPDhD9UFVJTtotdv69czdlSoTkbG5lSgc6/0eCJxsTn3NQoEkGPmeZS8DGYpDigqWFtgGKjVwDFo0jhueV8UdNUwgxO4ZfOXbiAlEleV3TEkSaQDDdQHQYIIK7/FQOh54lmTQ6boGlcmR1nkiTjEejp7NuObgk6VaTjCjkgkgFtVCFkHSo0z3sxNJ3CJwIyVkUmXFDvJb6GbjqlJhrTDvIYuS7QUxeW5mTkkMpuWX1D1A4e6LWuzg49C6CtsY2YaFay0E+6sHllSsnlt0TmTdXRGtG3oTWSsxZXI0c+FI2rT99P+rEUCMW2aNTNTfXaU0pKdiyZjNl2fEODO5x0+UwU3kyqxyemLB7fsdb2FnvmmbN24ZVX7Njp4xZtqFYByPcFFUxnqBdAVWGLFNE9vwoqmnBobTTbDIEWF1dtanJC2W04UhaRcwXOp5PaS6DGcf9BXyYnJ1Q4gaqJml20SJ+bUVSNXDMLg2MaNIYlDD2OHDtu3//+G9Y/MOAKVjSJZnb16lX7m7/9O/v444+l6YMeTCPFgIDX4lzBCRH36/Pnz1rXnk7tXbAiuCesYRpN6XwzLl9ydm7eKsJh7R8l+s9rFf4Ky6VyNjz4ROjZ2PCI3idPHJ+TPFKeP/RkgWC5pCOg8tRKIGmYwjCYQPYBSkcOms8f1Jp/8AB9/rDqqM6uNmvraLSSUijpa9onQpURaWhoEHDcZagUi22LNkhjJpfYbE7mVQzdoGTDHMBYhTXQ1dWp5kxG0RhW+bGSz0hHh5EY4b88Ixhy0fS7OBJHO3SosqMKwuYCjSXGCWomQwG0/jRFoIYMpvh77AMMIuYZZM8tWllZwM6cPmvd3b1CWoeGBkVT5Joz+GQvBbHjfrCWaJa4RqBl7MnFZo2zmlw0mqEq1ScefUaMTNj/GHDT7NEw8bo8WyBqXDcG6JxJDEQYJj95MqLvT6MEAup0yYAWu0INOcegxvOMEjyNU+DQ4JD9yz/9i+j/R44c0dpmcNbQiJumx+aI5YnFNPDm+6Ov5LqyNtDlu4bJY/X1NWJSRCIhDaYT22QGrlpt1L1P6sTY9pay3HAAp4YhhDkcieq1XU6aG76yb/C5uN8wGKhlHz54aJ99dkX1Ow3VM8+ckcSDemn4yZCeW2o3jFXOPfusGk1qMa719WvXbOzJkLU3NMjIr8znzI4amuo1XKwKR4XiT07O2uPHI3Kep2FaWmYwtSHn9IsXX7KjRw5aantLtHrQ90Q6a6sYdszOCzlLyxeD/gSUssZOHj9u1eGQ6vX33nnbtjbW7eBAvx05vM/CYZyNY3LexNMB34GLF7+leLG79+5bd0+f9WLMx7XejNngkyF7/OixWF8Yxv3Nz//JPDu5dcpwbW737j22K599aZubCevtG7D+vgHRBChEac620BJtrlg2u23hkE/c/KpwhQSOM7Mz9t5779jg4JCsKjc2tu369XsWjbRbe9t+Sya8trUFfaJCBiC9+9rs1JkB23+o3cp8TA3JcggVaBBOtM0Nl8C90JzxMLEI6drJenr06IH9+jf/KTrPc889pw2NYoBN78GDx9be1mnf/vbrtr//kKB6HuQPP7hs7773jhCJH//4h/bKqxcUtEgYHWYiUG+gvX322SeW381az969dvzoUU22PLsldu3qDfv80+uWTOTl1JjK5EVfbG5vs1e+/Yr96A9/YJHqcplVZJkuZFKij/mDfhUm3jIawbgtzM/a8sKcCpD25iZrbqyzySdP7Nf//u92/fMratpwy4pWRiwcDGnyx4Quu+OQAqgB8Ps9JT6Dsu0tw/krL0RpevapNt7KcEBaL6aW6+sp8/mxMfYWnNSc3XAkWq2wRTRTTMV5UNj8XGGAm5xz45Ngi+YM10a5k9EG5FW8Xbjwoh06fEAHK0Yke/a2W3dPp1XXVqlxT6Uo6mKiyyzOzdnVK1fsi6tXbXZ2qaBVIDgVtzeK5Kj19uyzVy5csheef16NwM2vv7JbN7+y+Oa6hMJ1tVFdQzZghf1GIubDxIGCptQrfn9lOCy7YCaN2LfevXunEENAVobTJ+FmCG2BdPaB/T3m85XY0JMHMoVB7+b1YJgRtaaGNqvg2dzB1CKoCX8kUinHIzbjxaVVm5yclsNSe0eHnTp1SmHYQPoKt5VhiHN5e/jogXjj3CM2WLJa4C1jgtK/b59+zXt79OihPXr88JvpWjGkkkaSr9raGjXqfL779+8r/PvpzKz5gpU2NjGhwozDnakdPH40axSnETK4cD4t9UpAzv2YmpgUOkzRiYNZciteEMMnlGsYCVVYVQh6salBBlV214D8K0eLYG2hoXImBH41xzSjRZ4XxagLfnYOhXqGFboMpcVRG6UtlaMcxS/I0I4Q7yJypjykgn05z+A3hh6gvkLe3Y8iZdIJ5nd1CKBhpMkoOjUW3Rr5/6JDYzHXrGiywGtxzagQeGagLLEGdj3QD3cslkjbRjxp8URGAfRp0UXzmsrSiNRi2tLR6oKSy72WSsStJJOwXDJuW9IO5qSpBWUkK4k1R+Eu+kQZTop5TZb54gBDWM0BBz2oojIiihF6A5ozPisFuazIvU63SxEFqgv9FOST9c41c9QefyE7q1zvgWaMZ5t9GAMa7ltliGlqo66pMwDa1XuF1kKhPTszJ2owxj4I6f9/rt7rOdIrTfN7MhNpgIT3rmAL5b0ji2TTNLt7enp6TM9qNNqZ3SvtzJ0UG6GQdKWQdLn6H0ZSrN/VaHs2ZrpJNpueRbK8N/DeJxIeCSSATMXvOQnOrIqBYBUKBWR+3/nOed/3cVwn6EZMzWE6HBWR7BXw87u6Oq1d5tCCQj41Nekiqbm1WeVVld5TaM4qy5O21cehtSIVV0dbs5s0rJ6hiaNLwvGssrbazZnNIFLp72mNk+PT34d285qZxjKIsR4OV000jm6iAiLL33HtKI7Jm2FIx8NOcR6Csmn8oYnHbCwUDBliHnLwPYK7JuYzrLWQa3aEhnGPPVCIBOdGzi/MANB78H1p0NCzMcQjfsR0ydLPY99AHxZef4hbCPchGK8cmeTwd7YRL32AADIcsSvqTk65zXVtOKts3cgWeYcYg0CpBrllMLmYmXXjcu5cr964+ZqppFAasytQXg8Ui8BqCXQ3iu+dEg0K6lpdbX3QK4Mko5HZyWt1bctGVXv5ogpQDDl/yebLYnuOQU6dWlsbVVtFtA4Or7vWKq+igYJenUiosrLG635lBd3fgQ2bfvjj9/XOj99W90C3qmqD2VKB0Bn0dEXMw+T3CFpHxiQOgRSLridKzzKFM5NqBoWst4CCYj6CuUowJjm6hpwxaMwYgPF/1h7oC/vdHIjayrJRcP4dJgc0HQuLiy7oT585q9/92e/pjbfe8uCFoQpxKnfu3NG//jf/Rr/9+BPNzc8rWoiqKl1tPRUFOwNctNqvvXZdb751U+fPn/Ug7IgpAAWO18MHVvuuk5JJNbe3mUlCxEtleaVq0jU6zBc0CL35i6/05NFj3z+MtVhzNILUB7X1XCcaPRxh0RGFwnlre90OzDQQaLJPnT6t1rZjDuGlvgLJg83DAKqxuU6xGEOGEKwejyX9TEKfxQiCoTtyCZ4Tmz/FE270J6eoVXK+prBHlpYXzQzifMOFlXODM4YGjz17c2PHdQmMCop8mFA0Z6wX6Jn2IUiEyBbuSUAAE248mpsbHeeDTwGmVPgTgBDTYM3OzgfTmI1t6+KaGlrV00MmW42HIWiyWDdHWlDWKAYwNGg8d6BOmIHwdbg0cl6DYtGcgWTFkyBJFaZhH1nys5/wnOJi7caovvZ77R3DVNYY6xAKOs88SNNRLAp/R7MaNHRhfR85xIb6rGgkD4v3u3fuekjd3YVm7JjzwxgAwOJhoMq+xJCFZu/Z06ceGODWaP0T51MFbp1kKFKjp4yesU/Nzc46ZgVWCvdyYWlJG9sh6LuBOIGGBtfvNN+8bn4f3JGl5samkqsqBnE7Dlu//d13+vabb/y+WWs0kgwMqJ9BsDEFAVV75+23de7cWRtHcb1Bzl49farqZMLMvqoanFSbdXyg30PxkMmIJnZPKyuci9RDWTOYZmannfd25syA+vt7FEV378y/SsWdbbqn0akpvRoeMXoWkNmi3nzjpn78w/cUj0q//fDX+ujv/tbD7ovnT+va1XOqqSm3s7oZfwVkAo0aGDhlcGN6Zl49fX2+r8SB4Fg6PRsCuLkXmCL97//iXyiyvjZVDPS2pJ6/GNLnn33j6dfp0+fVfazXBztTUOB7ErQRVy4tTmlqakTZlUUV2JQq0kZT6Gxpepggb27QQK2rLFavutpu5XJx7e1FHGDYgcj0fK9u3Dyp4ydbpDL46Fu2HucmUuAcHWh2DipSiGFVHqy5Ocigcn377S09fvJQ/+yf/bfmd/IQ8mD86le/0pMnzzQwcFq/97M/1LHOXodi4jo0PZXRX/3VXzlfgcbsZ7/3U+0f5PT8+SOLA6HVDA6+0G8++sCTvM72Nr3/3g/1ez/9mTe6D3/1sb747BvNz63Yzj2erFR9Y5Ou3riuN955U8dP9mltI+NJHQe8g6zzu9ZWoMOAxkLjxOQcOgf6hgY+XzjUt198qV/+P/9Rw89f+NCoraxWIpZyIHSga2GpEXJyigS+xuD7liuRqtT+YdRNwtjEhJazS4onY7axT5aXmdazvpLj8Qh2zoUQ0suUjYUA9Y3DA4QFiH87lytpJgLNimLXwZRFUDQ2VsSzNF05b6I/+tEP9cabrznDaH8/p1OnyTU7ZUvT3C6Wv8E6WzrUxuqqvvzkU93+7o42NpjCRrScWdfWFs1L1PoF+Lg/ev/Hvu48LLgrPnx4V9mVZbW1NqutpVE7W2SdVKi5pdnNGZ0DGW0cjkwjgKW/+e62J55svBSxFKwcxNC6jBy0tbtAxZ2ovqFSm5sZPX/5yId2bXWtmhta1djQpmRZWmSywnVHD4YtOM0ZnPxXrwb18uWIVlcxUYjo+PEBXb16TceOdfnPUL9Mt9jPa2JyQl99/aUePHpoRLP/eJ+uXr2sS5cue0qElg36Gdaq5J5BOQgW5klPkDh0yOY7fvaUD+uNbFaDr176sH/w4KEb81gypbX1Tb+v69evq6e329+HZxO7ZXqYJBbjTPX3gyMmzdnayoriRAEkEz6MOOSAHFIJAoHL3VxgjkPGGZb6TApra6p9cFKoQkkBVQHZoPhEIEwhE/Qxwa0RFJzDnIKVDZgDgyIf1IypfjCzCcUon2Njs4NoNFi/u9lyumiw7KdZs6OikYmQ5XVEL+JzRxTGyvLyMA0rZUaFgw26C3bRuH+GQ+OomTsqpJlG0khC4TNavZOzdT7RBLv7BTdnNGZ7FLtkkpUaRgpump2+7k4d7+1STVW5C4Ht9RXFcPoj2LgU+AyFy7lHdvHD8CTqmA0QE8I8oVFi30+RSuHA1JkwzLr6Ji0tY7s84Uk9RQ/X7x8W8RRtHJRHzn9MVaGLcc/Qblk7vIdF9IEnjTQjoGZ5zDbsCph0w8YGzPfne2NsgosY15YDjhD4oaExjUE/28OoptF0vrXVjRLNN1AcyanBgIGDHjrnq8GX3oNBI0DA0jW1vhdVNH8VSeuB4tGidY4MAWnSaOYWl+ZNoTl97rTqKRIi8mCJQdX4yKzu33mihbnlgKLaROXASCHID2dJKnm0DmgIglAbnfSxri43aFCSyAoM4bLyOmegkEhgGBJCbXmGHEHBzyiFcbO2nE0X8DRnolmPWRpkUTzxe5gfwcEOfVu0pCMD6WX/I6CcKThDppDFFvbd8D255r5G1dWOGGBCfpTVZw0mGYA4pXI2RILBwgahsNugXzm7KGJkgykIGxDT4YPCvnb3d5TJzmt1LaO2tmadPXvaE3Qc8EDL+MjvEW2DZf6hvxcNvFEmRUq04OqQ9xdneHpok6yFxVVl17c9yOAZoSnc3iEzLqLG+hqbi7U016kqnVDhYFer2SWtEKwM3VpSY32TG77sCi63G0qnq3Xh8gVduXlR/Wd61NXbrY6OLkXKUtrZpLEquUXuHiieqFB5BWg4DVMkIPP7IU7C8TDFotayK0GTdwh6l9OmLc33vM9ybY08RkF81n2OsH9zfTk72GuQJWxvrPm8oMh31lUZFt44te7Z0OG112/q8lUyNDF0IdJkXy8HB/X1rVt6+PCRxscCQyPK2WppARS/cnV1d+rUqRO6eOm8WR1Q3TAQg4UzNjamb259o88//8JOlCAd/SdO6PSF82rr6DDboLm+2R86kB7df6hf/vV/0pdffGHnxqr2i1f5AAAgAElEQVRKGDxosGL+WQxhYnHo3Dnt7x2oLBq0kgwpsCNniMB7GThxyrmdH330iV69GjJKEhgUaZ/1lVVJ60g97IqB7pfYDHZ/hO0QgoubmjGEqLQLIAwYmsSq6ioj+LhhZldXfB/Yg9iraHLQUHM28PxiCILZCKgZ1FAaMJgPNuzYC80Zz20YKoMM1vrvPPxJBsowploEObP/YOTCHsoeAc2UGICmxjYjLqY+MyArIdYMnHiuoMTBTuDsYD3wgQMo32t4eNgaMpobmjbW0pFeGtZHdm3VNSyIJDIFahhMKMjN43XyvaFrBmO8YNdPiDP7Bj+bD0eBmPYcJAJH6BmIL68JuiN7RUdbh18LCBqDZAZruB02NjX4eWAgz3PNPWGffPQAadMTr/2erm61tbepvq72+4w5ylAo39Sy+d1d1aRpoBM+H2fmZu1SjJlac2urGpubgmvqBg7jUEGp7zEL2vDvaVrdtMVSbp6ePHmqzz/71NRWGBh93bhnhxoDy31kILh0/uCtN60/wwuD63T39m09e/jAZ2tvV7taW5vU2NJgN2vMw2CO5fbY/2HhxS0HWlhatn4PZ+9keUJd3e3uD4o4J9PMk8lcWaOVjQ09HxzS05evHDsFG6q/v0+vXbumgf4eLc3O6Nbnn+nxg3uKFg7V39ulkyfQ7mIKQ7wXDTiAxYCp9biTQu3t6ulVXUODxsYn9GpwyIMyGnSkKjCOfv8Xv1BkZ2e+iFgTusOjR8/0299+aavTSxevOpyXBHBE2rA7drbWnMO1tDip6alRzc1O2AoXTU4yER4iRM00RktLqyorq1GkADe3SetrwIEx072wVr94ZUCXrnWrvSutYhnaqW0jDeE48z71/e+PpgXBKjsIosms+uzzT20v/5d/+Rd+kOneeTA+/OAjDQ6O6Py5y/rjX/yJ+vsI+0MjU+npyF/91f/pLvyHP3xbf/THP7flOyYga+srLtT53v/5b35pIXtLU6Pe+cHb+id/9ueKFcvcnH362y81NDjh5qyn74Rt8n/w3ruqa6rV0Ogr3b73jS3kTw4cV11NtTa31k1dqWsIWUfkRK2vLmtyfNTFb3F/TwvT0/r2iy/04PZt7W5uqaGmTjVVNdrPY5BCY1qivxzklaO4NPWLAzahzq5+2/lPTs1qfGpSW7ktN4MVlRSSWPVJiUhKuU344NBQ0ewwpY8bcUpXwt8vM5ULQwO7xLGtOboAJIOimOsOFYcNOKSas/hATcnk+uH7b5t2OTc3pYuXzujajSuqra/UysqC5mahGRF+Xa6D3V19+Hd/p6++uKWtzZzK4ojJCSKFohYOVxr4N998U+//8H0bb4yNDevJ4wcaHx12s1tdSS7MjjraWtTT16uWtla/F4pnsqawj0ePcO/+Q01NzyiznLUWkiIbY4DuY93mNDOF4TUdFhGUZzQ29kojo8/8M/ia9tZjqkrXa3MN9LOg5qY2Z4uAsO7ubmo7t65nT59rYX7VdI+GUsDp+fPnra3kWnP4wCFm0/3uzm3duvWVsmtZN01vvHnT8D2Wy6BZa5kVvXjxUo8ePjQSDUceHSUbP5sQzlXYsx4/ddIF4+LcrJ48eWyaLhS2xeUVa6B4LVDcbty45vcIejs1NW67/c21NR2ipWL6j4nH5qYdhqA2EpHBlIpBi50PhSMdNJeYyiIFFTGlOcQIIRSQFPNHzY3Dp6HjFQs+jNh4aM5439Cx+HDNWsooDFNNjB2CBoFsPSaqHNocQqBn0GuDBTNFcclwoWRAchSlYdtrMsr+QXMWstDKTC/kkGHCxvUNtKWQr3akCaCRRPjPAc97PiqAmRDynKBBQecANTAaT2q/AHoN6oAJSFH5AgUu5CYwXoxDKGIPTcU7c2rAh0UZtG/MMLbWFS/sq6x46OLQKAqOhgycSg5+FMzoE5j8U5CuZEEjQVXIJ8I6Pe9MxQo0VkvLnt5y+II8HrkHhsEWbrCwGkDEKt24cWjTnHF/mJRjwEDkBUUSQy9cwBhO4ajKIOiokTa1r2S0wqQXugyUFe4JuXmTkzN2XZ2anNbhAQOgEDzd09Pr5xhHNLvt2ljlwEMChni8doZsS7jIxqN+tnAErmDyHY+qrqpSTQ01qkpDN0WzsKCpmUk3Z2cvnFN9Y4ORCIx30Oa9ej6qu9890Vo2uPE6ZgCH3vLyklYKk41STlwkmEQQ5o14/nj/gF1saT63djadeTk2OmK3MvZupvo4lJKBxvtgXXudMToz3Rm9YtR6GCb4Fv1XJP3vjMoQ+VCiooEW8rk0TSiZgTHWNu4ZoAoKzpnW1kXdQHGdGVigb0XTh1081u6YyJhOvLbmqStFHaHnNBoUbBhWoGf17aNxO+TnoBHF7rrMTW3+ENbKrnbzm0ZN+fmsAQTsjQ0h+ykPlXdzR8XDsB+gA0IDAjME2hgFomlR9Q1u0NAnr6xtaWZuWYvLa9rYyhlN287lPVDkbAcJ7WjHubFRzQ3VSpeX6TAfzGOWFxbsxtZQj+V+wqgsOijO7/rmOrX2NKrnVKfOnD+t/oHTSqSqfLbZHEsJ0yljZVDziIcIxiXQTii+j1wdub5o6uioWZPcH/S6ND9cO5oOnhc+oJsyHGPAB7rGYIy9guEtLIPM8qIn+4GqGpAC9rC+/hPO70JvzJlpjSZB9tvQ+zB4WBZO2U8fPdPs5KyvI/UBAwx0xiCLGGNcv35V5y+AFEDnz9ieHU3911/d8utiWPL6G2/qyus3HM6N9q6pvkltTa2KFaK6f+e+/u+/+r/00QcfmY6GAyrGL9CuqRHYC1jjdiU9lOKxhAswYiRoIqBoM8hEF06Dde/eExeZW6yBQ2q/uJ3uGppqQrA8Q6EEjrTBLIe1SyNBEQ+jhTVM0Uwdh+4thLkXff3Zb9HLs0ejZ6PhZdDJv4ECB5CAuRvPLWcerBjOIRyOeR44V3jdNFM8C2ghKypqTCuFss1aD0Yo6/6/adyOUOGag2YnPMROxmlaybcDuChz1qfzH/f2/JyB2PDsUfNi2MIZDYLGucJr4rzmtUNR5Ix0ZiXDQ5zFN/nZ237/xGLQFPT2dlnjS5PJWckeQmPGOuF5Zg+lwZmxlTsNGHrucG7xmjgj62pwKm3ztaKAY0/A8ZChHEPk8bExr1NTM+trPaSgOTuSeLCONte3bCC1v5dXS3Oz0S0P7SIAM1BGD80KQQeJqU9lssIusTQtOGWTp0aDxvvkDIYhwxAWZBR6J68bWQlDHTRyvJeW5mNuzhhWfP3VV84FZP/uOnbM15V9l0EImucTJwZ07uwZX1fOd/a40ZERPXtwT/OTozre06X+493OTq5rqPU5hdELDDPkP2VlFdbDjk1M6eWrV3Ybhf7Yd7xbDXXVpiZy8eobmxWJxzU+M6cnL19qfGraoBND53fffccDa0Lfnz64p6nRYRUP8mptrFfPsQ6fWQw50TRCn2dPBOxioPDi5WBgAfT0qaGpyawX7Pmpx1vaWixbYZ8/feaMIoeHq0VbQ+8d6sXzYd26dUcb6znnnF29clWN9Q3ewKI61NLijKYnh7W3u2oEbS/H5lbU8uKqVrNbgUoRjThEbmGRTK16lSdblC5v12q2aO44G9blaxd07Uav+k7UqLwqokicW5l3QXJUBISGLMCzbFo203DhE6aDExOj1hBBrcLUA10DE1kcYb768pamp+Z0/Pgp/fznf6hrV1631fzS4oph8E8//dRf+867b+kXf/z7Kq+IuzlbWVmyADazvKT//J9/6WKgntyrvn794vf/SK3NbXp0j1C/jzU+NquW1i5dvHxdFy5dVtuxds0uzeg3n3ykb29/pXfe+YH+nIytipSn2xho2CCDJPR4VAvzU3p4/65dL/dzO5oaGdaLR4+1urSkNELrWiaKNdrdgybCSDZqgSMP9vJKVqtYKOd54GM61n1ckVjSxfnSSkb7BeijcSnGlDRYGFeVVWpvG4QyF2zf40lP7KFD8GBRilOUk9PEwwRixjVnY2Jwa7M6IaxmkpzyRASzCBACDEF++P47SiSjGh5+aeTs2vVLamis1kp2UVPT49rZ2fDhQgTDf/r3/1GffvK5ctt5VVY3aHcvHKqFIggG1NVynTt33uJP3DIxa3n5/KnDAqFG6jAvoCweBOyKac5A/jbQCR0WfUARCjw1PavFxYydoeZmF13AIg49e/qczp87p2Pd7TYwWcrMaHSUgOd7Wlqath6iv69f9TWNUiGh2WkcCw/V1zfgZgcUZGj4uZ69eKSpqRnV4dzZQBhunWMTerp7TSekQXTQ5+62N/Kvbn1lRKymttpUymvXr+r02TOmfkA/mpmccmOGkQOFKyjd9evX/MAismaSBhe/q7vLGztIwsuXcNEHbfG6tbOn/GFUNXWNOnXqpC5dumDXOZzQRkeGNDT4UpmlBRsucEN52nKbG8osLCqf27V7KAgNm6qny1j0EE5qwOBAEXKmHNIbNaLuIsIuh5gQ4OgZUFaaMpoCGn9QmZDVFq6Bg6QJ4vXXhtBeByETeM6hnqrwR4hr2DfNJriphaENa5LpY3DjCjo089j/f8gZ6C7NCdM1PpIlvRUNMwcoVBYmvNBG+F5G30p5U3btSwS90pEl8tr6hhIVVW7OQAFy8Of3Mdgoar8QGjPQCKaymErgzHj+zEm1NtfpAAOQ7LL2tjcVQzNF4cd1TMRtAkLunV8DLyAaVXt7p4sJnmciBcK1CWgiOjNoGrimruE4tbbm6xAyutCs2XO+pEmKlChB1S4QgjsrOrpgUsHax9CJAp4CrLml0WJqSghcpyiYKEahoYVrVCwVHI1uDqptLEHI8bb3/JevBjUyNO4hS093pxhSvP7aTet3KArRG9ne2sYX5O5tGwV4NTyquSXMferV2gzVrULVOINWV6q+plIVKfLD8qaJTE6Nq7K6SifOnFJVba2ivA+0nfsFPXs8qDvfPNbO9p6n+TRfuFHSkKIpoWhlmo/+jGvgjLdDIjCgeDbb8vytt950iDCUYlx/790D4V93swn6CovEQwk0jKmUJ+2m3hPuTAEGPRdN9OaqWRI8CyDATK1B6iiUWCMglgzmMF2gIYI6ViiA5qKH45kLuWhoqhCh0+RRyDBMYOrsgUNF2uuTQpF8LcxheK0h9w4aH89pVM1Qznx+uuVQNJZ0c4arWs7aox3t7e94oEdGpRGBsriaG1usfUnEkipi+uJGFCYGxiAYZ2CgEdAT9ircikEpGPSubexodnFFi8uryq5ta2V1XSvZTe0eBIfPmuoKo2Y8H52tjepsb1JDTaVR+amJca0sZ1xsQo/D7AMNE5bsxeihohUHaulp0LlL53Tm7EVV1TTpcJ99BCQh4WGmIrA+jDc6WJl1io6Vcy1k8BWVhx3A3Soh7mTYQV3jmoKowALgsaZZ4/6hT+L3pmYzZNjedDTLwtyMs9ZYbzR/7D1ofk6dOasOaGQdnT4L2FvzB4dmENhynCyssQndu3NfI69G3NijJeaerawu2agMIw7YFTRpoEHULZwNmFWh+6JgpXH68U9/auQsmU57EFGRTKuhul6RQkRPHz7Tf/i3/15ffva5c6vYrXByJmQaJAnDjP3DPXsLgHqHiIyE1yV7NYU5a5zBKdqdfF4eynAesT/AEqqrx521KuSJUV+UpU2/RtsOXThkCdIso2MPusvAuECDFEzOcJbmfqBL5udyvXkdNEAY+GDWgbsyKBrDGCh40Eeh7+G2jEaNQSQIMAgczS91X3k5yBnPJ+yODf89945nDcYAzz6IPzebvQPqJPRYdGegtVj204iHSJhgwGLL+92cNd0nT570azSjSUWtZle9hthzOV9o8GnYWX8MWzasHUSrm1VuF5fRmB2licVBz87ezDXgfKCRounjNXJvGDLz/HMNWW+8f5talVdYQ0zdQXPGNYeeCLMJ4x72B8cqzM258Q306UDZh5FBE4hh0OE+a3LcDfb5c+e95zGwYL9iiOS4i1TK1vcnB06oPJ60y2iyotxGZKBnNGhziwvO0GMQwdkMWkf+Gw0rzVlue8c1AkYZ3V0DfnZHRkf18OEDa69AUU8ODPjfca/GRkZ9T491daqrs9N0ePY07gf6uJmJUa0vzmqgv1tXr14qRTcVPQwgW6+inJxd0OuUs86GR8dtDJjb21FbZ5u6utpVV1PpgTdNVUNTi83vBsfG9XJkTOtb24qnUmpta9PJEye0trqiR/fvaPjFM5UVD9Te3KTujja1oS2HkZLfCxb5La2WcjU1U/en9PLVsE3D2BPI5mXYCuuIvqm6ttpOmwwZugeOK5LPrxZxY2LjxgjkxYshLS+vqrkJG/RTamlucmGTSsS0jZB9dUmHB+SmrGk/v+3DJrd9IETYC4tLvvEjo+O2R08katVY36uK8hZls1jEbqj/+Am9+fbrunGzWy3tcRWiBUXjbGgM946ssI90TSFd3vlm0Zjd11hUTLKGhwb9MMM9pUEYHRv2tOL+/Qe6e/eBFuaXVJmu0eXL1/X6a28Z2RsbndCjR49dJDA1hlv/uz/7sadH9+7d1srKojo6W7W5saqPf/OBJ2L1NdXOSLp8/pLOnbmgjdVtffDrT7Sxmdfly6/p3MXLnmQPjw3rzoPbuv/onpaW5/WP/+xP9F/98S9sgvHs+WNTB27cuOrNFhOVifEhff3Fp5oaG1U8ElFmfk7zk1OKHByoKlWhKgTJFdXa3y/T9m7RxRhGIkuZZU3PzWlpdVN5hAOKKlUBXbLcxRtUqCiT10TUBy55SnVVVSo7iCphx6QDI2P8QrTJtIjvAhJnow//ngXD9Ddk4lDwQTvDhADRdUA4g7U06+N3fvpjvfPOW4rGinry5IE6Olt05uwJ68/28tvKZIhnALVK2w3w09/8Vp98/InRzES8QtnVbRENBDLHgYoWjOYM9zmgabJXR0eH9PTJQ+tVCgd7KuZ31V5yLKxrqDfKxwPEa8ZCniJhOZN1UQByNje74KL/4oXLunz5qnr6mFDEtb6a0eTUkJ48uavnzx9ob29Tp04OuDnjte1s72t8dEa57X07N/GaONC++e5LffSbX/lanj93TbU1jdYBgt7SpBH4yAHNRITrtJ3b0b17d314sAY4hO2G197qRmdva0cL8wvemB48eGA9Ac8DrlUIgO1sV550o4ZVOVNG9JV8cAgFRCWh/WJMlVW1vm5A/2g7QG2Gh15p8NVzG32UYXCAy9xhQdnlJY0Nj9hFDY1jWAMRN+xsgFAgcWvkQIdiCt2M0GoQBCbsFCo0+T5QMWM/JCg47kk6B6vX2w5OrkwLd0qhu0XTEk31ikDtwjQg6IKCJXLIjYMmR/PmULgSjz4UrMHC3+gAzZmtoEPDxh6BLo0iAMSouqpS6fIKfwejggdBKE5zBqrGBNGZbyXL/DAc+vvmDx4+15p7KwI2y5I6KESdsZdFV7O54+eQApr3S8Pa2tKoM6eO6/yZE6qpSmlrPavM4rx2NtYUhTYBPdu5WjE3Zr7WLtSTbja4Hug+F3FGXN9UxGYeSa817Keza5u28gfN5h5xeBuBcwhyyHcLrpchjoAD0dQadAvOkAmOjDyvULnZU4lmQCyPJoOpH4UMzRmTZZp7tIQgPxw4ILpMPVnn5MWAUODChX7m1lffWNt0+uRJU3x7e/t8wNOYuDnb2nITfOR2hqD7xeArPXz6UgeFgpkGHS3NpnonolhLHSpdHlcqCV0sY8oLZiC9A8eVqqz0gQmNBqrek0evdOebh8FdtabGLoPQe1gHZAWBKEM9pIllMMDvjXS4qJKNiP7wj/5Qp0+fEmHvH3zwgb795pZRIvYuqDxo5nARQxBOIYR9NetndWXN1J5kHKOlKuUPdktOjPJzTV4PxSyUGd4/7pU08aD0FInQwaGTQm3kz3wNbR77GS6vwVEQM6zglntk4Y/bJO60vE9+z7lmhJqA4FRK6XTKRTO/0D5AISI3DKMMzoo1/u32hhtyXHU5W2FE8J6cx5OuVmM9DXOtkrG49w1iIBzZQVFvrTjunm1qamm2YzDNGTpsULNMdl2ZFRzLljQ7n1Fmfc+UTpyfQYYa66vV3txghLmzvcVa2PnZGb189lzVlTWqrUajuKOKVNofewe72jrMqqoxpTMXzujc+ctqaulUDJv2GAOIuId+6JdZE1DlWUXhozTw5bqia8XYJDi5BBdQzJB291w0g0bjqkzxS+Ng5LMQ3KLtigjin9vWyvKCczu5x1DjAoUrZWYGES/Qs3DuBUnz2QzNqbbGRgUMj9D13b/7QA/vP3YeHcUnqDW6Z55NdFK4JSLb4OsZ0rGfsi8RPryxvu7m7A9+8Udq7e5SzPbpawHljMR1sIdT8bg+++QzPWVoPocBxLp2yVZFRh7FARTUMWfEPx6LW2dF1hW6JHRGoMesXRCIsgSFeY81/BT0DLtgzFRWldtUJNT7uAJX2j4/5PcxJGBfA+0hhqeknTT6HHS3DBN4vmluKE5pTLjmPC/VVdWubcglRYsVYjFiGp+Y9JlSma6wtovilkIepz5bwx8cuAZsbj7m7EyQOFA5I8RR0N60a0foZDTU7BewE0AHcZDe3to1tdd7J5pxwIFSFh2hw5zrUKFZ++xnNEx8rZ1YD6CKM8yp8tkNC4Qzjf0dUx/WGI02rAVqAqid7LUMDxiUsd9wDQAf0PuBiNHU89yzTll/nKl2HDw4tNMn9QZ7E+H1DNC5buz9NIuwhljLZItxZnJes6ewLmEXoPni/dL07kHJ7TtuNBIwBHv3udlp72dozTnjqEGIgWipbwruz4WCUXjOYvYUnLQXlpe8J9JsggjSREPrxkhkJbPiMxC6ZldXv6prGs2kgfl2+/Ztr+sb169rYKBfE+PjuvXVl9Y4dnfTnJG5R5QUzIdDnymri/PKra3o1ECP3v/Ru6aMElfEoJnhTDpd4z0iGsWQ79B0fAzU0N1V1VTaD4KmipqfPaG9s9OsjKGxcU1Mz1o3W8vwsK3Ng7LxsRHd+vJzLcBwqkxpoLdbJ/q61dt9zLR3wrFB927ceN2+DhjucWZPTk97QEhdvbG5ZV0+6GSISgrmPDSUl65fU2RpbqYIrAnkxuHFZDa7th544Q0NvqBMCeNlES0vzmtxfsZ2kRR8/D7oCZqVWV7Ty5fDGhoetZV+mGBh/92mzs4Bzc1ltbiU0ZlzZ/Wj33lbFy53qqo2YpdGxUBpAu2lNB8voWbeN/2iza1FDF1APJ3X7Oy0H+i+/h5389ks8GxGH370ke7euef3kdtBDFquE8dPq662UQsLy55wIXaE4IHQ9qc//ZE3lrv3vtP0zIQ62jAgONB3336uzOKcESxcjjBsuHzhmlazm3r5clwdXQN67eY7iiUrdPf+I/3200/05PkTlaeT6uvr1utvXFdPf7cmpsaN+ECX/MlP3teli+d0kM/pxdOH+vqLzzQ9Pi7UKjvrG9pcXVVxN2/tT3W60hlPxWJCWzsHeHhpZ2/PXNmJ2TllN3PCd8lUKsUcCsroncKU64Ge5PCAxZtXJRbhbNZH2VDWXwQ7ZDalMFEMmhd+D3rGQYLzHAcNSIVzzgoU0KE5oyjnezCZwVGKxpOi4v79O0bQOjtbPY2oqQ0UKrKMMEqAFvf8yVOLVKdn5pyNMzk5p9mZJRfAiUSFerrRYl11403RyCE4OzulzNKifwaUBQxqKJQomLxpxWjsmJhG1NLW7oklmxGbuTNVVlaMFqLvun7thppaGrW3t6XF+WkND73Q4NALLczPuKgZOD6gzo5ODyzQ9QwPjdlK+uyZs3r95ut+P99+d0vf3r7l6fSVK687HJgMHShwTAtJhr9+/Yadh+ATY8gBBZF8lUuXzgc78EhB6aq0w63ZEFfJLJmd18T4pLWTQN4YBzClQiPQ1NzwPfWBhmwEkerCksXWPLscnHsF6FTw5httCQt1an0tq5GhQQ0NvrBGIo3OimLk4FALc/MafjXokFo+7yYJx7xSA4F4nK+FApnASALtDRleqYQLP/jaZVCz4iBaQWvDNUEkzKSPzZPJGwcJDn+sLfPlo1BpwtCFHBw+yij+nBkV9XoMhh9hrbo9DFznEsU36CYdKsxEMxb139swoQglr4ScYerAGjbFDcOFEIDNocYaJsD46Flgn+EZMIXQhhahObQt835ehVhcRYduxhyhgbB4dX3LaC1DKiiy2IP39XbowrmTGug/ZkrjWoZgymXld7ZFeR0vkTSd2YhOjfwuUBkzDwjgzRkxm1sg0JZIDCaoCTdnmHyg50HHA+UGPQDPCAYOgZ5JM7UbXP2Y/jMNLyvzgeK4gw0cwnBrxUo+aJ1o8Grra9XSjKMY0++QqRVH7RwpGs1AU+NoAXRYZNA4mwVND3tBhYsU7hfahqXFRR/8uAZyQIE2gcQgWM/vBoovRQNfQwG2nM3q0fOXGp+c1v7enlrqG73vsubId4TWiF03uuSJ6XGVV1WovatLBabw8aBXSyTSevFsRLe/vq/NdQyrarz2WHMEpVozV7K8dywB+1kI6fOaZKKNyyShwDWVlZqdmdGrly9Nv6Qe4jkCgWW6TYAxE86uYwxKGt10Tk7gvgaToF4dnR3OzOG+MDWGdkMWDwgX94GmiUI46qxOQp4zdsZDhwqKwLnmeHYeUWd/hQBrrp8jJTykxFkPeiWRETwn0CJp1snxC4MVKERYpGP6ENAijGAqVI6O083ZnpuJrZ0tFI8uJgOKAVUKnVneRURHa7s6WtqVjCVKxiIZ64cZmmH4RFPf39/rwpC1hq4K8xqadDKFGJItLi5rZXVTq+u7vvcMjrq7j7kIZdhDgU1jjgEBhdnczIzi0bgHK7vo1MJ2qZ3dLa3nMkpURtV7vE+nzp5XV+9xpWvqFcFwIxJ3Q2Z9NDrQAg7HXCfvOv44yohzADjXuWTWQvPr0PJsVvNzcy5YKTIZ5ODIa6ODxkYPnniGaJQw+YFhwz2msKSWggynpRMAACAASURBVAlx8eJFnTt3zoVXfQP5RoGuyp5jU5EWDBHqvD6fPnmuh/ef2PAhUMikkeFhLS0vuIHAma6zo92UW4YjdsCVnNcKgsPP+L0/+H01drSa1s95x34OHXVnC9OnRQ0PjWh6ckajg8N+b7ynwmFwfOT7sW/YyTEaNdKNZpmznQHSEgM8Ctm9XctciOoAfQ5Zh6D6bGggtSHbkWHIock+f59F6XxB1irDI6/hkFvLWUmzHih8sAT2rYOn2cBwh4aUZ4YmFjt7EHjrWmNltrZH28eexDVHqwPrB5SI/Y/CvKmROqTXLtZ+z4Wj7Ep5gMO15efh1IizHk1vcBJMGnni8/yC8s0a5f459zGXc60ABY26lGaLJg85QSIFFXczOKimw2CKAR/7fCSOlo88NwxGcm6MaHxpMBiAcY2gzcKuoTmj2WXwxhqiUeP6cp0ZosBCwOCFa0i9Qsg0Wlj2OppCUD2adDSQDG5o0DAIOTKvYUDAPo6DJsAFqCGGbJhwwf6heSKuCor3wiL5ekW1tDS4gaC5bafOaun0z+D9ce7aIAwnTAayGxs+Sy2hiRFlEZxFj4ajrC0ov63tHWrv6PA5Mj09q0cPHztP7uKFC6Ywkk374Qd/6xq/v7fHujM3nSvByGV5YUnrmRXtbayrt7tDf/CHP1NjS73mF2ah/oSstTiDZ+plchEJkl/S5laIEVhYWlAmw/3Y8tmG7qu9s901EEYds3NknMXV3nlMLc2tvpbo3L7+8nNtbK6qo7lRVy+d1aULZ9XT1aHdnZymJ6d9Jr5+8011dHZpa2dHWWQKq2vONUOqQH2H5hzqZsja2wyGXbGY/uSf/rki4y9Hi05lb6j3xuPNteQKxcZuIT0bUW5HL5490+MHD1RVUW5RcGZxwfahx/tPeUpFPsTTZ6+0vLSmdJogXRZotXPGQvDyks5fOqvf+dm7OnnmmMrTgclYRM9SPHSReuS5FiiNnFF/T2myqNMCXug96z5IKF45kNi9eUB++ctf6rvbd2Dph+nzQkblybRqqxvMU2bRwqXFrvfUqQH9/Oe/a570N998qeHhV+roaFZDXbmePP5Gs5Njaqit1aunz9XV2a2+7gEtLKwqfxDV9Zvv6czF65qaW9KHH3+qb7+7rYXFeV28eF7XrlxUe1e7DmKHGhwb1O073ygWweHldd187aoqEmUaHnyhu9/e0uzEhHnr0NoK5NfAYzwsOkiShQC0ntujacLw4kDzmADMLmhzF4vGhA4U0T7T8WSFIsWoH1oenAoaFrCMw33T0CgEGBVbEA1aUQo5DUWvS4HSdLXoQG2QNHZtbKqNnNH3iIYs4WaIh4NNnY3k8qULzorgsH7y5KEnqzRlBFCTHdbTc8wCVNyKyFeZmRwPqM/4lB0bB1+N6OmTF25scErq7x3Q5cuX7bYDOrO1uWFtDA83f+bwJkqB8GQ2PxMuEwjtadJwXqsxv5nXiRsRmyFOgiA1QOtMNTn0ctvoBeado0ZjBbJA1AOuYAiXV9cJrZ7T8MiwN1I2hRuv3fAahO40PjHm5urUmXNazuCgNWxkgwyOK1eu6f0f/dgaMTZQxOS3b3+nY8fa9d4P3/H6peEMtJGIdnd2tb6KpTQ6EXjtq3biotFua2/2VLKxiZyWBm/adoUaGXfmDGukqorpX0KbuzklKwj0xb2tgjgorWaXNTYypNHhQYeA49hI03WY39fC3IJmpqaV2971Zszzn0BvRYEXocmKKQ6CyjQU10PoKJGiKitxNEo5ruGgmFchcqg4RX0p7oGASia3bNw0pxwMUMygkvHQQ9dimg3tCNTJWU62O8d+HGfVYPbhfDHTF5h8l+iHkVI21GHQrHEosBhBGgJ9BOF30oUO7pNpkDmsvK3FgbabM22JLDLWL41dsNEPoeHca5oiikwaepCrHfZEBkQRqDgRbW3mlc2GbLNAlcPwJ6221noNHO/UuTPH1dHWoEI+p+zKkp1GC/m8EhSIUIYhmFEMgkDv7wfr4bp6O8sxtJhbIMcv68BrmjOmubg2rq+jy0BjgH18tQXTvE8cdZlC00ThpGdNEAUXgc/xYCQRrm0wVbEDpnWARReNoLLspemqlB0KMQoAESEDiSEP+iIGKxyoptiVB9vmoCmJu0DEjt5h1RvrzkKjaMFghjOEn+8IB/bvwDczEsTfw+2fy6zo5ashzc3MK3JQVAptK85VhMjX16qqusJGStPzU0qwvhsbtbm3r0KsTDUNzaqqatDwq0l9/cUdLS+s2K49lUhqZ4sgZkKt0bsFB2D2O64BpTmoGfS+WCLuog8aPyh2Zomp76bPJMxAoPQwxcdin8IJahF0HgonUEOiNGjomaBDu4K+ji4DvQS22S+eP3dRQmN34uQJI+AMmZ48fqwXz5540u9srUSgB3Mvi1FaptJAEt2mDUwKRrVsPcLQokT9P7Ly51lx8LWDmHkmQiPOk8M9x5iC7CncQWnyQPTRMFMU88x4yMF5XwpVpsBuamhyc1ZRltJqJmudBvtwPE5EQVwXLpzVmTMnVZFKusi0Bo5oCTTMG1t2i2VYygArv0eYc50uXLiorp4ev1Yow5hRUZiwdzryYSenCNrJAg6xO3aWJQ4ANGlnb0PRRESNrc3q7juu3hMn1HqsW+XVNTqMlukAvBVXYcLRIRHz+2LEjpMMjDgDaUQKbig4G0EUie0pt4ZwY21N87Pz1oKABoNgk/EGFbEV2lhJY0NGWH53R8vLCzYsQAvGWcNAjvML+hOIAYNJEBsGpmEtwQ4Jbrc0EUOvRmzxDcMDlA6EempyykMO1hPIyfH+Pq8nDB2OjGmhI09OTXrdvPP+e6ptbrLdN7oiQsjJWMJtcw2XzvUtbaxuaHhwxI3a0sKSaf7Q4WimeEaODJaoDUDOoNIxgOH8HRoa1MraitkVFK80KiA0IRuS5g49UsHFZk1drZtZnvIwUCBKJxdiGPIgw0E/DBLFvebPNoiCZhqRm3xcBaG1EmPEPkJjRgOM/8HA8eNuCqHzH5mb0aCgnad2nZmb13Im44Ef9DFyTAMtdT0ExqM3zZG316hrV6+pq6vbaxZJDLlZvA6+P6/VA73DA3VDp+s+5tfm15vfLQ1AoBoumOlypBGn+eYZ4VkENQI1A6Fh0LJ3kFcGaurUjNclCB1DjL3dEB8VrPCrjL6zVtB0bm5xxsfcoDH8T1fFPVRztBSGJM1NZvq0onPfBenMmoGC0RF7hocS1vsGjSxfwzWFFs3zxuB5dnrBFNCurj719vSZsj49M23UChdu4kWQyDQ1YY0fYh1o7Pq7B6xRhN7KvSBChH3E+u6SjMEmdCCjWdDCVZ87/D37f1Nrs1ram426AwCQQTYyNOprdvb0aV29cklbG2u6d/dbrWQW1dPTpcuXLjmmgZza0eFxDx1WFzPaWVu3c+i7773lzL2V9YzK0ymfrdQYmILgHru9A02ZfNGgA717/66Ghl46Ogj9YF9/n4fosAnIMsR9lXvT3tZhl9CV5axufX3LoAuOO6cH+vWDH7yma1cv2HV9e2NLOAZTP3T1wBAEDY8YPds7KNgshRoD/SD0Uc4QasSdrS2vOfaAv/jv/ztF5scXigTjMTnlRvHk0w+5EIK37ondodayWd2/c1ef/vZjrWfXdIDOIRrVmVOnPZnY3y9qdm7JCMjBflSNje2mM8D9ptiFf7qUWdDJM8f1/k/e1snTXSpPMzln32R6xcL5XlkSmgW7cAUXrCP6gb8eSBOu8vdZHAUfFtAx/vqv/1rffPNdCD9MlmtpYcVwLQ9BWSRuYSXOeExpCJ37+R/8nqein376G718+UydHS3qaKvV8NBDDb54Ykrg+sqqqiowFahUbregyupmnTx7Rc2dfcqs7WhodNwFFfA/i6MaC+pjrWrtadfE7ISDredmJnW8r0dv3nxNPcfalFmY193vbunJgwe2D97bzrlgLmMaelDwxBDKDLQhUzMihN0eaHYB5GxBW3uHKktWeELIhsx7DVkSu+yILmzQC9GUwWlmwumJrJuziMqYIhulCFSPcNhzqFFMH/iDe0DRYitx3wMyqoJImsKWQhcx8Okzp3Txwjlz2MluW1iYNdXh4sVz+sFbb+gszmoNdYqWAcfvai27bN42LlyZlVWNjUzq/r1Hevb0padX9fWNOnHipDra200HtQgd2N/iY4xLyNzbsGMZTSLvi/+DglAI0rAx9QP1ZVLHxk/jzr8LtuHklJRZ/waFdWZ6xigb1xCEtaExBJYTVordKlkgvF8iGy5dvmgR85075AEuqa2jXS3tHZ74PHn61BM+ogluvv6GfvyT31FvX5+ymYyt/G/d+lpnzp7SP/qTQHd99eq5czZ4MKFFra+S+cbkMphicE843GvrKnVwsKvyNA5xQagNAoyejmKdAoQQ8kQqZS1iIoVbVcrXimYYqH56YkwzUxOmZzTW434HHXnHPHSyjKBvOLuIoGo71CUVg0IIYkaAM+h5hJFHUeUMbSrLrTU4KOSVy2+7kEylU4olYg63RVBcmUxbi2MKAuYfDiwOlvmeageRldE6DlK0QdD3bAayg04NIwDMEFirQfcU3BrZNyJuyjjg8yW6yb7NRw68fznHr7pKNVD+aM7ICWMDzBEUveuBEwUqBTf6B74e6ozpLxs4jLJRBmF/AupHoaBNGrRC1BrJ7S00JyAMlCAcwjHV16Z1fOCYTg506dTJbtVUJZXbWvd6x3ilAIpFYc2E2nTOuJsz3m85RigVaeX29vX42XMtZVYsQGZXxJ2R5szP5R4ISdQanARmB87d4jrgbkljtmnKHIi5ZUumtyV92HOYcnBaRI7t9C4aJzPnXMRT6aMZ4WvJswGt5R7TmPH9oJwhhOacgE0RjDFCYwwKTwPG9WRfoCikqHN2Eg0gGsXvGzoKheCeRnOWArFJoZnNaGZyVvNTc9rMblor297Sos72VjeLoCbZ9azKyhNuyqB2g2Y2tR3zeTM6PK3PP7ml6YlZlWO2UlGh/C6Cf5qYsM/58peGVDYToRExchZ1YQFjYXdj25ERTLp5z1B4GQTS6nwfEgw6C1XLpklEs6HvDWuTe8v3gnkCmkqxDNJNSXoULIwREAcx2aB373xnihN7KfcnuJnuar+QVyHKsOHvmzKKrCNKI80WNEMK4IAGecpW+jhyLj20GyZnLF8PWgnyw3rnufQg9oAGkByumK8Hn7em2Jlm+34um+uaVFuBNTvDC6hKmD0U7DZ89dplnT932gPc+blZh83ubO8E6mAJhXbWIOh+LKGW1nZTxHElpWChCSJsmpxN63Zr6/zvqTFoytazWeW2MSw6CMyZAnmCRaXIhCLbqL9fvSdPqrnjmIqEaxMoHE+FDwZEbs6ibs64Xx5IFoLzsTVQRvIjYRCjqB0NoSXNzS94QJYliHsbJCZhe3Cym/zsFsj+W3eOJo3D1NS018Lx/n43Z6AynIk02huba9672Sf4P+uC4Qdn0tTkjCYnZ5XJQD/bNmowNjpupAdtJ9/v0sVLRid93jk7jxoIBtGMb/jFK5dU1VDv85rCFuMzqFvzcwsevGGowjOwklnV+NikMktQ/0DE895zKZTZs2mo+X6g3iB7NJDsEWj6lxaJ7IDaRxMRt+4R5orPUkc8QFFMKo22nOeefR12AMZTOQZiW2502FNpAFlfDHOsOz5gPw1Bw1AUKZJbm1o8YCEw/NmzZ5qenPBgHUYNP+/R40e+ZzQG7J3ovRmujYyNe7hVg7zgxAnVN9S7iUXaEEw0Dh17Q331xs03dfr0Gf9sBig0fNRx0DmtMSvVwMSAnDwxoM5jnT6PeO1HCDfXBqYLdQXaN/Y08j4ZovJ+bIqF4VNxX2tb6852wxMBZ2rodmtrW27OAA941qzz9xAN90k0kGveA4juaWisVXkVe86hHXdBGI91drqBp2Ghrpqfm7c7Och5DDqezUQYpiTsVM1GSP0AddcmK+WVds7e3sqrt6ffbpg8M1xz0Cqo1uTXUYM0NGFYk/CwvLKiSqdPnDUwwKCR8yAcKCVEv+SAHBrx0JyBEnLecv85LyprqpSuKVd5JcyIvCbGpjUyPGZE8eL58/rBWzcVixY9RB8eeum8UCjz6OjW1za1vLii+dlFLUzPaWdtQ12dberu7dD+YU6ROMYeQQ/H3nNwGNHO7qG2ttnD8jYLWlld1YP7D5wNzPAgNLnNHkrynAJ22EE0m3UWIe+ZZ4hctrn5GRsbnTt7Qq+9dkXnzg2oob5G+7sHfk0g7+yztfWNPt+T5RUe9GKWBrqJbpSBsRkvDlqPKRmH5bGnf/qXf6HI7vpekQlQeVUo7tmsj2gUhtgojqJMk9b17MkT/ebDD/TqxUu7KTU1NOrM6TMuaskiyWbWLLarrsYUYUBr6whgpfoGit28ljKL6u7r1Jtvv6aBkx1KVZRojd4kOUADxSC0aKXmrGQaEIqAwJEOpw8HyIEXDw8J00zQlH/3b/+dvv32Oxf4bW2dFnbubO1qbXVTG2sEPpbrvXffdbBkX2+Xfvrz37Xg/MMP/k5Pnz5yc9bV1aTpyVd6dP+2EaiqVFpRQlb3mLSVq7ahXWXltaqoblRjW5dqG5pDvsn8nDvt+blpNbc16s3339JiZl7f3PpKE+OjbtzevHlD/T3dzjj76rNP9MlvfqPs8rL2c7suDJhMsYmSy1RbyzSa5iOmSFlC27t5jU/PaWxyVjv7BVvoI9MGOeMesPFgb0wBbsMBiyaZCkbYJ4OluS1YI0ZFfLj7OvM8BYqZA3wLCIQ5ukIYKsUu6EBROLkFUe8RFYIFRcFx5vRJHzigZrz/aJl07eolvf/+u27eQH4o8DA1obmgAGADoakHTn/xbFCff/6V7t19YOSotSWIWztKQbg03xQsuP2BDrCYSaenceN7UXRAxWCDNGLiiWWFTSk4EDB5IZeDyQ2bJRsnb5zp9ZGImwceJIcJDgU6GgLcjChU0HDduHnDtELybe7fv+vC4+Tp07ZXHxoe1r17993Q8XPPn79gpzqcpsjS+OzTTx2a/qMfv6c//bP/2hbXY6NDLsoQ6Y6NTPj5YaPsOtat3t7gAEVTy+BiaXlW2ztoS5hirYbwaMKQ9yhyoa2lbYKCAJfrwfPBwYKWAPEqlOSVpUU36ziQQmFk4LIwt+jihP+4H0dUE+gJoAY4OFYkE6pJ02gd2OmRAt2uflDe9ve0BzUuUaZUJbQiWfDMdK6S58bNPyhFGLLQnGF2wTVmin1Eb2RNmSLne4BhQjD7oCj2OrVlcKn5Ymxgh7vQVLA3gM6ZiltyWUM8TxFalU67sYwVCNcm0yYbROwpQohDfhSNKNM10D3cEbn3ZPJwoPD8cfDkDg60mttVvsAzVtTublGH+7y7knlKpKj6ukpduEBeXY/6etqkwq4yS3MhBwnTEjLXoGiXJveBVodtOnlWFXYdxKHxyfMX3zdmZclypcrTpqzyfNp6OJowsn64T2D2tht9CmMQLprx/F7OMR6BmhjzdJsiqq6+zpRXGlQ0E0fBubwMGmqmuzxfoHEUAhRaQd5X8KAnoGDlSpNXVzqMTUsPG0goBqJRGxJQJEB74s80J9yj6tJzGRwhoa3SOKE5jqm6sc4HVxYa8csRzU7MqkwxdSJyb2/zmisIExbopREtr21qej6jaKJCx3qOq7W9W5MTs/r04y809GrUKB3oMdfIEiMCuFwkEB4eokEcZB6JmApGg0y4dXk8YS1mmEZhhEATHazpuaYUTRShoUj1aMHiez4cxF2iBLrxLFnms9+gj+AB4D5gkX7p0kVTUUEkRoYHPSFHaI8mwwMH3NoK5PrlQ+N8ROmN0GQEdMwZfL78IXrmCFULlvc8Z0zjDxRPBa0ae7n1h1VVptbRjAUEMTRyfCuojkdIdKDHolsuqr6qTq31LSp3LAFT+xCbgi37lSsXdPLkgPc0zDxA9ZnY836YDIOU4pYKMllRAd2q3Top7jcxEQTCTk5Nu7DGCRR0CE3KOtEuWfauRTdpbuStbT3QfpEGLK50TY1ajx0zetbW3aPy6mrtK+rBJVQmArC5L5xfMEt4PUeaUgbRYUAZljByAvYD1i9IC4geCDp76sbWlgdMaLo4Uygw2ddyO8HtFoc+GjmQDFxK0S22thA5AY3yUGvrWe9lRhzLokZIuX3s40RSED2xvr7pISHnATUW+lDQKxz3oHj19/V5ys6adLxDvMz7Gedix7FOtRDAm0r6NYMCPX/2QjMzczapSVdUGWmHGUJvVzyMaGJyWnfv3Pe1tsnXAU3LhqmzdietSDlSgUEna4nGO7uSsYGQ6c0VKd8rzlLWO02os/zQIIPIlcyYWGeOcjAVMBro0KlUMHTa3fXn3KROTblgJy8MW/qmhgbBwJifJWdu0OuAc539gIErZkKc+zTOyHKQM8DGmJiaUia7ZtTs7LlzHlA9ePhAr16i4+bMOrReDvom8gPogNAhaT4x1cGO34eVn/ewD5Cvag13I3lgoKWYjYTzEg0V6BkarUuXLwXN0UrGzzrmXdChac5yGEPB1lnJaHkpq9raRjU2tDh2iqwvEHjOQ14bLrZuEh1Mj+yHhrlKTS0NqqiKK1UB0l9n51bMSKgVWHs0XdQggcJfdCSQpRWOndlXSxPGZbU2hpmeQv8kNTY0a2cLc5Gcs93Q80EXpOHE9ISIJNwtGcaAnFHL4b4NstnV0aN0eQjO5hy1KY6zJUNkk5ktdoolszPk3LE+WCdmXcRj2t7bVFmShi2plcyaJsYInt/WqZMn9fZbb6iuttKSk9u3b6m5scH3oSxapv09Yj32NTs9r8mRMTuBYxKXrkpqbTOj6rpKtba3+HlFx41pXn6fXLW81tYD64UhBggh+jQo/+R0EhHE9Qbxxl+A5gxaL/TqivI03mhaXFh0A8/16O1tV1/fMbW3N9oAkHyXjfUdU7kZfDjzrbbew6RDU8/RU+75GUUPaCFHVGHYwVo52Nc/+Yu/UGR/56DIw52sgMsc+PcsZm/8bOilLpjDZX52Vt9+fUsP7t13c9bT1aW+vn5Pc2emCPxd0tbmrmrrmnXq5PlgjR6JB6v2eEyZlSU3LRcvn1F3b5OSqTD9ZvFh121y3T9sznwelvKNbLcahLtschx4FBNLS/PeqOD3k4PwL//lv9LTJ0/V2Nii9rZOVRAeXIhqZmrOkxM407/4oz/yhKS395jeff9d60I++PXfGsno6elQV1ezZqZHdO/2Nzrc21Nbc4uihxHld0GToBImtL0nNbQe05vvvK9L1274gkNbmZme1OrKkpqa69Xc2aTRiWG9ePHcwb3H+3t08fxZN3zPnjzSR7/+lX7zwQfa9ZSxoHSqXJW41SWwbcbqttKFKlMMHF929w81OjmjESDTAoYeNQ7EZUOC0sYvNB1uzgj9TTLNwIODKQF/GzJw/mFzdlSYHzli2rmKjVYBpTCK6okzZRQHXchKc2FTpHjFmapNvd3dFrKSf8NUBYvYa9cu6b1337IGj43b1rVFAnt3PKmFehGLJtXY0GoU7YvPv9ann3wR7lNllekIJwYGdPbcGVMGuN+m2O7tKIKJQzS4z1FkBtvaetMx2CiY+lFslFFM7OW0tDBvxx9geqgk1TXVvsZsHuSiQXflWrMxoo2kiWOSS0NAEO+Va1d07uJ5h0lOjAzbMAAzibMXLmlnZ0+PnzzT7dt3rVUBzgelYGPmYJudI8X+G1+Tf/yP/1S//wc/s1sTgwUObSyBH9x9qMX5FcPmUH6uX3/NE0QKZSgFI2OvNDExpOwqOiTcUsmBodhAhJ1UWSxpYwaoQ6xD3NQ4YLhrFOu4TW2COkQjNjNIlcUtDl9C11ZBwHSZtjY2vZEyZYMaasQADny6XHXkyCCMR4BdWeFn0RN3KIQEVWJJn0i4eN7cghK4W2r6jMmGosiOcSB/uDDuW2PGR0DDEI1D++G9QHUJ6w60lG6GApHryqHMs8/C9te4v4mEbLb8nhspDnDoNRQA0DIpuFOxMhcIbLQcruUOAQ7GIjjgUZysYm+dWbG2y+6kkWADTeG+QcOxt6/8IQU4yA9leVJlZWjl2LsOnZV39coZnT3Tp472em2sLWl6ckxb66t+MwxEyjF1gKpVOsR4v0zVEBIsr6yZ3z41M6ciyDaZajYDSam8otLIKDUDDUeyLG60nQMc3RI6VvZQjDOIOqApo3gC/aJRdXg0Ji2ppPUBHAoBzapw0c7nOKAo1aF6YrpBERnQrbg1hincJWkkMYMhyyhJWDbNZcQoJMUviBkoMhRWGm2KPO4NDQVrGaotiC6HHug6w4I82W/JqJFvzDwmRiY1Oz6rQr6ghprakjMkOimaKWl7L6+JmTlNzS8rVVmn3uOn1dHRY63zJx9/pufPXnkNIV4vHoAqEqCKTst2aaX9LWhiqJCNXpaongnMWZBBs1sWA72Qg5MhkC3v2RuhpVqnFLO2Ej0dTfpRGGwwugmh06ERCEUe6CbPIusOWhvNI801yCTXmPvE9ySOxvElOvS1sVNmCe0LY8tAWQxZbmG4dvQr0Bx59IkmweTp4Hs9Js8JzwSmBeinuGc2bKBBPdj3t8H6+kj3wPPNwIJBSWUirVYcaasJAz5wTt/O7qbXxelTaHTbTdVmcLW2mg1FeLoyhHTvHxjFpPDBoh+EA0oVAekUcjRlINY09x3tnf43s9MzWlyYd+4Zuj8GK5w1UDTRtUIR495V1NSoqa1NzceOqaG1TXVkaNXUKZqg0Q0NGnuLn2eojTZ74D1bvBrC60H3jZKEa+t4j1ywAGdARO7n+uaWdSNmlPCPj7iFh/tuItHmoDfjZ6BDtOtaTY3rFdYByBk3igFmoISy9+CSTXByGASRR0oDAwL38MFDm4wE/Vezc85gkqAxhXLl2InmRq9FzlWMBXr6+8wiAIkkkmVocNjnGHwHNGKYL5w/f0l9vf2qr2/Wyxev4z4nRQAAIABJREFU9P/+9S81ODQckKztnGamZ40qMVSh8WAvwJAKYyWQFvR1NOcBDQ/unTZTsQtvoKCzB9eWZDI0YqbPgnwWef/BQZd1aIdZzOZSKWEMdO/uXQ9+Md3CAbGyvMJDDZBEGiDo0hTEDC9Azmg4uJGc2RTf0MVgYGRX113HkiWFMReShm++/VZPHj/1M8HadFzQIchvdVhTxKiYwgzaxRAAJ9aQBUktdfH8RQ+LaSbRA46MjpiKzDUC5aU2uXL5sm6+cdOP4vTUlAGDkyehtlZrbWPNHzhps6Y2N3NuitrburWfLxg8WFpa8cCV5vz58+du0Ng7oJkHHWlE6apyVdYk7Y5JXUJ9gbaJwp7XzxrkXA/nZFE93RiDnTDCyroiW6y/t9f3DI0TbrPkcGVXoKFHdOLEaS0vZ+3bQAMaNpdDsxYi0UPV1qZVXs6APuLhQ311vVIJqK6tfqYZtnjYjXtzoeA/Q+8LTszoC8u9H4HQsrcQxbB7kHMQNDnH1OogUzRCUL/Pnjnl3MuPPvqV7t37TmdOnbCLfFWa8ympvRw65yE9ffRI+a1ta85q6it1cLjr/7d3tLkp2rehHbUyjWVBK9kN9yuYlsDQgYY6MzNj9JFzAwZJXV21G1FAl1cvX2hrY8s1OaZP0K4ZlLS3k3EHRRl6cMJACOVJfo8hAKBRnVpa25Qqryw5rrMvH7rWeP7suQfkUFlhMvGs8X+2pr/85/9ckZXFlSL6CxyE2LT5Gw6qo0wxHp4j3vBqJqPBl6/0/OkzU55AzRy2W4xoamLGuqHxsSlT39CZ4cDS0Nji4tfhe6sZC857+nB2qlRZokQxMZIRDrfQnAWanQda3zdnoFbhQAy0xpwpYTjwkA1SW1ftoMh/86//rWlq8IlTKZobXB6Lmhyf1dbGtoWOCHVBUjBmeP3mdeVyG/rww19pYWFG586dUktLvQYHn+jBvdtaXVxWc32DbYSjYpPd08z8ihLpOl2+8ZZ++vOfq6uvX3OzS8HeMxZRazN0loTWtrL65ruvrS1Ca3COcM/aao2NjOi3v/lIn3/6iZ4/fhoKHWeBRLzQrZMBFYrFrZvjsAUaPShGNFZqzg4jZaqubVCR4tH5NSG8GwcqCgG0Dnwf/gaaE5A6Ta01CZ6+wsGnuA8HvAfDNl8JVz88kqCTQcgLQldU0tb9gYoWROdM1zCFaW7kwE1pa2vN1EVoSIRnvvfeWzo+0OuJPogPDpKbO2t2KeKhAtLv7OhRMp7W8PC4nj6B+7thITobJ4fc+QvnzfeGfhUmm1va29ny+9rZImdHNh0Ibmr1nqxBN4xAVcN5a3nZZjGIzJnO4XqJRoYgXxAJ+NUcKDykTDvgAjO15L3jknTqzCkb2WCy4QJkblagzW3trWo51q3ttW1nBD5+8sRUFITETF4dCBuNuBEjPJfD9E//9B/pB2+/ZR43+XcU1uSU3b3zUMsLWTU1tujmzTf0w/fe9wFFQ7ewOKPBoWd68fKxNrdW7bTFRCsSIcsLCmRahcOYs0IYlDgEdXvLz1Qa/Vik6NBuUE00aAjv2UHmpqZd+LDRcVAiFmbtgAIQGgwNDQQW6hJ5cxSR6JmcV2cb7j1Pv2saGlVdW2+Dmk3oiDm0Zbuedgc141FzFvKdKEJ8sFIEl+i1RgKi5DthflGizpbFtLcfmjFnv5BpZgOQUPy6aWNlxmJaXSfTZs/ibsT2HIh2BtvPKxGNqSKR9DSRAoPJL80ZextiZfYn6K+ETC4tZ6y3pCGKsUEVoTHmtcpkM1+wdT6NGWGWNMUUezxDeKi0tNbpxo3zOnmiS00NlVpenNHUxIhNA5hqgjpArYIuSeHHc82BxAfXbWh4XJNTM3Z1csMWiysH3aWAU2dwVnUe0/qmtWugcZi9kH8H9QMr4JrqtAPDoTIfuX5BQYWWCxWLBpkCHGcyGlf2GT7vIrSUOUSxQgFpYzAbw2A4VGbaNdo2UDN/JOPIeqz/YWoKijs0OKpnT1/5gA4UGvQkedOjCFqtKMfiHPvtqO2jadYOlVduf8fDjkghqsz8ijILK9rd2vW+W1MJzZJnNG5ny+zGhobGprS8uqWauhZ1959Ua1uXqWEff/yZXjwfdMNUj27A5wcDnbxfk3V3DKDMxKA4j9mVy1RZ070jihawX6I5g4YLugcdjSYsaJvNQAApdHwBg4RSDh/ojFk9sBKYBIeBGU1ZiGmIeFAWcolCA8X/acyOinYbf5jSVLBJqVkLNGa4S9KklRyNDVZ6vy5pz/6L34fJBlQxG9xQzFqvXdL5lUNJRt8WnAcpiEGTWRv8n+aEz/EL2hmDoLJCTLV2bsQkghd2qN3dHRcjmD9RWECpZa/juWd9UIjzOhgYWgPDPhuP+9mkEaNIAcnFrhynVoq7trYON0mTExNuzqyfWl31fkYEA80m14TmjHYyXV2jZswyWttUiflGa5samlsUL69QihDqFMHqQcca9NbsMdBIQjC1zzo3sxCIA7WfPYX9gOYUnSeDC5AznhuGTyBonIh+NhgMQVtdgvrE2YfOstxnF1quwNCI+LxjD+PPPFuJZLBJ5/7zfYLRh/nFNgqgOMZghGuPlpNCEFYItC4a4RMnjjsMlz2a+8A4taGpUYvUaIPDRpWwnmd/YgDkAW8ypWvXXtOFC5fV3NzqDNCPPiQWaNw/G3Op589emmLP14IMsX9W11aZaso14nPW67JvVqZdZ/ge50Ht864LWFswPgg25n1xFoKM8XsP/RIMealFYqb/8nlQBDTZXBPqM2vGWYNQ7XkGOG92CFVfd1PBv+eZpMhF08jwmEwrKOg0/fwZw4vGxmZLE7BNpz5kbTM04pr4dTPIRtsKygcNvrpKFehvK8s96MWen7Pw2rUbpnNzXXmdL1680MYm9zQ443IfX3vtNf3gBz/wPabOYJ8IzWley5ll7ezmFC8P5kRoxQEOOtq7VBYjXDqnhfll1x/LSwGJgwmGDpi6g7McphiShYNiiL2g1gHZxAwFiQdNJxRQEDHqYv5MjY4cg/eOIRlD41MnTjhbDYM2qJ2HBxFNTc0qXVGj69det1zis08/D0HaDoEud62yurqEqtuaM2puYk+oIalZcSV1SLap0KXm7FA23aAJC2HM9BhVPvtoIqHfwryorAVRwtyL+gX5ASZVCXV6wFGl3M6G/sO//1eanBzVu++8rXfeftuxVqDAsK4ePXyiB3fuamVhXj3dHert7/TZgn66sbnR7ofQNndy7KtE5FArFUpOsjh6Zw3WDKIbrK21rhADGCiKZfGI5manNDE2pkOzARgY5C27wPTp+PEedXW1OtOXuSvGTqCQsGucy9jY5F6EoTkmICC8ACmEx5NVuLm+oQbYXujiSvmZrM//8X/7XxX5+MOPivBj29rb1dPba/SBjZkFBNWBjYwHD67o8uKSbz52nDVV1eZVt7a3+3BfmFnQ/dsPrR2C4tjTg43ygM6cOa/G5lrl9wvOQcC2vraeSXCg2hmhKUAfCfSn/6I584YaGkXze01xIo/rwIUmGRF8h4bGOlMesPz8m1/+jWanZ63VojHbg2O6ueumEU5vf+9xL1qE3T//+c906fI5LS/P65NPPrBo98qVi57q3rr1uV48faLM/LxqKytNayxPpbWysqWF5TX1njinH/3uH+q1m29pZW1Nv/rgI0/DaMB+/MN3lExGDdd+8OHfGrW4dPGijvf1an5+Vh/++gN9+Otf28KcpqWuutYaCSbiXG9QHGggHBpMZXCKISeB4pd8hqHRCRVjOM01Ag3ZLQ66WMjZOTAVjc28sb7ehaOtZXe27PJz1IwFTzyFJq1EG3MCpW2FQTmC86MFynZBxMEPSgkUhkAJ8tQL1AQxLnSndLnNR4CE0f7393cbObt0+bw3l7W1jHJ7oDO7Wlld0Se//Uy3v7uvVBLLc6aA8MFxvkvbZCDw32WB5pmzZzydYTOnKSPYenF+zta5DBU62kJANJOhdiZKTY0C5xx99tw2sLyHoO1a8e/JVGrkAa9rsnsO6x1TkOGREU1PI9YtqrGpyRvb6bOn1dja4mpoa33NYmCoYhwOHNRzcysaG5sqGXiUhc14edkaSL6WbBWMWZjGvPnW6zaNWV/HvXRBc3MznnKODE9oLYsDZbPeeutt/eQnPzGdBeHv7NykJiYHNTk1YofJ3N62BbmgUGm0kOVV1j6trW476gF6BBM3pp3VlRjFkEmH2ciGi0+gdxCwhblZT26gHxGXwRpis+XPdUYTg5MahxUOlUz9oXzQaDDAwS4bLWRVbYPS1XV2Dd1xbkfQsECzg1LKumTAw3Vn4kmzg94m2HVDySQvDapD3D+f55OGgIM+j+PoYXD3sjPjAQVtiW5rbQzDA2hDWMTv+54x4cRRioOTiS3FNhpMikQoffwb1i3TZlMaKwhC39T0zIx1T1xXpu5oTIz07e5rM7en9e28dvYO3QiXRdFfxkzX4Lkn1LWnp1VXroDi1KsqXaZsZl5LCzO+9zwjILXktuECyQFGc4D1ONSrqek5PX32UgtLK0bJ01UEWca1DXV1/1BxbPZ5JihWs1nZ6oCihWDwwr5qCIptbVR9XUC8ECq7Oa+Eb09xVrDWztceGt/BoZLxpPcZD+BKZip2X+Pfe1oDtSNV+hkFlSfiHviwLmjMXDTpQIcRGvVdrSyveUA3NLioqsqkjTH29zAo2PIE89y506qtS5uee3hIoCeBtFUqRva1vbdhtDtZllQ+d6D89r42shtaXc56zVA0YWXM2ZRZW9f41Ky2dw9V18ggpld19S0aGZ3Ux598qZHhSaMsHLA0Z7wZnu8w0cWIppRJ5uw2qPUlBKWkqUyx9lx8B7ZBoNYGFkn4M/tmcAeleGQqzECDwt//gqByDHFK8QqBTh4CnH3NigclFI61BL0E/VokNNBlrP+jwQPbbhhaHjVmwXUxmL3+w19HI80waAt/AlX5vjkzTT0MMjiv+Vl+fUkcHROOTzlq0njO+ByFMsMQCpECYb6JCjUTqktjV0bgNijbvh1Kef1QM8lD4hqF0O5yo7O8DlAKu2Tm9/zz+dlce+g+be0dNi/AYdOFTH5fw0NDmp+fc/YWTYE1ODRM0HZhzTCk2N1RLJl0c9bW1a365hal6+qUwkm0pk6VNTj4EfXAPh2QRPe8dn8uOTdaExuiCWi0eRZAkrlRPCfURphLrG9ukP7nfc85oBTK8TKBtIbmLGNKoPeOBIg1CEOFNVE2u8CEaDuY9FjflkDnyoAjhJvTsLE2+TMa4AcPHhnpgVbP+meNccY2NGBY1WkZQUBlMMwgpD4vNLdT09O22KcoTqerfB5CJQ1Ucqmnt0/nzl20DgkK9b279zU2PuFmFSMJWCvxWMj+4uzHIAOnYa59QJVSbkQZxKLd55llYIERjOmOOPqmeP8Vam1rcSMeHB3RNqGnivk6sF/TeAYXvwM3M5hqsOZACWk6OGeM1nM25fM+T5E0eF2XhnW42jIkpEZiyIV5EmjN9k7ORTCf51znHKBx5hdnDfRE6gaQOe4HDVB7G/RA6Hk8H2Txpe3OSj3G2sTMitDwx48fGYmiKYOFcdR4vvnmG6Y1su4ZevIe8TaA4s37r8XQo7LCxmc0o/gxNTW2KV6W8vmN5hC6I8NLzkx+MXBm2AiqzrCDHN6V9UXnKPKUg/QwuILuCzNkcWFBc7NzzsOFUUZG74UL57WSzfj6QvPv7+tVa1uT3Xl57kDsoIKnUlW6+fpbikbj+uyzzzQxMel10Nra5GHyyOgrra5n1NxcrxMn+tXUWK+t9Q03NFCWg45w140IzS+SAM44kLMtaoVSfA4NNc8fDV09btwHOY1PjWt8fFKzM1BLV42KtTZjErKvpcU5PXv2QJXplP78z/4bvfvue5a9kBs2MT6tr7+8pbHhYUevtLU1mWJIqDQutX7GUuVa3+D+I1nBZIVNgDiViDY2tzU4PKyvvv7KQ3nQQJpyKKS1tYTN540WE0IOiEIdQ/OLWQ89x9mzJ3X2/El1dDQpnii6Hs1kiA06UHV1g+mmDAhoIrkGULqRXMHu++qrWwYXWppw1S4PaDAD5toa/S//x79Q5H/+n/6HIgsXF7vLV67o1OnTamho8oVkU2HDoeuGgoabCfQxGoj/j683j408zc/7niKriize93032fc1x87M9py7szt7SIosybKMtZXICRLH+S+HHRuBYSABAiRSFMERgvwRWJYcS7KtW9qVdnZ2d6Znemb6vtnNJtm875sssu6q4PO8xZGMWGmA6JnuZrHq93t/7/t9vt/noIOG6x0PuWkxu4eanZ7Xo0dPtbCwrPb2Lg0PjerCxUtqarZrt2hUISmpJKfQHHjuHfQ5AEGgjHxhpR/WZtkCOBiUsDEzMWByQCeKDa6hsc6ggGKUbsNHH36kB3cfeCNqqG+2WcLG+o5mZ3FGQYfQ5CkKHPlf+k9+UWfOjmltfVEff/xjpTNJOwtCNfvk2lXf8MO9XTXV1itHBytWrcOjrBqbu/TK6+/owuVXhB/A5zdv6/ad2+rq6tC3v/V1/fRPfVvR6go9undLf/pnf+TN992vftVg6cMPP9Rv/dZv6db1m+5A1mNgkQjOR+GgxxUPqhpc/dDuozPCyJ7/ffxkUuPPphSpjKulrdObERloFNYUH2wYCHv5mTxY/L6zux0yHxwoHEweDITpEHuCFgTR/Cx+Y+TNRIEilk6qLerpMEfiKkaYJgS9z7HugUIhFEP1GhrsV3Ui5gKsJhHTSy9f1utXXvFmgEYhUpFz7g6dnT/54+/qD//wT7W7TRAjhXK9WprhUPf4wYOLv7m1bYoaAmG+AGDwnWdmprS4NGf6HCLhc2fP2h2LmASALg2FpQWCvm97Q2eyR+FC149Nn1FzS3u3auqaFU/UWvDJ5jU1/dyccCZrZ86eMcWiv7/PRQzAhOKe68P1skvT5JRWVrYNLOkcQTnhAKbrRUEHrcwBsyVACiGjHb5OOD3iDrq+vmoXqb2dQyX306YYvPH6W/r6179uLvnePm5Bi9rYWNLewYbDvKE2stkygXEERlWtMum8wd3uVtLW+mwcaO+YfOWyOJ0dqYQjW9lAYn9nRztbm/5zABK0I0xoWIf1iVpv4nw/1A7ysMi94pryWSz4LUWsizo4yiqvqOLVUOaY9mDZzjNNIRwmBXZuyuD4d/x7TsV8LugT4lVBs8P0mKLR7n9BK0mDIJNj/YVJW6DTEA7K1AqqEgUXrx80Tvx7nMR6e3t8kPE9WC9D86Xzmk2nDToAK1ggE2YMvYuCi04eLl/OFcM4IB4+BwcL2S9pqCeHCOYpprHErvEeg/aRQmWgv9MTsxMniD2gPMa1cFuZVNKFK1RlGg4c8Nk8FCCeIYpEpvGHejoxrbn5pbJOpkqxasxRqq37dKxAoWRNHUAndXCgSC6rGkJKK+UcutbmBvX1dKi5ETc3aHRM/8gpJMS4IuTP4Fi2t28a3zEwg7tvTR8T9XL4uLV85YaYraNzWe8VrCnWxTFoByFAvUsX0lpb3zB7YPLZrJaXcmpvr1FvV68nudwbOtAXLpxWG6HceQByWg2NNf6qqMxrc3vVezmhw5XFqGIVcR0dHGlpbt6aGPYxoiSgdpJnuLK+pYJiamjqUHNrpxI1TZqcmteHH33uCRrNBPZVCnKKXjeuMGLh8PFUjOkZFO4A0ML0y3BbIUGAfwu9PwjDjwEW4CpQHIOWiuuE6J6CLzgBHgers06hfca87/AafC/Xklwp004TQXsHQDN9ktcmqsKmEcDDcEgem2P5PGSSEE7GL85HAzZrZEJz81hXbB1aeUpoow8mzjAlbM0f9njoZQAC3hw6KjrfADXOeYpszhMas7mjjGqrAGdtdurDmZHzOGjlMNIIJl28D4fV4uyKSVNDg50zKcDRdNAg4r89uYhEnKnV29PvSY5zmaprXOzSsELjFKa7waCIa+bpDVQ+ahOC7Qt568x6BwbVNzys2qZmZUslNbW2qR43zboGRaAAZ7DxptETIgh4FtHM2KDIeXdQbSnmCKyOKRKtNKACIM7Oz2obh8pEtbWqYcpInEi1opGIdja37OqLXgxgRkcfGjLrzu6geC0BYA7J3SPXKmiVPHmLMeWOqYwHVVNTZ3Om8cdP9PDBI62srHniH85a8sOiBhAjI0MaHhpwNp0nrcgE0ElvrNvCHHAIRRQ7dabu7FWsd67H4NCI1yaXAmODu/fuu8lI0zVRVafRE6d0cuyk3xf0fYwhgmsfEUvUCNw3MsIA1HUBYGEsk2U6HbLAeD8ANwcj9/W6sQoYAsygSeTsxCHRsQ1oG5NJO3YCoAB2TNhooHMm8Nr8PesH0yOadZhZsU5o4HHPyJLr6OzG6Nr6RQxmuB4cwtRRvCaFMmuaz470gYYPP5sGKpRrnJSZKHkAQLRFRVjLbJjUtIQ1A5apH0Mmb8m1Av/PPsnEjxqFc82OpQdIPHCJznuKiMyhMh51DvCzZ1Nuqg70DxsM4WJ6sI+bMM8pTfmQU2l2kp2xI67nXnjpkvKltGbmpjxJbG1p9b3m3qyurJgCyrkXpnZ1fja5V6w7Jpi4yI6NjriR19AA46akpaVVzc8uaf+AzNbLOnvmvD755FP98Ic/9B4zAFWwsc75vUtLcwY9OJ0Dzjh7hgYGDc5ogHHNec6oS9rbAbs4jlOD7npoA2UTdgrr8uzZc2rvatdn1z/Vh1c/tFvv4gLP0aGaG1ucH4fGcXrqqX0K3nzjVf3j//4f6spbb6qursmNux++/yP90R/8sbKpIzuhNzXWKhaPuI5v72j2wMUxUQX2O9zCAZBBngTtg5r66bNn+v773/e1GxkaMSBubGBSDS0bvfBRMIaKRm22ArCaYZKWz5oVdvbcmHr7OhSvwpGRQG+YTcSvoN1uVX/fgHOCMTwh95N4h/FH4/rkk0+s/Yb1xRQZyi5NqNb2dv2zX/lfFPkn/+S/KWF73NHRabA1dvKUx8HwxClYWIzra+tG8zx08FfJNwCxM7qm22QhgB3WslpZXncXmOLFTjIDvQZhSKJMk4narMzFBpMzvujuBS1ZuWFbnpgddwbDNA3HH8JsMUPYt6UuU76u7g4fbBTp/Pnd23f04Y+uutvd3zfkkfHszJLWVrfU0dHjLvnDhw914fxZ/b2/9x/rxMkh7Wyv6eaNa9re3TCXdmFx3ra48zMzKuVyaq6rDxOXHG8sqlevvK3XXv+KStFqXb99T0+fTdoy8823rujKa6+oqbHG7jI3r1/Thx9+YLeln/7Zn3OGwh/+23+nf/Ebv+VcnO6OZgsbzdO23oZNutJdRjY5JmmUP2xUXd040BT1eOKZJmZmkaGrs7tXUTI54gkvQB4Ohw0e7HvDxO2IGw/98+DwIBQabv4W7XzFz6EEMGCjgCjTGk3hiUXNB2aDAJxBJyqUota4UcIY3JVdr1grFG7cDx78xqZabe/A5d3T2NiQ3nzzyzpzZsxUx9q6uHp625RJp/SD772vP/i9P9bK8obHwMVSVI0N8PUH1NjY4lE/FA84/4x92eR5YDO5lDa2V7WyuuyCAOrji5cvezpJFwKXOKgaDx/cd0Yd43+CpVmjBLZCYUArSXhpIRLX/mHKgu6FhQV3CynyAUbY4J8YPeFNjuLWjo+HyeBgWixqfn5Oj8cntL+XVnd3v7NG6CxubRFGuuOu2/AIWjymF+GaYj2PLuPatY/18OGDsosXzpGyMJiGwptvvqWvf+09X8+t7XVt76zpKLWn5OG2trZXTZMlA4f7XY1TUiyhbLroCXEqCQCjc8kUs9KAhEkjZh7k3QEU6AIRPh3+HJ1AJHToOLDoOtfU25DGxg/QKIpZawkNjnBIRT9jcJbV2uaONneSilQm1NzWpfqGVtNvMaapNKgLgaMOh84HQ4Vjyx/WO5qd0BQIQlnT5QBpDueNKA2wzDHxIRA0538HkGMtm+qILiSNs+Ohi1poqAABCqfjzC8AlK1qjw7LzoWNzsQxVa66yl1mnNnoIKazIRsR611MQdDCZHCZLFYoW4jqIJmxvgjnVg5RJgVMDs6eGdGZM0NqbkZYf6BUakfp1L6LVj6TJwgIpPMmYhqU0bmDyrGxseOJOFbGQyNjqqquV6QSyhkuatW216fgokvMNLmIk9/hgapoaAGWmZzVVKmzvUX19ejScoqU8kEPxjCnssJTxx2Dsz0X/FB0mFJhlEHx4ggFrNzLE43gpoixRD7QGpl2YGQQxWiorDmrjjk6IVfM+cDd36Nzu6XFhXUlaurV3Nim1FHQjBC7QOgweWUcYg2NCfX0tjuoPlET1e7+ppttaA1yqbwDhytLEW1vbFq8TvHK50E7R97S9t6BVFmt2nq+v1HxKhoeK/r0szsupOiaHwuvAQKALwrQQDkMkxHuH+DMSqNyjIuD1mMRlQjhLhuC8M8NbCJh0htMHsq5nMRClFe091D0TKbqkrcF3SsUSuyPFNbsV0w5AI8wFXDs4+9scMUUFFBIEw29Wrh55fDkckPNDcvgzuhAieOpWhmcsYdbixbGfoZw6KTYw0Oge9Bo2lXShW0AJMc2+kw10J9Bx6KQBaxtbWzaHromVuUzBQqVzVbQi0ARxjimgpB3aMzH16VkUEajhG40xg40otCjMflgDwYgcZ+aGplOQG1EOsBzHcJoMUti3+eLRiYFP+c8YItzL5PPaffgQOl8Xu1dXRo7c1aNba3WJGIU0tTSqsZmAH3C9wLQE6j7aB0rlc+iRcQJk1oEPVsAgVFTPXFHTmluYc5mTzQ3m1ub1NYeAmPRHnMdKGaWAANThIwfeFqF3p3fPUFFH1pFQHNoFvEcsw+xn7F30XjC8Ilnls9NDh3U5+npGT0dn7ApFQ0GaoTjoGKYD909nZ5oYJRjAEF9dIRdPeHSUXV2dTlfickIn8365BgZa3XWnuKS2dzcapbI559/5lw6GqLnI3aMAAAgAElEQVStrZ06d+aC80Ax2ILa9uTxuG7fvq3Hjx95InTh/Dk3v9hTAR7sb5x71nId4i5IPtiunxkAHOcoX+jGKdxphMIsAdRY30heGAYhubzPWNYBDVc+H58ruc/ELOXiNbg8b7rJyi+KfCYwoydPeSoIM+DWnXv69PPrWlxacsP0xIlRry9in3g/1EZBZx0kB6wp6NXsUXbW3N/2eUdzEeYIldHjRxMOQ+f987mg53E+oQsjKoMziYkf4IzrQCPMEz6eu1JJ9VAmmxqVTB1pZmbWDdmL51/Ql155TfFYjY3rYA3tbO9rq5wLaC1dlLoBeUvK9cCVN15T8mhHE5NP/Pp8JhpDc7NzrmH4TEyyKJk538hQxImQZ491QhwQvgdERtEwoqFwsH/k2n1hfkUnTpzSt775U7px46b+5b/8TddEY2MjeuPNLzsq5tnkE62sLhqsIdEZ6O9xFllzU4v1jUgDoPeyjgcHh90IQDaC/oomD6AU8AxYBbRQT3z3L/5M3/v+n3tyhq9DR3u3Xn31NZvCTE480dWPP1ShkNK3vvme/sE/+PsaHh4yiAVrfPjjq7p29ZqlGgwBGAisry95gjY2NqydXRxQU6qra1SxSJOGxkwNPAblChGbqM0vLuhP/vRP3TTo6+k3UwiQ19GBqzV09oiajjN6Hz3W8+nnpl1Dee/r69bQcK+6ultV10AmMA1pwD1RNUzRq9TXO2BvAJh7J8eQTXU7z/b6Z9cNqGkYMXV2E6aiwuDsf/yV/1WR3/2df1GiMwL6PnXqtDVkJI3DD6Vrc+f2XS0t0omsssNSa3uH3W2grFCcozlygVW2u6eQOdjDKcZtPxeQHKgNDUFEGKzzvzCf8s2xTXFZ4P+FuLlM2wg0jkCwZ2QIOCP8BItnphKMoFl4FOpQbgh/u3v7nkfHne3kEnRoaQke764nMoBC+MLksnz7W+/p7KXTKuSPNDU5rtn5aZtZrK7TAZ7W+uqqonCbJSV3dz2a5CZfuPwldfYOOuMMcEZ3+6d/5qf1Ez/xTS+OzNGBshnCJe+YUkcw4eXLl+3w8sd/+Mf66KOr1vfAF6frSoc3bD5Zd5ew02R86k4uqfM2N6jR7Ny8Jp/PWhNTU9cYdD6lCtMayRWxgQJUrtSRv7ehDmpane8RlqCANmgiTMrohHOTglMVtJOQYUTBbO0cLXlv+BgtQHOpFkwsqJUUHmxAtnwtyYYm/Fw26PPnTmt4ZEBb23TH5jU42KPXX3/V5it0olqaavTSpTO4lOjO7fv60Q+van2NMEFygpguVTqzi7yN1rYOU8CgBrDxUORTOKBzidVUCuU+XUimPlignjl92tNJgDQdwcmJCfOEsUa9eOGCgQeHDd/DxLe6tlH7RzntHfD+g0vpyZPQcYd9rQBqPqyjUQdbIhjl5wMAAD9M2R49HFeiul4vvfglu3TB/yfvjq4yhwsh6Z2dbS4s2RzhMOPa+MEHP9CDh/fDIcMUpVhpgFpX22jN2Te+8Q2D8pWVRSmC8JkCeFH3H97W5OQTi5GDiyFaRUbRUeXSRVWUMEDJ+ZpQSCbLImqyCaFpMD1jYrazteFcDdzWGuprbfXuYElE9Q0tdqtjHSBGxvDh2GETaLF/iMYholS2oOnZJW3tJpWoa1FHV79aWjo9nUArxrZAjWgb37LxAD/D2q/NkFtHgUnhdtyYodDFSY7D2k0XONxoDLOEjQZg5kINSqOzn7LuqALMaIHjtARYp9tO5hmvDyUGbR/riGepp6fXlEYKcjq3TJMAZzh8ISxvbGqxhf3WNvSElDvMB0loX3WKxtDb4dQI0ITeJnV3terlly7o3LkRVURS2tlZ0fb2kg6Tu6aQ0vGENkUGHo6rGPnU1kGTKVh8jUsWtOGevkG98uoVZbJFgzO0OBQXuMUtLC25oAEYcC+LTA2ODvTptasq5TPq62pXW0uD8tkj5XNEENDsIAcuEyz4C3k/xwjlmQriOgU4g3boGAUX7MEN8jg8lmKSPYE9FnqRvRPy0FHzBmvOQ6tHCxdiCHh+Dw4yngKnjsoTx3TO+x4aYWeo1cY9LevuadPwSJ96+9AkoxM5tHaOrL9IIWK9GuZI3N/k/o5puVg6Q9OEbra1u2f9K3Taqqo6ZXIRPZ9Z05Mns86HCxMzpgMh2xFcEgLNw9TI07MypQ2YE6hu/M6dzzvLz/TZ4/MJRkGZecBzwd4YTHlgDST8rJn+jRsXFEc7MEWsW6JJALOA/REwzx4BoImgtnMuJUGzITMquFgG+hW6NfIt+f3YsfRY8xa0nAE0uovvz1lmPvh9lz8j+7N1msHgKUxEASNh4sDk2O5ppiqHM8e0xzgW8EWb++DUnM/kFCsDUbMkmDoTWh+R1wZFLFM0nmNTztJoMppN4YZGRRGPqcP+7rbPOpq6gCHoS4ACGwM5gE5+XQA9FuXBQAKrb57FQ9cBMaaUNC1KpRB2mzxUroS1fp06e3vVPzSo6ro6NTQ3e4JWU0shHZ516H3BvbOkna19ra2su6DkGjGVpZAkCqW+sVEHh0nNzM1qa3fbep/2zjb19HXbzMX5SVVEZSQ1Pzvns4HpHPpfmAxMC6BThik7bqnNvtZML+YWF/wsc59ZU6zrbDYwGKriTHsLmpuZtyabIg5AwH4eqMRQ2Zkit1gzBLCjHuK12JO4XhiwEWgP+DLlDXplnKZItSm8sAZ41gGpUBnR2zC1gmLa1zeknu5+dXf1OAqC+wa97c7t23rw4IEbizBUaDQCsmiMAZ6ZjDEp4xkgxHscs4PdXe/X7H/opznPaPYCyjAA4RpwvgJqRsvZZdAbmTBiykCuG2cToNwSjIoKT4DQPQdgtGALeWixg8Mjamvv8J598/Zt3bp9x6yb+vqQE0eWGRRPnx/lGKCQuQbVF9ozjol4GGD3vm12zrEWlMcCWQyTD0A2lEg0tLBByKODWQYoRifH3zGU4Bo7YoDcOfL+kkS07AdpT02txsaYTlKo9/ieE/fE66+ubHogQi4de1ig+yOVyLuBOnpyREurc27aInvg2i4trthcguvJ/e9ob/M+cuyefefOrWDG19GmM6dPOZewr5fa6sDABTt/fj4Ms8aGFr2M7mx1Q3/yJ39q4I5T9d/9xe9oaKhP1z67qhs3PvMZQPP15Ama76/7TCUGaWZ23g0FmkrtHZ0aHSXndsTrD7OT+flFLS4t+7rQ+JxfmNfNuzc1tzBrplSxENG5sxf03nvf1OjomMYfP9Tv/u6/Nr3wp3/6J/WVr75lkMoUkwEHRn8MYgBU0Ur0rUkNDfdpcKBXrW2NbvAwhUT/FYvVKZdjJVUpVlXv3DMas7MLC/r4k6seRvX3DrghSXOuualW7W2NampImCkA2wezFQYGu9s7nspR242ODam5rUE1tXHrpuvqm5VO4whKjVapnq5etTS327MC0ArNeG9nT0+fTLiupeHAs8IeR3MU4Po//+qvKPL5Zx+Url371Bz2U2SW9Q9YlAvFAKrK7dt3NPN81i4lA4PDBm3oOsiC4tAzLQmtiGkSoVOXz2I1XTBSRmQK8h872f+FyLzs3u7v/yvRCMceIGFgdgzO/jK4JWT5ZAF+0CJCVxj0+nxmWgsLc+aKFqEEPHrivIS6umY1NbRpbW3HXd3ungHTim7evKmvfPUd/cRPvKfewS4lD7a0uDijpeVZra6vGJRCjcHJLsYhjcXszo4Dggmq7O0fUXVdkxZW1vXwyYRKFRF97evv6p233zRVhSJpZKjPGqvp6UkLCPkYT8af6PPPr2t9dS0UR3FE9ATdxjymP+4owtcPglf0PuQ/Jdzpejz+RPOLS4pV1dggpA4jg6K0s0enPuOiiyMbKgqHURAkhy4guieKYtMWcefKZJxZQ2FwXHTwbxmDW6iM60yxaBCAkJWNnJkHBw7gjP8HnPG56JbRfeJwYUL1wovY11J4Ltvd59y5k2ptbXSmWCJW0ttXXlZrU4N1Vp9/dkvJZOja7DAOTmEBnlBnJ92IXhengLLp58/dkUMDUKosqrmrSdXkSKVTnvLSpYWnjjgVQw5yZ1aXmOBWqbOtTadOnvLImo0ZgxC0RYfpnOKJBueUHQMuOr1ky2zvbnn9chjg4DczO+uRPEULmz28YUb1SwvLamlqd6eR7wVIQCOl60Z3c3Cw364/BOhysTBC4IH84Q8/8OSMw42DHFokHRcmhpcuXfb0jCJgbW1ZhWLG4GxtY0E3blzT+JOHQYwfjXuKgxsXrpcqVkqFSqmISDfuTiN0kPraGvV2d5kmgq07mWcYSUD3a26qV11NtTudTEX6enpVn2gwwOMXVB7HF2QzbqxUslbRjWXz2t5Lanp20VTG0ZPn/NXc3O5mARsNxg/QPcjMQQMZTBWCa+L6+rqtixF4W39W7vxD2wo20YTkZpQtoNmDJhDChMOkIWRBIQyH2oGmjoPLtLBY1OsgaKXywcChUHC3Fe0IHVOshWvqal2s4sBG1t7q+oYd2dCoYBTDtGqdEOhU2tcYOnMmi1a11fcri1FHLqfaRJVOjPTr5ZfOa3i4W6n0ltbW5rSxTobJgZ9dKLJMyPfRUFbGlahrtG2wwUwy5XB3fmZf/5BGT55Rb/+Q7y171e7+vq/V1va290dovT2dHSplUlpdmNMf/9Hv6/BgR824eEG5Oto3QKONQsHGfaPJABXMX5hixNC4QF9tUD5HSCxZWgR4k8cThPocKnwfwII9iMOJqSsdfsLtTXEkcLYBB8bGUIxGol8cSgiwodqCG9Cs8Ezk8mlVRkvuwDJF6x/oUl9/t1raGu1IStecuBMVIjapIVokGpGyWfaFA2VzRzY6KUZK2t7ddVMlTiFcVatUqqTVtQPNzgd6JfeNCYhzjaCulXVmgcIY9M0GLKYJBkt1g7EIERSFsC9CuzdgC5TE8Gdls41ytp4NF2Jhz+SHHGdGAnDYd51vlM+ZCkhRYRAHuK2CykS0w5Yn/ezB6EZ4D7bpL4Ozkp/vALRYAKZaOh4l0Nysx7QT5fFU+hhUBpOS4MDM5DcAswBWy+AMGh/mIOU930Y7OPCV9WZojq2pOUgqi6NgNuiZAaem4tNEIU/OZ1SVQRmTYp5bQDW0p0sXL1hCwD7M3phNpwy80LFx/StwEownbKJhWbmgA9WasoZ2pq6BWJQGN1fQ0XA/mZph1Q5IY1Kysr6mpbU1r+327k719PWpjckRjeb+fmuKuctMZjC+4fMQzLw0v+oCjyYbOhhiFZgskWOGsRDURq5BFN1tbUKNzeh/2oKWqrHOVCcagQtzTCYAW8eRNjw7RZv5ANh6e0NNBRjFLZaJDmyQwMBAk7nrvDSm2YA4zDuIVnlw76Ez0DjPabIyeaLgJmeqFnBYg+sja0KeYkFRgyLO1BVwQAMdulkwIYDeHPM1YKrtBkJFpQ4OkpqdnXUTCuv5EyfGPPFmqhnckAnsxdp9wdMZ3GFZy5z5TBqoKXAMBFyxNwGsuG+b67BhMv5+mjwwUWg8A87Yz+bn5gzS+LOREyc8WeOcD0Ymu27OMZXgtVlfgEzAn9UXZQ0iJh+sWTQ9Y6dOq7mlTXOLi6ZpkjHF8w9NlrOlr6/f+/6xeySfiQWHHT30faQCyAywbMcNGvo+zz0/D1CfTFJTRQ322M95HT4bQIrJGUZg1BBMstz887S24M/rTFIMY3Z23K0kw/Wdd76qvt5+W8bT9AccMQ0CzLPv7zhagZxIGjfEFQQDH6Z7swuTDqO+dPGS94bPPv1cN67fNGsKWQeaazYjaIuwDu7evWXt+sBArw1lMPKoqyMYHS18UV1dfZ7epdBUH+UMzmkIPH78RHfv3vV1/1u/8HO6dPm8Hjy4o/ff/3Ntba15f2xtrteLL1zW0OCQn02cMrHhZyLHswQoBqBRz/H+mJxNP59x051GOU1vHGnxIMDIBtfKM2fOG5yNDA9r/Mkj/Zvf/W3V1Vd7etfT0+kznD0XyjxHPOwS5BnPpyeUTid1/vwp+x3093V5H8qkaChiYEfjg+sbUaSy2vXfweGRWR8Pxx/5Wehs63TGZbSipBZMPqI0d4/MUqGmCgZFu64FOdeInEEaNTI2pN7+TnX1dPls39jY1c72npt+XV29am/tdHwFjRfWEYwSHJNZP7wWWlHqHNZ7S2ur/tE//R8UmZm+V/r02mcufOEHI7Sja8KBy4Zz9+59j76x/TzpB4CcBcIHmwKf3QsKJyq4sViQxrygAGdYkgPsONheeumiN5Yytf+vuv8GgHZ8/hxzGf8D4CxkmyGWzHkCwUEAep149lRLSwt2RKyvqdX4wyd6cH9cpSK6A9DzoW1C4feyYd66dUs//7d+Tt/49jt2ImLCs7j0XGvrS1pdW3YnAlvm7Y0t1VaRkVTU3ta20oTCwsuuaVQV4YHJlJ7PL5hecfHieYcuI1ocG+nXK6+8aF3c+ONHpthRkGNdu7K04qw1hM988EwqY1oMhTQHN1QJOpMcqkE3BHc9HhbQ43Ev/mZ4/w1NYVHmcOfbcwFCECOjSBym2Iw5lDiQGZmSMcdBwJSTS830iJEAwBreO4e9c3YcOh2shd1ppEDLB3cqqJOmhFRgEc1iD8UPBwM/A5H88FC/3nnnDQ0O9ymXO1Q0yuaJuUFBC/PPdbi7qVcvn9XY8JC2Nvf08NFTg5LlZQKVeR2oK+R6UPw1WW9H54/NDz2GC6vKohq7GlRZxXRjO4SeHh2FdQjHPw8w3NTB3oG7ep3tHeZms4EAFJwr9nzGup4Ll1/S5RdeNPWGLjcbOZbdtor3VGVPDx48dJOCwwRnP0+QEcDiOJbNq7W5zZkciIqZEKBNQ+BNYCTURgoxrJShLEHXm52b0QcffKDx8Udle+F664swRmltafeGRk4aHPmdnQ1njOQLR1pZndONm586LJ0mBQU2Okpy8CojVe7M5NIFByVCPaODCe2IkMoxnL2qYg7yfDYxrtQhNroxtbc2hecouW93v14AcTSho2TKhysFJgVbKNwqXRAB0gl6XVyl0FhT/9AJvfv1b+ryi1/yuoQig1YDSgUFp7UJDQ1BVxanKM14YwacoWMF2Ns0oFg0dfFYy0g3M5kKDnDcZ7rxwQUu4YMVFzeMgWgo4GBGochmzHMTaDahkM5l6Aqua31jw2CJiAbAGZ+JuITVjU1t4XCZyau2bCaQTue0srZhhyW6+7m8tLV5qK5OGldNNhdhItfd2aYXLp3VxQsn1dgY1+bWgpaXp7W+tujQTorScJhg6V2pUjROapipjVAdbLQjjHXqrZmAo3/+wmV3aLd39zQ3P6+19TUX4Wzao2OjBvyFTFqzTx/p9/7N72h/d0vxCKYnUj5zqGIe7noABUx6w+SsoEy+qAzPMK6YsSo1ECqcx7EshIM74gAjiygUa1wVCwb3XG8APi6QlbbprzCgh5pGQYlREs07nEP5PHQyMYYB+PGLvCiovodlqhDPRUsrLpU1qm/gC3B14Gk1zyzTvHhFzNRaNJIR8f5SyuUp6HPW0FFcLS6vM+dRorbBHdHt3ZwWl7at3cMUgEkBUzKbIXhyFMAWAOo4e8cNwjI4C7Tvkiow7KgoGQiZil8GZyEQHYAaDCqsKSuzB6z3AraWs32qEnFPFmmwseYpcHCRBdAaSJWIEiGTaEkrWF+nj0LzAo2aA9dDlIM8FS///7GhB9lrZbdcAJG1oExO8jQjcIjFPTTo4tinAdzQN/nM3FPevw2deB6hsjIVrYQ+Ga4PRTxNLFMinUWVUuowZd11WWEQtNHxeHDJtcNdcIUtYE7BlNuRHVDaRg3OiLrhmvG+ocatr21Yzw6ttq6mwU3fGNobtKWZEMdBNA7aoPYODAn2vK+y53IeVNXU+v5iBjEzN6fJ6efK5LN27OP9d/f16szZcxo9dcpA67j5QIHI9Z4n7HwRkLBoOhUuh8nDtPLknVVVK1FXa5e31o52dfd0q6ml0edPY1O9Bgb7PIWAhru5vmaDNAo7rjUME2oE4lUw3IDqODh0QiMnxlxgE0BMg5HpCY0vpoFrq0va2lz3WU+USmVlXNOTs84go34ifxJJBOAHNgZ1FtlTALOGhho3xSkamQwH4xuYNXXWnHV2dvnnsv65nzwLYZIWHAtx1mXqR4NzeIR7dcbmFzjpAcAclxMLewF7tXVz+/tupJARBThlrwAQUH+FsOEd1xWAisPkofcwAFBzc4v3AwAe0zjOCH4xbWICxASByRmFPcCQKTnGDNArR4aGnCPGGcsUkXPt7r17todnIokcBybRzNy8KaGcVdAdWbCwNJqbmh1Nc/xz0LxRZw0NDZqBNTU9qTu3b2hxcc7TSLwQ0BShB+XaEckAa4p1ChOM55RGIk2E1bU1AzAmgEiDkAjhDktjm8YJ9dMxpRV6+flzF/T1r3/DNQR1CIAEvR/nDDUPdRWO1Qw2AEmcn9QtvObewa6W1+bU2d2ul154yX/2F3/+vj744Ed+nqhxLpw/byDKXjA9/UyPHj1wLYKRjAPMS0x4aYNA88aUp1V1tQDfuBYXVmx45fVhrdiOz54zZ07q1OlR7e5t6e7dm2b0FAtZFXJpDQ8N+rNT03LdebZpeDL1I3Ce68GanppCZx9ojTT2WafQPfsG+7SxtalPrn2mudlFnRgZ07vvvuc8s/n5WX3ve3/mRh56/a2tdQ8dzp/jMw4qHks4SH16atI5aHy2l168oJMnRzQ2OlzW3GO0AU6JWwt2eESzqtLnPQ0dGrQLy0u+R011jY7vaKhPqLe7TYfJba0uzRkHDAB6SyWtrqxp/PG45uZn7ep5+syYLl4+r9FTw2rraPV5urYKHf/ATdmuzh61Nnf4PEwmYcgxTU0ZqPG8QIElJN3N47pax1D80//pnymytT5V4gfR7aCbRREBoqfrsrmxrfEnT7059PUP2twD10AmNLigZLJMxxiNlu3M6+v9MLGxc0iRncDDxkFB8KapHGUQVjadCv3AIAH493/9h8BZBF4+2SjkeIWMHLJWnj59otXVJRs3JKJVunf7vj7//JYTz6vi9TpMMoJNaHBgRAfJI3eK/vZ3fkHvfv2KjR4WFqc1vzClldUFra4taXFxVfNzKzo6OFQbmQc4HsL9di4L2V9RxRP1DoJeWl1TKpvWyIlhnTt7SrWJmBrrqzU8PKC1jXWHXXNtV5ZX/ZXPFmymQgcGWgy0Ow546FdQhTjoKDbtqhUlGyI43jBKpesAxaqzu9u0J/JhkkcU0WTTUaTUuQChoISywkEFUKO4Xd9Y80bDz2LjY6cGqHFYMn3koaUbGux9oUpCiSLUNwgB6QA7nNH0AgoIpiAhk4rPATjjRVubm/Tu197Wl6+87M5DZSXOPXLxNTX1REuzU+pvb9Lo8JCtyJlQphgBbycxelY6U9Tm5q62t/dtmEBBSqI6RS55K2yMuPukSyllihgRrLuDxxqlqKTj7gydw5QPTB4ONmYmQVxLOouM/xnnX37xRX37p/4jDY2MuCNsG/yDYIFPQcA13Nza0o9//JE++eSaDpMpZ/TgCsVkmfEzRSl0Wkb/0ECYWDi3z1lOFFshlw8wFbQrBT1+/FDf//77zkrh/UBBAZT19LDBtXvzgV7c19/n6dDG1qpSqT03EB4+vKPJKTpEKbuBoTej20Y+SDEfUTaVtdCdw8Pdy3TKLqF8QV19PjWpudkp09M62pvV2dFqoHaY3AsHYVuHqmM1OiCkcf/AFGS0T6wvsrfQe2Cfny2WtLSypp2DpF58+RVrKsl8ozCis0TeG45GtlwG8NRj+R+cAyki6Y5CM8SwAxB8TGukSGDtc78xFYGOsbS8qPmFOdOibCRiBzgmZ/vuckFhHD0xoiZyo5IHLlQBhRSPFKJQO1dWVnx/OQy4tlC5AC57Bwda29jyc4RWLlFbbwrG7n7Sn4+JNBkl5JmtLu8YnLU0tiiTwua9pLNnxvTGlZd1YqRXudy+lpamtLo6ZwMXgnoBgxxSTJZicdZuSelc0a+JYDqRgGq7p/2DlLq7EfD3qm9g0GtgY2vLtCrMZbiO2ALDw2cvZQLx8OZ1/f6/+x2lD/dVUcwqgcasFDRoTEWhglJUZcn5wlCE4s3UZCYqUcWjVWY5MDmjAEEXQBFL0Qu1jGtH7ASFFXEK1XGaODIPn0BpAjMBUJURtIKA0FobGqCxYd8wDRm3P5z1DtHupRxsjbsudEj0tFyjENUV9K1Y/KcO02ZAkAsHhZVpFrQWDIWSR/umaePGNjWFIVBB9dBwVaW9/axjThYWV/wzma64AcZkiamWd9lABcRVL2gfy0mP5VgR6IzQvKHsADAo0hxUUqY5miFCdpWNQnjuSqEAywZNdqBQFtXQVGcaHM0Zuv7QoABoTH2ZAnNmspZZl2Qi0eH2ZL2cPRYoiNwn9GjlXLOycVMASGW6P9fQ0znAMNNu9Nu4Rx47DwZto4GZJ6PBXt8GIFE0sCHr7NgkJGjR/tIchs/CMwn7g+eWz08Tiz0fUOvPxUTHRmERP49MzjjDsKLu7u5wAYwRAU0v1hL7L8L6zXUMibLes9uIvqlKuMAka4vCFmdogNHg0KCt4nlf7JWNzS2BZm9q1IHB2fziosEm+waTNKiJZ8+d1+mzZ9WEo6BjNcIUCM3PzPSs9rYPtbebtEZmc2fXdNiN7R3nicbIg2uot/6jp68nuL/6ea7S8MiQzSPQEjP1hJpOQ5pnHEo3awtmAbQtaHacF2MnT3u/Zr9B32fqdV2NAc/8PDXCos9kNMScixg04Hz9fHrG+WM0bgEpA/29NmSAksbkAsdTDJsAeRSFgCqeO2j7uG93dnT5s/Pn3EeuGc8nUzyeV55PrjegYXAQADRmWqTNlI5gdUTV3tpuNgNAhHVwDNKYgKG9AZgAxKAhQl2kYU8BCq2SvQujLZr5IyPDBmi8NrRGzEaIrAnazpgBHw1Q519l05axMBXs7upwqDfapuGhITNbeJV4Z40AACAASURBVC/o4CxTwEQE11vLD/asG4ZSxySLx2RzY9NnRqDYDX0hk3DDq5lJZUFTUxN68PCe1laWFIngyokjZNaTeqzNORegu4cYiGAwRPOSprAzUW161GMJCw0r1iXAiSZhS0urmwxMRmbn5kwBfe3VL7vGhqXF9QIMAWC4N+ghWTvQBPk5gDg0bjvbALNF7extOJLq8qXLqq9rNIj/3nf/wkCPkOkvfelL/qIhdv3zTzXx7IkbJJhkcE2hvbe1NfiLX7AcAC8MMrDz39s9VEtLu8E9AAoPhlQqqcYm8hFjOjwkqBzzn7yZOKxJALYz4xIwnYLWDoowDCNq0Hv3Hpg1Rk0GlZBrwl7QPzigvoF+13FXP76miadT9oaAOYRhCD/r+vVPrU2mGTH1fNLeA+9+9esGcbgfr6ys697dO/r8s2v+N6+9+qJOnzrhQQEsiDwT/2KFStacBXAGMSjIdGTKP0wMBhHV0WpNTjx1LM3oSJ/2dte1NDetrvZWXT5/3jXm44fj1uQRXs00fez0qM6eP6W+gR7jImphsgL93FbGPdhqbmr7Apwx8SN0HL05jVL2483tLa0w/S/kncH7y//8VxTJHC6VeFAmxifMW+VFuSkD/UNGpOgkzEUeGNKJ0ZPWnDHu56EJhfSOi2O6tCB8OmTBZrzShQ0daw56Dike9DIVPmSL/BVaY9mC6i8B2l8LzpicZcpFr3SU3teTJ+NaXl7w5lBI53Xn5h1d/+y29Q+J6iblcxUugnq6B7SxuW1TiO/83e/o7a+85sN3dX1eK2vzWloiZ2jG9pwL82vKp3PqamtVvCKi7bU15dIBrDjcsrpWe0dpLWJYkU6pf6BPL1w+Z54qNCM2Fw6NzW2sUSkscIvL+mYhnqSoYWrGxABQZh2YyEYI7jpshiHThqlFyRo6uLpwVnEmMujag8McrPbptlTX1rsDw+ZEd4wpDxsCzn7wtO2gh/GK817IPalSpFTygcVhiIMbEzc6UczzoYCYghphEkreDVa5UrQSSgROcYju49YjHIOzylhEL16+qDfefFWjYwNqqKdDR8cuZfv75bkpxUo5tbU0e3zOtGx9A/OEvFrbeqxVmZlddIHFYYM5DU6VPd3dGj055i7xzMJzLa7OKSds2cOhA32BA4kHge4WU05Etzy8/N383ILtjl1I5fKmWXz7J39C3/6Jbysaj3r6Br3u2JimrRP3nbi/7y++/75uXL/lqQAFNaAU4GtTkbY2Tyr6ervLMRQUUty3omlcTH8oQk3Vi6PLONInn3ys733vz12YselysPX3D+rMmbN+1njPPEvQPSh0llfmtbfHdGdVs7NTej7D+J8ck6j1DdDu2FyZOLCmCH/lMIc+xLUZGuh3vED6MKlFnMc2183P7u/tVEdHq3a3N7S7s+kJCVlECWhiWL8mj9y9h8qLEQwug9jLJwjsroxa68EnfemVL+mrX3tX3f19ptFBkeRg2d7c8lrjM7Lh1DBlSSRcHHNoA85oCDkc1/bcBFL/lRDsqrg2Nte0uDDvLhVgjyKWMFIAF1QGKI3QbE4MD6m5qcE/G0e4kM2FCBcXy23rRzlMoWRzGLC+eTb2Dw89oQK0AECh/CFLWd/a0TJOadm8WQQ1iQbrVqFJ1+Oolsmqsb5WV159WW+98Yra2mq1ubmo5aUp7e6tOZ4D4weMkwBncPArotVKpnMqVoRoDDJuAII4yTJtPHf2ooZHxoIldGWFrf1xikPLw3qqSlTZPvtLL7/oKIRrH32o3/u3v63s0b4qClnVVFWafsF0C4DKemZiwiGUxbwEgwIcJq21Yjxe4VwZpu486CEiAy1SMEaw6UWFLJZHO4dRBuy90ICqNUBLxKoVi0R9nyla6P7X4uAWrbS+CndTAyKK/EIA3lDEAMf84nkEWOQKGA9R9OeUPswon8m7WHWyWJEoBYxt9rS7v2N6F9dzkviJnUMlahpUUVGl3YO0Vtc33bUFjJGhZetzaOVlegbPPsVrcOgLuXqmDXryFaiLTJL53W7CQZRbzogMdvo29qlEI8rEKmiYKEaOiyw6/m2dzerpxzkUjVKT/z1AjvuCPoU9F9MDnoHlxSVPiY6fBd4XzU2a3BTqX4Czsi7bOk2iKmzGEMxzKCyY5IZ7hjYzgDPOBuh2IW6F4pxJQKB58twxMbODI/rVY8tATh0Ctm0rH8yfQpxK+PwUnUxPOLtgelDgWuNKsO3hgZuAaIWaoEzXQa9rsTaD6wbggaWzs7VjoxGCXXFBpuFRU13j4g0dD0UvzoNMi06MnTCFkmD0VqYsnd3OILRJzuaWFpYWfT1pnPE5Hj1+7HNseGREYydPutEGEAWwAygAPNDRCxlYZuT5RW0KNTu/qMmZOZvNVAL0mNAlEqqtr3W8BHsxBkkD/X0aHOpz1hONOKapDqcl/saGJvZidPOUJiN05v4BqPAt1rpi1sH0nnsENYoG7twME5RwXkEx291JulCdnppxs4taCZo7WYFoNKFvQRFubuHMzztbgcmdQ7KLJZ8f/QMDnmaECThh5xinZdwkc31Q1+D7SgMdkASA4HsAUuyPgH3+LfeA9Qsd1CZNDs0uaGtzU0+fPDVAY61wXmGvDyVydmbezxbXG0kCYPTSpUs2zGCPAKBjukbtSFOGMwGAw/sD+JOJy9QE47fO9jZPUU6OjZrqxs+A6kndRyOJ947TLuwHtJ7tnV0aGBzyNI/3D5WU5iznNYYYx5+ZmAD+DnANkKH229pcM62ROoPGKmcKYJU9uRb9Pg2fsnSEBgsA1k7E5XBrT+vKtW3IpevytI7pEc/fs6lJ73nQQKFaMkHCPAZwCi0VYE8UDvorQCqh7QBNXpMJ59Lqoo4ywamcCRzOikxofvzjq45FgAlx+tRpXbnyZTdAr31y1bRGtO9DQwN2OgdUjZ0c0KVLZ90sevx4whKT+roWa9dpWBDpA5BeXl7R7Ts3bUKGZwQ1Qm0d9Xyz6murlU4ldfHCeccN8DwCJgH9rCFAJY1dYgN+8MEPNTHxrDzNrFBnV2cIfKZhVVtjcPTgwSM9m3hugHru3EXfK+qm6ekJ7R9sO+IKphxxBThac90w0yIXbmpqSnfv3vY58fKLF3T65Ij6ejqVTuHWnFc1buDxOlvpk3eG+zJ+DUWaTcWCDtNHrhlz6Zw+v/aJamviOnNqWPlMUnvb6xoZ6NOlc+cVKUV08+Zt3bxx0xOvgaEBnTwzpqGRATU013twxHmNCRlrjmcApg3OjZy3boAWw95wlM6Ylk29zvRuL3nghnGsOq5f/tVfVqSQWinRobpz+44++fiaDTVamls1MjRq5EvxAGcaPq+7B82tavCIn00/4tE9Izm6tJ1dHR47QytiagCflW61qT101uzAFrjz/97k7Ni+7a/Ozv4/4CzknLERMT0LJm8F82bHnzy2tTqTi6PdpB7cfeQwYxqJjY2dilbUeGzb1NyumecBMP2X/9V/obfeedUFNE5h6ey+DRegmj0mDmB2VenDtBprEzYFSe7uGFxRaHV196u6rkErG5uamp31RQWUXrpwWsNDvTYCIEDz3qNHthblwWPBxqNoaarshsdBRAXBgWpgRrB2BrcWWejr3IN8SBOneAJoMInjdYg6YMOneGYs65DNUsSWuRSXmDVwULABI0bdT+6XxcQUbYGqRNHOAwXtL5POmgIHxYuDm6KGww2xtcM2KwntOzIIcbYL1pslS3QN0uhMoCNiB8mXMupsI2bhhE6eGlZ3T6taW+rMk0c7crC7oWIGnVBJp0+fUzxeq+UVclQq1Ns3rJ2dpO4/eKyJZ1NevOTv8QUnnaIaC9Mbtz/X2uaSGprr3MliykAHiQkN1ANAIwGciEahWvF16+YdU3QDMOuys+M3v/WeXn75sl0+6dgZ3HW0lQOO5UNocmratrLPnj232Lu1tcMGAIiQz5497yDCo+Su2tsQgta6iGONcpBzsOAwSoHL+6RpQRHx/e9/3+AMG1Umg2z4cNXPnT+vuroGHeCMVkt8wGg5ImJBO7ubUkVOG5srmpp6ZpcomidkpBAXwQSB+0BBjtCHw5SmAHepq6Oz/D4PtLW+Wg5FrlBPV7tzsbY317S2tuQigzXBRgZHG0t+6ByVsYRNKpIIomsb1N03YMpPJQVgdVwjYyc0MjYc6GYHuwb6TC6Te4ee1HJdKar8DFQRPksHe9dUxWAXHCgw3lMK0MViampuMh0Qa1oAGV1VfqfZszg/506zc9siTHKq1NHW6oKQSSNulBSwNCLYJBHvAmbp+qNHoRtPobYF0DtK2XCDOAryxrCDOKQptbmtja0dF1qsKb6IfEhU1SheGVesokKDfb16643X9PKL51QVL2plhcN9wVPO9c0VTy3pHHJA5bJFFSMx5UoVqmtsVlt7tw8htAbLKzzXDfra176pkdGTgTqay+rZswkLpdnwySlEN0rn+O133nI0ACH2/+o3/m/tbq17clafiKkGa26yssqmS+wLTARz/qqwiUa2gL6MQGMKbYp8DJlCuDxg3EC5bAjBXoSRTH0dwnRs5GXTo4a6hEXYicqYqiviDm22hXoVLpMU/FAHAy2aiQl7SAj2Rd+G6QTNCnSSEWULPCt7YZLmrnuR4Z8iTHzy6DboRO4aYCcPD9TT0+cJMw201dVtFYuBJspUYnNny/fWr59I2FnUe6Rpe0RpHLqYcsYeDrnlfDIbMBFEXNaaGZz9FTCE6YL1uuU/o9CiMGPvDsG6gM2IKWEdXW1qbq1RSzvT9VYzEgBeADEovezrTDoAZ2iOaQyhW2ECQeEYqI04QuKOiTEOlMzggojxjTMAy/zC4/BqnnsKSqZo1scx3ePfVVSa4UJjxcAUcFYIujMbc4Uk6xDAHT/OgONMqVDMDSWo68EKPpAoWDPotg7d+IDaCjOBeAXuPxpQwDRubqwbdKwAGoyHHBMQj5laR4F6sHvgZxMgXltd6zMR0MyewHRlZW3VeyrTjoamBrW1t1rr3kbIdKzK51WYwkELpf7oNsh+8JAoHej06Br7DYaY2AMKaURDs9vd2lO8gjXc4ExBpmWTz+f06MmEGzMVNCqrMMEqOFoA5oPBcHWwsmdyBuCkGQkYZxIQjEfYR2hw1rrJg155cmrGk7yBwUGdGB31RKu5tdlNgtW1VQOz51PPbcJweJixY288mjA1anpyxowb7i1sAIpiNJu53JEqoPc3EemRVU1djSc77KXcO2tdbUxRGyafaYKZwxQUcITmnXOT54uJCwCNNdDZ3emMUJ5X3h/aKQy1AE9M1xrrQ4g0zT+A8f279zT+5InPm7NnzxoMMwF9+PCJ6W3IOQiBhvaGKRr/Bro+5+Dks0kDcJ4Jpl+AHd43ax/Q9Hj8gba3N2wsMzQ4YNokTVrOStYS4JDnDiOHuw8e2GwCWjqxCnar7O3zv0fXjHkJ0gb03ABF1gJGeLdu3jC9EoYAlLntLei2O26soUdjasd7YlpLTUTdynMEOOSLdXacZ4i5CvsIUy+m5fwsqJQMJ9xwKZXMgILKDHhhXQPaAHHcN9Y0xTyvg5SIvaGru8eOlOjon05MaHFpQZHKnBsGp06ethFZfV2TJp5O6uaNO1qcX/K+iq0/urgH9+/qz//8u163vb1dbhYzOTt/4aS+9a13be53+9Z9ffbpDcVjGGB02wqeCS57B5KOGzc/1+bWht2feR3OBOi1GNN0trXo3a9+RTW1tQ76hrYbDHCQoyS830JlBKBznfjMbLLUBJzvNO8YAgBQCOCmKZ/PlfyZsZ1nvcP8evDwjrNzO7ra9c47b7v2gjq8vrblBiPgDkbS0uKcTgz3G5wN9ncrfZS0zKWutkEN9a2qrEjoKJXXwWFWRQLnAWeYi5XIQz7UxuqGfvj++4pXlnTu9Ijqa+Oqjkojg/3q6exS5ihtbRxh7TwPwydGdOLkiDq7O1RVQ+Ywcoe0tdk2OitVmI1IdiD7AtRRGkscN9S3ZMUy3EmmQh2CmyceFv/7r/1vihxsTpZYvHdv37WL4PSzaVu59nT3qae3X50dPdZBUPTT3e3o6tGFy5ftZsToHk3OIiP5CHkIfWpvay1z3kPHka4Gh1ywww3hxl+AszIA8znz/0trDJkSztUpIjIniR4ECtXu0GNbQBVdxP3NPU0+nQ5ZN/E6dXUOenrGyDYWq9X9+w9NgfhH//i/01tvv6z9wz2lMvuqrSPwNdzg+3cfaerZvFYWlpU+gDJUUCV5NPmCBbuXX3jZwbtPp6b1YHxcO/vQjiocRHf29KjqaqEAHOjTm7c83aJ7yaaGFojpFKYVHESxikp3wNHEmHDjoE0E+AhZq31QIyxmk4c+SpcJSkRTc4upjExOAGB095mgQTkjwJabj20uUy0mS2zKhFcy3QQsE9INmGLjwuWQB4kN7snTp4FmUK5QdvcpmEoGa5yauJglqkJBw1APDi3jYjpyAAE7dZUydrBragpW2YNDPGQ96u6mOCd2IatiLmWnwFOnzqqnd9B6QDRm7e09WlnZ1NVPPtVnn9/QxtZ2mHT09+lLr75imgIU1kfjD2yQAWWGDYii0sJ+TEoqMJIo+mCjsB4bO+1p1A8/+FA/+tGPXRB/+cuv660339CXXr6s/r5Ou8RRcNA5bGrn2ma0vLDoUOmFRfRpcwZ7TKlwNmpsaNbJU2d1+tQZU0tEZlM9IAaBd8iYyuXJ5Dv0ZnhM52GD5pB4//0P9P77P3A3kykogKi3r8e2/Rym5HxwKEK/Y91jLHOY2nMMAcLlZ8+e+kBlM/H1z9n80kAIShahqDxODlatrLSDJY5n6Mp2tze9ecRtD0vTokp7e1taW1kMRRWTnjjUGqbf0F/qFIvXiuED4KyptUNnzl1QT3+fmltbVBGvUHVNXKosanefqTRUDGIgisqjf6ut92FI9y/YtMuNHDrkrC80D9A4OMDo3GPdTVEQAAIBkhQCIeqBTu7ONplC81paWND+zpbBFxQ/6GhMnXmGoFbxWVizmVTKnefD/QP/jD4ctTra3VVchd5KkCjFOu5llSH3JIn9+96hN07WEFEV6KqOkmlVRRPOIWxtatK5M6f0ysuXNTzYrUIuaWCWTG4qkz3Q+vqyPyfgDF0ULrbReI0aW9vV3t3npsbCwpL3qYODlCdmP/83/7YGT4w6WLeYyejp03GtrC6VNVZoqWbU3tGm977xngurT69e1f/5f/yaluaeK6a8muoSSsQqVV3WkHoHRnNkgFahQiTmqR3TM8A2tDkOwuDZSsefaS8unVFfexoNFKItLQ1qboKuWKGqWMTPMQAtjnkEEypVqiqKjg0Qxo6RVylCThgD1kCLDtOzQJ0MYJDAZXK+Kn2g0RyDZMKABnpuhOZAIWKQzxR2ZWnZBSTXEZeyE8Ontb+XsW3/wUHW+1Eyta/d5JYPWgAxFFtMHsiC5PNQaNPkYiqDsx3PC3oaa8WIecAoo2yQ5NDpYwdhX6Fy+LSHbFCasi7MMNnhOYUNQYFFg4h8ncqqgiqiBSVqKLiipmHx7AdqIJb6mGaE/2YfWF5acjHLdJFQdmdtKYAzwBzPFPsHr8dZylpnEoVrLGAYcAYQdih5OfQ6nMDEKEBRDyHMgONg713OQHPOG/cjgDHrknI5gzHOGjrrTHH5/5LP30BZ878plNx0hdrYUIc1PkZTKT97GOUwcXXWYYF4Eiib0KEhEqGvgXGR9wQtuXegqMhaxDYfaUSTf+bK6orP/C40X81E97Q6oNUGNPFqAziALeAMsAzYhW2CrT1GUewhFL6I7NF3MYngDEXbgWV3faLJIIimc0GVml9a1ZPJ56Y3EsYaicVdNKG7gW0DzR/A29iYUF9fj3p7O73O2f8am5v93jFBaGnt8GQcCcT8wpKu37jltUjz7dXXXlP/IM7FFX5d6N/QLBdmFxy+i506VuLtrV1mkcw+n3NDmRqNuwm1DHAGrTFSAQiudYO5tb1F3X39Zsscx3aEoO3Q4GCtBl15AJJ1NRiShRw7iudnTyfcxG1sbvQX643nhLXGhMdrKoJuf9AFPRNT6HzXP/9ct27e8rl3/vwFgwIK4bt3H9nADDB8TPnD5ZGJEY1K/oypGgCbCSxTF2jrMFr4ohn18NE9y1WYGFKr0LBG+0peWGtbq6nUmCqsb25q/MmEVtfW7WqNvCNWVWVwhgaMBgFAEEDGtOmVV171e5ianLQb4fT0dHCK3du29g+mEbXlIBPSwQGvnaYWIhRCVp1pl56UYcmfMDOE90KNQH1FmDHg4+233zE1j33FDctUykCV6+3ss/Z2T9UcRO4GbXCV5LXR8/Hcd3ZgitLu+uz+/fuanplUY3OtuohS6OjSyPCYY3ygp6OffDL+zJNn3hNasMXFef3BH/6+6YEAKthPuzsbOnlqSD//83/D08zJiee6+tGndg0GnG1s7HkogIsvEqBnU09tjAY4w5AEZlciEVMuk9IrL7+ob3/rm67D7ty9q8mpKe+Nxw0onjXWCXRkgBnnFnmKXDv2L+iMmF6Z8ZVBi0WIfYXp8W2tmO+0m/F19/5NbW6tOd/v3Xe/qtGxkz4raG7SzGMIMv5kXOOPH6ittUGnxoZ0ZmzE1HEkK5zf9bWAYABhXnsHKRV9QFHVYpCEjnlfM1OzuvqjHysayev02JAG+zrV39Ohgd5uWzMd7h/q8OBIi4vLxkM1DXXq6CZMmwkge2VJ0YqiDUWIqmKPLJl0EFVlFHZQtX/HK+Iog3sy0fZyHbK4uqL5pQVVxCr1m7/5G4rMTXxaothm8V796GM7HUJp4gFracYWtD1kBKhCy6vrOn32vH7qb/yMM0R4KJaWV7SX3LOFJA4pjPrD4RvcrqxbKRaCsUXZTjuAM4sAvHl8EXz0107OyuCMziq27yU0VkGvkCukLXrELpQDandjW4tzS9reIrm8U/39o6pNtCgeq7NLC0U/POX/9h/+13rt9UsWOGbzR2purfNhSvDl1OSMxh9N6s6N25oYf6xiOq12nIJKJU+t3v3ae6pvatFnN27pzv37Sqbge4OWs0btw4M97ho8evZMm1AVcoFaB7ceYEbHFgpXZUnap3u/t+cuRDO5KWXDEzAsG2qwe4aDfOCuBE5qbBTRCqYLrebE4+QIBYubzaFV4VC5kLfDoYt9eH19ouyktKSZ6RlfK/jlly5eduGMgca9+w+0tLISpmXRmDYofvM5Awb0fbGKkuprqr0R8fABEAs5NBfYcYfi4TizpShiB+iUdOvM2RMaGur1e4hEcspljmzP3N3bp7NnL2pk5KSqqxtUVV1rg4kf/vDH+u73vq/J6WlTCYZPnNC3vv1NP9x02jJpOjscNHEXPPC4t7Z23HlC3IpbzvoaHXUcSJlq1OiDD36sq1c/dtf95//mL+gr77xtC/SaBAcY0Qy4zQWqDwf4nTt3tYQOM00RBsUJ9yoevrg62rp06fKL6unGPhaKINxyBPjBQMDGCTE4zkF/RhebxQ7o4zrjjvrjH33kw4LEeKbNdCspQlgn0IE5RJk28RqscdY8DYnNzVWLl+mmOiAZO9j9lLvs5JvwHjDJsKbQwYmErUJVRAu2bXBG5hnlVrQSsTdFOdb26574YTfMCL5Epl2RTlmdGpuheNYrm48YnJ27cEkjo6Nq62pTNp82B359c1mr64sGkRS2bEilXIXa2zpMJ+HAPRakUxhyAHEw7x8k7YhGscbht7u3q5293S+E1I1NuGOFzjwvwDSKAyZzRGj3nna3NrVg3cOGojSBEjQ1cp5IYw6SQsBODEaSjLNqd9IR3NLRhuNte3k6+bSyCHOnc5/Gdj40RgADFLYG/eibEvWOZIAq+uKlCzo9NqK6mqgyqR0dHWEtvadUalfr6ysugJub25RmqpkvqaWtSyfPnldX74BW1zZdtBHZQbecTCLA2fkLF1VdW2tTBcAZWlEOxIPkniannpoe+o1vflOtHZ16eOumfu1Xf1nTE+OqjVeoFQe5iELQOBMjpqh8ppLN4VWsjCtCsV+A+kzBRlMjOLAGE4OUtZih8w5AqDQ1rbOzVZ0dOJRVWW9WU4PlN/q2girzBSVoAuAgGEXHVFKkEn1QkfrWMQwu6J21FQyF0O9FyAHLYzLEbS0oXzwsT9qIVoCaWaVSoUK72/uan10wFQ1nvXS6pN6eHp05dVGlIrTjNW1uAOxAUznlikleLcQBAMxiUdWXTYWggtuy+CBplzm6muhuoaoAWIConFEAfIOzcn5UyIkJkzNnkDmHDMfChN/LyDBGBe2mVGGKFKuqUL50qKPsXjABQqOZzVpPZVCWJ3D2wJN553spYso12hhHAADMIrwnwGLQt3BeMjnBgY3CGL0GlJ+QcQUjIhjAeM/xwxe+hykl6ziAs5A5CDsC2/xj90Z2KRt8YOUvKOxpP5NMSGyXT64bZh/ei0IuWFDr0RUGkNZ7gkZz1Po362ux8ianD3fWoDcE/GEtxfeSYwfFH1rj/s4+HAw11jWaCoUxGfRHjEOOMkdqamlSQ0O9aY0wQnydy9cUM47VlVW/D8AZIJs/Y0oJYAuZVlDrQ6wC19+5YZGYaqsalMuWVBkjXDrIFOaX1pzdmCEug0nr0ZG1n5w7GNuwTdTXVToAmnDeYgWNiLzfE80nGEajY6d1YnTM5z4ZqB9/fM37y6uvvaqvfPVdszNseLKOK/Scz+OtjS3XXTwX3Z296unqN3sBgwbWPo1C9jOeRyIp9nY3VSyl3TjJFzLq6OpQdz/Bu50u9mm+BhflrPdS1hBnAXqtvp4+N+FoDDCVhnZmO/3tLU++o1VRF+NQV6FiQkUEQHHfxkbHdP7cOeumaLDBuLp3967XGnQ66ITg76sff+7pghtt8bjZL5hUOPOuVDKNF5DjYO0qzut1zczO+N+cPXfOspip6Qmtra84HgVqLHsiVHaeNcAaroiz8+STLhn0cG5CY046VihiLfkLly+bEgo4gQAAIABJREFU9g6IfPx43GyU9957zxlbS0uLevzokQ3CoOMC0DY31mwKh4yjv6/HRl9Q72rr6/1ZrJV2hlnR0gamcWjTQyC9DGhpnNKoufLlK7p46ZLXHs8/7s6PHz82OGN90gSD2gqg479feullx+gAKj09t/Qk4UkYzJ779x/oycRjdXS1+n4zZYYxNDZ6WsODJ1QRiZqeePPGLQNEdN6Ybn322aeuy8j/xDF1dWVBAwOd+pmf/Ul9+ctf1s72gW5cv+3vjUVrbOePIRafh5qF55DzB5ALpRGXUGolGjGvvPyS3nn7LbMHAHJLy0sin82GXxsbdqhkh+LchfIJY6aji+kcZ3zWf8/EiKYgZwHGaA3Eo1Anx6D/t6q2ntiip7p775apmW+8+YZrV9gTTKq3OCPmF/V4/LGmJifU0dao0ZEBnTs9Kh+FNBwrQv3Gl1lARxlF0IiS54sJXDyqHWIlxp/p9o0bikWKGh7o1qmxQV04c1J9XZ06JG/vKG0DI9yA5+YXzWaLVcfU0t6iphYosAnVJqKqipKVCcBF6xtcOKOVuPHSAKvUwRFNYWqPvHK4oqfTWl5btTEJbKR//dv/jyLjt/6sBM0LseHHV6+Z/rWzhQUkmiK0B+gNsKKNmubzymtX9J2/84t2BmTjgUNbGa/Q8IkhjZwYNJ2BN8MkiI4ei9K6qqr4F1kyZQX4X4adHbsBmPEYNv5j3qM9hsriZ1PGvLmzUdD9I78lq6npZ7p9+4apL7vbW1pfXtVhMqP2tn4N9J9UdbxJhVzUYcHkX0AZ+8///n+mi5fHtJ/cs96hvrFG1TVQNXN2ynny6Jl+8P339dnHHytzlFRXa6sNFShev/HeN0xbuPrJJ7r/8JHfMwUhxS8iaMwXcIvaZUy6vautnR1TeuiOYHELwOIzFTJZrS8va3tzU61NjRoZJjS7wiJjDhHbOGPEUKLgDuCMA5VgSUBLb2+/unv6rM16Pjvr+wM6QBfE7/DsmawBnK11OMQZasWOkbz2UDkkkKno+ta2FpdXtYutM7SFeLU2yvbFdBXoyMYrI2qorQ027fl8MDThoeKpsoYDN8Wg28hkCAUuaXi4V+cvnFJff6fjDwrOrToInZh4lS5dfkFvvfWO2trhVVdoaXlVH350VX/yp9/Vo8fjvlfnzl/Qz/zMzzobhE2Rzk0qTadtXXfu3LY4c3tn112nSxdfMIBm3E3Ri/vRxvq2Pr9OITylixcv65d+6T/Va6+9qmIe+syBWloaPT08FiSzaUOBpICn08O0lMwpBLt0+9EK4aYIOBwff6rV1VlVRIsuaKFCEIzeiDFONGSbsTkxSWXTolsI8Pv8s+vWGFCMdHV324HzmPrH9QxuV4BZutMUYdL6xrIjI6BhUEjznJCNsr2FLXCFenqxa47b1ISqrMoU1Kjq0BAW8traWHMzAG2Ii3eCoivIFYqbDkh3lIBE6DEUdJhUYGLR2zeirt5BReO1StQ1qH9wWD39PWruaFYunbShzszshN0k05kDGzhAyUgd5dXV0WMTC8LDoTNBo6JRg1YAcArFGEcq1ipUGugu66y7PYLm0xbzm/pJ7hkFdIn8vlqHTjK0XF9d0YN79zQzPaliLufOKmsVAIejFxNapmaEcXN/unt7Vd/U6O45zSVyv6B8pdEhWd+J5TausAG4QJ1AvMuexjCurbnNOTIXz53Ryy9cUndHi/LZpNJHhK5CmTtQ8hBDm01vYziIsQ55rb6BEV166VW1tHfp2eS0Pv3sumZn5tyBwz2Rps+VK1ess8R1DU0GByOZStCKmRwRGfDVr35FXZ1dGn/0QP/Xr/9zTT59ZEpjC7lHBXIM0Suhx0RrVYmCypRGpmaV8YSnBJkse1bEOVoGSoXQfYQqTaELCEQMjwFIT1+nGxkY/DQ3kdNC4VCwU1cVn5GJKKZCAJGYFK9mKgaSKTfTxHoI3Hr2COjB6FJMXyxCcYRqeaR0Fo0mwCKmeLRGpUKltjZ33SybejZjh729/bwa62s0MnLahcTiwprW17cNFXCuq66KqAD1nf3VYcFxr5/q2oTpM+QM8Rlt5W5Axl7M41Ge6EC/BNRyfsUAAcHunC+eRT9P9WQdtZjuha6lv488TYJW2WMBIkcqVGTMyGAfZ7/n9Slm0e2wttfXNtXW2m6KNYHmUKHYb1xgFoqeILuxCV3UewHncI33FdYAQI1GUnBpxNCJAiCcu84N5aS0+QcAmC+aDWHi5cm2AVrZXr9UnpaWJ2e2QCf3ktytqioDUc9DcfCFlmq3xxC+DfB0FllDvU1BbO+fSyufha6M9g1KPNqcpM14gj09AdUNZpIA0FNJGpshlxOaFwwJOu1bO5s6ONwvaxQBinFP14+zyo6SR9Y7EXnT3NCkof5+qBueMm2ur9sVkSKbs5lrBaU6gWampk61iVqpwNQy4+e+rrHVxRqZjWtbu9o/TJvqSIcbLRMOczSic8WSEvEKGxCNnRxRvKZSGYxqPBlJu2A/dwG9zAXfxycTE7p567YbE1euvK53v/auzxoo3csry5qdmbVFvVkQBaJLajwtaW/r9MR9eXnNujOacawh4hgokNfWOQP2DM4qYyVTPhubmwyCAFSmju/ueb2xlgBqLCb0WifHxjydtLqyUDTw4zru7u2EvMgKuenJecX9YP/mrKB+ADwRl0NDkTOI76OxQJMBKhrF6Nzcon7wwUd2G4Q10d/b53sKMKSpADAhZBxQgl6Rxt3y6orzZ5mKXbp82fUisUZojNycq60x0ECfiWyGn0WzlpoIuh/TGZpK7Oe7SEnicZ0+c8bTPAA7gwdqBabc77zzTviZS0yxnvnZYfpL7bexuepJ2trqskEZ4I4GDEDBDRYyqQBnRRr1rd6H7QgJJRlJSHXCZzzUanKDL2Ki197utcfzP/H0qbVjPNs0QTjvpqbCVO/cuXOe6r3yyiu+5tD+mLgD+KhNuD581saWZtN0MXKhiQsT6M033lR3Z48NPa5d+1z3790Loc9Pnxo0UWd0drRbh760PK/unhZ9+9vv6vXXr7jWf/Twie7dfaijo1BP0EzkOeGzUVdD+6QOdPNdBTc8cGrl3iI5OY4ooIHjM5zogLJsgffa2tJiAI/O/szZswbESBSIlGBfSh6l3Qin1hoYGApU8FTKjr44IC4szuj69c9MJ0ZzBrh2ZEFNrVZXN/Tk6YQePX7iZnlfb6cnXSeGB8zoQM7AFIshQiQSzOyy+ZIqYrB1YnZohfbOc/BkfFzPno4rViF1tmJc16cL507be4I4LfRrNk2rTujJxDNn1RYiRZuB9NgYhUZyNZWEPSp4HswGKUAzx0GawUbJead83s2dneAUSxSGryxAMaZf//VfU+T2x/+qxANK+NzExJR+8P6PNfN8UbEo41r4zWRldLtoAfWdP39Rr732hosHLsjqxpq6+tp1+vxJ85WxDafgOxYR0zmjgOcC/XXUxWDZiPr72IHqr+M58kFz7hShf6CLSfbNs2dPDNC2t0knX9XK0pLSRwW1Nveps21QhVyVVld2tbZMwZ7WmbNn9Hd+8TsaGOpSMpVUDvdHxPTkvcTIIEhranJan3x0VY8e3Ff68EDZ1KGODvbU0dqic2fOKH2U0sMHD7Qwv2DQCS+Z6RGga6C/X1def8PUsD1yP9ZXtY+rXCPhkEwgsjboyBweaRFL2YUFVRRLGuzv9yI/gstcJA8Ii+KEiwU6DVA4GONzlYg8wAEKAS+20c8mp2zpCn0CagPCYxYuXViLbOmg4S6UPAhdY8qSaMyF6fb+kfYO04rV1Kmzr9/0H6YayYM96+coxHz4k7kBbRKzkHTKQJkigEODyQcHbci+i1tTwcFM5sTFi2fU0IhuCZ0CI+9g/0wRTifklVdf0slTJ12A0Hn5+ONPPOWC8oXG6603vqIrr7+pEyOn3Une3N7U2tqCJwlMTKFj0uFl03333a+54AIAAdCgj9HBowPJof7iiy/rF37hO3Z+gi6YzSbV3dXugwoDBkTCXGt3GquCXbhFmxhtNDSY1gEXmqLKtI4b1/XZ9Y+1d7DtA+u1117Ry196yRrEEJIc3OjQYtAZh3IA8GODxs3HrkaNLeofGFZv35DjD/i+1FHSU9SuznYND/W5uPngg7/Qg/v3fMhSNFFwkRfCtINybHjkhCeADtBOp1QdjypRFVcxl1Fyb1cHuzse89dU4axGp2jH0zc2OVNg0xk3Xcj5QacDrS9eU6cTY2d09sILauvoVsEUuYKwCu/paRe+DgvzU3r06JbmZp9qf2/D+U3sD3SomFpeuHDBegv45RT9CPXtVuqu3Lr54tDOOLgpAKDCQK+l29zV22+AETptIQqCSeDYyIitbdEdPLh7R/fu3LHrpANwU4fKZzO+5tAauQdReO6NDWpuQycSda4KjQh+Bp81FK5MF8qgpUz5w6Ai5YyznPYPjtTb3aPe7k69/daX9cqLF1UZgZq1qkx6T6Uimh9CnwEZGR880Xi1u+0IgJmcjZ2+qJr6Fi0urbhbvWS9A8LgjAu7Cxcv+oBmL+EacE8otDjYoYBi9jICrW9oUI8f3tdffPdPNPn0sWqrK9VQA60Tt0YmddmgrbKLQ9RUxsMsGWfVilUR5MzeyWSAZzHkMVFcMmmgK97Z0WZAUiik1dvbofqGanV1NuvEaJ/q6tHvbPt618YqVBOtNA0zVwhugW7QYPcOPdLOvccOgezZHPAh8Bmkbj2VGRFFU8Cz2aJD3atMpS1pfW1XMzOLmp3BbGVNmzQiFLGrJTQycmoANqV8SfFIVDGSs2xuwefmRwAk5G4ktvFMfmyvnyvY8ZHPzoTKjYOygy1mL0wUAFysSUc6JBG7h+wu6PuDg306fRpntoQnmzRClpcXtbe/E+jd2BUVsm4KIPCnOLajIz8LjW6a1+pSdxfOyFh+00Hft602TqGAgcnpKZUqSs7VGh0jKwzr/kpV1+BUyCQOAwmyK0MSmnWWTE5jFCR0tqFWE3BOBEBwBUs5BDsYOvgflemmnH0AN36FAOsA3LhP1hhBcy0DI76fa8c949zjzIKSCHgikwrzGPYAjIaCQ3DIikOfQRGCayimQ02Nrc5FpHAhjJ1uPTE+6GxSmSNlcmlFokXF4sHx1rMsZ5sSLv//Mvaez5Gl15nnSQCJNMhEIuG9t1UFoFC+q6qb7USRokRRMyPuDrUx+00R+nP2w2g0ilVI2tF+GFGOlLhkk2x2s7urussbVKHgvcmESaQ3yEzkxu+5ACVxFYpFB6JMF4DMe9/7vuc85zFVOoPnX8/Z4ut5a21otJnJaQt6/QK2OLsAscg3PE7ELJPLWDWT4HDI2jraFQybSRDYbpbK5KU78wTqLVcs23EqZ9HDuGXzJT0v5OktLq/axsaWaJnUNl1tnc4+3xYyt7fK0tmUCk6KbM6GsfFxGVOxby0uLslUAkDv+rXrcvmlcEb7tr21rakZTRR7ekdXh/IyATHIv1pb27QXL15bNHIkrTNAHnrcw8OoLS7NmbnK1tPToWkGgebo/tF2obej+YlG9gWycq4BCmAodOXKVSdgnFynNhxjvaorKIZpxPl/7D00EDRnNA3QFnfROzFRGOyVhpApCA0gVC10chhTvJqdt4WFFXv4mHysZumRaAb9Xp8mWFBvofCSc8akDpABDTCapNdvXmv/G58YV3TC1u62aKmYgbB+11dXbGNtXaAAr5smlABoQCuMW9A9AR7QGAHho/PD3I794f69+8pqg0aI/g1aI2cNX4sD57VrV0W5jMdjcoHEbIT78datW2rCKjCFVJc5rA+eLX4ewdNMzsipQt4D8AjQuLu3J7Dx2rVrmp5Rn6jRwiegcKKfT1QVTSpNLuuESBmepTt37tjXv/6hGnE0ZoeHjmkJTeNeZN8M86NESsZi3Oc/+IM/sN/51rfUAEd2I/bJJ5/a7MtX1tgQto9//onNv1lS3YIcAxAgGt2z+pDbbr41rQBpMvhoqF/NzomBRP3EvgxVmz1RTq4u03SROkSgjddxkWV6heSG8451y/qk6UUzyDXivtH4sk+wFzkNeaP2LOXrYS5jpiYFyjk1FOuTmgTwgkHF0PCARfcjtr6xKgAKaj/+EpiKoO1jHS+vrllE8RxEBHkFFJF73Biq1wSUqTOMIvYyjE4YYKRSecsXzOoCYWmwuYera4t2FIuKaRSuD1oIa/ug3/zUUaUTeSVQ30Jrnl+ct68efKk9aeLSBbs0ddEGBvpFdceFmmYPuQn7Gzo+v7feGhpa9bMwBWGgwP3kXIeZgK41gY7eXW1/8qf/h7m2lz6qvHn9RpQwuuYXz+fszZtlSyXJKsEGtN26uwYUmMo3HBwcsfGJiyosI3v7mpoNjQ/a8MSAxnog/E5zRkYKzkPVKnTPXfB+xVw805v96s9qzs7pi+fN2b8UojmNG1RGpmVV5NAoYDNtGxurtrq2rJyyRCKiG2qnHBTN5nM3Wvmk1rLpU8ukOHRP1Ah8+zu/bXX1fjuKHzqaoPo6Hd58cJiiaVlZWbb5N69tZ3PjzBAkLWSaA7CCC9wRoakJq6pw+CDg5hyEXtZkk5OXRbEDEciWClbXELRQc9hOqyqWwK79tGQ+7M73IrbyZsEOCetGMya7ca+KZDYNR0fD1OPQdnccO3DoE4y++/oHhYhg976ysiruLrlgWO2DorEQC8WCrIKhj5AB5sKpS9QUNpmyxVNZixzFLZ4tmDcYVnOG2wqCW/I/kvFDOz6MaCpIqKyDeqMtwDrfKXwkYsdMAYTgFNpPtTj/PCCTkxN28eKI+fxumbfQnHEfQcPyJ1nl1dWH6qytHbvZsB5+Rv9Pnz4XCtTS0mG33/qaTU8jfG20w4NjBUJv767LuXBtfVVFz9j4qL3//vs2NjYmMS36SShj6CWhCjIql8tifYMNDgxbqCEkxyuvt0r5H0zxaAoQmMv0pb1dmx0HFEU0jTFjeQ5YXCPD0CyyJ/b85XP7yc9+rJgBdGM3bt6w8YkxIUs4BVGcUeyAYkcjUVFIHj9+IhoHWit+FlPDoZEL1j84KtMMXOmwqHVXnVp/X7d1dbTawX7E/vIv/ty++uq+igMOAShijlkAdIBa6+7rs2CIzSqpr8edEe4zG00NhjM01Gc5VjQdHKa5XFHXhuvEtDRHkU5wcbkkemxHV69duX7TLl+9ruDzFIg+jmyVorW1ck1LtrO5ZG/mntn25pKlEjhiZtVwwGGnsVXOWSikgx9HL+yGnfypogpFisIABV5dnRwUQUj5FTYANErcBZnsoz8CCEAvMTwwaCODw9p011dX7fHDB6I5VkpFhZ1jHsIn/78WdN+PQD6sSRzuTIBK0Cngr4E7lBF6n5lRoOODhnBaRpOFiB5anskttb29zYaHeu39d+7YpYsjVinnLH60Z7kMVrw58TllhFFyHJhojGj+aALbOnqs2h2wYgl9W40c4HgOD2KHCl+lcEbfweGELoSGmdeG8cv+/pF0CGwy7S2tFg4GbXdrw169fC5DkICvRjb6mWRcz5inFo47dEWHomxkSJVN+jMMTw6Pk3ZSrLKTosNUYN8CpOM5wJ0N7bC5MJjJycY4HGaC2iIHVmiNuGcV8mkL1NaYl0Yg52gFWZvnWi01Ddi0yw3Q2ekd23xAHOcAUJN2NuU/jnP4F6RDM1etlUpVYjuQgbixsSuxOLbPUMg4YCkS0KqwhqCLV524rJQtiiIncoJLbZ/2qBpRjWvMH0RDie7uVGuT3EvWKp/oIKCee6rJanMmrdxHJv1aR7U1Cs8eGxu2CxfGpDniPDJzwpe3dzY1MZXrJAHqRcd+njVLpAc6YxBhNN3svU5R22itbV0K00Z7CN11XcHIa5Yr5m3qCvE1hAI7hioUrSCsvGf2StkyVbmkW+azAsNBTqVumUxJh6ZJF3b6Zb1ntJBMFdWEQZ+kmT/PPxNb48y4Cw0esRa1HjE+AH5gTAAeAt4BKHAPKDxpHKEeY5CEMQ9rMJeBrkgxQ5NebS1trRZPpSyTy6sBb25pt6bGNkXeLCyuiTXB+RIM1UsrjYa3t79LQeVcYzIPOXOgggEupeJJW3g9Zwuv5qzO7bXRgSFrDoWtq61dxRH3IpE4lplBMh3XGqgP4xDXIFdft6tWwbswTjw4yQZDVqpUWx6Nd6ZgORzdTqvUqC0urcmZGrAvmyW/0GsjY0N2aWrc+oZ7xBKi2OTsYrpC40BRSu3Dc8F5DUg1MjKqKRNACDoiKPSZFMZVfk2/YF3UislAfta+Gp25uUVR18nBRMogB8JDzpJ5ae6bmsnewmipoAzE9957T1REgK/Z2VeaDjGx4JzGTANdGJMgJjJMdShwlW9HBAOsGBk2cVY7Mg6mZQAQTJO2t9etWOLrmhT7w9pifzo6TKoxe/DlY1td3ZIMhkDr3/jwA+vq6BAlmMgZfsV1l/0OY4xzPTamIsSGXL95XT9vZW1VLpxQ/S9MXDC/16uvw0AGnShrDkOG9bU17SWc1bXkxmkSc6LmjLUNaByPp0Rp5BrIKKUxfPY+ebaz+tq7d29rAkTD+OjRI535nLHXrl1XkV8pUj+mHEMj1U5FTcOYDLJeudaAxPwdz9L6xrrOu9t37tjlmRmn4T3ClMoJcGf/oqmgrlAOHTlyibiMvljfN27Q1DF9LaoRByyiUcM8Kp93afIDXREW0Xd//z/ZN7/5DWnzkCfd+/wLfe86X8C++IzssB15R+AWmEgwiUtZMOS20bFem5yCotqpmpdmkZod5g5GHgDS0BVpTnnOWV9gfTzLUFJxlERCQmYdU0Xs+7kes69eKf+O4QJgKsA+FEtlJ56W1ZwBHLIGAD3zpZJF9w/EZqHZpDnFOAZqJHELPFs08TzLTBCZpuICOzQ86GR+lk9tL7ovnTjPKK87k0rb0MCgDSgUHLdRJ84JkIc6AzM73NyhybuJ28oUJY85iO3qmWpEe1kfsNOTE8skE1Y+yct4jLihg4OIrgH77/buloAf4jVuvnXTLlyc0JCB6aHT6BJZ49f3r6n2m88XklQim8OjASdcXldeU2uovpH9iBhXf/lX/x23xjeVn/3kp3LsCwQb7PAgYaur2xaNxOw4hu2mW85i6jKzRevq7rGBgREhulB9evq6berKResZbNP0iWICAT8f3GgEtLwCZWv9eq/1LzVm/78mZxzo0BkJ2yRp27Er52Ktra/Y7u6mHR7uqDjwe0PmOvVbIVtllaLXfB7Cdt2WzeRtYGjA3n7/mpHZycWgMWtoorF0AjtBMnCwJIwODuvy/Bs7iO7ZKUheuWin2BZjRJDLKe+IohE0hOKfYpmLTVYDWr18sWTh1mYbuTBm4dYmO6ZwTMVlDzvU32/ZZNJ++fNP7PXLWVnSQxcBZUNXhm4N6lyVVfR6yIYB+WDqgHgUVAtEk4dqfWNTxSCFMBtaPfqjmmoVuTjQQOMJeP3mJWS6TNHlFCXHyawdxJOWLVYs0Nhi9eRSkJMSbrChwT45Ea6tzNv66poy4nBHQoshxPbMbpoCpLbGK/olI1tQTVATHqj+gW7r7mk3nw+qU0WujWjPLk1e0GFEfkbseN9OrSSrVIoPBNKIW0FSObz7+0CNg3Z0iNvWnnRbWGrH40ei4g0MDtjbb79tV2ZmNFV88viJffnll+KigwpdvDApa1b427u7ETW5NDDQbgg3nJ6eFKWQ5onmF1RucGDQGpub7c3cG4WWgypCU3A0ei1CuHBWOjg6sIePH2iK2NmFq+SwGgCoPKC2GL5oamwVSydTQtRev5qzGI5gVejUcD8K2/jEpA2PTlitxy1be7Rh6HtGR4asvrnRdleX7L//8X+1z375qZ4nUEGoYQqvRLjPoaNwcrJLKk7+TvIYDEyUECip+UxGRSccbEStAC7cL0TUvb2Dchsj7DxTyJvH77eWtjYbGZ+wy1eu2ejEhNX4PdrEM7mspgiNjUGrqhRsc33R5uee2/bGsqXQcJ5kdYgh8AXN4tqdN2BXrjpTUjZn6Da8FwxnoJBQGECFoAnhMKI5wxWVyRM/F40OVFpcT/t7++zC+LjV+fwW2d21p48fWfw4Jr1LnNDqQ4wikgrjbgyFNAXB0pycPKht23t7eh9kNiqTSyHMuMhhzIN2EjoxukFWc42md2zeoHVXpi/Ze1+7LW1pIRu346NdSyexPk5YiT0C1qiZ3AOZgLMHMMbp7R82t4fJeNl8dXXKa6GII4CT4oTDiWswOjqm6WyoIaxiENDjKBYXBRJACC1hLpW2w/2Iba2vyWAn4Ku1kzwUzri0AaDU2oOx1qbx4plEmHw2LY8ns5ZM5dWcOU5hDu1cupmGkDU01CuIGWS+qbneGsIB6+5utYFB9LQcbHE7gbpcKVkln9WkkonGeQCyeq6zQt+xdXfyEzVVwvhIMSGmQ58mkosGrZLpZDYDiEaRUGWFQsVisbRtb0VsazsiQxEKY2U0QWFKYDNesYZgyMq5smWP09J9cQ9AI0WD19kihxxRRmuhyGpi5GSgYb0f3T/U65Gxh0Kpod/WCXTJZpymoK7OK4c+Mg2HhvoV7Ir+lWeBQFfQXYKl0VdBraTwZA9kqkTTR1HAVIfIi3wWGijvr6xzF2opv6dB3dzcsej+kfUNDth//O7vay+ffTWrvXx3b0fPk2z8MQmpgppWEiMCcAKRPoc72kvWiRgPZw0wRSNfRyHFPQAg4R7RwNNQnjfL56wX7pHTnDlZjAAsFJFMhNGFQuXj38qyv7papkNEilDYkC+kRpHJqrdWxhJMrlLECCTTyvlramq3hhATnow9evTcnjx9IQoxjAVMXciKu3p9xqamLwgMSoB8e2qsuQnzDc72nG2urtvi6zdWSGWtzuO1gMdng5gqMDkXYEAkSNJyJ1lFURAaK02lx28NASYJOVH6a311as4q1bVWqfHYCTETZbPcScUOjqCC7ateADzd241qrba2tdjk5YuYArYmAAAgAElEQVR29caMdfdgZrVrn332mc3OzuoaYxZBLdLW2mY9vX2iwJ43P9A4ufZMyHnuoMf1D/RbUwsoPhb8R9INra5u2i4/u2hyNkaTw16KFnVnZ0OMDTL5PF6APrdduTJj/+E//J4NDQ3qHH3w4IFyxthXef50tg0OCXhgcsR94yyTg6Pfr1/5SKUyqmdwD2bKAyjFvj4399I2NlekfYTezX4BTXhlacPuffHAHj98ZsdxiueQjY9PSNPUQDZYTbV1tnO/mSYeKzSYqRduxnxgJLGzt2Oj46OaSPHneDIuxgWmHnwP1i5TM/Z89HB8PQ6BTMLQqcESYm9nwgvADUDMNAZqNM0K1wDWDnsO4AZrl3qJZpCmlWaCf8MElCkXzytgb0dbu9wuo7sRNXMCOqBEV7nUTMCSAaiAeQMdGPCDDFN+f/vObdE0eWYBGMkh6+vtk2EHzTmaQ+iD3BfW64uXz/V3eDdgf9/W5piGUKs8evzQVtc2raqaQO8mNYBM1965e8d6err02hko7Eei1ts7YK5Ktb18Pqv9tKOtWyD99taungl/ALCk3vr6ezThhH2jqCFllGHnT9xHSs0sa4I1wFQW4I76AiAbm32csZ88eao1eevWLTVnUDehFAflBE7ebPJXTR5MJJp6Gi8GCuzJdfUh1ZZQfbkf0Dq551D6Hz95bJG9PU3P2I9hJ6yurag5u3p1xsYnRlVH0Zxtbu6q8cFNGZOgibFxu6AQevwuoOruWybLe8KNnEkzgwUM7mDslGxza9u2dtbExmOPgWlDnZ+IHVmJqXRLk3W1t9oX9z63yN62XCvxFkCPGm5qsDt379jM1RlDJ08oPO6TUPerq7ySeLiqOAvYQ6tU2zIooP5Dm0dTzt6ODhUQ8G/+9q/Mldh/UuHiUgDgzgaVbH2NCVTOEvGsmjIywkD16EzhySvt3o1rS72NXxizqSsT1taFm41DDWLkyXQFAT3NGWeDTBr/5ce/OTnjH5xpzn7tnzt/L88vJ+i3giUzPislOdGgxdnaWlcWFEif1x20TKpsxwcIv33WGGpXhgN2xZPTk3bjziVRmKKH+7LpxQUJRJLXTxFI7gXd/97Olm1vrdvOxrodRnetgqUtlt+/QiqZSBQdo45QWMLryG5UuRipNNk9Fevo6bKxSxPmbwjYYfxIB+GlCxM2dfGiKI0/+P7f2cvnLxxxuoTtVRKgciAqjLdctixaBWXLnOoeME6nQFFqfDIp5IGG2a+coaAQHBo3dAIgjFWnVeYn6NAFxz/taCNw3YLzjzDf5TZvsMH8oQZLZLLW2NxoMzNTKvieP35gjx490KFKIc/9pCmmCICyQlHGRg4yA1uGpoUPNuRgPRa/dSrw+vs7raenXcHUFy6M2MjokJVPKeDRkhwLEaHA2dwkk+xIDxq6ErfbL6Bgc2PX4nHy2kAbssriIXj85s0bdvXqVW0ioDHPnj3TBscGC2XoxvVbduPGLXH95+cXpa1kE8P5bHrmor311k1RUcQFTyRFu2NDhIrEs8FGi/AXsS7uS5oCW5UaIrkw5bOiTVFoo0eBAoKwOKpsrZxQbLjh51NZBMEEsJ6cuZ6hM8D9cXB4RM8JzVk6Hbc6r8cG+jBS8dvK0oL9j7/4S/vyy3tq9nCxhDtNU3Eem6BgUQpAD66YNBo5TXnr0GpYxdFfpdJa3xyoXF+QHa8vaOFG5/sl0mnRfnoG+qynr8/6BgZkP19XH3SCyTnc0CVUShYM1VlV5cQ21xbtzexz21xjchbTRkbhgT09wAHrk3vBxIJDdGR42OGy4ypZVaUDBl2QE3i5LQcz6EHoPapZszUIaSk0MQRB51hS0HZ/b6+mYXDiV5aWLJ2EihOXbT4FNagjBWN7c4s1NjQoK4kDlUnz5s6u5YuOgQ5TM2iHXA8nx7da1wWmAI6BrGcowNhed3a1293bt+zdt29ZS2PQ0klAnF1LHIPcIaTOqhGBw05zlhMI4vyc0fEL1tbea6l0Xja6TEQoemgQjhMYiuR0+KOLoJgj0xB0DQc4ugt0Jztb26JA7eEmurdr2xtrsu0NemutgPFCLi1NHmvOMXaAMkiR6bhDQdMiv4nGN3bMNcbsBG3Z2d7jcqkYV66Zx22hEDlVGDL4LNxIERE2n79G6GIum7QiFNJs6sxEg+YOTj/Fi9Oo8Wcn449Pp0GjMaCxonE4d4ZkwgW1EvYG5wz5Zfkc061TNWe7OwdqWCgGOHd4ZqAvgVByKjRAB84WLRfPiMIqV2D0EWd28RT7rC9/MCjqN9l9ABmYoUT2oqLFUKBQHEBRhIbH5AOkFVojex4GFzRnULGZtjc1hZwwVpejgQYcgM7NtWHq4/PVquBlYsb7ZO+GisekBJCQn4e+GTMKCn9yFEF0iacB2Lh646b9x+/+L9IA/+AHP9A6AQyiEKJQ5VyQYRCNSCatUPZiPqc9GToz+mWuMWZGABAycTqz3Ke45Lo5U06uFVo155Dm/1HEqjk7052xt1LEcz2ZnFEI8oxyZirEmiLL71Pj2trcqKw9pokABcE6Z2qNAx/PHIHv1Bp+P+h0k5xgZ1/O2+eff2XLazyXLk386xtqbPrylM1cmRR6DtMCGim6bvKn/B6PpRMJ21hZs+PooWXiCcsmUtba3KLrUsYKnoYM6mkANorHTsonKgxxk20MYSBSUV5jrb/O3L6Alck69PjNajyWK2IuQS7dieUKJQvWs/YDcgbcWN+URKGjC3OoSRseGVJ+3YvnzzQ9g/LOWoCOxrkAq4KikIaI68bFZ22gaUb/1dPVI11uXZBns6Q1R8YswAHGIOj/0QaBuEOXwigDkwbiafKFtKQe7e2t9s47b9u3v/1trWOaxJcvX8pMQg6l5bLONVgh3E+odNxH7rsTSUNWaIMmczIGwlQMmnB1jXV0tKshOz7GuGNJ+xz6S8AujCgIzb73+Vf2Zm5Juh7qBKINkHicUxrZr2noeC3KrtzYEHWN/QBQFAYBawy6LOucZ5UAc5pa9JbgK0zIofYS3M57g+nClAUdE00Zrpo837wfgCkaICZ77BmcQfwcfj2fJEJlRN/FPkUzwJ5Jw4Wuk+kQHzht4+66vrou+qeMzwBFKqdaA0wRof45pkdFgeIEFKfSSb22S5OXtMcyAGltwY2yXfeC10aOKuuCSSfPNLIONONQHDnLqFHQxzPt/fjjn4k50D8wqrVI08PzNjw8ZFubG/b5Z7+UOyN16NUr16RDp44KhzBQ6VZu3uNHz3TvWjuIDaIprzsLI3eYNDRm1CWc28Q+0XxzT6Dr0ahS3zDxZErsAD1F6fnYk1hbNG+K5YAeWyrZwQHZpHE1ZzTABKlzvtA80QSzB7d3dkvLyXNB08oEk+/F+rh//56trq6IjUSdQPYdodgjI4P2wQfvWV9/r+7p67l5e/T4mWOQMjSie4X8AUMXpl34HWD+x9SQdU5oObKj01POK58V8hWBo6uby6q9OEPYP2HHE5uD+2xbS6Po/o8efSV5CTRuQqijB1ENngD5r1y7ItAGsxOowbBvkINlszAoquQgDxCH8zfAB/sEWkKmxDzzcpn1uu373/+/zLW28ElFPE1/QCjS/fsP7cWLOaGWXg8Bh7jiBUXrOTpKyOGHwFwKXcwDmIAMjXVbMIwLGKgBVsAgpdVOc+bmAT8D7/4/DdevdWtn1Jd/+5/9c3OG8Bz3OhozR3eWt729bXWfhZOskCguduwga8eHOasxv9UHm6UdwYHvzp1b9va7V3Uwx5JxoWk8BDzMaE94QDEWwSSBxi+TisuuemHule2sr1lWiHy1DkAv1vggdn4Wer2QGrIs2tu6NJXI5k8MyxhffZ1ValyWKWRU9ExgKzvQb2tLS/bLjz+1rbV1jaFpONA/sMFQgDj26I43FteRjbO1qVmLlz71XIuC65zcterqJPQW5YTCCAeucsXqvQHczqWbO4hGZVvLYU2xVu3xWbnaYy6P34LhJssVS7JqvX7tqoTdX3z2C/vZxz+RJoJNl2kVDn/cY03RikU5UJ5TwWjUyEEBMQfRIzSTxuzq1UnrH8DhcNsam+rVnNHII25OpuIK78O9B+0cYuKDAwKFEadXWTZDHlD8TKgatBNptUI2PTUpdI6DjY0NSgL5UDzoHD7QB27dvG3vvPM16+sbENrz6Se/tMdPnsj29Mq1abt564Yoi3DSQTyhfTCdmX312h4+eKDNHBe93/jwNyQypmg5DxanYG9taz0L36UIY6qQtJ1tGsx9NQgIZ3Gp4l5yzXFzwpQFLjwjePSB0F26erpVFDnUtIL5cQEK18v2fnVlyX7w939vL14810HSTBi8VTmFP/l5HgJQXeYLEFnh5FxBMca5DwMQ0HVQLBozNJUgo7FYQhOihnCznnMmCQACd7921yYuTUhDikW021MjmhZWyxw+OBKBhteFAuYqFWxjeclePX9iq0uLlorjkslU2yUbcwAD1gvrEfQQ+32E3BQPFOgcqByG/JnnDorExhbRBXHL5goS7PJcEYcA6AIYcZ7TB7cc1zEOaygniNb39tCrYecPYOISStfR2irklUKVQOLD2JFF9g/0nED5czKgHFc7rOUphmjQQL1K6LTIw/IQJXJsvb1d9sH779hbN67IlQm92UGEjCruZ0wTZYFTtbW6v5k82rO8aMqXLk1bT++QQBtE5VA9wo2NavYBU2hc0CXCyeMA51mjYcYBDpMW6FRH+wSGx9Wk7WHDTahpIWc+T7W0sUxQoLECjDgTEhmla3qn6+kGtGGvO9XkHKMCxzPX6WKkMahyiU4NPa2ZA6mNDCcOsbIaFFxYoZYnEzHLpRNWfYoJiek9sAeda0odpzyoHNDePI4p1BmYw1r41aRNYclOJhcGJckE1Na4Mg9TybwdHqUsEjlUMK/PB7UL0TWBn9Bv0vp53lqPneaLVsoUBHLxc2gkaP55GLgW0EbR59I2kFvU3d1rwVBY011oT2gAQD3DDUHx/5sbw/qz9jlXxTyeGmtrRwPaK0ojSDsHKnRWNBdksEFXB5Dx+tyyWHdszU8tBxItg4aUwkmhke5s74nGGaxv0BSNvRhaH/cJ0OXS9BW7+96H+v1f//X3tQZ5ZhTYCz0wnVYTDH3RcUksSBdRhfuYIj5wCyOgGKABQM0xBHFMQRx3Sqi1jssutLazSdpZwPX5ZBOQD5q7E2rNXnCiooLXcN7gscpo6IcG+5UN5eb6Y6JCAXsWRC0HRcNkA0DAo/MiGGy0+lCL7LsfPnhqT57N2s7ugQAFYhj6B7vs6tXL1trWLNt6Gr4qV9Eagj6xTxjuIgnIxlOWTiQttn9ooWBA9G32AyhsTAfQcsHs2Yvu2eLSkpgDbU244wZkBsREmcYM0xxvICT9NYHx6LFPSjjrE8PRb6GGJnv2/IU9ezarMgUjFKYWTD7obckLxSLfoaht2cbGukBM6IM8A+jCZJImYKLaAnUBWaJj7iV9ppU1HeSZwRwGnxp0eeS04sy7sxOxhUVoijui7iIXoEEjA7GzExbItGhhPIcYCvHzHWtzx7GRuoEGjIKbxuz8zKN45u/4OvYDZayekMfnAEaskbbWJmtpZR9KytacvQ6DtJaWNjn8ff7ZfdtY25YUgRxQJtxINcScctG8Y9jjEasGehqNFU0Mk0KFp7trZHSGMRCTF3JNmWrJ/IbVClhQVW3FPFq8Nb0/zg0aLAr/qpqaszOKCAu/ADIYQ7B9uP7UBDRlUBD5elhO6PM473mP/B0W+DduXBdAdnR0aDvbO9KIZlM5WyADb39fICO1Dc1ZXQBzoCa5XHLPeP6hOQIy4z7JNJP3ADUQKi1aKh4aaIOOoVdeuXA08FBcWRs0QNCRiczZ2d2yQQzmOtr1Palhpqauqyniz9Q9TNkeP35oP/rRPwoQ7u3ptZnLV3VvyEDr6cZgI2if/OIz++lHH2tvGxzqtmDI50zR/JieNcihnbMWuuKL5y+1RyGbkav35SmZyXDP+FlMzpgsss7v3bundYymHKChr7/PQsGgcnt55tmnAAOIJZB+77Ss1yl9ZkeHwEIcNllrDByYvvEresDHjx8JSOfv6kNB29nZ0lq/fv2qmjP2Z6iPs6/m5JnR3NxmN67esKdPntlBJKo4Aez3FSVVzlsJiVGd3wL1DWqamJhlAQFzp5ZMpy1XICohIdYTuZo0mO2tLdbZ3mqNDfXK3KPB4xrEjo8k26IuOpe1TE5Naj8QgO2iqeOZwtykZOkUPx8aOfr3RmVIw3gDRDmKHWn9wPQgkuZ//NWfmmtz9asKhSbaCMTIX335yJ49nZWNNrlToFs+X1D8eGXE5ArSUnFjKGgnLoxa/1CX1Ye9srmXzoyNvMZJw9aGf65D+Hebs3OnxvN/9OujNf4enM6ZnPEQgIxK+FwCTYo4G1aVSw3L/t6xxWM5Oy3WmK82ZD4PyElODxcTobtfu2n+QK0ObHIFEJBzeKlBwziDAGZZcsPlz1o2dSyUeu7lc5t//cqOsR7HObAuYM2NzUoBh2JGVg0F9+TUjI0MjSks+s3ygq1srlsqnwYY1fXBba4JfdDxsQ4XTbegFdVitemS8JhDGQMMhMA0gHLrCtZbUzgsqgyjdhY4hS9jfKYpTM5A7HGiYwJHHl1ttdtaG5qslD9RCPH2xobcrNisvXUB89aFzFXrt1OmX26PFcplUSwYG2OX/eTRl/azn39kR7FjJyC3jKbmrDmrcokqB/0Ka2rQAaoihw4DQoAIu86GhnvVnHV3t9jO7op5vZiFXJAbz/butoS4IDpwxnHwi0YP7fAQZI8GhmlmSbx7nx9Tjn4ZU7CRXrl6xWZmLqshePTooQSaIDIgTxRuHDjj4xfsrVtv2cTEBZnTvH79RuNycrmGRwelE+vvHxCqyeEE2gIF4Mc//rH94he/EJrzzd/6pv3mb35DNAsKHqZq57k5bBwcbiCzHERQUkCXQNJ5XWxUUC/OA28BCHa2doWAwu3nIIGGwiTl5ASKbE6NGUG/RBcwpSIu4peffmpLi4uiY5D1g74POgATJRYWqDguVTTGXh8jdJ/0HhRpTBpBceXEVkS7krH9gyO5sXb39KvppcFDyP7h19+3odEB8wV8GtujoUqxYR0fKlgb8KW3u9M8GBNk0rY8P28vHj+25YUFS2JYI/ElOq6yQmcxAWGjRySMngHktqev16H10GRDmarHErok2if5RqxrihPoeOT6YRTABk+RyYFLocumT8GD/gBNAgc8YfT7+xFNZJkwQunsbG+zUCAgWhjFOUXlMVNoAI9qt5oyogOYpLNnIeBFyIseBdQVG16fn/3txAYH++zDD9+1qYtjVlNdtqP9HdvdWrOD/R1pGAGMROOr9ViSNYLbY5Zi3W+Xpi7bQP+QQ6HMc0jU6T5RnPA1aLQAJra390S/Q4tYR+5TQ5M1NrVoksba4/0fRA9kfIRj49F+VBRE4gUwfUFTyvfjg8Oen6d9rYTJjU9rBO2RbNHl2IcjrqMV5Z5QtHOAtbRgn0+DFjaft0aHGxSqOnLtXGXRilOEo5ehG0H58qiB5tqrYfJ6VQjqfZJX5+Y1gcyeqBiC/sNPE4BX5XJCWN0eHWI7O/u2t3toxzHQ7rTFjgDK8iokoPTw7NNYsJ7RJ6GlreK8KVdEHXRE7GSccUi6JDxnQgLDgOsRbmyy/sFhGQ7tHx7JGZZiNdQQlGsvhSdoMQgtzoxMo3gOAgGf8oIoiJjKYNyDUB7qHO/HcXXLW7lSlJEFBTfnBHEpUNMx8cC6n2tDrhXSABw9cQwEKKEhd/rlGuvuH7LewQlLpnP285/9XEZP0hGeOigv34/pGe517LXYRkMlpEHj7CqjHdUomHsHoMZ9cTLTACq4z7w+XjN6EFFMz6ZtTDN4nkQMPXNL5t+S+cSfyTclksAJs3bcigFL+vt7rL+32zEFyTt7Gc8geuJUJmUucs+03sh+ywtJ7uwaMJfLo6nL02ezsqg+iiUUFNvUXGfXrl+xCxfGBRJBTYrHds3rNmtpClstdvDpjNVg619VrTOuraVF5lepZELUpKGRQevp7bJT16liSAipTiUy1tna7URdFIuO1pbQWLfXwi2tYpGoOUtkrACryFtnA0Ojynl9/OS5ffHFfQFcgD6YdgGscOZxXymyWOMU+0tLC1rf0LBY48oa8+Pa5lDjaFZgwgAysedl0XEG69RUOjmm1FmdVucjVyxpb94snuWRxsxf55FbI7EV2pe9Tq4bkyDOI9azsvW0oKAvQ6Gvdwxc6piCHasABijh7/gaZauenOhZpHlGc43pGRMuXI0vTIxaIOiz4zjGT3kV7Ljr4fD38KsnljhOy5PgwsVJXQ++NzEmRwcHoqfBTJElvmosYgoOpRHj+pH/xrnARDwWj8k4hcaHj9JJUVIM1vtJvuDIPPb2rLOjU5lnfAIsss9hiMUapSZiD3BCkR1zFufMTai5YN2jKRsYGNDfUxtC+bx+7ZquI80CDVMynrK9nYjNzy1o2gW4DhDFNQ3UB87ulRwR1HATlIw+au7Na9Wl7KVY+OPcSO3C9+UcZGLmRB3wXJbUKPPMOWZfZJ3hJrlghZOcpocTF8blzDg8NC4nTWiNDCrYa1+/fmnPnz8TAAuNlvdxZeaaTV66rKaQ+/M33/97+9GPfqw1ODjcZx5flUAlgM+O9i412WgMkRV8/tkXkoDgikmYNnpJZAGRyJ69ejVrh4cH2jtYFwAA6M3YJnj/1KmavJccx1feEz+Te0kNxF4JiMF7BIRM5YjjQQPNOeixxnCTai6YYtBWacJ5XpDBYHRFg4Vr4+jYiKiFxFIcHsU0+Wtr67QL4xftl59+Zq9fvpJ2+uLFCevuaheQAaABeFoXcOKC9g8TFo3GLZ0+EZAcDAV0TQHX56CSJ5Nq8MZGhq0pHJKmFsrjq9ez9mZ+TtNNriH7X2NTWLRc6Kg0jTSYgImwcKhf02kAasAxnkXiZKptf/9QkQ7U8ABgPBOwAv/8L/6buQ735yp08fByEU4uLa5KhMqeDiecxozCG64zhyP7KoejE/qLa1aLXbg0an0DDjIlZ0bGgVjqKtDUCQgGxT5jT/z7LZqs9P+tBs2hNHKjaQIdVzDn76CV0dHjSsTmQmjjyuKmneShu7RYKNhitW4stim+Tmx4ZMBmrk5bMFwrYTQHEb+Si0ODxmiR5g+0FBt9qEJ+T7VVW9k211Zs9tlT+/KLz215cUlUFcbedf6gUHboYhiC3L37NfvGN35LOUqffP5L++knP7fIYdSqa0FSyzo4A16v9DA4TJGfQNGFfoitFOE0hTc30e+r12SKh7wx1KADgcV+knPcuNh82Zha29ulp4geHCrDiSKMIg8Bqs/ttXw6Ywd7OzI7IfuJkTV5dQRqMzVL5kq2Hdm3TKFglyYnbXLykri6m+uMwx9IjyQUWugf1BRnQiMeNrqcCtWBW5QRPpwg11NRogaHemxyatza2xsskdhXZtLtO2/pEF9aWRLXFlGkhJQxsoigNTlhgTRlqQTc5by1tXXZzMw1TT3R5NCYoTljrP+zn//UZmdfij7DA6PJnYcDrFFasbGxCTlo0YTBw1/dWBWNxGnwrmhDhqaBYHX+zbz9z7/+vv3i44+1eX/vD/7APvjgAyE/OK0hOIeGxSFTHwRxwmjAMRKgOQN1o8Hn+qC3YMOsnGKW4FBr2fi2Nrakn2O6wAPd1Mw0KaviqiEEotpk9eGgsZDfvH5pT58+le1yKpl2IhZOq9TASCuF+1wmp8KTjQ06n0NZ8IiyBGIPOgOXHOoCRSF0PjazgTOaMqgwNOVL0+MWbgkprwo9DU0HBhAHh3uWTB2rUB3o7VLzk4zFbPnNgjbCrbUNy6V4z8Q5EHRY0eSWAp1NmsBJKA4EyeIyyt9xeGMawTWgQKShpnlSU4HNfdEJfueQEGXTTVZJjTZuDlQ+aKgbww0qJJeW5tUY42bHBJEipwudUQ2FXUzNGY0J4bJQ+1zVTIEU/GEnBah1ZTVm/B4mQT5b0GQSSk+oAfrpkL337l3RTV2Vgh1EtqXJjEa2Nc13sr6q5QYFfSuTY+LoaNtwuh0aHNZrZoKpnKoq7PrJ+HLcAkEiyWxpbW23vv4BvXdC5SnScHOk0CCmgDVAwT8/N2eRnW1NR12nZUUlQPWiVBDKLKoNRhCYXpxIz4PeTa5jFOm0k6LHVTTZdeijrCG/dXV1qBGnIaEQpAGkEMSFlSY0nSK6ZN8yyWMVXMrKwtVPez0AQlDPC+vQ0SVVCW1WQ3WmQ5RGDdMommnlVzFxzNrmxp5tbUakR8KICOSR/YAmt6G+QdMz5QudohXMSxtAILavGgH2eXPGOkTPBoU2bTGiLA5iWlO4onZ298pggQkytEZRmlpxKoXOVBKVZnpqSs6MTM1gUfA8MAlCxwDIxr3jE6CAfZ39hv2H8HCmzDz70L9yGc4oGouYmjUYENBlFZvh80vTyHMJBRGX3WCo0RqaOsxqAhY5IB8J9zgovm41N+whrGc+MOIIMJXgbMGlU26leSujjXZCGp2AcTlTlh065NnkjAJLLpCYiNDkkfdYJSN+FYw0vrw/5V3yLId5lt0COjDU4fpDwwMMAyjt6myX1TqW0kxxaZCgIso8ooLJkOOUyaRQFPXTGuto7zN/XYNtb0dtcXFNpgdLK2u2F4HWVW2XJsft5o0b0nVEIzsW2V2201LafJieYOZzUrSgr04ATNBfZxfGxs/o4TFde0CvRpDz06Ktb67JjjyXLVh7c6e1tnaIpoldfjp/Yp5A0JrbO622LmjZQskyhZImajRnnd2YnrWIPnXv3pcCgZvlNulQsniApc07y8RCQ8JeJGMEXKtZD4E6UfHRdLLm+cCwCtocUwaQe0AOGjS/r878dfW/0qkQJTH3ZlENAnpGTEAC0DW9NZpk8xq4ZwCBmFycgzPn5juOe6pb+zHnFXttJBLRXtJrns4AACAASURBVMr/o2HjeWQfYgLS2Niq8+XZ0+cK+K0P+K1/gKBr6JmOqRkxEjRnmVROxiXIL6emL9vExEU1MIBomKbhzjj36rVyZNnbeZ3n02yZ1lQqNjQ6YoNDg2eTMyQUGHjVn+WqMr1Ki7GiDNhSWWcwzxH6Un7t6Op0NPiHB5bKONMaiv1z7STNGZMqrgegKI301NSU9qitzW01hVdmrsodkuYHMBPdFSDKQeRQeYvn9HzpitFF1iMJaFDTcIgxU6BO+kOefZoW2Fzsezg2Xr9+Q5pWpl40v5xv1AHs5Y5dPvpZ9kcm/JgjsWdEpbPCZfTDDz+UtAKwjkHJ+vqqnBwBtjG9wZ1YVFM/e3eP/ebXv2F37ryjJntpYcX++vt/Z598/KnM0IZHB6Txl163AX1Vo2pY2HDksX3x+X2bfflatQQGXtwX9II00kw9oQbzcwFDqUu/+93vqiEE+MGAhogF6oOW5ma9Jt4Ta0/xAXFcomHUOM8LGV/KGXUhiwE0qtLPpT5F4gJbCGdQaLtcB6jksBOC9ei2OxXRQKPD2U2T6a312ScffyLXSPbfkeFBmQo1NzWoR+HZwdeh4qqxvUjMNjb2RKOHNYf2nXXBOn365JGkTUODA3L3bm1pEmWb17G5sW6zr17qVxhfrFUm15iU9PZ3S4fI93Gy704MSS95xThYI5/gTGNrpkln/3SmqBkNFqjp//zP/8Rc2cx2hc2SxOto5OBMcwb/8dRCoWarcTNeB31znMvgEff192tjAn1ggU5NT+iTLpbDFwSYzZ4DH64nqPx5c8aG8a/6r3+vVdM//NefHIBOc0ah6/Dj4ejSmEH3Qaj7+NFzm30xD5ZmPZ2DFm5otZqqWjUp3NwLl8ZtcKjX6urddoqmAFetSkXFId07Bw98CWT02XRCphjhoN/amsOiDm1trNqDe/fs/udf2MryivQDaPZEV7Ea6+sdsDt337Hv/ef/TZOsn3/6C/ubf/hbW91c0/dFBIsRSFNDg12+dMlawo2WTjiaMrfXK3vonQiOdTRAWNd7dO1BSPkaDiGuMRb7FFIUp8rjCofV2NGYHcUTys7Cghn6HzQ6tGZMzo6iUVmqkz1B+G1TW4eVrMYWVrfs4dMX0qbcfvuujY+TK3ZiscOoLS3MC0WioOPBIMuH5swxn8jogaJZoJHERIH/hJCV2EBrbHCgR5b6HR2Nls9DNwza+x+8q3UCCkGI5F5kV7/GjsnZoDhwWTpTkJtXLuvoUbp7+uzmzdsWCjVq5D59eVpcZDRxP/jh39vm5oaoBDSQvDaKDUSt0D1Ghh0uM6N7msHZ17OWyaVtZGxMYlZ43xJsnxTlqPi3f/t39uLFC23gv//73xV9kgaOw4tNhk2WRoF7wdexsTp0SmyJaVJA7WrlLggNi82XwwEzECasW5s7Dlofqrex8WFrbQ2LlosTZkN9wHp7O6y5s9UqmZQ9/OpLm3v9WigmLqlMqJlmMzFDNwhPHCQ6nytqs6XJFIpFrk8ATQvGB0dCS6HNUgByqIJw9vYNiFrFe2tsbrBAg8/cfmqNouWz5LocKPw6uo/9f0LFuacGo52SxRA1r6zb1uqmJWM4l1aJYobjGBuhS6YIvE4nO4fmG1dUqIw0W0JWc1BPQLNwUXKssimo2by5XiBQTM8oCvk9DTZFAxsZwA/3F8oDlvmLS/MS5jNNZ7LR19tj7QS1Uxzv76thkukP9vUnWHPTTICCIhJ3moBi4VS/x5yAyRmbfVNTvfX2tct59M7tm9beElZO3n5kyxbmZ21vd1PmB/xM6HQwEdKiNBak1aToHp+4YBd4pnCnikYdi38szs/cUzVlgaZ1xJposO6eXhkn0FjQWEGNpNjAHIUiBWE8CCTNWBgE3+tV8R/d3T2b0GAT7LjQsl/vRaI6gLjuTDQd0wxoyeSxQBGHgs5aKkqn09fbrSaNpoz8Sj5la07Mc/lEZhhoDI8O9nTg8kyAljufjo6Fwoei/tyOmf37vPHmXp9PbjAEooiCo0/RTpwLDRrPPvSTKhfP5amKGig0rAHowBSTNA5ogHEk9dcg8IaCiRMhro1QxVxCZqHrxBOO1pYJYlNz65k2mCLoyLx+n9wBC6W0lU8L1tvXozwrpi7BgE90FqZk6J8APwB/KMqIb+C9c/O4hmh8FpcXRfPBuILXA6KN4+5x7EiFJRMTEGuQc6i1moqWCXrG7KfJOrv7zBtotGgsZ2ube6J587qV/wydOZfXGlAmHfrkgF+ZPjilZjNJK+n14ADDPcaVs2hF6G1FtA9F6bF0drir9T1AsSmyoNpyvzDvQK9MgcqeQTONAy0Ubod6dqLnFk0jzbG0dvmcmrLL01NCttGAYs6Day/7EFoKjFL4OsAlJqREyuEIXVfXqCkpxhs4Vj57Pmtb2/t6lohyuH37LRWI6VTMonvLlk5ERbkvn5SsUjo1PyYxtUyhmuytm7eslVwiwuzRv4ITaWJX0kQG9F+as4YW6+rqlZEWNGcoyIGGsDW1tdtptdsy+aK0Z95gyGp9QQs2NFulym0PHz6xp89f6JxrbWqXfAMtEvfj3IqesxyQjusC6Ma14zV0YCh09bK0VLyeXBY7f/ZudIgZK5adjDnAGiYrUJ9kFBNL2cL8iq2vb+v6Q51y1wImQ6Om6apy8rVyOVEsOef+ma5Kc04xSLh6lZgL7PX8HXsyhTZf54Qi06jXKGdtYuKSdGe//PRzTTCgOQPSuN0wHvKiTmOfjsPsSb5kqysbVsiVbHBwWLpt9mXtTzCZolGB2VDFWIsCaM4s79kTAJFaKL4x0yoCrPI6nEaS852sMqZl7ONo2JjS8vrZ/zlzAZlgtfgDdYonwVwCB2AaFfYbwFqnCeUMgWbm7FUwZvgVcwqm/r/zO98Ww4b3i66K60MkT6lwKn0oezbFPVNy5DScO0yUqIki0T05JjKwIPaBgQEaMF4nNcTVa9e0fzGhAWhB/rK6uq6GhOYcoIMzm6btSE6jRKnktF75OybIV2auWK3HL3M4nKoxvmJST80Dy+FMNmqXL1+x3/7W79hbb90VI27+zaL95Cc/s0cPn+gZpt7gfIYlhlEarwuGVl/foPake198affvf6U9GSombqM0ogxkaLQAmjY212xrc82mpi7Z9773PXv33ff07z/66CeqVWhUkRQw9eLas/74lRgp6iLxfWrcyj4MNTaKFUFTzF4HY0xmWQdHMrXhWeJsDTfW6/0exQ6kxb80eVF1GwAqwF5bS4etrqzbJ7/41IJ+zomgbO8B2Fpaw5KyoG+mLkfLHonEbGV12w4P0W+WHHpnoE60SyiVscMD6fomxsZEaaRB6+hotaPDA1vFzX3+jX7P1Gxigr5iQK+R6TIsA9yAAXlr3fw5IGZOOsPeXVJNz/kEUMg5iOZxYYFzI2N/9md/bK5iMVZhwRKIu7e3r4cfdyC5YkF1O62SONnhIZ8q6Hfq8iVRBEksZ/Q6OjZoV65MaRNSHgmTsrNA4nPLe0fX8Gvas3+Lufiv5mb/0gSEs8+ZnNHdOb93XL94gBgfs8FhOf3w4TN7PbtgxULF2lt7rKO92zxurzr/js52u37zinV0NpvHX61mg8Md2A/KCJ2s3OhOGaEX5XiXTR9bwF+rkFexxE7yFjs4sFcvXtijB4+0GNBJ5AiuzBU1Gr48fcW++93/1dq7Ou3Lh1/ZD370j7a8viLTC0beIL29XZ12+/oN62zrsL3tHU3dmJxFDg5sJxpx9GpGxEHJMumcAqB7u7usu6NDTpEcsAoeRS8AZSHUIJ3P1s6OqFQXJyft1u07os09e/HClhcXLXV8ZCfZjA5yAgR7+vqtvqHJjhIZ+/LJC3v07KUVyhV79/33bXrqkkX2duxgf88219fU/PJgYh/NYcAEBbocxSKNGYdVfZDRtUcoPP8vmT02r6/GLowO2/XrM9bR3mj70S3RozDyQBsyN//Gdna3ZcgR2Y8qQwdaD8JigAHGwdBs4dwjhGW0D00Ax8qpqUlxdBHL/tM//VAiXET7NNyM3ik4KORozvowkGhqtnBDWLqj5y+e296+oxljdH/lyhU1EoAOcJax42dtYTbyjW98Q+5TIDocHGzorBUmpxRbbEBswqDmbD5sREwRcOzyeZzmBEMHpj0gcUcHrFkcwMo64MYnhq2lBWrLsag7UBrHoFRBkdjfs/v3vlCgJJTIvV3sdHFC8ymPEJ0OKMxJgckwk7qgmiMOXH/Ab93dXdooYscxXV8oTuhtyNOauUomG/bMaIM8oh2dGtkjuDkm7fBgz3Z21+3oaM/y+ZRjk59NKZAxm0pZ4ihuiaOE5ZI5s7JLGWr8fIr7mlomJYApFHAOssvUkhMEcw4ABWXA5SmgnGIegETGDT6/uP0a97udjVzTJi/GFE2i4dHsUqgG6rknbh2YCIZ3I7vaH1pxSR0ZtoZgUEUBKByNDoJcBMj5AqHYNRB+5KSEJhUAAMdGkC0aM74/InS0k6OjPXbjxmW7dfOqNYAeJ2O2vbViq8sLCkTHAAKAiveCEUiCsONCSRNwYgk4REaHhzQ1R9DOFBEUWNML5bwFdE3YBxCwN7W0aKIS2T+06MGRroWa8EwGs3iJ7bGVhjbe1twqq+pELC66I00AE0yaYGilHIrLKysyv6CA9AfrhPaBNGs6IvE7mYUliep5PWNjI6IyeWqrReOT/lGOvOyZBU1nWAvHMSaiGCBkz0wloEpCb3feE4gp5wLrAJBAzbcaM7Qb0B2h1J1poiiC4imZUq2t7klzBghBU856F81bbo2EYfukqxWhqFS06krZfDXVovWiNVMuMw6yp8SXZJUNxESew5FpJA0/hY7McU5OFOI+dmHYKtVovnIqvKA0ntM72fcApQAa1WycFRg02IoRYBp5UrLtnR2bX1jUemc/YYLLlJMCFT0qhabP49E9pjg5P6DVSFZcorD29A9atafe1nfj9pyzTGAVkzUmMI79MvRkjIYC0JcxMYFFkkUjTeaeE0auglyTSQpAh7JfyJK55lBRaaK5UEyaeYagf1FoBIIB6UFB8Ckyub/Q5qBXMbWkwEYSgK0IZwLvFTdFmnlkA7jMQmlUJIi7WhNYkG6MK0DmseCm2cbwhcbM72+wdKpg0f1ji0SOJPDf2ESLDDhTa1evXbGp6SmDrZtJ7ln8aMviRwfKjQLs8NCU19TK+Ada2vDggPZhrjdrlZKMglnumzAarNpCQYLEOxVcvI+zLqBEfb0aNKiM2ULRPHX1Vt/YYlbtsVMX+4bLXr1ZsPX1TQsEGizoC6n4SiUxUzhVI0CTxBmCWRSNDrpNml60urh8vvXWDTElAGV4fXJ8zuYFYFDwo++lqXTiiKhvkso5m59fEeW5ubnFJibG9CySyQTFOByuVyHLM0izACgiB9YqJAasGUdLD+BF0Qud7DxXkvurwHNpFR1whenM0OCInreXL+cEJjEZRVeLnpL9kIkomicckdGnLS+wv1A0h3Sm8nNwVeTaQEVkggY4B7vEoSNjzU5oPNPXU51Z/F2hVLTmlmZRPeWGiPV6Pm+RvYhMrXj263UOu3XNeW3sLb39/QKjeP72ohEZdjmmPi5JEAAZqBdlbAPASoNWA0jAGj/U+f6Hf/iHist5+fKFptVQDXe2I6pvMDyjimUtAf5yTb0+ps1QmQHhjtUgMSnlntBMrq+v6dmiOZuZuSrJCj8Lmj+AGXbruDXyngB2HCfJnPTzNED8nvdH4Y7ucmJ8wjy1Xjl5MlHD+IqYA4w4aFagdAIK/863f9e++c1vCXzAGXZvL2o//enHNvd6Qc/w0MiAalzWCzUNRks0ab09A3odn312T/UPkVmA4NxLGnvWkDNRjFsiEZNBzM2b1zU5gyLKev78889tY31NWnsaa8Af9kw9Gwf7yh6lCWKiyLOHKQgxQACPOGxjtgP4zD6Pbnt+npDxI0unE2JZ4HfAa+/ocICOgX5kGQB3yBsC9stPPrOv7j+wmzduOYYyne2KqPBDVy8VrHhaFKMCWQPSmfX1HTuMpcX8ggXF8wLziQaTxhhDEWqoZoYZXe3OGV4qqvGefUlm7Za1tbbatWtXbGhoQHUP9x/JAuc1jRispIaGZgG+u3tR6cf5eUx8oaszRECrCmPr4HDf/ur//jNz5fOxCi8GJCuVhJN/aMfHKRUqNGDkglEQgfzKbaa1zS7PjIkKNDuL4HTNOjod7RmiO2iGdIRyaQRjLZekezlzTlYxApIlX6hfYzA6OWHqA/X/xGc/a8Z0uOubcEBhcADa4lCf2AxlviAb+6ItL63b0uKa7Jdrqrw2PDQqHivaHxb45ZmL1tzGiJPNkEyMisSjjrVySWN1eL6YMqRTx5bPJMxdfSpaY211RbbVuINlkimbn3tjC2+W7GA/ZsdHCT3ILBSEmx9++HXr7u21F69e2C8++8TWNtf1AGNzTqgdVvpXpy5bT2eXzc2+Et0KdHwHQwwmgamMZbIlZf1w6JPtdOPqFbs4NnZmWJKUPTqjdjY1WW+73bZJo5fL25133rFv/NZvWY3HY4+ePrV79+9ZhsYQRzkzud21tLZZOlewxZUNe/Zq0TYj+3LZu3Hrll29MmMLC280KYzu7UmIy6HOZgTvloOdhwaqHIg3tBy/JyQnT7jFHISZPDaqfrsyPWl3796y9rYmm3v13HZ2NiVypZBlioVbHeYaUGUoWECPOSBwylpb27JMGvpeSS5f737tPYVGMm7vH+jT5PTTT39hX311T2sLWgHAOZsayBsOQViTc0ByYLEJ0HTRFO5GIypSafQQUnMYQHmc477OL6qAZKp2+/YdZU85WhpHwMtmJZoE1RIrs3K+Jh3BtzQItdDBqjRdZMzO5oNWIZeGpplRMc4DPTQMtcdte3uIyFesvs5rk5fGRSWh+GcyuL25KY5y7DAuipfyoAyrdagoUM3cdlqCnuTX5AyKHBvE6PiYxuzYDENtpCBnisP7YmpY68V90XkuqdhOT7OWzhxYJLqpLJ3VVWhACauv91rl9MT2djbPMv7ilktmzUouc7vc5q7ymM/js3qExfVMZ6rspFSQvgrbfCYJcplD71LtTNQ4lERO5tCsd+IsWM8UGBy0/D3PO8AAdB72KTZ26HnsF6wVrqFoeqUTHWggmNCI0Ayh5YPSSDOEPTOUWQpDV02tgpjLamzZlHBUwsIdrrzDEmDz5Hsjas/lkjY+3mvvvHPTrs5Mmc9bbfuiNC5YZHdT007QcaagUIsTqbRFDg4V/ozjpLcuKFCgo7VJRfRBNKI9K5/Lmsft1oQFEIEpN3TZUH2DTCuYehzG4nqmd3b3LJ5IOs2r32ejwyOayBKNgDNVfV1QBUfyOC6dB80ZU5W6gF+HKsLp5SXH4pmcPhB4wCAKa7RQ7LVM0SgEOFBnLk9ZuDGkBo3nHSt5/InUnFFAoseVRjJrBQFajvsijRkTgXMtCcWCaEByaWR6gyGGSwYXAjqqcLRyGgkMWTJpNGcgkzsWjSTESoCeAl2c+08RLm2P13GUBMlWo2FlTXR55qC5ULjhwkmDzDkGiplIZiyeTKnJYVpM8wvbghc4ODhoIxODVuvDKOZUJlE021BaaRAcl1bywRwqLfsgP5nfq/mRiUJRz/jruQWBB7xG3j8aX8e9FZYFplmOExr3XMLxQNB8dQGtaxxmyRcsV9fZ8taRPXgyqwKYLEKMYWhemZ5TOJ0HUNOcQjUnW6wINQ4UsUJe1bHDZpExUI0aGehP7OX0ZVxcpnrnBjLQvLHMFmDj94niz74MOuxMSroEAnIfmZ7xTSi6MHCAlk6jPTV50aamLqqpJ1oAkJOvbWwK4Ydsu5Edq8aAyqA7wfwIKiolk2HtxWUEtb3raC83tzGeKNn4+LBNz0xba0vYalxZSxxtaR9K4Ih21qQCosAuGRoctJ6uTrEXKCRFY6rziYZKUcceTsYkVvo0EtQZx6mkTKY4f6s9HjVmgJRQ/usbW+XamMoWrMYbsCPCwhNJxQAwZY8d4q5XVIHFr2urq3IN5hrRCBCsy1qieKYpm56+dAYgAopAM8c4xSXKKMHl7HesNcBmijnqMXLEmJwtLi5rbfcP9Op5pDljyktxToPl0PV8+pnnNMVz9ghTJopxnnEmZzRobPw0TJr8noHn0qCysl1QvaHLM2WqsXw2bZtba6JT4lSKjpACmWaRydn83KImNLAaeG4w6WBzZ++GyiuALUtN6USroA9DE8qzI21olUsTLwr2xuYm6ckwtQAoosk7iO5rcsbeBNBOA8q0kvBgJmcYajEtgyEChZ46EsMltE7a/1bX1GwBAgL2AN4CkNK0cQ5961u/bX/0R38kGQMTDDRtMHFWVtZtP3Jk1VUY/ADmcSaRocZrL2qd0Zwx8XBAG+jZMACwtl+RNg+jiOnLM9KTArAyEOHZRyJBs0UDxH7A/gn9koKfswzTCX7PJ7UIzYbHTf5s4oxujKFQnbW3teg18TWcm//5e9+zd955T1l1WLazjn74g3/Se+nu6ra2jhbpFGlOh4dGzI82imeioUkTKDSVX977SnsYIBI1A2uLhhPQgT0QsIE4lYsXx+3rX/+6JATQZDF5iR0eag0zye5ob1ckAPedMHT2SdamzM9yOWtqbbbOnh5N7IhQArzOZAqaVFITU19yJkWiu6IGA/DwntF/YxbEOQ97DZAkncrap598ZuurG/a73/49m7k8rTUK2yediVsml9IzBrAkyUEya/uH6MYw9yGiI6jXx3pBC4ZTJEwo2ARMvUdHhu3y9KR0tOznL54/1b1paWqSuczw8KDVemBz5MxV5bi/c10Z2ASDDTJVXFldk80+9TITS+47dH2eewzR8M74+3/4n+ZKJPbVnIGcO3QJckFyQmvIlOKBxxZeotKKWWdXt41P9Ah93d09lkkEmoTWVnK5avXvKFa5mez9ysCqRR/jNF1qzn4t8uxXzEXtDv88OhNXWh0b+jYnuFTN2tk/4uY6uUgRHRDKB2toEi2G3I1nT19aPJay8bEL1t/br4INOl3/YI+FGrxW5YbqcJYDQ2dP/hM0uhwce1CdshW4mQj9y+SZJfR7d1XFejo6rL4uYMeHx6Kn7WxHbW87qika3Tijyrt331ZW1NzCnN1/8KVt7WxZoYgIusY6W1ttZHDQJkFCatz21f0vJRQNhhvtIBaz7eie7e0fWSzOBONU9qhv33rLfvPDD22wt0eUkYPInrKOeGiwK8fhsdpda0dwq0+Kdmn6sn3t/fetsaXFXs7Pq9GK7GzZUWTHyoWCJnA8eCtrm/b4+aztHsStQK5TLQGbYzZ56aI2GLLeEPSWC0UF+qJjgkZDA44gEv6znbosf1IyT3WdrHXZQJiaQNMLBDyawr377h0ZSbyefS7LYQ5+CmoKdZo0GodsnjBngnivi26H/uAnH/3MFhZXJZrv6uyxr//G1+3tuzRSTXpYcfBBfMui5iFEOErxCgWJyAGaM4psGikOJwcBKoibHoM6UCjoOty6eUsHCps4hTy0A5q1u3fvKncDdBMhPg0fvH4KRNGEygQKOuuaQojiS+sKmhOuhaWyHR3GxGsH8WLDRGcAKgkFEfpUR2eLlU4Ltroyb6sri1Yf8Nr46JC5qys2P/fKHj58IDE1TV4qyfSKYgwKmqmgJTsDgWu5WC0zCjY/ePegkWMT47Kc5fccYrhJQREaGR0Wx9qZdGN9X5HwulSm+Nix5eU5e/nyia2vLYviGMY6HyMIKBcIejESKkEIdFtVpVqGMLU1HmU6OcYKtTqwzidmoO2OtopX4VDuoNgxfeS6KWPHxaEW1+tXjgj6LYpbBbbuC+QRpc2HjolNDUpGraiaPFtQdKCEILofHBjQYcbGtbm1qdwfjAYoyDVtxJ3Hhe4UYwkKeZoOcs7g+1WJKgGqqQDOk4xNTg3Z1RmiAPrNVSnafnTbdjbX7OgQQKagySMAAI6pBE9v7UbUGPT0DVpLe6ejT6zzWp0H86Uj293ZtsTxsXlra4UEQwPik6ZKVu+hsIpFaM4r6+u2urahRoLXg504WXwc7DkmbYF6aw4362uZJqTiCVHRBBB4PGfZNNs2/+a19mTiEkJNzZoWHMlqOyOUneYBpyomINDToDJSVENX80PZhNJYgiaUlzsgExrRHIsn+llMPKVxRG9EHAJUL9woa50migaN60Bx5lguAwy6rFx0mnb0EUx/0UCvr23b9ta+qI3cC9zEmMrz7HCdKMTZ09mHaPCqQSvdNY7Oq5YAaYdCksnmZUEO1/84kdafCQEHdKQORYcIkk2GXVdvmzU04+ZVq8mZ9HZ+TGcAdTBMcc4i6XcY96HVq3FrXSoGpWK2F9mX/uboKO5c+0pFzQ17KHuDpopuB/Xn/TA1QKAOuAaKihFMS3uX5cs19mJxy+YW1+36jVvaE5ub2sRuWVpc0euGqggSTaMMzdROi9o7QHuZoK1trEr/xjPnxzUTNz6ZKuSthGFHPqf76FiHp9XsNrc2W1NLs3RPRGcgGYCeBhQUwmrd5zvTap/qQHd02lk7PAY8cdn01EW7cYPpMjSlmExTMAiDVmSuE7nYYX4CZa9ySiGLcYNHQa3HcVxkAZGS0gdSTEaix9bR3mKXZ6atr6/T6rynljretb3tDac5O61oz+GeMKGBrs/5RMEs97xgnYpDpr9QUuUOiDYXB2M56JaUv0Zl4SUfEHO0VFqB7S0dPRZubrN4KmeHxynz09BX1Yq5QAQJemiaJyb5yt47KYoit7pCc0aWEdPXJtVATDh6ejs1PaOwJeMTcIbziPUMHZGGn+tOoeaYfYG8Q5fPOyHPDx6r+WAiVF/vZ4YjnSvTGjTHGFnxwV7qmJPQqEHfdGhp7K1M9XgGaW5o3M7dO3mO+OQ94MycjKdFlUcfSP2B1oe4otPTE2trb7Ke7k7pbAAt8RdYWli1Z09f6Nxk/xgdGZF+mwZU07OCNxTrzAAAIABJREFU0xgDYGgPKONMWStNJDRrGjSMmogkkIasA51Qk0B+MkKPj1hLTm5oYwM65HbVPoBxsFigRAI4wYbKszdVTM0xjAXu8eeff6ZoHBycuRYC9Q8OtPdxjYgg+C//5X/Xz+X/MRnHVReQFpM8Cn/H64rgYsc8Ry6tMtrKSmfGfWCqAtjEc05INo0FToVTMzOKVMHpFGkFDTJFOpozpldMiqCjct+YQJ03hzwvTMn4eUQu4BCOVbujC2XijSN2nf5MPUZj+53vfMdGRsYEREJV5H7+8Af/qIB7BiwAsjRnXd3dduf2XWtsbNFQQfvvSdmePn1uX335UOcuDAOmaetraOi2BEahuwJ0h0kDjfOcRgsgz/VAgwuTgInS6OiImmlclLnePKsAcewr3JcW1hCNdpFBBNPurB0eHIsF59Ku41KNzz4mw7QiejMcrofs5q1rNj4+qjgrNJm4hb6efaP1+O4776lug0GTziZtc2tVuYA4otKcYW7IhA43Vl9dSJRIGlnFR1RVqR59M//GlnF3zaYFeExduiiHcDS0uLnPvX6lfV2mb93dillpaSVjmCl6XjUnEhJceHmNnOX7UTwh9iVvOY4n9FzQu1DXkB/JevzhP/6duVLJ44rjEOPwTiXKK1V0M3FN4kGDdsQDDOLAtKK3r0ObXAH6T8FxpWLzEXe4WFYDxsLmQGDChSBQhk9nyMx55tl5H3bWf539g3/FazxzZ+RAdHoyDnBuOh0/N5ZpBDecxY17JO6EFFe7u4fK3cCueGZ6RnxQRsTw3tH2uD10ihU5yjmjvCqJEpN039mMul5E76WTrNlpwU6LWeUZxQ72NHlqb2m2tuYWaY4yKWiOcdvdjgoxXVvZ1Iu9dv26NosFHKJevbT9Q2xYoRN22sTYqA2RXt7SaslY3D768U8sEt03b6DOkrmcHSXidpRMWTqLQUG1tTa32gfvfc2++eGH5ofulUlZbD9qhwf7Cm5mE+E9+AIBq1TXiLbVhJvmpUnr6O2142zGFhbf2MKrl5Y43FeYNo6RFAeLy2v25OUrO07nrVSpEa++rbNLY1o2laVFQqhXDAeFhkBIFsmE+VGkQIkCGUPTh7sd8QvECtDAcK8QtBYKaRsc7LW7b9+ykaFBWYA/f/rUCZAV/5dA2RMFgqOPufXWbfvmb/22DQwN24sXs/Ynf/p/2qPHT60+0CAa3je/8U2bmZ6yVCJu80z2NtfV5HEgUCDjyAOyw5pFN8eUiwOHjYYDz8lecjKv2MRxcOP/E35ILgnN2fLyiiY46CuZMJFztryyKmtdrHHJ/JD1qQJcC2c/0zFIkVOhpgBFfTLF2N5yQhvhUzNZbGshN6bBQvVhUUBCTUFLZeI2//qFbW6sWktTyIYGewUOvHz+xB48+MoKWcdpkUZCn3l+rYjOiIkFzRmFDoYHTAMpQjDfmLo8ZRMXydhqkU4nWB+w9s5Wa2pp0OskXJ6inuc3mSR/jQyjqC0tv7aXL58rcJFgeZ/XbcV81jLJhCiNIPFet888TKLKADEVORsyzTlvzmiQKQiYnGkKdpZBhQCcKRHOThR3/Bn0kuaNBovnm4KRIpOP/ei+XKQogilgcTFEkyGkq+zQJikQ2VB5HpgW9fb1ajorJ6ydbduVfW9WTp84jDMLlxFIqaLsMTZqJsAgXeyFNJo0BdDWvJ4qu/v2jA0PdolCBFBzEN2xw310URRE0FhrBEox/aj1+Ww/lrDD46R19fRbb/+A1gLB4g3olzIpUT/Y2KEjYgxEk0qzD/rLxMxHPEcorAnFyvqGrW04ttPoGjo7oLEEtOFzmHa0tlt3Z6/VkFUXSyhQHXSVjZfCmK4hsrdrr1690KQEACTc3G7xZMYOjw5lb0zBQXg6NB+asYsXxs0HnbsRlLpB1DQny9LRWQGMoEktYz5B1iETQHH5KSzR3MT0DAGUcC8pOtjHAUigt3JfRKM6C1KWvTs007JjFkF2EtmGiWNsp4ku8asxw6mWQoZCErSYgxRwoaaaBqRWdCjARoffn1OwNa6ZTN6JMQBEokEniJQphEwzXC45rzU1hyzcirtgUIHA7Ccg4V4vFEwKBYou8gHJc3QMsFgjnGGKEHHX2sFBzN68WZZ+4jzfkOYsfnQkGjpnIu8bMA6KMZMhDufG5lZRGgH0mlraLX1i9mB2yeaW1u3tu+/a2++8J5MuHPuYUnD20tTj1AiFEJppfdBnI0P91trWZLtbG5q4P599rmKJVQDaT25P+eTE8mRdAlZVTkXfTKYS2hPDTWF91gXrpDtjskCBjR0675lnEyCQYprn9qSMcc+JRQ9grxRt8tIFe/vt27LUP44dKDOUGgApwWklbxubqw6lx1MncMTlqrVS0WWZbFENGlRGtIEAxEvLq7a0tG3BgFfN2cT4sIWC1ZY63rOdzXUZo8iUq94xHaKJpGnGpREaJmeC1m9zo0w4YBIw/QQwOz05i0RBM8hEE4c/n0+HB9NVq6m1noFhCze1WSyRtt3Ikfnrw+YPNCgOAIF/NgvtHlMjZ4IPu2hlZU0NmnJH/X6xAKT/DaDZa9KzRUMFAAzlVdbeAbJAaZbcMmygEKfxqBg0Xc6ZGnv5Ys4++unP9f15X+0dLVqvGG7hQJeIp2UwAYWZj3OTDwDKixcv6tzi2VtaWhKrhMaM/ZhnEXCb63XerDGJgEnA5Oy0zH7o1hR2e2tDpkAtLYQ3t1tvb4+ASsxLYA09fvhEzBMaGPIshwaHBK6Rm8V+xBmg/ZoQ9QrusR41Z+iOODydkHLH2IRzBEojzxBNUCaZVlPCGsQlm3OdBoaJDM9vNXWmdEzVAiABOyh4AVi5Fz/84Q91jvJnPgEjmBryK00cGXE0NUS9UBMzQabxX1tdt/v3H9nuTkQgOK7S1KCCGBkWaGBQEauAuoecT9FJq1yiNTJZIc/y0tSUACHcqDHfYL2gOYPGx+ujBoFaSc4X94JzkMkN3wM9Pq+pq6PTGoJhATIORTctLSONPzUr+zMgExTDJlzEQ5imXZPc5sc//sjW1jZUExD/kc2n5MKIcV1ba4emeMhzEom0LS+v2Zf3H2g4093TI/Dh+bPntrW1LanA1PSk/CSODvfkGIrOlvtATaSsSzZ6AULotRtVFyE9Yv0BnnDG4EzMXtLY0mThZhzgg5LG0JQtLa3ZcSwptgRArByw93bOdL9EOlVrCn3j5lW5MTIMQO7x4tms6m8mgf09A2q6kVuliMPa27RsIS0Hat29KrwCmFjVWpUbN/R6a21qk7EffQHPEY6ry8vLdhyPCSy+MDFuU5OTqktYA0iFKqWifAUA3picjoz0W1dXi9h3yAXoTeihYFRwTrBvoyGntwJ8YrhBn8CUl0kwlPwf/NM/mKtULFRAMvgLJzzYsR4GiTiOp2xLKfVreig6OjvV5ITCIbkwcv0RMStTxWWOYJmpmex5mZY5ky5Ex2duvP92ILUzZHA0aY7e2aGJaVjHwj91KFdnkzgdhBg3FIsqeqHyMKJnU6u4QNrJG8FE4ZnEnNeuzUgvcnzEJlpR+J7j0FhyXBrplGsI6qySbTGFZBWbZxFef868gDsV6FxrtrGyaPHYgXW1tVpvd4+D2JHZckrWUt4WFxy3SzZptB6gZyvrq8puyuYzstjEFODq9JS1NTdbLpGy6F7E/p9/+pEtLC0ZwH0RDjbX1qqseAoVo9qawk327t3b9s6dtywG/e/4yDLxuJ3kHZ0HxSnUzDCBu4iB3V4ru1wSWrb39FqV36OHY3XxjVVOclYHWn8mqF9cXLXP7j2w+ZUNO07nRGsk72x6esq+87vftv39PXv25ImoeCBWCK3J3cqf5LQpsZHj9nOKBK5cI5Sup7tXxejKKgfBjoXDAbtwYcy6Otplt74fjQgd5JMbRpAfWhfCJH/3975jH/7mN8wfCNpHH/3U/usf/zdbXlmz0dFxe//99+3DDz6wcH3Injx6YPfv3VNRgWh/dHRYiCI5GNip83DhjAXSwyaDMNlB09BVNElfQWYPFAa0OJdnHN2ZrIN390RnGx0bU8PGxok5CMUAQcogMgruha5laKYq+r2aD3j0JcfBjLWZSqREZYjHnCmj1+O39rYOxS+w8XAwBEJkhhza6zl+xr4N9nfLEfD4aN+ePn5gD756IPQQnQaaKKYLxSJrlJ8FoMJxiF4Aak1BeWIUWL0DfTJNISSVYHGPz2M1tY4GhMJWBxT262xXZRwKY1ZTTSEbt9XVRXv9alb334lNKqohLhby/y9f7xUcaXql6Z30BshMeO9tAeVNV3d1sdlDTjeHMySHMxwyJiStZndnR7qUIjZWEQopQrrXjXQtaVfSSqFQ7O5wx+1y6NqzustXoRy890iHBBKZiXSK5/2A5oYu1IyKblZ3AYn//8w573mNnZJJQr5fpNFC/qCodVABoZzJGj8RM3+QSUxBlz+HMhezbLuZOHg9QuCZOkjzqQw/576HNo5CnXcJXYN/5iAjAwznWGiNuBdSoHPBcXFwMYDYpTJw0wmzbNAlxdcolEoqHJMYG6Cf9QLsoEXi/PJYvkBxRtPhdD2cgzR+IGjQcKDoktP3/e9/29rbYljdWOpgz5L722eh20WZgTB1cNlaPos0xg1m5NrGjrRn2KVj69vd2SozESZOUDzILUMT14JrVZ7w5ayadgrFYKTBGhNNVqpUbXN71/ZTmFZEraenQ1NMJhISG/vDulxbEq0q9Jnmpw9SavRiDQ2O2188UZP95vUrGUZ0dPZaIBK3dNbpAJ39P45XBRWvODVCGwmFvNbUFJM7IU0eDRm/WG0AIFarfN2cnReDnP2gfxT1aCBA73kPFKHcGXLkzOW0TuXWeDb5AnggHqJaBhzEeInICdzMCuapc677VQRiCHJu0QygQCFAcxaJOGdJpq6I22X8UjjV9Ixf0BphRxDmjA4NgKYhFrPAGZDI3mhpi1s4Wrfm1piKek3MQlik4zbpKJ2ayAA6+mGK0PBQjDAJglYXFRVobn5JtGV0F9xpnHdMJCFGKhja64pvijIQayZnGJSQX9je2aXmLF/12icPntmTmVm7cvWGXb9BwdVpGxs7KoQBBi9OX7ShwQFNwpicJWJRm5oas3BTzPaXF+3eV7+xe1/eUzwFbne+ulkj02Z0kdDh80eiN1Lss2/Qh8WbE2rMyG6iOcOqGvMpn8d3Zojgl6Ae2mO5yt45VYN2kNrX+pmYGLVvfvMbNjTYbwf7u7a1uS7Kb/9Ap5Urx3J9hSLGXtbE39B6m7IsAZ1o0nZ2k3aQzNjaGtQiMpVozq7ZpYuT1hjx2mFy23a2NlT0c85yJkCppqAFaOju6db3h+JIE0PzwrtzgEJFzVnxGPMUQIKy9KqaHvtgHgQ1UfYHw9YzMGyJ5nbRGrHVDzc2WTCMfTdGRqdWqXtlJOL0I1HpS9bXt2xtHSq+ywdjwouWFqBD1GBMCeoVUR17ujt1RzEhothHk87kDCdS6OCYCMRjmHd47ct7D+yv/+bvpHdjcnFhatzGxoesp7dddxzNw8LCsowszjVknKlQUcnyIg+MfSNt9+7emeHSiYyVaFJcJmHE2e77gsq39fsjkrgAbEKZyx1mzOPF7TRs7W3NMkvgfkTGAVCEw9/zZ89sYfaNGqBLFy9ZW2ubmma0VpzlojcqY7EqyQXMGZyDa6ohTy2bO5Qei/qxp6tH2lplWR4fa1LN9JfsVkAigHmacxoz2BdQJVmXNIzDoyNaFzhzwrogFge6qXNYbNZAQZm22Yy+FvS4b3/7W/bW7bd0XgF+CRjcP7Avv3yoqROAE2cX9yYSD2jLABt8TepON31kLZDnxqRxXZRxpnHDo6PyNjjAjh8GQKRBYC21B2ZFTDSZGNIcwvahQWWCh8EVtRuMhL6ePmtubLJsGtZaUhMdDGE496hZWec0zND5mXgB8KF1oxn8+ONPbebFKxcx4K1auVqwi5cu2ocfftfa2zoMKXAmjTY2KYBpcWFFWj0Zvpye2m9+c091zI0b1+3SxYuWz2ctGKzbyPCgPh9TIp4Dd7zceXHJzWal2+J5cd4ztIE1AGALUA7AE26IWFdPt9YQ58LLl2/swYMnmhijgTufSO/t8XVyls2l5HvQ09thly9P2eSFCWtraZez8quZN7a8uCb9Gfci6w06MWe3x183f8i5SPO/YCRs8USLnJWp+2lgo6EGMU+0LnKHjtKdSgl8IpqIZ8t0DP2Z3+O1laUlAUHEW22tb4gRMzExZFevoAl1uba8U2i2c3MLqlf4/2SnHiRxu1y1bJY7Eup8VOZEAHz/+qd/aZ6To6M66L+6XYoWdonHXZhcpNls3tY3NvVhuzhIBrr0+9B/uBC55Lh9oBXJve4s34pF7RBC6EHOnvWczvgfMBfPmjaXswMqzn1/3oiJ5iIaCaYXZ9MIzBd8TjgJ5z55kJKGiKmZLJnPvs/O9oFG0TQON65fsaGhbstmoPnUdAEzcvRQcXq9+pmhuYCYH5NLlC9a3YNj27EyfOKxsPk8ZVtZemMvnj607Y1VG+zvk+Yj0ZgQrQur/oZok50cw23ekO38/MK89FRrG+vKeCGnhY18YWJcLo3knKX3D2xve0eW7TMvXloJyktD1CKxRvOGIpbLn+qygif8wbfetzu3btry3BvbXl+1Qg53vLqslFXkhMLW2dNjPQND5idHJ5uzcq1mbd3dVg8GhLiXT44sYFWLhUOWaIjqAnjw8LH99d/93O4/fW77mUPzBxutIU5h3Gl//k/+sQ5GktpXV9ZksctluLA4JyTNOb1VrbMDRKfV9nZSsmcnl4rCKZ0mDyUvaiPIIY+cPBp0QJGGiKZl0DRA7xGuv//t37E/+7M/szt33xW989/89Kf2t3/7d6Lqvf32O3b77Xfs0qWLVjrK27//27+zhw++ElozfXHKLl6ctoGBPtEpl5dx0pkTOEAxSCHEBUpDBq0BKgbIG5fBw4ePbGFhURfY22+/La6/cynqUQAj9IPNjU179nxGv3/r5i0bGx3TZUBBaz50i5UzypNzGeTCh4JBPALoCRkc/DMFG6N6DpPGRswWIppmsXb3kru2tDhntWpJRUhfb6f0TE+fPrLH9+/b7vae8nmg3kJnNIM6TGYOaBWNTlA/D5NIIgamLk7Z8NiI9Q/1ayrAemeqyJgLsTxTrfxRTpo9mgWAQEw/EnHcQfO2OD+raAIMJijOAHHK6FN8PiuR3RUMyTkLy3aKHXAUUE6mJBiCoMGjaeWAwhyGy0ZTS0wScIhT6HtZz1HnBkgulzAxBaclIc6YMSAGZ0JOY8shJnt5AmP5fpGoNUQa9GcIg6QIgEopJLq1VUYoeXQzyQPlWZVoIDU1DUhzhmMj1B1/MOKMFtAABEJaJ5xfTOw4NN9554b90Q8/tFhDQI6VuDPSnGHA4KlzADvzF5BgnSX+oDLUNrf37f7jp7afTGuKNzUxYpPjg8pMyWVzclb01uoWDYf0c/J7iJV5Dg3xZjV1TMH3U2k7IsS7pdm6MLwp5mTUA1Mh3tis5gWOfuogaye5E/N7fdbd1W0jQ0Oy2U8l92Tus762Ih0QIZzHBY/oWmoEoZ6TmVMtCRUcGxu2gQHy+zDecNMj6Lucm1yMoiQytSLsXLCW02HRGNGcOYE8dtTOmUt0z7MsOoqbc53LeT4Ufx6uP8gpvTqo6SYuhdvkRmK2wZpzganQFs+bM5ehQ56YT2uOkGyenT5V3QV+MknOHRNsC/WoJq1Bqcy0qtHaO9plmEQTwvvr6Wu3QKhqDY0BodFMpaAAMTUjWkWGDWfGCmRPQgOCWsqehqbHP0MtW1hc0pqkOYPyqUY8mZS+kGaOzw+9CbQa/RuW6VDyYTsANHb09FnZG7Rff/XIZmYXbXr6il24cNG6uweV+4gOiLNj+sK0HEnzxznb3ly3o8OUJRJY6wcteUD2547NLy7KBRcQsHZa1pSWGBfuD4x9yEarkh9URRqAM2rC/OGA0GXXfJVEF6xASytXLIjmtq1VE172b750ov+O910o5uWO9u6779jw8IDtbG/aygoFTKMND/dZsZSxStW5lyGWZzqDbrZS9YqqXa4QLVG22blF29jcsWQqa8mDrM4UdDtQmHz1UztM7chshKaBs52iB5ALQAANF80OiPrt27dscmJcNELOBYxyaDDKOIuKLpdTfcE6hR5PnQMNSWYaUGkT7MF284fQ0EYtGmuxSs0rUAOtNtlo2WMavLqaM5oa7NeTSaaNhM46y3gmlhRrULJ0J5YL1t3TKekA5h7odWjgl1eXZITEpI+11NwCHbPDsum8/fznv7a/+dt/pynF2NioXb12yS5fmZYhG89naXFVhe0rGRmgb8SxmOijZjE9pqemdPcBfgEysocpOqGq8TXZp+xf9pRzA8YVMabmDNSfRjYWi1j2EFolmjJc/LrVTFyYnFKBj2bo3hdf2F/99C8FUGJgMTkxoTuAgpy7ESop74yCFXfqUJTz2KdaBTMQolT4fDgYMkW6evmycl45252ZTlgaNJoZnq10zGcFJu7AgINo/XFvhFkBC2x+fkGZbjRN1CzUkxjfcOZhIoW+iDPqnTtv24cffiDGENMv7q2t7V178QJTFFglzmWSdcb9idYXHRKTMXJNeZY0uNR5TIcAPjlXOru6ZKRTJ34G1gkuhR6fPhv7IJVM2Zs3s5qKykSmre3ss5ZlvkEDyWdHngPqh/Mr+w2aOc0Ha4t/bm1vsZu3bioGSfrUw5x1dfVYV2evff75b+yzz74wP/Ke1piRD06e7d2737CWZjSKcel9ARdYu7AXqPkAUFnHs7NQtVPS5kIR3tmGItlkb9++ecaawyiOe4KQea+aMBpTpn+8O+i9ek4waY6PXQ5esWBFooNamm14ZEzsgydPZuyre48E1A30j2ii5oz/aJIAYZGi4IKasOGRAYVMQ/esVz22vrxhTx4+l5Eh7Bf0atwN7Z044HZaQzxip5WinZROfss08/jEnMEA7DCd0+SM9cQ+oX5nqs6eZH9AZ6QuGR4ckpHSm1evrB2jkK5u6dp5Jl2dzXZxalSTZaZmNDSsveWVVe1F9qAs9tGHHxInUpfmDJAOTwEGZf/8X/5L8yzMztZZTBSrjPSVf6TwaBAkKB/wnZ3dNV1xYzykIoaX5VKwQe+rKmpAvV1Wil/ZH67p4wh0WjPRGs9Yi/8hpVEalJpHwm8u+/PmzIVgujwzUFqnOeMX358Cs6CFLQ1KNKTOn2/EZ5ufX7JXL16rIIcjOjkxrEsesZ7XDxXtVMig8hEIAQS28fiFoGO3TYGPqA8dQ6whaKXCoc08u2+P7//GtjfX5HbY2d5h0VDUTo5KMhHo6R6QSPhgPyOEgYA+EHu6b/LNuPRopLD5HR0atD42bDRmG2tr9vFHH9vjp0+t7vda39CQGipfKGwbOweWyh6rEXz/G+/ahdFhW19asG0CCMslIaBoCSgKGeMPjoyJxohb48zrN7afylhbd5d+cRD5oDNSxAT9cm3EkhVnrOcvZ22ZYiiZUcZLQywus5A//dM/VbH22WefKrwZe36mIkymONDge1MUtrd22mD/iO1s7cv6GqoP1X4kTNZai8XiEctmkrZP7ktDg0SiTDoXl5ckJsclEAT7wsUp+8EPf2A3bt3Sc/vVR7+2lbV1TaouX7minxH0LLm9a7/++S9tcWFeXOBJaKKjw5qetbRCd9i2e/fuCSnjAgepY6N0tHeeaZaiziEnk7EXL14K1Xvr1ltqzjhcuOxxJsUSmOYUp7v5uXlNa3B+pHGjmAxGA2Z+CoyyDkfXmJ0HmYPM4mZJUXBop4VTOcaxC+A3Ew7JZ6LBOK1WFMYN5Qer4otT49ba3Gjbm6uadrx4/swW5hftYC9l+aOS+XxoYQgHbpLTWXNzuw5/EFmcid59710bmxizxkSj+cgfxKa8Do2MmUfVTk5yZ3qhmhWJdjhG7LtvezvbVqs4O27e7yZoUDqr5ozL0ls3IZeVIjECLjLDeVgxQWCywTSL4hntQlE0IiiTFKpcag5B5jJxWgd+QUMBreZS4izicOK/hb8PPZJLDjopjS1cffY7FEq42gr29vqcruHIFf18TYAIHL8AbnIneVvf2baV9XUZzED1CJNLSIh3vigqcxRKBZrbE2yJwwImaBxAmaFmfOfD9+33vvMNa4j4LHeYti2Cp/fOmjNPTXosCtsGXNka4qJIn9Y8dnJas5evZ1VsYsTR1dFsUxNDNjE2YuFAUI3v/ta2HBd5rvxMXESg9h1d3dbTP2CeQFDmIsRj8PU72pvsOLdvc7Ov9d93deCWBv1mw9ZXNhSa2tLUYteuXLWLUxdk+rABhTK1r8+8h7AaSlbJbxhSQgXijIUpwNqgIZ6aGrfh4X4b6O8SbYamjTUDHZNmg7OZM52GJej1ysaf904j67QYOF/mz6guxDlEdRfwbmjOnB7N6UJYRzgJwpRAh4lRBBNBzpL9nZTMb7gbuMg0OYPDT0acmjIoh2jCmAgzuq67bDfGlh6/XBmZzNCYZQ/z0uMyOeNnZvrDhFn5hDJUStiF6VHr6m6yer1kHh/3F0HA6NoADyvSdp3r6wgYBSQIBQAivObj+3kDOm/ml9ApHMmVsZDPCyGluICOJUDD59eEjXOJKTAIN+uGDFHO3e7+QYu0tNnL1Q3bSWXtzp1v2vj4BWtv7xWiTFMD7dZNNP12sLNvTx4/sJcvnloum5Q2lHObqQyax93dA3v2+LGtL6+QSGkNfK7jIzvOZgUuMIXlfiAPrKnVBXwzDStr2lS1EjmcNPJEVzRAwWuzhnhM+p5CqaC/nxQx/TlW4Xbz5nUbHOy3ra01W1qcl+5jdKTfTstpWcDTyKDhISoF1SrFFDRt6Hvs0SdPZ2x1bUsTTxzbOI/HJyZtbHTIPNWSFfNZuRVDHeXsZp9TlLOuaM54b7Ap0Drj6EssBCAe5g1sHuO7AAAgAElEQVQwP/h5PdWqqKaADGh13rx5reKTJo/ptYLBfUGLJVot0dxhTa2d1hhvsXyxKlZRAY1MqWipw5xojrHGhBgk3H80a0zR0Fyy3pmwYECWTidtZXVR2hnyVmkeiWtgLy0uztuTZ090TgMacNahBYrFmhXI/otffGQff/yZmD1MrJhsMz27em1a4PT6+ratLq+L6USzdU4f5hwjC/TG9es2Pj6hdQitkeaMqQTFMhMo6ZGhslbKcu4+zAIkciZV1ZyxjlvbmOqX7erViyrK0aRyXnV398hYgj366Ucf27/45/+LGuHenl41ZwIOS6WzMz6qyd7q+rqFolFFAGGiRPYkdeYhzRma5tOyqJGXL17WGYw+F2dLNi9FP59ZLJWziACqRSjgTOI4+9FTQVVjCr+4sKTzHOaXy1PNKu6BifHTZ0/s5csZ3TXYwn/rW9+SngndMvfQ8sqK4h2gxANQch+RXwd9npy3t27eUj3wYmbGvrx3TywE9h3gHg0eeiyBfQBQmC6xPv24KRMHs6damSYNd0imnuStsV4AGF0W6Il+RqZpNGeZvZRo64Q5c6bGEujNqjqnr167Yn/8oz8SW4badm5+QfdjR3u3ff7Fl/bRR5/qTgaEIoSanLDr13iPzrmUdTv7ZkFuxdDvvvjiS7lkwgrQOaDpF+ycogBKHJ2np9C2ETiO46+TNLU0NzsjnHBYjfbmxrp1dLYLMCSMHJCWf0+Dubm7pSD4zo4umWaQd4ihH0H1rS3Q9xOikwIo6y6qYNiXl39Eb1+nGumLUxct3pAQ3ftf/T8/teRB2hoaEmJV8PNCgezu67Aw9Zq3JkdUWFMAAsdnZlG8EyITGOFSx9GcYaIGo4KfGSdw1sNAX59kSdB073/5le4/egGAbuqo5qaoDQ106qyCRcZ9tLaO0ceu3gU1LDUfzCHuC85CfhG5s7a2JsDuf/if/kfzvJ55UedS5bBVOGmlLmoMAmk5b9W5tCv6QUBXGZtSfMp2leYMi/0qmwK6S00PQq5I4uKjJ2DKBgqDHue3M7P/v+YMdN95gXDBuqnZbw0XOPRONW7lAqarBpngczDEAwHl883NLYorTEYRwvnRkUHDddnR0JwVtMSoHq8dpDO6EAKBqDKP2OBkkKA5g8KE5mx7Y8kefPmJvXn1VI5YNWge/FtE5qmc1cpeXZxNCcSxTPk46Bq1+NKHGTU0oBoSxBJ22pSwgZ5e62ppk7PN0ydP7eGTx1bzeW1kYsJauzqtVKvb2ta+wjDJWbg4OW7RoN/ymZQVj3MWj4bNq6wa6HVoBVpt/MKUcstW1jftC6hwhaJduHTJRibG7emTx3ZymLZWkJZ6TeG1q8srls0dk22vQvKITVmtW83jE431+vXr1tKcsJkXLyyZzVp7h2uqmJoxnYKPu7O9Z9Fwg5ozLO9Bk6EkgJwx4o8nEESCEh1IB4GVOPkXY+Njmmx09nSJggftMxgJadQ+Pjkhu/uvHtxXtMFbt9+2sclJoV47mzu2s7Zpzx89kQtaV3eXtGUUA7hWsR64EB8/fmwPHz6UtoOCm00OD5t/5uDClpeiiakYxdI3v/lNcbC5UNHOwFfmMmN/QG0gm4ypD6YhaBvrcpuiWylL6M56dXbKFLI0ZUdqzhB+Li+tiOrK5cVGnByfspHhMWen7fMriHGd97G2bB5PVZTGUKBu21vrciVDlLq2si6DGzKfWlu7raOtz8LhhAUCjTIKgCPvDVStuTVuV65dtaa2FlGCq1ax02rpLOiXJQ/YUbfQWU4difQ4kmI88vTxE9tcX7VsKulcOCtVOYlBI0GeSXPGtsS4m39wRbpHEwamRzQYgDYKi69WXLMFvYHDFTG3zycbfZozaVfI1sHYIYCpgjMFYaJBMwcVChoQTReTMwTvPC/eI+cL+59wdr42Ll4q+tFbeEwIHTbPIFKZ/JHNryzb67l5gUhdPf3W3NKhHKO9/ZQdpEAlse6neCN0OiD6QnNTk4oYgKFvvf+uffjBXWuI0DigvVixve1N/TMEZEAI1jJ6Mxko1T2WL5XNy0Su5rXdg7QMa3LZA0vEwzY5NmJdHR12lMnaxuqaAqTjjUz0T6WrQnPW3ddvkxcvWjSWsLWtLVtaWdNB2NnZZPVyThNV0L7engHpQjbXt6XTws2zOdFiN65cVeGH3f3m2qpyoQiORqN5dFyyoyLNGbQydBo6QTVVBR0nB3JifETh8VaHI0/zi1g5pz1IIa+cLK/X4hFna08BxZ2hMw5dGoHHNQfQOWaGuWKeifKZY5vTEGOFj7aWRDKf+Tw4A1ctnTqUS91pwTVbAByc5xTZGG2g8eOfoUvy/eueqhXktHuqaRmXO++UKSlF/uFRXkJsqKFMfQCDlG0pWltRDcS1G5dtYmLA8idZNaR8dgA97iH0dVDmuLuc+Ylrzvy+kFVO0aKxJbyyi97cWtOUDc0a1FjoTdCSHc2RDMiyaG+Yk0SjfBan+Waa3tzSZl19fdbaP2BZTKrKNfvdD75rLa1d5rWAwQqB6sndhwsxDoyzr1/Z5599ZDPPHtlh5kCmDUODffbOO+/aB7/3fUvup+0Xf/9z5XPSkEX8fqvzjkqst4AoWlD+KFCbWptU4GI5TTHJX7AjyuSd1pmQhqwhQVxHWM9ORj9MXcntKuatMRa1y5cv2kB/rzRKUNuxsx4Z7TMzCixqA5f3VDoF0ILW6KjaoVCjtOw0Z5tbaFQcJQ0Qtrun14aHBi3eEDIIC8BMFPGYLFF4E5NCVACTeM5eilsAuxvXr9qVy5c0qWIN4lZJQHZqd1emWtQrNGuzas6SavIwaoJ2aRRP0YSaMiZo4YYmGQicFMpWorArlyx1dCQDINze2lu7rAE2zVmDBtUrlUrrswBa7+5tSftNcwb98/qNa3o2PHtChZ89f2oFci6bEo4mG6H5Divz7/79JzY/t6iajHoiFPJZb1+XXbk6LRZIJnMsSjB7zmk7C5ou0XwR10IIMtozACxcCAFKaBp4DzSl7FtAFKfxPbCdnZSdnOWMriyv2cH+nmz0BwZ67Zvv37W7d29bQzQswwso4LB7KO6fPX5i//7v/lrTHRgS0JCRxUjXFkHzHJelPE1IIBSW+QxOpYfH5DkWxcbifGBdo/Um8icRj4tSmz5IClAGjHP2865O5R6BbYEJFpPzrp4e6x8YsGgkZgf7uB/i9FfRxFHuh1vrmrgQqo3ZBplhTMrRSU5PX9Bd6kyAgqIeFkqATUU9K0KY11fXdN+MDtNgY9TTZve/+soe3L+v+w4n7HOaKEHMAHcnpaKKfYBSAbKnFTXB1NtQ2968mZOkgqgUzkvWIY0e9QQ1COZWbS1tltzZt5WFZTvIHohxgR4YrSeRQu//zjftz//iz23ywqQ0XXPzi1pHnDGff35PLozQZgeHu60hFrQuhcZPyaGRAGeiGx4/eubu1kBYxiBraxtaUzQsyDRYVzSmJ7gfHiODcBMXGhfOYSilmGN0tLfpGWDksrS0qGa3raVV79YZ2sQlZ1lZX5FDZxd6ukSbHR7CNMorMxddKqYm7HOeA9Rg6pVSKW+JZqQLrar7bt98y9pbOqU5+1//5//d1lY3NPnlewAWER3Q0pYQQOIPwXYySZvypZJMwmDMAfyh56PWYR1qCl+vCSiJN8UtnaGpP5QcCSr52vKyjPwwRoONABss4PNYS1PE2ltj1tPTKWCC+xWwhD22vbMrQAR3TiKBoDjCBgEcPjrO6/0DJP7X//1/Z57t9e06KBP6KC4rFT3KbUJkffbUpe1zmhqXH1PTRST7YCV7++S0AjJM80ZTxn8TDvl1kbnQvaA4qP/fv6QrUyd2NjmTbsf9Vy5wk+/rDhtZdJTL4iPzkOh0sR12BQGukNhjoynx2vraukK1oUGxoHFrCoWc7W8wHLBCKX+W8VOytQ1QEFB57LsTmhaCGoJGVCtFO8wk7fWLJ/blFx/LISoWDSlYE2pXci+pgjsUwJygSbbmDRHs0cdkYw0nmMkQeh8aEMTRoAghv1+6NXQ7kUBIRgYvX72ywmnJunp7zRsK2X46bVt7B9KeXL50yfq7u+zkMGtBT90aggHraGmyEuGf5Ikd5TT5HBmbkAvb3NKSPZ55bi3tHfad735X2rMvPv/U0rvbpGVbHU4tIYkbG0JIEDmHGxLW2NxmmaMT29jZk+aLwxXEA2cw9GzQbkCDQN+YJtHpM4olhqCzrUdNAqgjCx2U6yBJtk9Gbn/QoaDQYA/v93rs2rUrduOtG3btxlUV4Svry0Inenp7rLe/13Z2d+2jTz6V2cnbd+7YlavXhMDt7+7Z9tqmrS4t29Gh+++vXbsqe2H+4uDAHQqnJA4j0Aomw3wmWbdDd6pWFWmA2BYUCk72e++9J94ztCUaAMbP/QODQoFY6zRtOjSbE47jXqEgKZo3yJpDN4VrInky0BeP7Ch36Gxg9/Zt5vkLKxXKogu0trTb7bfu2OWLV4SOQgc+zB/b+ta6LS0vyp4cPj/0xr3dLem8eE9Miitn4fAjw5PW3TVg9TqFLE1Nwto6WuzkJGPRxqCNT45LG0rRjbasKAFwXnoH8riYBHCo1uUkgjC+YDPPntnnn31qS/PzygUrFyncIhYJRpyDEZMBjHMwASI7B5Cm5qjLKs6jmDS4TB1+303RmbQ7SgsNFwibc1gM6O80b5iXnGeoMBmiKeLio2jiF7RLUCd+ft5LXPbXUKDRAoXtYN81kqCpLmjUrwsCRA1NUfooZ6/m5+zlmzdWrtZtZGzS2rp6LZ05tsXlVVl2oxViiqlQYI9X+gOyTRACI/B+69Z1+/3vvm/xGBOHQ9tcX7HtrTXLZdBRIKZHsxW0CmyBIE6wQTUEmOsQnE6eFrSply8e21EORLnbhgcHRQfc39kTNY/mjLxJprvoeDq6u+36zbfktrqwtGxPZ16oAOnqajafB33rG6Gura0ddpwr2MbajqUOMuLeN8eb7cIkGs9uTQrSBy47D/oaRWAmd2JbO0d2mD+bIokSSB4fmhCmr212YXLU+gd7rI71cBFtWk66JrSHrvmuWsjnswT6o7PsP5BVil+cy2hylWOm4snR5BV5wF2BIYNyzzhjcWfB5hvXQZofaLIeIdVHWQK3q1YpkRuUVjOufDSZ+gQ1qaWhZ+0BurHOuehPmZyZX1Q0BN+uOTuxzOGh8swAdDjHmPaQ5UVuEc5zt25dsbGxfgWv48AmN0hcfTE+qVX0npikc6Y4XSIh9D659xFGzL2oSJCjrIolmBKixxIQfFIQkgylR7StKgG6eWMCBxWWioEYDCz+2zu7rXN42IqBkJ1U6vY73/rAwqFGxcO8ePFGk0XoSlcuX1FRcP+re/bZJ7+yleUFq1WcVhr66zvv3LF3331fNLtf/eJX9uUXX9hR5tDpzjxe81RrCtT2EwtSPFEBRYPmDXjVbNUlK/AoXB5HVtmsn5sveL1WIidUd6WzQydigaDi6YsX5Oa3ubEqt1cateGRXgsETq1SwaGQr8Vp7aZmNDuAGPF4qwC+V6/n5dYIawf7eChlCOYpigb7uqw10agzRqL65WWBrLj36bNx/6+vaX1AOSNX7K2bNxQeC2AE2HN0mLGVxQVRQZnCeuo10S/ZK5g6KIfJi+lJyIKhRgtF4gqiDkfj5g3gSOq3U5w+q2VLHx9L1gHqz9kOYs89RYELiAyLhmeM2QfZSK9ev7Bi6cRGhofE+KB45GfZT+7Z/MKsqF5Eobh4k6BMisgPW152OY2Ai9QmmUzSmppjonpy/lJYQ1/j7GJaQxF8HqZM83br1i2di9RjAguOnREGNZHLAIMxAkgVVFO2t5tWYwPFGCMJmhgooGRy3rx5RdMzKHUAWJxbAis8gAfbtr+zKUqfC+NOy3ZchhFR15wBYmEqIwpfR4fFm5rEWAKUcqG85Nbxyy8DIJofWBK4YD58AOCalzEFTQu1JuciBTVrkGkFxho4i7OnAKswW+NnptZ99eqlvX7zUtqhK1cv6WfA5AOABtCJ+BBATReq3io3VWQDvGOAJABXJmfcOUODTnMHWPTyxUtbWlxUzYv5CuuI39ckNhaTCTBTQQznoM5zgwE8UD+icWdyxhQYcAmAjqYO4JKmhKkZrpPERext7tnLmZd2kNmX1olAcoAkzrA7775j/9l//hdiIOEkyP4AtIDt9tHHn+jZARRMTo9Ye2ezmtD+/kHRGcnh4r1/ee+h1hyNNqA002kmnfzdRaTgFF0yn7dmucyB06TjH8AEqavTpi5M6rmxD3k3akq2NnVu4hTJGuO9IR+Zxwk8m1JNNTo2oUnn/l5aJmft7T0C+pkkca8oxihCc0Y+W05srLb2ZoEFt27csrAvIhfbv/rp36ompflF2sCz6+3rthZiOILE51QURI0JDWdw+hCH0KLWLzo1MEr6CXLHAJ8wbOvt61WjDKABw6i9udlevpixlzMzAqybmxKWiMWtMRKyxihGaaap8rWrV7WX+XrsBVhaGFFRtyjfjMYZA7VEsz4LekR0Z//FP/uvzFMqlOrk/HAAkxjOeB1KnwosUHGoIz7MMhj1OW0Zjlo0WpqYFbEGdk2UhKQBXLDO3bNcYBkPVWn1os+4MZgjQrkJ2dd5Zw6k+/ov/h13wXnWGZcp9tA41yAwRKjIQmNRCHGOgJ460Rq8XsJFMW1Ak8LhxZ/nZ+MbHuehSkQ1nUHoyKE3PXXJ+voHLI/NJqYHuDidnNjK0qJ9/tkn9vrFjPk9Zv09PdYYjlgWPvy+C8LkG2MOQkEyOTFp0xemJMqnSeQlx5tiFkvEVAhgL6zgwPY2JHXW09Up3c7TZ8/U9KA5oAnWJGVzQ/oxBJgEUJeO81Ytnlh3W7uaOxozUszhb/N5o7FGBYOSlZY7ObbRiQm7fedtFUePH923VXKOGA/XalYBCcqfqLigeAxH4tI6HJ6UbHZxxfbSGTuBBgmS291r09MXhRSvrq0LrSRGAd5sQRa5COQj1tPbr6KFhYrNKwhyMrUvis04+qe+Xk1GsFUdGem3b337PaHzbLa9/U0hiky/WC+Plc32ldDTmzfftne/8b4aP5BIXIpAwEDQOIynp6esS8+jqIYLjvnyIuYs82q4oH1QFEFFpElDk4DN/+vXMzo8QI2uXLqmf4djEcX6wMCQXO24TOAc+2gWmJAg6g7gVAZFAapGzap1R3diYgB1RiGNWXjprhBbmF0QJ5rsmPa2Lrt44bKNjnCpNkrTQRNwkNqz7FFWRSziU94tYloKBpknnJkOxBqhMcJJbxRVF3E6F3ZzU8xyh/vW1tZ0llSfkLMWF6ryWErHTogOIsi0VU2ZC9OkmZ15/lzo3y4h5lnCQksqguH7k+eE8Jp1ToPGnmVixn6k+aJAxs1I5ghnjowUs1xOQnHzblrC/1Gx7vOd/Rls8dHuYARAQDXaDeeCyTdh4s6eAXkCyMHVjqk+SD56Aho1xRRsbGoyxx/js1CocTBzJuTyR/Zq7o3NLi5auCFuwxMXLBRrVuAtxg0H+ymFV3JhQt+EokdjRyYiOhUuSIqRDz94z/zeqh0fpmxna832dzY0OQN0UNYWeiKZTMRFQSRWg597eGjYpi5cUAP38tUzm194I1QW0xymEOgvQoGwDCoo5ni3XFzt7Z32zp07ogyhR7h370sVEEPDfeYPVNTs0dizfwGimJxBy4TuBn1kYnRczlg0rTRMTfG4Jpw8Z/K+Fpa2bQeabOFEFw8untw08PkRmDtNSacCoo9yaTvKZUSBAx3UGLVeU1PGWhU1kdya4yNNiris0YacO8JR1GMAIBmxF02dX4WY0x1W9GdZH/w8RDLwrqHWnEpv5rFaua7mjGYUeq00joi6Ay6+gCbIF6hZpVqUbgUtYalcVyEdbWyWIye6Pyjso2NjNjwyJDob+h/o1vwzFudXLk9aW2ujHeXRg6FLcNpq/g7SqvxCv1f7DV2S3CXrHuWpQTHl8zMREwh41kCeN7L8f64naX7SGWc4UzhVMDaoPFpIQCI5hUai5muIWbJUNl80ZpcvXzX2PTb6z56+EBvl1s237M477+iZf/rJR/Zi5okMhMolwEIyhpr0bMhwRN+ysbZh62sbVikR2hy26ik6UZeDBIWMuwfWCqZVTtJAw4RWQFZDKgzDoYiVcFeFyF2v6Z7kzqWJ40zEcIt1PjzSr8BWaNlrq0s6+4eHaPSPZdzCmUHUATo9Gp1CAQdNdNEd5vWFbJ6s0qU16V729lK2srKud8eU6eL4sA31dugMw0hhaWVFxRU2/wJIKmWZXNB0XZgct7vv3rFbN64pfuIwk7atzU3bP9ix/b0dBdsi6AcsBJDCWIVimqJJuLMnoAafBi0QbjR/KGrmC0uPVvMFLV+vWxYWT40mNyFqOWtS4HLVsXzW1zekkwRYdnfTvN4ZOjPOKd4RzS0aJgr3c7YSIAZTX4p44lOKBRfazMkIZRzgFwt1GlbqKsClvr4B5XTxdTl3pXVZXtK6pWFAmgKdloaJcxcNDM0AekiaETEXGuLSmaWSAIwEjBdtaXFJNvpeb81Gx/vlPUD8C3UM8S44RaIVJe8MfRGTzc6ONt07r1+/EvODnEuaIwA4vo+kGIkma21rV0NGwwbVOIrhj89vfnStXgCOuDL+ODtwbb5//75ot+RX8TMCeB8eHaqJ40y9cGHaLk5fViPAeUpjSMM4Ozcrh0OkDjMvn6l5pzlDm8i7wPE5d5TV+oEZBOsJUB9qdCyG9hmtrcs1VHB4saBJOHo/6g5idnjO1CRYxzOV5BzkczH8cP4GVWm4uKe4m7i31lbXVKfwjGmCGHhgzc65TxMDqMP5TIOAidj+XsaePZ3RtLW9o030f85s4lygE/+Tv/jHdufuHVHm9/Z31XTTiH/88cf29MkTeUcAnsCwQSIAGERDhA60o6PX3rxetOXlNQE6Mgqp1gTCkwsHnZHBCLUdexG9MZILzgumVIA7aH/Zm4DC/EVDw19MP3kn0v0ek+FL2PamVeqnaoAwQwIrRgMeDmKU1uKYfMoKo/nD8CQgzdnR8aGmuJg2MQG9fPGSVQpVe/1q1l6+fKV6CSokwK9YMC1N1hDjbnYxFaqnpAMly7Ek5h/UdMOgCJOnIIwcjGlwLm7V1JKfJ5tO2YsXz62/17ECHuD+2dxiHe3t+pkjoYDicqgT0HpDy6U55LNTLzFwwI+CWgVtK40zv0LhqJ0US5aFYVQo2j/7b/5b3BrrytDlcBDKLjtORPoOUecL0phhFkIXSyNHkchjL5+aDlWKNv4clxY0NjVnfv47xcueTd1+qzZTgybXKqz2uR/owPgd3N1cBsZ5iO+5uxsPBl0EF4gOm3pV1AnQKBoPDj6mPC4/EVcxUFlHz9Ql6mZwKgxFe8iDQIX0tX72s58J1acQunjpkp3Wapahucsz9TiwmWfP7at7X1kmmZZ9Pi6NOLXgigbvFC42h7p4wg1Ru3PnHbt++aotzS7Yyxcv9EI8fH6faXoBXI4uqKe3W5OE0ZFhaS5+/ctf2v7enkahCE1BYFc31oyOkMVB8HU2mbJCLmeTY2M2RjL6aUm6GJBZ0CPW19EJAbj7Vq5XrX9wwIbGhoSKsph2NzetWihZQyBgUYoADwQ18u2gAtWsd2DIilWz2aVVW97ctqNqRZsXsebw4IgVT4oSre7s7ilLDeTzvNhi/AwqwF9oQFjl8KKhc8BLfuvWTTkoxZoStrm1YYlE2KamRs3vr9phdt983oqExlyWhB0y9frq/iNReKYvXrMPPvh96+8fEvqUyu4LZaSxYnGTEo9ZCRcF6Boh0huriHzjMvqA9gDNggLJuUn2Wu4oZY+ffCU0aGhwzAb7h61wVLSdnQMLBaM65IcIr44nLBgNycCExiwYCZg36FVBwqQBClGxxOXk6F4g7rj2cOHBT6fJUSgweWDYx/ij1hxvseYEmqio1upxISdrW/oesr+gXbFmQauyuAwWTwWMUBRS0FOQc8jx++hEueCZttXLJ2rSCAjFgAUqL5+PqUc6w+FK4KyzzUfcT04SSFgmndV7xX2oSpNZLOq5OAE3NnXOkIfv67KbOB44ZJ3RBxeQM30ghBNTBmgrJ7qAQMygPNDI8cRkx+11zZks1jVdq4hTjkD93O1VtstnobGiTECfa2jUhAXnTRpbLu7c4ZHQdaZealLFd+84M6cI2DGUpYVZZYVFm3EvHSYdyLZ3UraxuatLtzESMx9mFKWSNeKI2At9F03NqS7Ad+/etrt3btlp6diyqV0ZtSR3cWTLarIfIkMKt7PGuJxSMYSYYdKVz9vo8JDdvHZV72fvYNuW15ZU6Le0tCmXUFbcGJxQ5PNZGuIClrjI7r571/p6eu3Nq9f2my++EDqKAQBBsPvJXVE9AQR2t3dte2tH1FmmnRjyjI+OWUd7hy4Cigdoh04LCi2rZMl0TtqZHKCFGAemZ5U5TGmyCi2jk9Bsb02ThjzAQR0QxqMGzVFZHb0QtgQT56y0IlBEItZAsKbEwk4jDPULkbePcyII+k9IeUVTQtYKTSNrkgafJoBYBho1JqS1CllhaSuQW3bMeXuqewfg0AVSB83rY4/kxT4onFatXPOZL9ho8aYOK9c8trufknPn5IUL0pRgL4tpRq1ctO7uduUK9vV2WOEkrbB17W+aMqZDFWdcA2WKswQ6JMUk7w3EE4MR6Ek0ZzRpSmgRiOBQZgo6LKUBCTVdLBT155ikA3QdHKRE9YPeQtOmzM2a2fbhsRWqdRsYGNZ0HLH+zs6e9fb22/e+9z2bGBuz+dlZ++yzj2xjbdmqGJYUiLkwa2mO6w6m2aLI46zAsApHtACRG0XCj9FCt1iebKGkmwLjOsrfcfjUuqA2ICg70iBwhJ/VzVfretZ+Jk8+h0hzHobDfhsa6rW+3i7tk9XVRRsbGbKR4V6rV/Oy+5e5UKVmoTB2+mQulc3rC1tLa6cFQvYYV34AACAASURBVI22vr5jz2fe2EHyUHmOWOpvbe9ZSyJmlyaG7cJIvwA/KEArqwCAaRmVUPBwHmGggKQCfQiN2bUrlywRa7Tk/p6tLC/aLmY+JUKDQ6JgNZAtdQggVRStiTMG5N0fCCvXzBeIWhD3Qj4v0yzekfksV65ZrlSS2zPvl6k/a4RpqQDoOqBCUmc506nFeaQAS3JlpRYBqGQPMaGlWeH/c0YeZgmbr1kDTIF4QmCUMmSt7mi7p+Q0kflFeHVC+xsQCY0Xhg2D1AtNCdU1TBExhpFPgN8nFgNACEUnFH3Oa36PX1DsOVdPi5ik4GyJRMGnNYp+0OOtWEsrGkm0ThFpttDWYRxXOKlY8aRih9msJgcD/T2iX66trdjCwrxlD9O6F2ARAUDz+TinKcrRFEK/c40LpkAAMyeadDLRiMVb5Qfw9PkLZZC2dbbK0AMnUCiKNKq4OsJGmZyYtuHBUWuKNwsk3d4mxHld4cg0pIAj0EcBRDnbcTZk2ojeEjCCM/Zc5wX4z1nMz8a0mhoTi3+ZqTA9ErvM0WtlABSLfZ2lGkEHe/aOz4OcsdKHMsu9Cug5Nzdrr1+9ttevX0tewbnAhLC7s0s6Np4HDQJ3IX8Oplj2sGBPHj/T9yXTFeo0Wk/2LDEW/+A//Y/sd3/322rWksl9w+Xw8DBtjx49sFcvX1lnR7uNjY+IWcM5y4BlhVqpodm+8Y1vyZDn2bNX9ub1nJpnNFPUl6w3ACt8BugNmEqHfH5RqmmCmADzOQBToYFjnIH2j/OZwuZc4wgLCykMd1c2lzHzVvVz0KCzlugxErEWMdlwTqaBwg2aporeIpfL2PaOA/L7+rvt5o0bNo7eMXVoL168Es0WPwkcavm81NnQSpFTdHTB7HLOyNw752d4QDWN13JZ6jQHHgPM0qi3tbYIzKdhJ1ZqbXXZ3n77LWn1f/73P5OUAydmTQ+tbg0whgLOLIvgaqbWAEUEqvMet3a2VbPXPR5r6+jUHgiEcb51TsK547z9l//0n5rn5KRcd4n0XNlVq2FsUKepgdrohlhO/4XjotuoGnmWz/OVHO1B+Snw84PYeXucqcdZYKf7+3/wtdDcSZPkaC0cQpKX0fBksBs/H7E3aDRM0UcTxsZhWsIoFJT+5s0bujjY8HSmX0/2yM04m9BRBEoXd5alxIYQHbPi8noeP35kv/zlL/US3r17167fuGEef8AOsoeWSmWEZjy4/0BCQ5D1gd5+a29pE9JIYwZKrAK3WBQFC/rCu++8Y9evXbP0btJevnwpYxDClVNZRP0p8bonL4zpAGV6BzcX2tpf/dt/aydHOXvr1i1ZyOL+k0wfaKLJQVY9LdvG6qoVc8d24+oVuzQ1LV72yvKypnO6C7xm2eOc7e7vCdVkAza1JEQNo2koF4pCpOJYuBOETEN8UtIYGO5td9+gNGfL61u2nUzbMcVSKGIdnV1CBov5ohAVwvSwIocyRLFF50/hzARSdrlQltBs+L02MTZq73/zPbt567o2Bw5NSyvz5vVWrL2NiwW3wKL1dLda30CP1Splm3vzRhPNhw8eK1V9eGTSfvCDH9nly9fE25559dQePXngQhFDEetsJ8AzIorA1ua2fhXyJfvwww9tZGRYhydFal9v7xmVpNk2NpbtwYMvhIBh2drd2WuH6WPb2dqTE9rk5LSoEY3xuMWa4tIMJlriFmC0zjSqXpZpAFl4TMtYi6wBaIkYkuDeI4cp2W6HNI3zWfDsEuPiY/pEUYngp6avxQGCoQm0FJpCijveDYUTKCDIsJsUA2LgsMb3DAqd6e/tspZYxIJ+h6yimYxE0XOQdr9mqytLdphze0vrlrCvOv8tFypU0Ly0ASFcT8tlNVNOX+ryCmVUgc28DA3Q7OXVeLLwuOBpns5NIdBAop1gqgIKqgahWNC+5PKR9kwmElEVKW5ycqIi2DVnuFlBUaVgAGAhsJvogagaViYPUIfYzwALc7Nzjp4LBabNhWIq0NnL5O3YllaWbGVz00LxuDU2t1vqqGDbu2mZgfBeYuGY1cvQ506tIYJNdItCtKEPDY8N24ff+ZZNTY5a/ihjqYMtO9jFBp81Bn3NJ8AhhtC3MS43wEePn9qLmRfmrVVVmF6ZvmDNiUY7rRUtc5hWQ4wRhAyJyjShJgc+tg4FP00vDdZ7d79hg/39Nj83Z198/oUmYOMTI9bR1aoMQdBBzjFcHpkoMzlj6k7kBRlDsAt4h1BCefa65M7AK/Q0FMjQnMj7K54WLZ1N2/7BrlBkKFONDREV6WVCVktFNe7Ed0dwYERHE8TltqZGjcIW/SwFVUsCajM0SkcF4rxHB0b4N1MHflVrNPAlOykWLZXBZbOgtUajT1YZzUAoGNJUkSaNwGEa8Uw6ozML+ul5Dh2fwedH95y3XP7YCqc1q3mYdjdaA6h31aQtRHPoKKvdCr4unhxZa3PMpqfGpUuOhn22u7MqSjFrmLtRwAEaORggaspCasY578i3kib7lH0C/RHNaVk0zMpp5esYCWdp3i0XNta+7j+ZbR0r62hzY9u5j4Zxy4NueWrZwqltZ4/s4JAA1E59LyyumXThXPvBBx8IIPnis0/t0YOvZFSDSyOURvSF0Mcp3ABNoXMzPQNgBSH31HE7LikCBnCL88mF6QKi5C2TTcr8RffrGeoLiMLPTBGB65xasXpNbA2+x/HJkZXKBQsFARz7bXioT46mK0vz1t/XbWMj/Rb0MU3HtZCpXF2MDUAJNN9ef0RaUH+wwQ4ODu3Lrx5rsptItNna+pa9fjMv5srUSL9dmhiy7s4OUViXeH7bUKsCosdxnnCmk+fXGI3Y2MiwwMF2dM1HOYGUB6ldIzkIK3uAz1g0quyo/NGx1tfe7r72Bi6aOEnWaWjPaI1GXEm5asenFUuflOykSlZno5gbAEOsS97LOQhFM44WluJ7cWFRuVbcRzTz7EVQeqbWHZ2d1tZOdAgGETgbEtzdJRt2QC/2hstzhK2AvCOnWon9z985P/n+o2OjcmdEc8vXd4Yf+2f25YdqzGgCaM5wOMZFls/I5AegCpAAaulpkbOIewumC19j17x+GryK5QvYqHvV+PN5U0ko/KdyEgUELZ4calI5NIQJTNFNXlL7qgtxooRWTFHqfrXrXGfSCIDARIX7iagHge7UGAHcNk9tdW1D+uzRcaziE/blV59bMrWndQ6F7PrVm8p7bGlut8Zo3Ionedvb37ad7S1LppOaYFGY0zBmc+hKT3Ufcl9gyY5nAgAmtRTAIc0VDpTzcyuWy51oHwEqsifY92JzFYt6vpyz3FHsb5fhyITdmUlIp9mIhT+TLuQvVd2LMzMzih6AfkpTwdnRnGi28bFxUVDdwMINKzi/29o6LZU5tvv3H+r3aYhoOKHJQlkfHx+xP/zh9+zu3XddHufJsUzGYBrhSrkwN6cBCuwkSZkCQSsUodwVLB5rsSuXb4pavLm5a69evtH5BEOKKRLgFGD77t627vmb166J0kfjTf3M9ItgdRplGEWsr4nJCYGMnJ9QLKlZeMfQZAFUmGTGm9COtevupq+gzwCgRHMGUIBPgKIhcEbA+d2q0k0jmRkY7Le3b9/SM9vd3LWF+QV9lqaWJlteWbJk6kCyHKZ5TDJhTbR3dGg9Q3UF8KZ+ojGETr+7nRTN3LlyFgSctDSh64edsmOvX7+01qaE/f7v/5402v/mX/8rMaQwN6FGKeSPpR+PhqDf+0RnpXmDfs+9Q/OOJnl1bU3Tds5e1gTaSx93XTii4cM/+If/yDxHx/k6SBm0DlDqao3RORbYTLyc6BtIlQaKDeupIx6uq8Akc4l/x+JzFBZ0AFAbzuiKZ/lkYkG5Dk+LjIaMUSWcbAp5mjQ2OBcW/GVsYPl9Xi5CVsIZoQHxsBAWIt5EBHj5yiVNFaBfMK5navNbLRyjUELmQkLpKTa4DEHWGbNyaCH+xdHv4cMHerCYX4xPTBinNqGTjB8X5hbs2bPntrezby1NrSqYSGjn8KA4VVwAnHxcYUJBoe4komNCAg2EAxmRKmjC/NKcrawtW7ypUSF+iJVpPGmcnjx+Ijv9UMBvN6/fUPgimqhqFTFoSFlxxXzBdjY27TR/YtcuX7apiUkVQiS3Y/cpS3ZoSzSCmbQKLmxToQAwOYHXTlGFeDEWbbR6pWqHmUPR7sjaSKWzlmhus8Pjgq1v7crQAOkGlzANEAG3vDOF9daZBDJqpbEASUa8HNVIlsXOFIlQ5VhDxO7euWPf//4f2NWrly3aGJV16r0vP7dUatdammMWCXnlQDcy3K/AwFw2bTPPntq9L7+0Z89mFEY6ODRqP/7xn9q1azeVLP/ZFx/Zw0df2draupDXxgaszz2WzUAbPRICQzbcn/z4J9pgjOSZJuHGNDQ8qMttbu6VPX/+WPSFro4e6yBbiEDxZFYF4ejouA5SCjEszHv6u62jp9MijTT4ZU1VmOZSyBHe65zdaL7yNj83azMzz0WvoSDmkCGHKhFvtWrZI8Erhz3FuPIFKYC8HofutLdb/0C/dXZ3a12xH/g6cruSsYIDG5zxgdP2QL8YGeq3wZ4Oq1dxgdqw/EnOGmNoEU6kT5qdfSUKCF+HC0XGHj6c6hwVC741dAwQOCZIXFpqzM7ADPYP/z0FM3uLYpnmThQvP3sfQ4OYqMYAMqUy0xooi6ZCgoKAZ0QTB02DSwwkF2t+zhkOVSbiytySC6NHn5eLkgMO2hLf21mxOytezh+KHMTUoPFwt0FlOzs7tff55sRYrKyu2Nr2tvmjjeaNNNpO8tAOUjk1CEwwG8MNViWn8ZQpWkQueIrw8JlduX7ZfvCHfyD3zEyKfLMtTc/g2xcLOTVnOI41t7VZKBqzZCpjn39xT+5vWJaPDg3Y2NCANUSx2UfPSsZPRcU234BGhUIQxy5oXjTLx7ljUZPeuwvtd1R7/KsvvtBEmcYCITtNVJpcJ7XHXqH9XKa8XwoImjMobRy9NPZyUITG7IUiApjmjHF4ry7vEWMnGqWkLmPeIefLYTYlCizTsjI02PKp6Iyxxqh5PTUrl6DdAEqcSgMKYkhzSNQCtFl39GPbXXVUMYERflFJcOLDCGAvmRJVjmabUG7WiBr+cNSa4k1q2JgOcF5R/AEKfL0WBb5x7sivTfk0hVLVqkz1/RELctnWPHLD8gdZow0S0hOsHmsI2eBAj02OD1tHe4tZ7dQy6T25lXJnqNCC9nuMLuFE9vLQsrjgNVEPhvVzcJ/RVLuQ0VM1j1AWoQuDfEOhosjmTuN8PKdHgcpzhiFgh9pIYQxVEgOCzHHRtrPHdlR0RgoUpwBQN26+ZVevXNVUFEMmdKLLi3Oaana0E6tQsWLh2KLhoCYb3Ks0lNAl0c6wz5mapZLQpTFdaHPC9bqbEqZTB7a1vS7dHJMZikxFFvidzk5xNQG/9JVkazYRMuv3CqU/Os7KbXZsZNAmxocFZqwszakx4hnHosCBVVG5+TqswXKlbie4vwYimpDQ/BBE/ctffaYJ2uT0ZdEbHz16avncoY1igjE1agN9PWrwFpeW5ejLHmhX0ZnQ+UhkBKyWeKzBxoaHbWRoQO8dK/1MZp+MadF2cQ5GQw6FCMAVjRjusBSJsUSLckarNPqhBk3PvP6wlSo1OylXLA29jfO9sVEAGewN6g3Obd4zkRbg0miL2MPQDGn8AMM4g6lzBDy1NGm/N7VgGlbTBNwfCInyR3GLZprnD5uHPwdbiGYMHRjAHVE0gDU0XjQ76KCgcwn8gpquAHiPJoo0dzRz/D6uj9RYnCCsU743lDLiDU6OmfrWBSDy78gPjUR85gtUbP9gSwwr7lSYVNzRRCEc5UpiXzAxJTj88hV0aY12kNzX5IHznSmraNQxbMkJBydzjCiRUzelAggplaFqqNFVxFPNK7vzDI618ZhNTk1aKBKwr+7/RpN9gA/qt9FhdFlRC8FOSbRo36GnJguVZ5Q9dI0q6zkcDQusnJubExAIE4v65DCX1T5QeLLXJyrw6sqW9jgacZkPaa84vbUa24MD1ZWO3h/X7/E1OcP4i2k71MzOrh6tU1gprI+Z5zP26NFDe/N6VnWIGsW2DmlJadB4b65+hXacEfC4vUvd+pXuQepeag5AFdxkBwd67e437tiVKxf1bqnrCW/mqoRKOzf7RvuUP8dUi/3MhIqJNUw46LNQi3G4pealMcM0jYaCuxSGA5lm0EC/+d57FgkG7dXLl7a+sX4mR/FoCgxDDP8JDNbIioW671yxU9qzzlE0pXpgYKhXFFXJkup4PzO5CslcicleZ2e3ni+TOwZGBD2jc4MSyZAGCQIkB5htmI9g4IH5z6vXrzTl61DjF9Ekb2JiUrEGALywvwB3eMeiqhYrtrGxaw0RJvKc2zkXgYHBIQBo7lBnyrvv3Lbfef+b0tf+9Kd/Kaoje413jWkOoEIj5mBn1E64h0gl0Eiyx3nP6xsbmiZS4yWaW5Vx5IOin0go/uCHP/qReQqlYxmCuEDpktXNFZxycCsVtJHPw0FxDQoGGhQceXJckqUvNCd0OlyeNFCBIMHCztGNoo5/BoF0TZ7LPOLyoqCSrORMy0aBAKeaQ2x3FxSxJjSDzphNwsEE2jQ390abjGwQEB+aNQ6pgcEBFWUUdXnsWMWLrbjNEiNrACtkLhgyGxAUnoj/zYKh8OXBUtDJprvutaN8SUUWNqI727sqXhOxJkvEm1RsojNjYiZqQkNUYa8Km/T79Cz4vs1NLdqkNE2khT95+shevn4h69PrN68JVWLqt7i4IJc8BJygzWQoUKTUKqfibjMipTgCpUAjhsPWQG+f9XV3S3vB56fgauvscFkaHlODhgaNogudCroKmjMOSlziKH5yhw7No/hnSsiYGSRzdz8pG2MCvSlmKBy5SNF+UGRRECtVHd49jTuNNc0axYmB7rTqGePOyEj4e7//XfvxT34k9BKq0F5q1/6v//v/tGfPHltPV7smEhenJqynm8aiLISOZ0Hw8tzCvAqI8fFJ+5Of/MQuTE7b0tKC3fvyU5udcwJaLlGfN2RHRyVLp6CDeGQNi7XvjRs3RaeA8vHOnbfs2rVLQlHY3AtLs7aysqjngJA7AQ2C5i6dU1FIlpmE4X6/HMg6ujusu7dLgdHsEU3OaEIKmLLkdRFgqoOm8OnTx/bVl19Kb8A6B+3uaOuyvt4ha23u1GeGPkBjxASNZ49OkkMf9JP8ETQCFP64QwFCcMtzOLGfENtSNGIEw0EP73x0qN8mRsj7AJlalJ4GaiOo2sLCrC0uzOly1jRMYk6H9J8cgzK7SApEyFAymbxBAXV5Us55001E+d6EFZdUiCvXLA6yhOMiYZi4p0L9oYKj8ACBZS9hiX4iE5CmOOG+YV3UnAvsIQ5BhRFDXYA2RtaX12vpTFIXD+eGaHkBLiImJFyMAU19oLJCFYKSwxnQ3d0rATl7nnXIhYwd8sburnnDDeYJRzU5KxTpFALi8TeEojJAqZ9WhLbTSLm4Db+9/e5t+6M//gEr3fZ3N+xgb9OOskkrHGetVDzWO2G62kSuWjRu23v79vEnn9rS4oK1NTfZQE+39YLeRQKajhKGqSwuEHbzWpDwWrJu0odO/1OunYVRJ+z2rbdsfHLS0smUsu6gKDGdHx7qt2w2pSKLn5vnyrOQaLtQFJWCSxEKL8U5yCXNPGtdO1hFI1bhzvSJCRHhrRTxXMA8Myan0L/RLpwDO7xLJgysv3AwoDPq5AQHUY53Dn10YAFdRlDhZBpTp84C1ME0StYRcmSDksYZm8rk7Ji1EY1ac1OzaEOODkkUhwMrYCvQrNPs8Cxo+mjOoA6xMZhW12oFOy0faU8Uy25yBgWN0GDiCJiatbS1yZmwXquI9tff26kzqLUFei2XcNGKJwRkn4h6qpzE/JHtJw80paSBxa22u7fXWlvb9d45F9V0ekHMXcQLWTnccRThvCMujabmJoEf50i6M2OAMpQUOo9+CpASsAbQIFc8tb1s3qpeNFkl6apu3rptv/vBd/TOQYmfP3+uOBGKhgg5mq3NojQyOaM44E4CQAMIYMqI4UjAF9Kel1364bF0M2Q3gsJzl7H/V9eg3qVk/uK0dhVHvQuHNeknUxNnZH84JGoO99jG5polD7Bor9rIUJ9NXxjTWbS5vqwp3tSFMetojSnEnkLrvFF3weDER5AjhlNk2E6KFfubv/m5zS2s2u2372qffnn/oW2urll/R5Ndnx5TyDTTQGiNTM9A9im8RB+q4+6ZtL2dHa1Xwuwvk/s4OKB1SnN2enqkrKT21lZrTiQ0yQdwoonCOp4pb7ypVU0jOrOaJ6i/Q22kkKr5/HZUrthRkSmrT9rkeCxuIc5CvzOuYQ1z1h7sH8g5kfsKSqOouaenLgyX/KSEc4jk+VIq4R5L4QzNlXXCPURzlYGSWDxRfcHEDeo8jQf7lHpmdva16iumgTBGaNSgxzFNownl7kB/hDkGEpHfntkRNUhQZ+ONTHZ8tr+fse3tAxmCnFNesdKPJ8KWTG2LmcEEhmkv1LhqxWMHe2l7+OihLc2/Fvhx6y1MSPp0RjC9AfzhPqM+48zRzyjXRZ+m/qxz/sIMJBIMK1icuoLmHVdppi6dPd02NjEqWmo6s28dHYD4bsIIsSybPpR7antrh5qZlmaeXV130MtXL2x+fk57kc/FNO3p0yealEzBbmhp0vkBYM4dxF+Y9vg8QU1UeO4ANtx/NHCSGHAuHR2rWdLkv8HlbnJvOSDMq4iM8YkL1tFB3i6AeEouljMvZsQQYg9zPnOMArpcu3LNpqemv9atsWY2tzY1ST1IZu3Bw4d6ho1nrDJHwzyV4+zU1IQas8nJcTlt0xSrgSsW1EgxNSSHjQw5JrUtrR3W0zNge7spe/jgqUUwvfFAbXZh5EsrLticqSJNDjp4Bje3b9+23u5em33zxp48faKGm9MdIJvGhbV29eoVu3b9uiZV9+8/UD3Ent0/OBDrh8/R2dkmx0lqh3C4QZN99gA6RurNrs7ur3WS0BShnVK/OWpjUVKihmhUQxNqb+ISYDnR9AJetHdirOIo+NyH/MzOoTigiRnvjHVHFu3iwqoAc8CIdMrJUli3NLZQxKmPbr9108ZGh+WbcO83X+idYcrDz4+2Ed16a1OTa2bPqLmwDlyA9aDqNvocDPwGBod0fnJGo8H2Eya/s2ff+8MfmKdSy9dBeXC6ohhhw0GYx2qeDe8yaY6F5mFriZsKobeIP3EmRBegdGtRUJyzlSZlZ9TF82JSph5nQaMgP24k7PRgbEymZyCHFI80XyAIFBhsfpBOCjmof6/fvFLBxcLia758+UJIElbqU9MX5QbEGJ/QTRx9cNoj74ILX6ozcjFqVY2R37x+IySKotoF8IJo02j47DBX0MvioKMZ4YDlUmMz8qMg0uTPcLHh1AJaoilKrSp6D4VhY9SJXhmrMt178uyRvZl7ZU0tMbt+46p0Z3TaJL0jWp19M6tE9XN3H6gWPmysjzJ2itMRzo7BkNB9/hkNGsUQBz7NHPqyvoF+8e6L5VMVZGgCoKfs7227qYVc9RqkmaDxZrTMn3fvGLFr2NbWNu3VqzlpJ6ArSg0ohB0rbChYMpNWyC5CRTjCbDQKLiZENLlsGhBY0M0f//hH9qM/+aH4welMyp7MPLL/7f/4F/b82RO7fvWKfeeDb+viDIK+7u+Jfvfq1QvlhoDYcNhdvnLVvv/971tHV5e9evncZmYeqYnPHxesXoO657Fk8tiSB7j1Ra2vb1C5OKwtNDTXr1+1H/7o+7IIZ6K0u7tlG1trtrGJaxXBy82i9ggtOsjo+dKc9XT3OOvuSFAc9/auNovhZoYteIV8u7Jy7zAb4fny34K8ceg+e/bMZbF4oemFLRHHbQzKyWXr7u6XRSxNETojcog21jeFmrDJ+/p7rae7W+GSTPn0xJXxAe24qgvdaTCTCkqkuRke6LWLk6NCztfWlm1nd0vTHy5GKA04JtGoQyuksAV0ITD1MH2kNU1jwHQqldzXQc+lSYFBAyVb9CrTc1dsyHr5tCykuKW5xbnyBVyIKcUnTWW0kXDems4Q3hWIKGu7RfTEiAswr5TdRQxNLOpcHJ0mFbty0NKc/rxzeuQ5nk0dRI30C1TY3ECHsyt72pGRUevp6ZWGweX8HAtxXF5bte39pHkjUfNH41bxOIts0XI9QfpIO4GSW8IQJCR78Urt1BpiUbv73rv2B9/7PTVnuzvrtre9bsdZms2clUvQWQmRjFi8uUW29xub2/aLX//aVpaXrKej3braWq29pUlTGqx80SyC2urcY3oZCKvhTKcPrakZ7npAOhVoPky/JsbHRTOdm521tbVVmRf0dndq7eFQ5vYnwbhZNfGEWA9hQjI9bS2trTLcgL7BIsIchHdJUahcMZozpqMqEkOa3Cq7UgLpmpo5jHXQboBOovWCNaAMH8yj0GOdFkWpgcaF8QFTtTprpYo1vgPFzuksmp7xdcoVFVs0JgepgvmCHlk801RTqPK5WHdcatgvY2wCddI5oRIUWtb/Z71pulWmMd2zdNq5wlUAkXw0wyFRTTnH0Lyh/aDRwN2xr6dDkybeNTo6poAlaDlHGbFAuMy5K0D9N7e3hHjynLljaNCwfgbVpYCm+ZF2lEiHwyM1WFAxeX4pUdhKeucUD6x9nhNTMDfVLMque1sgYEF/VrEOlbodHOatyN8PoMPH7D/+T/7Mbt9+22ZmXtrPf/EL6WtPKQLJmwtyRzs7Z34W1ongT2/I0Um9CNYjrjk7KcrlFGSce2ygv0824xR1vMuNzVUZZlCkQmUCiMJ1DG0GDUQ42mBlmBgNjdbT16tCjJyu7a0NNco9Xa12YWLEGsKs5R2LBAM2fWHchgd7rFRAX0hwtTzTdG9wp/hCUU2eMd9gcPLvfvYrezYza9dvvi2qFVThmacz1hzx2bWp2mi+xAAAIABJREFUERsfHVbtsb2zo4BX3jsTJuoGTZnIo9ralLtavLHBrlzGKGJatOVcLmnZ7K6FQz5XI3R3W2tLk0BYmjPsw/OFU+XPYShDCPVp1WendZ9MheLNrRaJJ4CyLaXzqSDgV86hMAMC1AnQ9NDHYvhyImoj9Cz0so4O7oLbAQsb4ziOUuew/ZAxNIuRwLri9znPaAjQTcEcYY8wqWMfn+f9LSzMqSAlUwmmQVcXAdGDiqa5du2aaFVMTDAbWllZFrBNg8YC4Ozs7wfg7rFoOCZ2FFPLN2/mbXFhWZMOTgmm9piBnJbREwfkaAtbgfrQYwHb2tyxTz75xJ48ui9t0K2bN8US4q5iLWmClTxQA+SC7DGQwyjHo2fIc+HnBsDDvRbna4DfdDZnB8mMzrH+YSzwB0RNbWtP2OBgn5gObKaDvQNbXlzRHY40gfuJe5QrhTXH+YkjMvuXiSGgC+A4/35kdNj6+nF4rGtKwnSX2lj5qB3d+jl5ri6EmoxCGAMhnUFikhy6uBjqWgAZ7kjWJEAk7pHXr9+y5qZ21VvneXpPnz61Tz7+xNbWV5UXyqSVocTF6YticdF0cP9R+9KM4R5No/ri5UvVd0ywqBc4EwGIyftlmskvwtfRDVMHY1rFGb68tKjmmIw8ZEHIVahPGqIJ5cHNzy1bIBhVQ87PhsGM9tfysmiyE5PjkmygleNzApbDdnv+4rkmavw7gpq5D6HqsvYuTF4QsPXs+fOvbfmRFuG+2tnRIU08OaFQvsn1AyxF6qrQ7xIAAOY2PN9D1fYAzQDzNF4MPaAUXpq+KPo/+uzRsRH5L3z22SfyNmjvaFW9RN2E9gzGA/X6yOiYDQ+PqBfBJTGdytrC/KpqCtYhdylURn4xbaTmuzAxIZfP5iZ8Efa0nvh5mYpxX8JswS9ibHRUgCb9jPwzvB4BX6y5c5di6nQaM9xKuUOgNcLCWFhasj/+4x+Zp1Y/1vyKw5eOlHA3OLdMzSiwaVic6J/LFm2a4yDDB6VRi4QbZfvpCj43NZPtvWMxfp1PBsrgAgO5qLHFhLvs10b8LQefw6yoYpmijYLN0RVBKooy72BRUPyBBjHxQYPG1wM1YQPw8LFeB6XC/YgXTiPHvwehp0tGeP7ZZ5/LNYmDHG4vKBZ2pvDwac7SaRrTE3XXTMxULFRdQjY/F88FdAwHGgwsuLj4jOji2Ci8EE3QGqLiWNP4Li7P2+7+loIcp6YnNY1hEijEMtqgTC7yzkDwBvoHrL21xSrFvO1trFkmmRT9C+v900JJlEQCTfkMSYpOn98GBga04GKJuB3lQZUy0rpRBJ8WjnUgkV9zRJ4IF7ry0bwSyVOwUZzzLgls/M3n92x/hwUJ7Syowo3sJnJpiiDglbp5/ThZRVTgMqqmsQUJAK3DYZAGqLe7y/7gD37P7t69I/3Z7MIr+9Wnv7CvHvxGqPqf/uQn9sMffM+aYo3SaK2vrtjSAhfCnOgHHOpQFi5fuayAaBzBcFicff1cXN+TPML1mmEEmErnLZU6sVAwZgMDI9Y/OCS0iQL7j//kD+17f/hda20jr2LfsodJ2z/Yk4MTYmmmQT6PTw05lDL+GTHnYP+gtbe3CtnBva+lrVmaM1CobBpUMS0XT35ekEA2PVUsFrTkjFCEMk1Ep8cF1t09YLdu3RE9k9wipmagNutrWzLkSB6kHDDRSpI8lszOZCcaBcSgqGWKhJCVRsWnC4/igyKyp7PNpidGrVY+tc3NNTVkuE8d5bJfU+Co15iQgaLTfKeSGSFUZDURoso6hsPP5JxLh/XF53GNmaMk40DGgSyAINEk4IMLiL1M4UmDxSXR0oZFtBPnc2iLC97UZE1NcTVkHKBQ4WTFL3oFLl2EV9O04VTmmlEaLC4iGkoaMqZO/Pf8ncYMd6aj3LHiKy5evKSihMueIiCNM1kmo5yb/cyhmrNANGaRRKv1DoyY3x+W42VqL2np/aRViiUV6+EQ5kJlTUlv3Lpu3/jGHWtoCFo2tW/p5K6dHGWsUjzW5Ij3ghawIZ5QI7CytmE/+/u/t7XVFcVftDbFrbkRHRXFp98ijbh/kW3F9BDaGFk2VUtlDi3eSPwBiHhajRTPluKCogCU/GB/X5z29haaipCbajIZK5KltalLkOnQhakp8etBBsmoxLaaC5Ozj+fL3qOx4pmeW1FzYZ7b39OAUBC6C2vBVlfWVOyeFstWKsCaIPPrXFdDM1fSM+Ci4t1CQUTULxAAzdtJwWlJMLDBcZGMqHxBF2EqS2NIKHRQTRi/aJ6cltmvwppz1NHiaQYdZYjvRXHCmuP3D/a3BUJhKsNzZfLvpXiKuWdK40TxBBUGZ0Y0mthBl09PpLOEOo7pCc6UaO3YC4CCTBFB2HUvAVLUcSUOCCjCmKO1rUO0bxpQwBWaMxogniW/J/S0BqXeMSso4vnMPBfcyAD/sLKmAYPWBQABSk9Ttr69b/u4AqcyNnlhyv7hP/pz6U7+/uc/t48//lQFl2v4ELST/1N0pi0BzjOn7fZ6I2KDUPRjoAIIx95nCpnJ0Hwdq5CA8n39+jXR6EGmd6DMpfZF/we8xXEYzV0IbWkMs5yqxZuaRbvl7FuYJ6dpRa6ejQ1BGxnss9ammJ0cH6phnJoYs8mxYb0/Cl/+PD8+iDE6bwKfPYGwqINMPT//zUO7/+Cp9Q+NW1/fkC2vrNuj+/etnEvbxGCPXQIhb2tz4MvKigpiziHOYBmgFAoCPzMpwMug9Di4piLeJ7s0n0/KPAW7dnTfrS1OLwbdCndIGCTQu+JNbRaMxq1U8dhpzWeNiRZr6+qxeEurVX1+5aSm01kHyELrptDy+gQocZ4T1XLuWvr1eqiSdQXrIK4iVhOQMBRPJxnA6Iiai33CvYzzLNTk5zPP7fWb1wIOaKT5WfXnGxu+zutagla4u6Nai7rnxo3r9s47b6sOQndDLYZWGxdFJmhQ5rizR0dwluuxYACTD2IK9m1+bklOsS9evFCj0dffY5OToxaPRwUuYz5CI8kaZi1vbe0q6+vzTz8WwIr9+9vv3Naeo+GhMaBZ4DNQpAIfsCc4r9mbgFT8LB3/L1dvGhv5nd75PXVfJKuKLJLF++4mu9mXutWtW6PR3J7ZGTse21hsXiQBEjgvkrxIEDgLZION8yYJNtggG8CLxSZee9ce23N47JE01jXS6Gi1Wn2xTzbv+yarWCfrCj7fHykb0YBoTaubrPrX73ie7/M9Up2i90k3Vq7Y6tqGLa1ialK34bERGxjqs9X1ZTWKuMrixMf3gvaMFOXJoxnb3d5TDi33ETUZz5LpD2sPNhX0N5pFqG+8HrTeOCLyucgJFup2c7Oo4TRm3DnsfRhcTEiYYgJsOIfLJtWEOltrNb0XGjC+WJMTE2dt8uwFxS3RhALm8r1pzn79619LqkNnDm0fcBuL/nRnp14H2VfUuqyB4dFRgQbTT5/qc4M9BqjJ2YQMhtoAjTmUbBrz3p4ugSs04ZqyZg70WcA8Oz0+JkMMNNst8VZlwuFUDVhIxiRAO07XaLNo+AFvrl27KkD4gw8+0F2DozXnGPXAk+kndufOLZ3N7EtqdOQZLZiKVACgNzUxYx3zzLq7e1XbbG+5rEHuuY4OvA0SWn80Z0Sr4Jgt9ptolUW7deumffbZddEao9GQnTs3aa+9+qqdHhvTM6NfgF317nvvyNm9qzt93MQyPHLgL3uNtdnfN6Aze3N723JErewdyhWYexV2BgZ9TKTRqTINpAHE3RMwhygLcnbxkICNRhON98Pw4JA9e/VZDW6kWws5iQbfj88Kai7MAe5DyYDCEWtPdymmCprl4tKK/f7v/5fmqTayYnkisoNTjMgOpBAqlIT56CEqUBEr4hSj62mK4YaW1iXB5pHAn/GtYym6f/5/kWZ8OBRh/HNSfLnmzOlXOEhOctX4eTSGFD2gAtKvlEtCe+hUWdQcgvPz8/p+XC5sGA4q0RLrdV1aTAlozrBZZ8TPgc1DZ5rBYQNl0S2iHgnXV9fWdZjmckeWyeBWVxG9gCDEYAB3MVDghtxrWGBccjRSoM10xWwWWbvu7cggBJ49/Fi+MFrJ5rBpLYrWiDMQkxcmgaCWwwNDOnhvfv6FXjNoA1TJQjZjG8uLtrq0JLEyNEYQfoKBW0Fy4LlubqvAF/rVPyC7UC4sFhzUE/j06Y42OUlVGzVb29iwzb0dw86qKd6i8HEoGZ1pGtiAPZx6aO/+3bu2urhsnlrDMdRA+eUihijZaUegNWL5TIFLgQgqfnbynNABCjkybihy4HJ3d6VV9D94fM8eTk/ZQWZXFsD/2X/yn9rLL7xgK4uLogFub26I9kKxxd9NpzuUY4HjDsUB6/Pp9CNbW56XuxZc94P9opXLOE56LJ+rWyDYbF3d/daR7rKZuRm7cOm8/eP/+Hfs8nPPWFNz0LKZbcsVMjJbwbQBpyQ2FocjBSV0r5DfOfDgzMnng6AdBAZEHcoTjd3C/JwaIPLWRDs00wEKZYKmFz0YqBTZWguLK5YnfyqZsueff9mef/4V6+zpl0U1BesyBiyrCGZxgPJqzfCzXPgtTmZMnp0zJIev2xvY+Vd1MENtDAf91tna6kTQG7hrrdju7pbloZSge8zltC2ZHjAlhDpQzJWlZVFSfQjL6KCtbawIZQKdPeHMMylhj0jXBPqby2miwXSNeAVnFgC1F3oMkyFEtgRQN1yu0x4AgkcUZTRFHLSYgHAuqHANhr600IdSwM9hrzrEy4mhQfK4+JjSMnng8lxYWFLYOBfj2TOTNnnunDQ0nDFcGKBtFE44vR0QecHk2R+y5ra0TUxetEikWU51s9OztrW6bo0qbokRNWeImqFp9w322ejYkMWiTNlq5qlXzFM7Mm8DG3unxeHQh57oC4YlWn/rrbdsbXVVBSph8ZGgX5Ozphbsosk4aRZaJhcrGXPUZHxD4c5eYzLP1IUmqimKRgq2Amdw3ryNhjVHnF0xFyPADK6Hi8vL0rd29/Yq4B1UFEo1Ew72N0gloIwoORUXFA2xku8hDdDxGUxzwPmKARCTrYX5ZRmuMN3F6ALROhQk2A7OKZGgbc5vNAIhN3k7pp5yt/DZONoPTXZJ0wHOek2acnk7zDHJM2tqDsl+mz0kAygAPatr0kHzAfWIJoJsPvQMgCYUJzRu/FkKD6i2onMfT2V8mkw0ywVrbWNdkxSoP5cunbf+3i47KhWskKcJZpoVVXOGIydgCPcTdwiGMgAJzlqebENxGEXDZFJDc4a5i8wM8gWZKgDu8FlyX7C+oQQKUJBxFYUf0yv0NSUBIzxzQAJojmjDMIDIFyv2SJby8wqpJQfo+RdfEs38+vUbakj4/tLQRZm+lqSn4rNVc0ZmqCdgoTCAEQWCo2nhDAzlEqCFxhEqLOwK6EDognkW6Bk31lel+YRa7At4LNmeEGWeRhSNFSAdGi9AUajfWK3LbGNzXVlrXZ1t1tXRJjdM1tnpkSEbHuhXU6/M0oajyxNBAU2yRtOIBpccMX/E7t5/Yu9/8IkMQnDrJQ7v7q1btj4/bd2tLXZJwdLdoiCB7LPfWVeOBojjqaMmYW3OlBWXOlx9mSB1tsctFKjazvaaNCIg2xRTuLLxXHCHnJld0H3X1NImM5Bq3WcNf9jibZ3W1pG2KLWG12c7e/u2n8kKiIgnkhaLNmn9kW8JXZWmkeaH2kRACJoxn1dAFUAEjRnucqw39gd1Bg6F7BcMc3B1pdDlzP3o44+kxeb8Hxsb04QkjFMs7B+rifIIME1thMMeUxzoVOixaL7RvHBmQ1N8/OSRGDt8FtROqbZ22ZcH/ewnp1NlbaCHZCIH2AiQTK4W9zFF6uTkWTVnxUJZe5nzlp//yccf2y9/+abObWW09vUc0/+YLkFPdCA8gAt1JlRoziX2BnUM4PRA36C1NCWVQUse5ez8gorX4THM1PpseXXB+gew9O8QfR+6N9PqhbkFu33rni3OL0misLuzq+YG0IZMVJ43oDzNGeAfTC2aN8W4RDC78uoMGh0dFXOrvx9HSwc6clbScAHo8ivNNoA2TS/rkPuJs467SaZZhYLLckt1KAOWoQaBzzATqMeoaWF/4aLI96R47zzOAmOKxhnN7/NcXnjhBevp67PNbT67ab0fqJkAVLwPGgHqALSH7F/WBpRO6Mk4fysD1OuVRmtyckJOlTTcmBnhBtvb02/FoqtZuJOgqwK+MlWCwcQQ4/z5c/o7n17/xGZn5wQsSjvYmrTZuVl777339LOgpw8ND6m+lgFfvS6gmtqBdQmACssF4GdjbVkZm0QHoEGESomDMRE3nIWjo2Nu+IPvQqlojx8/lk8EMQEA91euPGPnJyeVG0ruWzaX0WTt8xs39BzIcqMm5b5g7cstt1Q6BnGc2Q01PXpvWGBohZ27Xl0gx6OHD21udlZnJPTn73z7m5oIQxddXlp0jqkJ7sot9SGsl2vPPWcD/f36bwyYGDQx9GKwAzBy/cZndv/BQ038Aan6BodsYGhY5yHN+7/4F/+HecrV/QaHCq5MaHPm5p3hBu5zHCYumLXiAhk95CNFLJFMyUChpaVVSBzujCDyLlDava9/6M7IhQD6jqOTGjGCR6UZwZbYd6xpgd+PmND9fxB193ecCT4X8xJW8Bsb0uTwd3FSxO2HRuSjjz7WQZKWVWazo+406pZqb5VzEV0/D5Cfz6bioOMw4R8aMG4dxs1ML9ZW0bmgwfPKNQbeMkgWG7TWcDa7HLgqcqRj8+t7Y77BIck0j7yZsZFBizdF9J78AdB1r4UioP9m5QoZVmt24/PPtLgnTp8Wcsr7OzV2Ws0ZjUJmd892NzdsbmZW4cvY1CJaxmykva1dDpJMafZ290WlQKgelAHGrm3v7gohwEVqcvy00DYu1629XVveWLNsMS+nrXQ3oc99lu7qEh1p6tZt++DdX1lmZ88CXq+0OCDh6DgqININnziyCJa5VBXIeVSVpgPreS4NhKi7O9t6rxRcTFWXludtYWXWCuVDyxdzlu5I2fd+47s2PjZmU3fu2Z1btyzk90lLQEM0MjzonOk6UqLbrq0v2917d2xm+pF5CCI8xJmRg4hDMWR+X7NVa9Drmq0t1SUN0NzCnH3j21+3H/7ub9romSELRbBi3bVMdtf2D1yQNqGUPFueq7NojyoygUscFIR8OV4rzRAC4s3NNVtfXVFo6dLCoiYJNGc0GtDIcN2SpTOBu0yKGZtvk5uSs2gsbs8++5xdu/qipbt7RTei0IWHznidS5LJEkJ+JmNQjAoFNAWgYjRlTCihBXPBI6j3qMCCw57LHtpRoWQ5NSQ74kTnc+7SYX9qsit3Igw8mHQ70S1RRrgkSUvo9drC8pzAGugCJxx7NrboHLsuI4c/100zHwhomuLMQJqEOupiCnisUi0JGcMchtfINI0DkiJYhhhC9plc0CRQzLKOjrSfXd5LTQUMhiwKq0YPdew0xp4BrcSS9oubX2gvUiTyxblFQ8A+p8BgCrW0vGa5UkVId75Ss0g8JbpUcwvGO3mbfzqnyVnA67GkDtOAFUt5hRpHYiHlCWH80pFKWGeq1RJNYQsHvaLiupBlAmsDVm14bXFp2d55513Rek+PDlsM+8z6kYWCXkul4qLgMOGPNVE0+5wtd5VCcVd20aKFYtRSItC5INALHQsFGeAMzZlPGUplNWM893AsZltEN+Tz1tXTbWmKkJYmAS9yb2xPWaqjXQASe1nIdb1qdVw5RTN3WZQudsRFp7BOoL6RM/X48VPZH7NWAM8QjvOrtDFR8tEc8PYl9VW0SQxFGtpToMwghhRxgFqKQPFRfNDsHZnV0aomdIlCE1fWUJY9VZYrJIUX9F72A+gwFHro4mT20LydNIzogGl0mXBR5MLrBzSATUHxsLmxpok0herwAPpMnkdOphFYrReLWadFam1RwwENG9qwDJciYWVV4qhFgykxuQ89KvlxhNQ62i9TE54dh63LbsPII+hygCIuqB2tDb/PnYUJCOHqTNaZpFPwSE9Zrtrq+rbduj1la+sbMrwisJTzZG8/o/dHA+im1s6ICDYBBR1FAUUvr6teJ9oCW29syhvSgGrqSaxMHcfIQwFAFHpDQ2RmNWQoxBeOwYf5jEWbw9bZ3aGGinNfiHv5SIDembNnpengXNhYX7G15UXLZfct2RKz3q52ghAUW4ApRzrVrvwfJrnojyGj4N7LF40ZEQhQCDEFeTQ9b794813bO8jbxWeuWSqVttnpaVt8/MBao0G7dH5SulwK66dPn+ruZC9SGGLhTgOyDXsBYyzpm4iYSNvZMxN2dmLY2tsiMvehqSfPFE0r7BOe0/0Hj+whJkM1s1C0xXzBmDV8QYVRJ6G4JVPmC0XsiEkKdDZFVdCsp0RDhKqKkQT1BHuK1wnoyvNmose5SIPAtIb9zr5UUO0h9Pigpg005KD5gCqAAFjAf/jhh8fNmcfGx8fFsKA+AkzDjpw9zefA2eeMk3BpxjY/pXsZKiSABmcrTYm06imooOSzhQVI47p4chfwLPh+6IUwn6GGAGDo6emxF1543q5euyoqMg2Jc9kGSPPap59+Yj/60Z+rqKUmI2wbJgoNBdOGkwmaKOEhJsVuWsV9wrMaGz2l5oxsv4NMzp48nbHp6VllQQ1BPxzosZW1RZs4M2KJJLTCusB3TMtoyqYIaSbMGMnA2qbWAppu9i9/jmaKZw9bDGaGGhsalQpugkW9Bpg6NGncJzynk/3CRJQpIM2z8nXVnLXo3qKmxOCHe4u1dELzB8DEUA+zFefI2tBnQfO2sb6m7DaaCf48jTyA5sle5nXRzHzve98TK2ptY8vu3X+g183P4PMEEKVS5o7f2sJDYMdFW/m8+v88b0ABQFBA8YsXz2nyifEFsSpMrGABOLdgB85VKgBuGIbBqDvSc2AyxTNDFvRketp29w/UPBEfhZToL//yL+2zGzfUTEnz3Nurc4rnwmfPGsFwB8MagFQATMAxWGIABzAGANIO9rPS6+LbAOAPwMIZzrPC+XNq6p7t7u3KVA9QCfCFYUZPd6fuNgZM1GdIOzhz0bVBy2TPKUorl/8S8OUsZ1rZ09NvmQw9AZ8VDKGyLSwQen5Djuj8f7wfvv/9f2Tf/PrX9fnAfKPxgZ5JcwZABCh6+coVxVRwJtOHnMQX0X9AW/zoo48UOj6/tCTmwNj4hA0Nj8jeH5r3H/+//w/N2UEDKpFGwocI52fFweUhUmQ5Tn9Qo0bsSUkRxxkvCjc8GNJB+yV98SRUWr9SzDledTTmnHhY3Ly4v2/cFG6mhQ8qzMiaEDscxaAHnkwI9HuFvGxHHV92WAcx6CF8VCgaHIIcODx8GiUudUbYuMCwEaGkgdrz0DkIEOQh3JaNeIZD7FAf2EHm0LIZiljQA5weMSbw2+lT4zY6espKR0zVMiqCOJC42EBVoduBYPLFZbE4P2OJWNBSSUIVWewgAx3WmQZJoNGct0ePH9nNz2/oObHBKBL5YF977WuWTLQJecPWF3tqmjM++Ox+xjJ7B6JfcBmAwJDFVsQq2+vCUYW8F0sqHkAD+d79PT06BEdOjVm5XrUHT57Y04U5y3Nwd3YouJJDAb3I1O07duuzz60d57u2NjuQtfCmZfJFa5A95IGC4rcASAMUz7JznqM5w3qezwDKUUtzVAJ10DYujfX1FdvcWbNQzKcNTiYSSA6F5972thVzeevq6LArly8pl4ZpBfQjAnFpiDBU+fT6R3IeJOivXqlJtLy/D3UT5LHFmps6LNrUaqWjuvQ7S6vL9nv/5HfsH/+T37HO/g4zT9n29jdsd29LiDCXGIcAIZnQKhn9X34Gweew6KpBv0/FYXdnh/l9JrolP/8wS/7YnjjGFFe5bF5rArAB3RZUFEgb2KIyMQNthhba1Aw9skccduyx0WwobNQ8MgvgIuvs6lRhLefrKs3WruUOsbKlMIVSRlBpVXlCNIwgkKKEzi/a4qybsHI4owXiYIpEnD6NnyGzDfQx1YYKbDjd8M2hJwPCUKjv7G0qKgCrXWg3Mu+o1VRkU0yyT9iz7W0pfU9NGkOg/QiG0U5ERONF60cWCXN5imsmxkxAWIeO4oVOASCmcqxxcsYRXHKAC3JsbSeg1BlEqJFjGunxCGGj4AD1gmJBc8phPzZ26kujExpCvg8BzeR51ciG8/ptZWvHsqWajSLQ7uxRrkkuc2h1co08HouGMU/wWK5A9lzefEGv3DhxLTw7MWoTYyNq0iIBqM4VIVLi2CdaNV3GYfTjjz+Wi9NgX48lmCDW0GRBZcLuG5eypAptinD2EmsF4TlTPhe46bUAe8wfUKHNmJMmVm6J5SOr4Wx2eKg/2wQYxYVDYHYkYt293ZpsAA6EeN5c+J0dCt0ErMEymwbZ5+XZ4yroGogTDZp+biCk14b2gGyt6adMh3PSmpKHSOwCdBjfsRsijQmfjUxjoM/hVOV1QBvvi+IIvQDNC2wDzq8TRzP+P5q8vu4uRV1AccFWGj0oaKWjL8KIQJ+J8J3IhIg0QsrzowE1j2I0mKQzwYJ+BKMBoIW/x0W+v7crqjQXJcDP6VOjlmhplsaaSSn73OuB7pnX5Ey22kdlW99c19eJVXZnV1q6BS7SExt9qJqABZy/mto5/ytHCdZU8R/k+pH7o88bMxn0Ra26Z7hnmV6fuFtyvi4ukvd1X9bZsBPQDRBhos+31tCZT/NJUcuUVbRGUcVwzyyLpoRGHEv0k3UlUstxyLuoowGfy/LBSTLkE6jGFAxwgcK+UqsozqWltdmihLj6g8cBr+QB9uhZUMRSDKIZXlqYtc21ZQt4zQbIuoqFrZQ/tIG+Xks0NStgl2w0zkpMaDAVqWATX61rUlXz+K2ltcM+/2LK3n73Q1td37O2dvQuZywea7KNhVkr7O/YqeEhOSNzDj+dntZZDGOG3DLOLM5AGi+evbLEAkFqzwXlAAAgAElEQVTtO/KZzk2O2fBAu9WOcjLuAQRBewZ9inW8trZpK6trls0VlZF3VCNkPqIYjtb2tKiynkBIjo2EcjPNT8RbRdXCIGZmZt4WFhZF2+XzobCloQFI4YxlcdAQcVdyFqLnoqaBYkXDCxDMWaC4ATIB6w178OCBfXL9UwFSTHcAJlj/J87W0BthXPD/acy429bWVvV9qbmgOEqn1uCM3ROF75VXXrYLFy7IKIzXurNFBhrmTw0xAljzyEmg3/F3WOPcl4BjFy5c1ESOpp5ny8/kXkerzbn8Z3/2H+zHP/6xvs/w0JD2rIvQJn6GBrBh8XiTPhP2GrFA/B6vhfOdrKtkgnrJY0+mZ2zqwSOdaWO4YY8NWbSJRrFqR1VYXuhdo2IczEzP2pNH05qaIUVhD9AEQU9mZsv3d2HlVZ0NzhDPASkYlvD5cJ+Rjzo5eU5TaRmYyFGZc8vR7k9o/ExauRMB7aklad5oNHDZZF/KLZOsrjpZkNwQPn1/Tehak/rvt259YZ9d/1QADvcjJm84e3K3U/hfvHBRzofok3b2M/brjz5WY3X27FntAdY7zcOJDIDPHSojJlxQV/keyAQioZAyHi9cmJR9PYwJgLNCAcYOERcMTWANYVqGm2mfPh/oiKxnJApob5EMcP5tbm3bV19/3V577TWdZz/767+2v/3FG2KnASj09vWrUUWWwHOV1q4lbs9duybtLvRQHN55DrxG1r3AwqOaJkhM164+e012/Wj40SrCdGLayFpB94YLI7UaAJscWWMRUazJd4PSCcjHs2bay1rlnOPO4LOkx4EhAliGU+QqMUphnILpQwD/V+TmOT87I80owOFrr33Fzk5M6KyFicEzRhvIfYaPBUHSZGkOjwzrNc7NzEiPx9/lc19cWtJQgOdHJAnDkRdfesUmJs+J+rmzv29/8Ad/YJ6jWqbBD2HD0lHy8GX3urn55QKEi4ozVUd7l7IQcFTBgIAFfezz8SWL0TkwMulCe0XxAJUJ5xLHdTyOH1MxIDcbIVrusqKBY2GzqNDUQOniom5uJgjw0D7+5GNxQJ999lkh4n/913+rQo6LkIKT8br0LCDV1rCBwX5NPwjGY4rAwgVF4wGdNGRMLCQAJJAuQCEbs3AEi2QyIo5UWGCccPXqc/bSy6/qQwQl433xGqDK0KWz+V2eDNqDkm2sLlrhYMNCfhxesPActvGJUWtpicllbWsLzvKezczO2JNHT4SY4dZFttb3vvd9a25OiFpBYQnqoOboABeiig5qSKToT55Oz8gq3FNHn4GdeVgoPkUQSCuUhvFTp2XRz+Lp6e/VgpghGHJ+1vYyB0LX091pHVqVUtkyOztWyB5asrnFWiIRmZRAAd3c3tNkgEmZ/AV8OMy4ETg/cy+bsWS8TQgd6OSZiVMqgJiWYGdLPkY2t2+ROEHKPk2d7t2+bQuzs3LVioZCdu7sGXvm4nnZwuPAhKAVatOT6UcSeN6+84WQIKYbnPPb2weWz3NQkqsEHSphsRaKDKYTzba8tmLf/63v2Q9++7vW0ZOyQiljK6vztrW9Jhqvcr2CQWnHoGMw5Xnuueesp7v7WFe2q+wKNBPVI9DQBQVfErTLYehQaII9s5rGQm9rTbVZsrVN9IDDXN7yxZIKGjQf4SgaShzmfNbUHFdh5gIck+KH00gzKaSJEYXxCMpmQdlFoIMYdZRK2KVDq61bIIB+BHH/lvRXTx/NydTE7V83dUC8Kg2PXFOdEQTUK+yp4eSzp0HzCgWmdHnLHGIqwcXphLPsFwo/ZUzt73/ZnKU7Op1WD7dA0PtgSPuD/Sy6ZQHQA8MBnFcR+2LAwV51uWjQFGj6mOSA6pEzQrGqbJXdPU1AKAI4xDlINWn3uYuNva7MkK0tCdA59Lm8JPAlZ6pGXEdFrxkOeYbYAmhT5rWl9S3bL5StZ2BY0QYEBmP7HgVsIjuLwbCnYdV6WUkRGHhwwO/sbMrdr787bV3trZZKNGvSyzpk/Ueb4kb07J27U4ro2N/dtr6uDmtpClujUrSAtyH6TbQp4p4TdEWaWdwJfX5NVnnfUOagiTM901SOz433Q3QCzpVoG3DYLNL0Qx9tskq9Kt0ZxW53H9l80LBqVvM0NAGKQ32Re65XlzHNMt+XAl5umBUC5XnfXrksAkixXqFL0/Csb+yqyHGZOHkXV1EhaiAsy3omwMqsrLmgZtmIC4wjxqOgs4vzh3XCZYqBEbc/iG9LLGqdrTiFOhoOxSXsAy7Y9fVVrXlnGIPzaPHYFtlZWkMLY0rCZb6GPmtzTw0T1xDNGfoKhaOHXAQFk2QQT8wyoC2TZ4emjcsV9LVaQR/GtKJZ1HPuRIp8aD08Y022xdzw68xGwC29bcU5AfOZcgYrV7Pu8j0xyHLTsvAxdde0RgHl+D5MW0JBtNe4/EHdpbMDSAnbwvyK3bn3QFpkJrOElmNswr8XytBuQw7ZhyZarTotoKhizikQLSOMF+g6ikxA06Rg6YaaAhB/6FUdhNlGmUAWbXV12ZaXF9XYMJGBjuwPeS0UhSmBIxsU8rKlOtMqvrTXKFaDQenNVpcXbW97U2YgsEfI9zs82LM4dvMYdiSTAg1wCuX7oWNjgsarInsvQOhwvN0+vXHbfvn2B7a0vCX7+qGhU3IpLgJW7W5ZV3ubtDmg01C4M/v7atQ4Q1nPnFXc084lDZCPeAwo41HrTrfa+KluK+T2lCEIFRzqMH+eiTX1gSYh6CuruB9XZS7T2tFtMQwwfEHDi9+PsREGN9WaANXODij9ebtz576c6aBIEYPANK0lQV3h6LqO6tb2D/QwARWw3PXcC6whaZMKRd0t6Mhu3vxC2h8+M1B5Jj+sL/YvzTF3Bl9Qb2mUOBtp5JjyMBlA3gF4TOEMFZx9+Fu/9Zv2+tde179Ta6ysbGp6xnOCPYXehsaBX3GMRNeLfndlZV1yD4xG0O7Q4LA3AcYvX74i6vyP/uJH9hc/+pGobDJMQ8cV8IvZBD2MCTYDd3e2m2pKoleo9zgXoeQCABExsr6xbetb25paX7n6rE1eOCuwcmd3XVEx/iBmGl47zByKSjozPWeL88vSzGJaR6Nword3RlQ01NUvhwMnjZfCONQ8m3O5HBlRcwIgxLNVlhX31fFZxutUbEMGUAgNtQOoYHTxDE68FWLoED0BaalgE/AP5znNOSwZzJ6mpu7qHALQ4f7mZ8BewdiDKSkmT+RiLa5uyEr/6cxTNSc0yEzQlL1GnMlh1u7cuS1nXxoKgNvT46flegugPz4+Zn393QK9uT84x3AnxVQLJkNXd69ATsyO0h1pAYcAAzdv3lQ+F6+N5gzqC0351eeuqWZl2gbl9i//6sd29849yTpgneGQKD1lhQFNQJN2wBI00nzmXWkySV3mKc0/ZyJ9BHc3Ez3qSSZ1OEYCdNEos7ap56kF+Hs0dzAfkCQwCMD4BDdH9IS7Oy4Hb3zitPSXmAeylql15KaOHIG1c0hMwJ70d9xfnPs0j7vb26qv0M3jNUAO8ZnxcZfDmjmQPIO7mteFey56QGpqmcs0GqoZGSoBGkEpZX0wOOFcaE4krL2jU/4ITS1xm6MBzmbtn//z/9k8pcpeg80KgiBqnt8vpIUHgVgYu8+BARYodCQ2GI2P4whDZ+QW1OTseFrmUD90Jggi94471m5R+uC5yzTE73IeQLZxDeSD4WKHQsNrwaGNKRMNmoKdRVHYsvfff0+WtPA5mbL95Mc/k+YEOh/W6aCkoDRQX9jgL7/8op2/MKlp4OeffyYtGBcTjZhDCaqWx0mpWBadBLSYiWAi0WHxRIfsYUGveA7PPnvVfuM3vmvpNLknJ3Syqq2u7drq+qobG5ehmmFeUrSdrRWr5vcsEmxYb3enXbhw1obGhmS0sL40r2BEFiuI7pMn07a+tiW0Ldnabs8//5LeD+5Em1u7Guuz8TnEouGICiiKHRozHJcocBEhIwxnszgbctDCsA0ODYnzHQmEdMBDYwR13dzZtvmlBWUMtSTj1tvbrY2ytLBglVJRBh0BD5qkvO3vbKs5xN4YYTmhuYy8KRBozjAEoUjYOdi31kTKvvOdb9s3vv41Gz89piBEnjkoBNl5cXLNmCT4zW59/rn9/Kc/sft371ghd2g96Q579plLdu7suHW2t1ki3iw6GTamXBDvvPu2bHChHZAnB/WCMXS95rdkMm3xRNpiTW3W3tljLfE2293ft8XlRfvO975j3/7u1y2RalZztraxpOeP/TTNGDoDDimACQ6vU6dGVUCgt5h9+tRWlhYsl81YIZfVRj3McOC7/B/y0IiWgB+N0QoZO5iy9ME39gdt7yCjvDx0CVhhuyBe9GJhbUqscZVt1tFqw0P9NjQ4oMkZ9NNDCU7X1cwzufH7cbei4EIPSdh32WlL/I6LDVK4vrwjdy1QI02PQwHZ1XIRskcpXGWtni/pz1O8kfPF5AwHN8CRQpkm06Pmhy+XW0ej4woWUELWVmd7hy5xGjS0RhQUoMQu8LYhq2NMYaBQQZdiek3DiLOeKFchcgnrVswX1KB5KcwCQcscZG11dV00FBozaD3Ss4WhhFH405wRTk9ztmnvv/e+KA8Xzp9X0QJ4AvhDc8ZrxfCExpPJWanesKWNLTsoHFl7usdCoZhVj+paT4lYswVpABVs35CzIgHurNns4b7dv3/XIqGAJZuj1tfdaSMDfZZKJnUw08j4lXlVtXtT9+369eu2v7dtPZ1t1kxoOc2ZQsbDooDxPpm20ZipEPE58wgBP0AvapAcXVx0QQpvDFRKJQVlVwolhRyjVUFzQiN2xLkXbxFFuSnRIhoJNB3ERy2JFvHsJUQuFlWk0fjpzyjzjlBUn75kvCHXWtfEA76USuiTKsqf4lxiElmvey3SlLBILCGqM25o6xtbOsO5fPic+PxcFIPLr8N4AWoZRiesEYqdeCxiEb+pmAc1hkID1x8qCW5bCN25CIlq4W4AzOAyptgm349fMdLY2NzVecAap0AFTafZQ+8yNNhvHak2FX9QG4kHAPGkWOSzxwKdOw1NMCG7zS1OK4weBxMVglX5d342lyrlFc00dwgTRsWNEEZMgPZxEC2NDc0dl6TL9HMIPWtTjpKVmooVmjN0Sri38r0416Ad06wtzq/YvbsP7OGjR5qKArgRwkszkM0XZM7BmcM+VGQBzRfUMvB52XhD0aHhqDgTDoALtIYyBmpR49LX22Op9qQKFRgKuIyCvHPO8HmwvqA5V+pESwRlWHFUq9vA0IiNjI5ZRsDijtvzhZztbG3Ywd6OhQJeGx3qt+50hwK/2VupRFK6kEgsorwrj1/COKvzAePGGsZsJGGR5lb7+JOb9va7v7bFpQ3b289bWypt58+ds+ag37LbG0ZwCw0O6IrO57yjdbI2KEr5/5wdWHmf5Q4EaMweCpBoaQ5ZT1fcyoUDW1xwlCV0cYDAuJGyhrSOSGVrwIAoyqQk1dltDa/fcoUj83HeJZJWqtZ1tsMuamtDZpHVZwboyyQAYBvwhr0oyqnCicltbBHVirsXsy7ZyaNBVB1CZFHD9g+yypm6ceOGDMPYGxTjV65c1lrkzuLs5zw8cYuGgsv6Ahznc2H/YZrw8ssvaWJAHfAXf/Ej0eJ+8zd/YN/9HnVNWufu4gK1DAZRPtvd37Z79+7YrS8+17QEw5AzZ86J4jw3t2iptg6bmJgQIwk9JkwOmgkmfxS/b7zxlr3xi19o4kYWLOcx5z7RBVAcAeyo1ahf2Kvt7a1iOtG8ySSuZrayjBPnos4b554ZsxdeftGuPX9V0pDFpRm4FxYK+/UZAkyurazb6vKazEyWFpaVd0a+FVmUgHg8E6ZO6G9plE8APzkFsxbJ7yO3NgwNv0NsllDIL+MV/gzrCsCJf+fsdpNKx2LgzJP2MM5AwmXH8ftEMEExhr7N96ZpA8ylMeNZY87y+NFDnflsBc4iJmJXrz4rSY7LBsWgJG7ZQsVufHFLpnbcCc9eedaeufyMDOL47KFEYnbHhIkzdGFu3ibOTGhqiuMupi6DA73WHHd5o5zVSGp4rYkEwdET0pcBHPMecZLFup+8X02js8frytMQq4XG//Wvfc16unptcXnFfv43f6s/y33G+cNdB5AAqEWjdeXKFU3hpu7fU8NCpAnvGzAYJhyaQ850QBL6AsDak7goGWkF3NSTe4v9oFiXEN4YZQH50N4B0KEkPnr8QMZGAG3PPnvZrl69ooab854mlu/N3+eYBgzBpZ04Cc5tHJNhSLE+OU9o+KBVjgxjLDQhQy6xWSpHkgNRO9E3Ef8E0ILEiKaQe4a6hfeKhhEgjS9q5kRrm7UkEqqly1VAyVVRd//3/+1/Nc/uwWID1xMOdGxRnQh8S105YvBEPGlnz57XyB47cJAMAAfGtGw0xZ+6zkzfA90YhwEbne/D5aMwPIn5GBdDP/NpEdFxshmgqjA1QjvFBmMCNTo2rKkABSmXJKP1d959Rwv6ypVnRcF6682/E6pCYYR2hskRTR1oDIjpK6++rBHujRuf2Fu/fEPdvrj5xaI2j7u4QPJBFmkooffUrKml1foGxjS9giIDd5wm5xtf/5b1D/Qeh+SacqrW1vfUUWNvy8EuG3BP3Uq5A+tIhK2jrcm6OilISCkP2f7Bts1MP9aFwOEogenevh0elmx2ZkEHULqzx+KJlIUiTUKqt3b579BToL7xur02NztvC/PzeqY0F1i+Q8lQsSztiHvOoBn8t4DHL2EjGoyOdKdlcznZQ1PUpbsIR+wQhejh/SnLH2YsTUBhyK9mZHd7U5S2egP7/aplcgXRGdEf0qydZDVByaAx+b3f/T176aUXzEemGZSgdQohRv0ddnrilDUncJPM2K8/+JV98P67VjjMWFu8yfr7um3i1IgslymkELRTNFLsgUh8duO6nIsUXC49i0kkHgxBG2EyQzjvKTs1flb5bB/++mObXZi13/6d/8i+/q3XzRckm6xshVJOFEsMS2gKGTdzqdBco2/i+cVboJ8UhN4vzeNAdmCFXM4ODzKyMGdj4p4JIlar+mx7m7T7sjjW8I3Hx8/I0hyTmUdPpkVNolmEp37iwMXIvn9wUId+PB6zvr4u0Sm5DHgtSwvYHT/R4QKtkUYLiiJFX7FwKBSH5owxPmuiUiazrGJzswua9DDdq9YJZm5SwcIe5cDkICJTkD3K34nHmThGNbnmPXDpse9oshzgge1+RWsAhBDqCIcktEaKQb4fFwfNE4eqEGqvqZBeWl4QYnr27LimoJiT8F5cmKS7mOTeWsFhDpOLkC6KJ0+eSmeDuU1vX5+j3Iax38dABLMSCqFW0Zi4pECtQHFxqIJewr7gi4sECh7W0FUQ/1rDVrd3rVBtqNAibBVji6DX70w2/D7z0px5oAT6FGDZjXFEpWg3Pr8uA4mgt2F9XZ129tSY9XZ3OdtssQL8ciB88PCRCqlMZtf6uzqsORo0qxQ0feVsU6GOgYimh0HRAHlgHNZouMiO5AyV+YWcMmsyeVBzdlS2egWRYE2mG8q889NO4otPM5lQBhe6UxoxDICYUiRakzK2gNJ4QvmT4QWft6aWzp2M9aRAcKZPDfZXw5pbkrJXrpvL5sO4ZD9zqL0fj7dL38mUGDDuzr0pu33njgq8phannwB5pjBmzXR1Yl+fUmMIiMV7izGNAf1mwuRjwlNTo4dbJUUU75siij1BcaBiz4fldErFE/eQjEbQLQbIieIequu9sLfRISAcb6Vx7em2Uj4vITdhuSCjgIbOdTeuvxMIUJijsyip6OQZY0DCM3XnqsukoTCgKeO9c4+ge2ONIo5nmkmxDM3LxV9Q8LkwZz1zguCLAG4+OcEJMfbSkAU0RaPo415aX920hw+f2NLSigWw9pf8IGe5YtGyuYIudcWdaPrAlNUFs/PZYQNOk0cnSaHDVI29w2+w72hcudewhsbKGuoNduzctYCNAKlMHWnkeR+FYl4ujazXUqVig8OjNn5m0nIFEOdNUfOgUpMvhilIqXAouupQf6+1JVtEmYeWyNSEc1bOzj6v1dFSoouF/hVttlhLUjqvTz69ZR98eN3W1ndtdm7VPN6gCtHB7rQd7mzKLZeijD0LAEg9QZMWi0ZE1eVuhVqGg2tPf5/ODpxbuUc7U5wfYfN70HpuubNS8S+70p/xeWnaGY2Zxx9Uc1DGHCTRZhnoxweHboIWili2WLK9fQxBQjJ8AsiAFol5WjzRKjkE08X1jQ2t5+Zmxy5QQSpL9y4B46wFmn30ZhSonCcwL5gw3L3roll4DxcvXbTJc5PaF9B0+TzZXxSH1CBi8RyDAdQ6nDmcjV/96lfF0AD4+KM/+iNNVyiUX331lWOtXVAufexvnieuxvMLMzrDWVA49w0OjtrjRzO2vbUvR2QmaUwqMtk9SyaxnE+pMN3ZJdfqc+l1CAbmteq1eLzK3iIvCpaTQn5FSYxYT2+X8hup3Vz8hqOXMjUD1ESqwL0/evqUPXP5ogXCPtveWROQiMMuzcXi/KKtrWzY/m7GVpbWFE9DDiduiZ1p7h+m+OhfnYsvgKqMjJS7SbA0bJSAa1rKjmWFiUhbW9yaW6LaYwwVAP2odZ2hnaN/Ak5Sb8ltNexyJ2nQqZF5DbAF0MQpo44JXMHJIDjnbnx2XeZwPGeAVELhX3vtVene2IMwxmgmyCALRuN2/+ETubXy+dMgP//c82qwqZ+ZmuKfIOOMz27o/WLLD9OAMwDQu7cvLcdNBM0y4vN4xObg8xweGdN74DxHFjD9dMbu3ZvSHcu6ZK1xj+B0yf3LXnn+hRfVvDOF++Uv37EHDx9rPSsuxBwQNAKd+Nw5TSShKcLQQzMGeMxkkufDhJvmieEKIAfTZ8z71tfWVQc4mYXL46SWATCWsZUHSURV5xgAHGcQ/hlTU3fkYppOM/S4pqkZrBE+N+44gA1+ZS8ChgECyQynkFdDRmsDIwAJAfcFNEY0rWOjowKtjoh2yZCLCQvCrYPV9TXb3NpSc8/9w1R7gDMwheNqXqAzdVXD41HofLI1JRYazrX0XKzNP/xf/tA8s4s3GwieOaydZSjN2bZyLZgY0akPDQ5bMknKdpOMAzjfoQCKSsEExYFfWtiiOh6PJOm4WYRkKvBB0ZCFwwFRa7gk5OSWz+mDevp0RqgD43UW0eBQn7IZMARBc/Do0QN7+513hCJfu/a8EPw33/g7HWDwZZnUdXak5TZFASs3o1MjGt3+6lfv2nvvv6OOGgEtrxEkg01lDbLWIqJh7u9hK1y0SFPc+gaZfgzqsns6PatF+epXviptFvadsJloqAhphA7HgQe6xKaWNX7Ib2NDaevsINgzbI0qob27aggQEc7NPtVi58JG71YuM64lsgARO7qduCWS7RaONasZWl5dlQaNRcSlwcJGH0Wzhriyv69PWg5oayfic7kFEYZIgOlhXkU1mjaKBwIZOZy4eHEtohEi12Zu7qnt4PTTmtD0iswrUAiFhhsHU9UOc0XpHljMdVzLws7cYGNz286dP2+vv/666EYL8zP6fmg9OMB5LgNDg6L9Qem8feum7Wyu2vBgj50aHVQ2Dnbw46fQ9LSKTsmlT0O2uLBkyysrMj7BwQp0AapOOIIJBTarfku2doh6evW5F/Xe/vhP/tTmF+ftv/j9/9y+8c3X7TB/4GhqYb8CU6cfPVAjyoam0MdcAWrGHhPAZFybUnbS24AGJRmQcPmj0GxuisoxExps+cijoGyKa5x6zp+/IGMUzGMwh5i6/8C+uPWF0yhygeYLKoQpjAgYpjGkOetKp2xgoE9TOyzyFSkwMy0dR7lU0Lqj8GBtc7DTTHMxcxg5V0UAEFz/uBAosI90aaKxIaTaNWdlabLQaUK/oTkjy4fCQnEZUOFwIiT8nMInyF5CE1rV5YoeFPSdQhtaC85voFusSUTAILNMuShC+YyZfPDzmRx3dXfa4SGTaALRq6LncNDTHNFbIAYOBaO6WBB0LywtWaypyQYGBw2dD58HhQdFMAU/KBRgDagyl9SZM2fVnPEeKWJAoaE2ZQ+YpjREP8pVqraxm7GaP2ht7QjjoQyaBciACgYs4PEIVIBk5fHWrLU9acOjGMkEbPrpY7n51UpFSyVabGxo0HpAVYPkuRHoDDXpyB49fizaUD6XsaGetLXEmJwVdGY4rY9zP+WLgsBphwixJWYgqTNHsQXocGlGZYThrO953jRsmII40ySmfEwgfJpqoFUERQd0yRVy+j3cQ5NtSdvPuPxHnjtOg7wU1iLFBhCLQtT97mx2OWZeC4Vj1hJPumBS1kidKQL6DUdrJFaFiQF0PGIL7k7dt6mp+5bLlyypgFGsrp3ugPMJ6kkkTFZQQTQ0Gi5MVfyNqjRKnFk0Q7rRFZbtFS2Thg26eyZ7aPen7sneGZoOxipcoLFmJob9lkyl9Pdp8pi0oUPAfdDboHEoWw9Tu1hUBcvDqQd27+49ublh+ITmARpwvU6BgwPfgS5+8sm4l+LJhGyTARzlsulzTqtobR0oidOgowrGyUL0EX3x980Z70dRFDTZFYecUx05oBM6I/cogJoLMwYE3VjbkosrcSdMyXDePCRLDeZJ+chptJQThhzNp2YM0NE1Z9xtAenC0fjwmfIsmRZyT1H0aYJBDmelYnNzM6IvUYDwGqFYUUDTOPIcuL+ZCtIQFstVGx4bs8nzF0XbxqGNUGSm4ttbG8p+JAcIKu/QQK8YAewvNGe4tfJnvTABMADzyodWBUqIzNTmhAVDzXb9xh379PotOSc/fjJvu3uHduHcBZs8PSrwE+MRaciDgeNMt5qVCwU1/hRGirOJNQnB5mzmXIc2SIMyMtJvfT2tlohHBNDhEHxULIgVUascHZsFBESNh3IMpf8gmxeVcX2TQPK8dfT02pHHZ/u5km1tY7hQUR4bdzdTZe5FzlbOJZqu+YV51TsYMTAd4q5h8cMEFLYAACAASURBVHIvwjyQ7tODHnLUunCQruEMjfamICoh2heACaYQ1DEUxgAwaK1YTxTS7GXqG/YbZ7GcfItFxR288vJL0sFQkP7rf/2v7Y033tDrIKMJPVyrMhZd9maldiSKb6VGk1vWPcAEsK01basrW7a9dWBtrYQX9yprand301rbcEnuFBvo8eNZW1/fVDzRzta27nFYTwCKNNRQadvYU/Em7U/9XmuLdXa2fUntA2TjuQXJvwsDVFdse3dP+25wuN+6e9NmHuiJZdWKFNNMzbY2duwwg0nWge1s7erewLSif6Bf9DruMsB08ruwPj+pW9mbsttHE+v1aspG40G2W1dPh+5fV4DjXu6mOjRrZPzSMOjfaeYJE2YSUnKGP6LSRmOa0LA2mWDRrFET8VkBFH344QeaWAM0ASCRy/riC8/biD6vkv4Mn2UkFjfzN9nC4qo9fPhYAweog+fPn1cmJhufn8n+x7HzvXfe0VlChp0iDKpuSplMEt8Qlokdd7DOjkBAzuU4S8KygJUGi25mlhDqRdE0L1++rLWCZwN3+527t1WDvPzyK3Zu8oLOwnfeec/u33+kOw06KYZJNCPoU9E9ElEC44XzZGL8tFg1W2RJrqxoDdJAcT4g08D8gyaTzwJTFJ4xr5d7EkAX4J49Tf3KtDHd0S4ZTbFckEvl+tqyWHcwuM6cOa1ny9lAI8jnwR3qtM+4QYdt/6Cg9wAzjb3K2sFoBGbP0uKiwDx+DuwPybcEAGcFcPIeueOoI6HBA8rprBkeksslfQ2mOtTe1DVwKgAXe48pjTyvpZVVm5tbsP/hn/5T89x+8MsGBQ/0xd7ePv3KJcuHwpSMhQfFjiYN6hMnKcI5CdkhAGG/7P17F0anK0NnUJT7mMZ5fT36PQomBMfO0YeMUK+tLC/ZL3/5lt2/f9/OnMFytVeTgfaOpJA4NFrd3WnR2VjAvKmrzz5nMzNz9tOf/FzBvhSVoCznJs/blSuXtIlAWKEQEjh848an0izRjXf3pFW0wTP1H1NHoGrS4IGwQ9kQtSLear19AxJqE0rZ3d1nX/va121wsPeY/oIonkOJid+WPjS0Z2wu3kNne6udOT0o+2xc9uDcb22u2PzcjIpunBpZFBSaJLPv7R/K7ri5uU0Hkc8XtkisxZriSQuEIxIKw7udm59TkXESnn1q7JQWONbiLDSKGNAFqCoczizexYVF29rYstHhMSETLGY4zhw8HMw0AzRmZNRkMnu2ubmqZ9jf1yOdDUUpB41cGhsBCXRpRqBwkU/T1zcoO2lEuwODQxrD0zw8fgS1Y8tRWZmCgWZDf4vElMOxvUlgYciev3bJJk4PWaq1yVKtLTYy2GfRcFAmKFjMzs7Ma+KkiU+JSIKClY/q5guEZfpBYZOVq1XK/tEPfmAvvfSKRsv/17/6V7a5vWX/3X//39rXvvl1298nEBrdT1STs6ePH1q5kNVEKhgOCvFA+A9CBcoB5YCxNhRccblxc8zglBlUgYH+D6S+VqcAblcDD+rpXNki0qOwSUF/aNKkKcg75zr2AK56mNuwgROJZuvpwbYXOkFc9JzZmRnlvkHrAhFhgswlxpSD58tlpHwpv98FxAZDdgR4Uode5axboSnxK/Rginq58lH8V6E2uklxwE9zgbU5mUgEGvOrC4HmkuIf6VmkeaJRqAn9Y3LG/nfOq6D2FIPQG1nzFTvI4uy4K7BkYuKUdaZBjtD8oCcra1LBGuWyBOThcGR6trt7YA8fPLKl5RVZwfdIxJvS9z3R00Cl4AuA48aNzwRWEJfBGSZTCulecX48sIO9jCjK5VrDMsWSbe5nzReJWbKtQ7EQQPchJhDQqjik/TwDmtSytSSb7dTEKRUO65trVspnrXiYsZDXY93t7daRSsnqXg6Ywaj2BM3Zndu3rJg/tJEBDBGCVitjgV9T08Hro+hymUauUQuEIkJdaWzFuT9uzpgGoDdzVrh1/b5+lRstpCuPzIhowrjQ+HfAL/RncP6hM6baUxZtisp1cGl5WcgkP4cpPc8PlBA6CA6IcoTEkrHuKIeJZKsKTDST5gloOpUrlNWc0YjS1DaFY5oeQg9f39jUhBhqVnOc3LwmofIU+QpSPw6upsmluOT9hYMBUeBo0njvJzmZAHoUOfwekwcVOl6v3bp1y548nnZ022rNiffPn7Pzz1y0hCJK0IERbu4ViBIOEEicUd5VSyympo6cSPIc79+7b5sbW7K+p4ihIUFvyNSX5qlar4p6TxOoJrc16cLZCWMOhS17mBeI6fIveYceFyrcHDF/0J17FHTsKz73k4kuxTTrU86MaqbQMJdEJ+WuBYXf2963+bkl6dkwAoi3tkqfZccoa8Prs3Kl5pq0Cnub2A3XrLHOeFZM95mrgkyz/8WqkCkQk1rCZyNCgPOHWRUOOLBhZMO+p3njmfB+aew4O1ijxBOgDTt38ZI98+xVsTBYV0wBACgBIGnQsvs7ojP29qTt9NiI+aAhJlr1M2HSsFaRLjRwoGXNsQ/CUU3PAoGYfXHrvn16/back2fnVmx+YV3RJpMTY+atHSnTjpzBCOZCUICxewC4sIYaMl6voia8fhl5AdjhBMd+GB7us4H+dutKY/VfMQ+FcoOYBtaNa2A5/2SsUmXqtWXbewdWOqrZytqGJrXp/kGrByKawm9u7Yk+3dSUVIxLa7JDwAZmWWRBgTXwjGjIiIYBDKQ45R7knuFnAd7xmeE4C9UVDQwTeaYYrBcs1TnnMocg9SXdUwAQ6JZOphwO4E5Ki0QtQsGLfpM7CYocrno0IP/+T//UfvbXPxN4y91BkwYogL8A+mPkBB1pALCkGD/sSe6JSLjFSsWGbW9lBNQzbWFt5YtZa2mJWDwRtZXVVdveyYgiB3iMEdDM9FObeTqjMGUmRQCiPd1pMTpoznDzJEvPsUPICGSaYzp/0l29WhO7e1mbX1iyg8OstHpnJsdFpdw72JYEgTq2hKU/jdnOgW1v7UmDRoHNGdQ/MCBqHf9wLwOqU1fxLGXKpUkPlFKaXaZ2a6456+uyeIJpi6Piu4gMl/lJDYmjIBRA9jOflfa1lz+DHtBNx1lHsB84W2jOaJ7R/HKXk92LuyXnIUArVNczZ8blQghtVyCrgKKKBYIxOyya7e8zgYHJktEax4ae4GOaDuQJgEmcb++/957y7di3a6trat74meEoZ1pIdQH3Bmuc18rr5Cxzgc/ohI8E9mIIQn3z3HPPSzpA0z0zO223b9/Uvr/8zBW7cOGSzqC7d+9LkwgLJJ3ulqkXP6MAm6XodInUQdQIz1y+ZBcunrO19TXlvcmophtZSrOeL2cwa97RGqlRHGuGQQyvDWdMXisNE/uepkkmOfWKxRii+MmQzHJkyvSIKTUMQWoPzjTVdsfnBLVQoQhjhL1IRNO+ahrWMPcu5iCrK6saZFGHyUn5OEhd2Wmci2bygGCqSL0L+EWDPXn2jOQkD+7fF+MCTTibimyz3v4BmaQUjyqaONIM/4//7J+Z56MbP2qAprUmW62TDIxwTM0LBTyL66RgEk+pfnwBNbhs/FqYGHFQ7FE7iOKk4Gm/FjuCPmcZmtKlpUXrh297pMOZi4vQuj/90z/RxfD661/TaJbGhU430doi1GJ4eFBUi0+vf6qDh6T1qXsP7Ed//lfW090vnje0LDQnF85PajrHpG1m9omai5XVRZk/MD7FoWaetPsGdEkcBdmsjJaZRDi+t4fD0DzWliIE0CPu6dmz5+xb3/yOeNHQUUDJmLZRtHMoQAlBgMmCozHidZ8eG5TbHsUoTm8IE2mAVpYWnd5BWTc0sYRokoNFgjlixCZNqSiIaGR6Bwasu7dHz+hX77+vwxYxK4U9zjFkiGGSwUFMEU3xMTw4KLojC4ypJCjStavPKehv+vG0Xf/kulDiV19+2Xq6u+zp9GN79Oi+VSsl2z/YkfV/Z1e74hXm52c0/q9Xudgj5vMS5FgRvQZh9Jmz56x/YNgePX4iQwAOelAHGj68t2mK+az5Pbj5FMQuM6RgA/2d9tqr12zi1IDFm4OWaIlYa6JJxcK9O3fs5o1bKlCoT8nU47OiqKx5ghZvbZd1PZsYbj5c9+//4Pv2zOXLNnX/vv2bf/tvFFr4X/83/5V95fWvyrmnfFQQSoQ2gjBhEFhc69DrMFVYWF7Us+VwcA1OWXTGXDYr10rc8hItcYtForKu9/lDFk922cjouKXasabN2frahooUNj2OPIyyKcryxYLQL8Ib5TSEM2Nnpw4Wgl/7+ntsbHREjQgXmEStqys61KX9CDpKI9QFLlU1jnkKa7LLmq2ppcW80jJxiZIVArV43Q5zGU2qGPuDkOtKgOpUpNHC5hVKB/vXaWOgE7uezI0v1Chg9qBsLCY4dVcApNqddXqt5iZBNAqi0wSkZYJmwuQAykr/QI9oLzRlxeKhtAZMbUGaaPxpFNHGQO3CRhfwZW19U/SndHeXCmNQSehA0AQwAqAAwQ4at0ZyjgBFONg5FPmMafqYsBNGSuFbrtVtn/yUbM7C8aQiQXDSpDENcjEHghaC4hJwAvWGp2rJtriNjY9YSwI3s21NBvIHu3ZEmHEkYp2plKVaUy7APdos1A190O3bt6xczNvYUJ/FY0E7KmatUXXcdIFJQuwqeu6ALzQxABfOUe+Y1ngcB+JpQBym4HbFp3Kijl3G2EcU7CeNGVorHAZpuHBnhLJMng3nMJl/6E0uPnNJuilNwA6wAcdWGLG+T3ROJnVO4+WMVwiah76HzXml2rA8yGKWNX1kESaQWMlD7URPhbYsHNG0DbCADBfABwpyJn+azFbKMmAow8X3Qp/lTGHq5N671poaVwoJ9AB8XyahOPBGRTOfmZl1n+3OntDZr7z+Fbt07ZKFYkE7zGd1IVNoU/i1xCKajGRxIPZDdUyIXrW/s2/rqxtyu2Uiz7nO5In9zZ6luWUqCUiIBgFdKpo+dEy4yUF50xQrcyhqI+ALd0goHNCkFR1MNAZF0WmhmUZBC+YMAJSjAVPmoKiYHgWpc6dQ8GJw8vjRtN2/91hAyDiByx0d1hRPWAfZbvGERZtaxFyQ3q3hADPo705D7Sz9KQYbTBZwea04EyPOMCZh6Myli0MzkzkQiISxBigxDRwAE4g/9GNHjXTFJ2cMP/uFl1+1ay+8YAeHOVtYXLBcIS+HTejY0NhpnMqlnBx7z46f1l3Q2pLQWpDukogZZTXW7Kh2pIlIiD0eRfsetdt3Htj7v/rUqhWfbWwe2JPpRYuGozbUn7Zo0GeVclGTXihtTEYBGMJY9NfrKnA5u6ljaMhgW2RhkRxh7BCx1rYmAYM9Pe0CZZJMnJtjCiNvioYVz8AegAYGEEoIOGyNUoU81A0BhC0YuSRS1ghERePb3z+0eDxlo6MT1ts7ZD5/2HZ2cGt0AdNQnWj6U6mkmnxFnPg8olmxj3VPlMuaXMDqwfGQeoQ6BRCLCRjTN846bPU5z2Fd8CWtSqEob4B0Z1rnJeuNmgFgm39g2Lz00ov6e7/4xRv2wQe/0j3lYjVOqMy4hyZtdHTIJs8z1ejRhIXzwxpk50Us4I9ZLuvozdwHUOA5K814Vgf2ePqJZAaXr1y1564+p4YAgJgw+3t379p9Aq0LOUX8oDdqioVFh80dHli9QVENPTBm8WRcdyo6fAyHVlY31ZwxPcZOH224x1cXALm6tqzzvinaLDYIWrOFuSU1azQDypmLx6WB5Y7ifKRpZEJEXSpncQ+ARLMaWWpgajrOY/SY9QYBwpyHcU3JHAGCsytmba2u2RKADBshhwurywg+GVbwjNkTrFEaA2ok9hjn4b27dxSszESL34fyOTjYJ90XNSsRD/g7UNyTtbef5b4lQ9QrZggaOk29JG2JH2f9tchECPfAq1evqTZfWV45Nn6qWzQGhRhzmooAAuoU1TqFgkAMng1nMeccPwfpDefS5OR53busQRhgq2tLAvNYs2cmJiV94rOKRZstne6RYRCGRdRFGGUQCg2riuYHHe+lZy7aCy+9oGbtrbfetHtTU3o+GnCkO1VfzM7N2e3bd8QE4DnTnPFaOP+5Bw72D+RKzsPH5InmHkAao5F0msxTmm+0ZFFNsc5MjAvQUD16CHvBGalgcoUvFtpxFyC/rZ+Puyz/0Myvr67JGZL6C+YaUzWmgTAOOW+pyQD4DzKOlTY8NCiDImX/5nKaArK+cEoNhsO6zxSp4/PLm+Czmzdtd+/A/uW//D/N88Z7/3eDBcloFJoSkzI+DFB0pkg+3Pigs5VwjkOLAbqKnTroktNIgBI0aoSZOicaFRckvucZide04KDFMU4n0RgeP5odFsavPnjf/t2/+2N1zL/5g9/SRXBv6q51dLbZqVMjNjIyoKIVdIHOmodw7dpzohr++Z/9pfV0D6hjR6fFVKi7q5Osevv0+sd28+Znasromrkk6ZyTrQm7P3VfxTyHHnltvB/QT6zFed0Ymx81zFqSzuKYouDy5av21de+qmb0BIHgkGdTcBlsbTL+fSrjCzIyGNWm29t04NCkwIGlSSMNHatimDv6QMmzKWEi8MRmZpatWgX5JkfHL+qgPxi0C89ctFe/8qoO61++9ZbCqnFgQuT7wx/+tjRKhETevnVLi4ywTdwGU62t2nCE3jUafjs3ec6S8aQ9efTIPvn1R9YcjdpvfPvbdvbMuD198tg++fgDKxSxficbq2rBsM+OqiUtNByXvBYyr2Hi4JFbY75YtkrdbHRs3CbOnBU3HHMTChmKSAq+ZqHIXO4IJnOiUZXKNSHJpVLWhga77bvffs0uXRi3WASkt2aVUs6WFueVe3b31pRtbuyJ7oNZC8X7Uc1jdV/IenHbSyQddaN8pGYVW9fhkSEdBL948xdC3374Oz+0a89d07pjusllS8MYC/stu4fTJva3OStVjmwJJ0YyuLweOd9RxLBJN9fWLbOfsUgorAY36AsorwUdxPjZSzZx5pzW0/T0U1EYsUQFBaVRcZMSHAQdWn5iLkCTQZMjwwCvyep1YnxcdD2mYoh5CVFlMsPaxY0K7jNTNdAiaGE0cRz80CSgi0aIc2hmD2NhfmDZwwNnP15FK+qMCGgUob9W+BzM52ihDUATPhcMN46bM3SkuLjSUEjzxBngLnKQSEKoKV6UU6WJuQuKhqLDZbeD6yruXM2YesTlVOj8JkDxXZ4X+4eiGIoltv5MZ7FEp1BEe4YOheZMpiBo4CIRFSN81hx6cN851KFd4M4KL539KNe1cllUn53NHcvnynZUa9hBoWQZxPvtTCLaLZst6FD1e3wWw3ESeiBujV7ynDzW3tlmA8N9+ncaS9D5g50tO9jesqDHY+n2dgmhiUUg7BiTBvJLbt+5peLx9MigMtFK+YzVcN4sQkV0YZAU6LIuRlgea5IOjWZZulU9T5oyRxmHe4nWUfolmXc4l1ssoakimUKAYNKccc5SKGMYQBAoNvrskVt3botyeOXqFRkUYBPO5Mchph7naKgpCxMd1zRxsaLfFNXjMK+pWa6IsUhZdNCmUNja0CUhWIcqEghYc4LiM6WfQZFDIc46UJj48dnAs4FqJ/oh+hukun6nlaLgo4F1NlPQLMnhc5NG99zqokg9fIiD14p1dHbYq6+9bKfPnzZv2CMjGqzb67Uja46FrRWKIS5s+bwofjhzMinjq1E1GVE9ejQtGo3fG7Suzh6dtQAMahwxsCoR1ooe2mdt7SmtM+g60r7KICokjSSME/4MDJEwsQm4RWJwgBtYzgnpQev5HCl8QJah2PP3MTVRCLWfCIOMffrx53bn1gPpX8dx2ovHNT07NTFh3aJwtsu90YuBBI2acT7k9Jk6LbVf0yCfVdWgMYHf2oZetmWHmczxe3JoNrEmX8YdcA4ca5dB4qkPuAfRrbF0aYNiLTRnX7HnXnxRTenqxrpYCjQCBFED7tB4owujGbt44Zz2ViyEuyQNGI69mEnhdIgj4pFbOwJNOszni9itOw/tb/7mbTsqowFhIg1rpKLsUHSc/KpMSNxhq/iwOmMf9gfUJiYKosbhjAmNu+DcD2n0zYNxCvlRrdba0mwjQwPWgwmZ1odPzRlrknuBhhqgjf0NUwTQaH1zy0pVs3hnrwWb4ra7D+hGnli3TU5esqHhUxYIQd+C0m9q6qFmoe/nvFbESdSF0VOTAL7xeqE88Rpp+AE/uN+g3NLEc2pgi85kHk0g9Lue3m5NYrjjqWMA2Qmcd66C2Kgvi97G66dhhfbNz8F5j8ZNdvI1R1lnzVOgYtZz7jw5VKcs3ZWyWBNRQDEFKAPO+n2YdDnGD+9NUTmNI1tanrWFxae2tLJiQ0Nj9tLLX7FvfO0b0sKT5YkjMnTvd95+W0ZbnDeJeJO1NDGZrei+qlXLYojIHj0Z15mIxhFAdxX92da2psgTZyek1SZLM5s9UCAxeyzd0WW1SsPuTz20B1OPdXch+eD7OEr8kZ4PWj9+j7OYxlMB2llYNCGxX/hzUJ8BiLizjip5NWncOTRnUCFPpmaAQ9x7sDQEFO+7qCOcJVUL1xtOp5Y/lO6YM4HajykZYPpn1z/RkAI3YxpWJj/ocvlcmbACJom+DfhV8djOAXmqhHr7dN7gsshZxZSbIHEmedQc777znurBV155RWsY3RrNHPsj1Q7DJ6IpD6YynNPcHbx2KMrUCLwvdPGcczu7e+5Z9g+qIcUDAD0XlFKaTv4+TuNkEZ6/cNHOnjmvv8vAp1Ss2GPyCRcXVYvEmpuONaFHNjI6YucvnhMV8M233hStmnqWIQ3nKLUXDRgGJ+T/0mjSXPOeufNpEnlvrQnHaKBOopaCsZNqS0hrRiQXDRpSHSJUGJ5w51BLcVfiMs3nBduvYbjcuik2wAXcQybQmJYxvUNfRk4cbDnM82gKXS2C9jygYcji0oIkHexrQu85/2Br8d8Asfg9DIqYlgEWkVuJhnd+YVk+CYAEf/Lv/4N5fvLWHzboQulGMf8AAUZbRsPFBcnoulohRA77eILekkLaGf2xOBmBcwkIEYaeVMOM1KVQs/CdnbArRHizUG6kk4lGhFpAafzzP/8zFd/f+dZ3dB3fvXfbzpw5ZRcunbXurg5LtrXYvbu37c033xBX/tVXXtUH8uabf2dN0bhduHDZzp07b53tnZZjoxLu/NknojLKsastKfSYcSwOeXdu39NFjNB9cGBIF76CnPf2RVcoQoUIhKy1vdOCfl5n2S5evKyRLsgji4zDlNE8nx5NJs0ZxTSvH6ohH2D1qKiGjA6bDQA6ubuPK05GHzjjXqY9uB3eufPQbn4xZQf7JTVolQrFckN0pMvPXpbdLc/0ww8+VOAm0zwOzB/84AeyWr3/YMquf/qpxt909ugeVFj4XLEba25VdgWaD6h5GH80alV75aUX7OrlS6IYvvvOL21xcUZGBlxeZRwCA15RMdCtxSLNVqt4LF84koMbAsbDQtnS6V6bPH9JZgg3b91SscdhglYQ8SnNGT+LJo/NEKSoDPjl6pVoidoPvvct+8orz1ks7LXC4Z5trC3a9JP70pbMPp1VKKYsxX2I8cMWhC5S91p3/5CoU0xoKOqGR0flWgRKxiX36MljOSFeu3bVRsdGJfBfXmVCmdd4O92etOw+qDlOlEVNaXb39tT4wEXnguNSYxKG7o0sORwKWTNe84hHD1hx5drzdurUuA74W1/css+/uCn0CVGws5AFmABRZ72g2cF21yXUQyll6gGixkEMzZTXz8HBRcxkjGkQDkE8AzLvoIagcdzbZSLrdDug6xSpsZZmaeqgOxaKWSHnTMJc2C487D0hTTQBTCRwm4SuTJPGNJm9ymUkXwEaM5krNJyGi+IGGkw0KqtdrKfRQ3wpqsUVsNnZ7wPMwCuHBgISyhQSegzGCtJemRNec3ZQIBBOTDHCxIBpztrqugIuWfNoiZgAQRtwU8ImiYqZmoIgv/3O28qwOXP2jKiioM8nphK4jG6v71opR7ijx3LlioLU29Ld1pxs1ZpV1pM/4JozBUYzUcSm3qs4B9ytao0jFdx+b8MOdndsZ23VPLWqmrP+XpqzDmmCMrm8DEHuTd2Tw+LYyJAluYzyBIQXpFvkmaLP4+LnvGGCxrNgrfAPzSL7gy/Z6NdpjEvORh/3xQZar5Cmjs49z9nlMnnAUZBcKoTvuEGenhjXs2Ndf/jRr+2LL+7Y6fExfcCY+5SPaIRoCMhNdDQQLm/WDPRoaOR8BiCroJ9q0NAdorfw+iwaCFhTGF4+0RUu54upDhQYmm8mhGxOaFs855MJ4InBCR0ehQ1gCNUw94caM3QbPuzvHeXvBDw4zGF24FexR3OGaxx7fOTUsKV6OizUHLJYc0Q0SZxNcYCkQfPhNnhUUsENyBHwBSyKXjUEdTlvDx880aQKq+u2RKfOTPYVIA76MYAV7i80Pqw/qLYUWNgfM2lgooRWgAkBgAbh8FD2OAdpboRyo6HdJnMvo0aPgpvoh472TmmjThpz3h/30/vv/NoeTD1V0QUYwmSSzLrR06dtcHhYWoUY0wCyw1KEIodV9PDZ0x3RuNOwNEdD5q1VLHtAAOyqzc/PiYbP3pWBQAbq78GxfuLQxbVwj6MDRScYd4Usrm7EMZCpFwiF7dKVK3bp8mUrV8k0dOH0FPz8DJpgCp7tzQ1RZM+enbBUa8L83royP7kXoIkRVs/9QoNHFiS5g93dg+b1Re3W7Yf2Vz/5W8tmof95bGZuQQYA0DTJIuxJt9vgQJ9ARiaxNKIU+mQUQhOXw+lx9h7gAq7HGNnQsHEXwKKIRPzWnW6385MTNtDfY35PQ1NGyhTOTopbGmnOqbZUSiAK5mWLSyu2trVjzakuCze32e5Bzg5zR9bdO2SXr7xgw2PjygHdUVZZXTQmagCic2iOAZCQkKAfw7WRaSt7BLAJWuDeDsYlftEzHbXUgeZQGx8/eXJ8z8etYTVayAAAIABJREFUr79P9Q1W6JgvsOdhDciqvcI0YF8aXt4DdwS0NRoP2DQKQJf5haNNommnACVS4szZcRsc6hH1DWrw4NCA9GXBYMQaNZqCXVteXrNwMKzXcFQp2Z07X9ji4pw0nyNjp5URRhYatDCdbXWTbu69d9+1L25+bocHB8oZxDRBBfXutkA7mhaKbOJ2AEU01TlyweuHhaJYRGjXy5WSptqQulRzMMXo7NLZ8MXNWzZ194EmkOwx1hfPjpoT8ByqHxMqAFQ+H/JkMV6hSQV0d1FJLh8NplcgiCFKrw2gnYxEVZvBKqOBAZSFMQSYyNSZ/Q0t2N33zigI0J7/xn6i+aJG6+xIScP+q/fftvtTd6U5Z2LWlsR8pEm1ATUBdZ6LnmEPeuwg57HWFFIhPodNne3ODTds7SmmRWm5a//853+j0GiipxQHsrXlfA6sLvMVHKIz2QNbWFxSU0aTzprg9QLKoZ9HFw9wxBqiloc+ya+ffMLw44bhZ0VMEtRHhiQYr3zzm9+2c+cuCCDhNS0trdnnN78QOEEdDvUQFgK1Ke8zGAnZ09mn9u7779nmxobudv4bU3yABdYkDKPf+eHvil2HRvj6Z5+pDifQGtMvnBABAaAkAwyhxwfAhA1SKjtwmgk+XwCPAPW8X9ghNOvcpzBofF5HC4VJwTnhF5WybtubzoUYcBj6KCaAT588EbiOnIK7kuaM+2Fnd9uyuYzWEcAA9ypABHsRsAQzEQK66bfQVHI2AerenXpg7733gYDNH//0Z+b5+a/+pwZoOJQkeKloh1qTKQsGohIkH5XRtxBAy8JqsXRnn94A4BOFMjQDEDCKGQ4yiZ5rjpYC7YMFhc011EkWEheG3GyghBwe2ptvvGk//dnPrDkWt6G+IRUe2FZ/61tfs7FTAxYMgTRE7Padm/bTn/yVCkyEkowDMS0p5slyarGvvPpV60p32dPHj+36px/bo4cPJGSlueHiZzL4/PMv2uDQmL3xi7+z1ZV16+8bsjOT57T5lshm2d8RwgF1IRxLWFdXv/RVTIQmJibtxZdeFheaP1cu522fIOO9reORfFbTju7OLps8M2mxSMRWl+Ztb2dbhQyoMr9u7ezYXmZPzl+ExQ6PjVogGLYnT+bssxt3bGWJZiFvxTzC1KiE/EMjg3JngmKCaxOFCv+78dkNZ016+ZIKd+xYyUFxrsSg6NDz4jI88XixnkdXEZPRB6nsmf0d6+lut6uXL6iIuf7Jh/ar996W5izRErNDRrOxiBYVHglBHw5E2OKXpTnA/S5TKFqqrdvOTF60zZ1de/zkqS4HpcP3dMkMBdScXC4OCAK4Ux1Jaf+mHz225YUFe+WFF+zb33jd2hIx29tes7mZhzb9ZMpmZx7J7ZH3wpic109IazLVafuFogWjTbIhBX0AcRbvGn51M25PbuTAaJymHO3N+gbOkWvWHEff1WVN0aAdlUCOdlXQU6SqUd92E0DG0EyCaRa2NrYFOmCOQ3PG74OscdnhQNTf16uCHAtZdIF8L/YTkzMygPjsnQUsFMyMLgEQOJfXRVEbEELOwcRkCKBjYx07+awN9PYJaQEdAn18/PiRGnTQIWxzuUA4ZJi8tUK7LRc0sYWiCkrNYU+Bj0B/c31Drxsb9nAwKhqI1RAEUrBCq0NvhZ4PcAWaspuEy0o/mxW6zpqjWKQpY83TaEJLoBgDKYNOWy6WVEhRhFB00JxR6BI2yudJkUxRoDwmzoxKTYciE2yAEnRAPCfokkx/CDHlWfMzaaTQSXDOIPK//+C+9vm1F56X+xETO2yrCWWWQHxl1yp5ziSvlRCYR6PW3tVtsZa4DsejalUoHUUJBaMmjIWsRcN+Gx0Z0qUMWFEocunWrcwEeH/PvLWqdbQmNa1nn3nRNhWL9mRm1p7Ozsg2ebB/0JItCRkVFCgMD3HIpPjzOnqtTEucnkBZWwR5QyeLQSlj0sgEEDps1lHF0A1hwsNljUaO54eGELPzuqPf1aFjVaqKzGAf0rDyLN957z1Nz9CbAazV6titu+YO6uRJlhifDVoW0FteDxMfGZLU65o6U7Twc1yUREBTBvY4xRFfukfa2rS+Wee8ZoKtWVvS0OGEh1W2jEfQGkKDrYo6x16hKaAgkMYABEiZXwFNbWk8AMtYjy5YNqN7BE1RsV61WGuLDY8OWkd7q0VChK7yuXrMUz8yTwNab1mFNsCJu4xZgwQWH9id21O2srRh9SMmJ2geiAPwKwKC9YuOYHdvW1RAaM985hQwoMm8doo7EF32A4U91ahyeKCteH2amO0eMM3GGCinTCFMuFSgt8SlG1YQttcrne0H731iC7Pr1ppolQaJ905zxBpHp3D2wnkbGB2xRFubxRIt5g0GrFgpWal6ZB70XLhLejzKcbNSSWYXgHpzs7jAzgoNVgOFUUOhJFov2mR0OvVqzTz1hhoImjNP0GdlQAsZd3j1vUdPjdrY6VPSTtG48yvFB5mYHsBbb0DfCxMhgFNYMGY01zUVhuw1DLswKqAYCgZjNjh02kZGzpjHG7O796btr376N7axtScWycrqumjMHvSEXpNT6jMXL0hHCGgFABWN+C3V1mLxlqhQemW6qdCGprYnN0J0YDTbuPYShzA02GXnz02o0YtGcGbbs0IepzYaqKhARqYf7EuKVj7fjbUNm5lfMm+wSc3ZfqZoh4WKDY6csedf/qr1D49ZteGxfZgNOL/inira54qoUYCdGMFgkQ5gFUH/E6Jxgt2xLWo3ZwQNPE0VzTufFQU2Wmwc35io4A5Ms0D+FFce64OzTCYPXq+boqOdrLpsNc5cmvL5uUUB3ApBjydVRNO8IGGA2gxriSwszgGmk888c1EAp2zgKzXRzmGJUIvQtPG9sfznTuLOZV1gTsReozFzdOWKHILRnt38/6h6z+DI7/PO8+lGB3RGA2jkOIMBBsAkDsnhzDBTJG3Kory2JHvlk9d2bdlVu7W7r3avrm7Pt3Vb9+Kuru7FhRdbXgfZ3ltnS7JkS6Io0RTTDCfngJxTA2gAnePV5/sDdHWsmmKaARr/8Pye5/t8w7XPbX5mVrEKKTbA1hC4HSJr0ueTWYgiJBsA/pjg5GwfnRJaWAKcycb7mROt2y4xlFB3eMavXrlqD+4/1Oa9o6vXub/uH+izoLk9OTam4UdZmPv72iiho2K7xF+KXdjb05+hh0kkI244Gxy0RDwpumkojJMpG0224jmxNHjHqXnoVLmv1DjqlIa8CpvdhAYJqLgDfchJHth7P/iura0sOFfZnpR6L+iTyE0IGmcox3CCnztXrFtTc7s1oDV6ocK6r0u9pE7qmQpHtaHEowEnRyiCbFrT2xhjOFox4D1DPSD0zZu33cZfWueGDePCOnZSW33YcZxPgN34NOB+ynb+408+titXPjWPl+fKNNRdvvyivfHGF+ydd97R72OIY7DBGBBPCTwTAG5xG+W5ZivNc7y2uW4PnzwSZVesngZO6PlDT4aSKJZvvvmm/c5v/476eLZrn332mX4vzzDvFW6knDFkimmD2tkhcGZvd1ubVWju1FbuJY7RZB+zuUZ/lupMCQglO7hSbNjeblbDKGwx4ETYQdCGoZ3DzmO4hNFED8ZghhMjcwPnGmdZvpiXwQkAHO7bg/241SYEgmF+CCjAMw8FmfcOhuLq2qZ9+OHH9umVz+3U6bP2t9/9nnl+8Ol/aDhr34qaT5DEWIxAN7iucdHh9vcYvKDhpayvZ9h8XtKwQdRBkuHWgmcfhlsCcooO5cJPoUFwoNOYwqmEBkIxgdIBAvv+j35s7733I/MSZFp2TVpff6d9+cvvWCwO9QHNWtLu379lf/EX/49tb23a5csX1cQSIE1RR/D//IWLNj42ZjNPp+yzTz9WxgGNDZxuvn9vT5+9/vpb1tHRa9/77ns2NT2vTRLiWyYPMj0w7qBAwpklXJVclUwmZ48eT9up0+fsn/zSL1l7qk2mGY8eEjb3wDKZLW0akom4dbR3WH9Pn8Uicdvb2bH56acSEaIbmzx1xrp7+21rZ9dmF+at7qlb32C/HR8dkcPXwuKKffzRVbt146GtLG9bvUr4dotQ25akE/XToGCy0t83YAP9g/bj938sY4/Lly6JssCmAqEriG82xwOYF7c2jMOPh0E5aIl4REUgGgna3s6m1ao5mxgfsZMjw/bk0X3727/6Mx1MUDKfPHooJywOOKxj6xWPKAO4JlVqZhXojea1vv5jNjp+2jbSO3b3/gPde4Ii33rrTR14BBGvr60oKwejl7YUG6MW++u//Cv75Kcf2/HBIXvp4kU7cazfSvk9m51+YE8e37WlpRmFMKc6CC5t14PMwIpRytLmltWEToVVeBnQ+vsHldHBYcyhSCHl8MKlCcMPVsqs7EGjeKEikYDlcxlp+OS2ubcn5z3Qfg4etCjwxmmioJrEogk7fvyEdXf16HqwHWObMzkxJmQEqgjrd/679CmxuAoen40iBFVYxgGHlF/eOxBRNGatLWycovpsuGcygICwgtZwD7HWHegfUEGbnprS92HQZFjjMFBm0WC/HKwODnbliEgjGouFNJBjE40L5+b6hlbzjWpd4u9oKGZ1TESqbGwIyuY8o2HGNY9th2OXgfrRBLM9wE2Jz0LTzsANZY6GnWYdRyV+nnKhZIWDnBMgQxENBdXo0OTSqDCgsXk5GtC4xhRa0EeecZpcRO7osHDaArnl93NIOdMSJ1pe39yw3b1d5fc998IFWcbv4b5Wq9pBPmsrS2u2s5axesmrrS+237g2JlMpSyTbrEFw5+EQ6rZ6HhdTUMhaazJqJ0dHNHg3+Rp2kNvRkFvFfreQN+J4W6Jh0VHYkOB2cVDI2dLqqi2trIr6Pdg3ZO2tKStlC7ab3rYcAu5yUWAHf4HOsXEAzeb6cD0cUurXNkvB41Us29kGEhSNNsxvrQnXWMg1jO0mN4m8Fgw3QGvZhgWbRb9Dt1Esl+wKWTV37qhREmW9CVpkSFtgZ7SC4J1tFRtQuPRdop8zGEJJZKCiwWLrIDt26ZJgT7iNH/9OnhHPPGg4DQ4/Fw2ayxBDd1HQ4cv2le0h6KU2s2UiEjjMoS56BerJpEa5XQ4g0P8/BDfIPmRTBxWfDcHy+pqtYCse9OsdaGuNWziIfshvzc1eKxX25cxK40kDA9AFXZ9sMVxCobeiY16YXbH1FbKy0P1AeapbW3uLqFvcCw52mn7Qet5LagwOZ4A1oLiAF4p7wJQEBgZmINSQat0ODusU8+aRDoqtH4ClaEyplAYkDnqso6eezNv2xoFFQ+5asrGhSSWiA3fKvqEhOzk5YX3Dg5ZItVky1WrBcLMxQvELF0QNWD6/ZdJbtrywKOCDXzSwDJTkqxUxBiqWzOfBoGvF9nd2tTkDBIhHyZqMmbfZb6VGxYrVkhzeoAUNDA/YidET2m7glsq7BeUfHaC/CZMOvx1ksjL7oV6Mjg6TGme1GucSltgYkjSrfpAT6fOFbHj4pE1MkOGVtLv3p+zP//JvbWUjrQZ4eW1Vw0mdAZuQ4K4uO3/2tDSCmL1AlY1Fg9bd1WphKPlld584N4nJWVtNWzq9Z+AAABmb2xsa0jD5OjU5bmNjI9rIra4s2NrakrTrvYfvABvrGLU6lZIGmM3+46czli3UzN+csIM8II/Xjo2esucvv6rhjLXCQYHYmRq4oppJ6jX9SrlQ1ouqpXeTaThrlhugA6CgeosmfrjZos8C4GOQZpPAs8VGDaYTNXp+cUH5d6Wq28IzUCMncTUmKy2io587HwH6Jmy7kWzgtkqcAyDs3Czb47z1DfRoOEC/AyWdjDSy1ajjPN+3b92yq1c/F30dcIKBhXqNSUP/QJ8o9pIbFAvaVlHjjtwzGRZvXr9uj+4/FA0TY6lSviDDrVRrm4AnNq/oRHlfFflRxQjswHLU3npd9Z3/xn3sHxwQYDgyMiJNEiyXjz/6SE6saGA7uro1SEED1Uaov18bJWrZ0TvLMMAZ9v+ZPLhQYWoWGsFoPCT9EkYUhISThcUiAyMQ3m3l4WYyAin4eWnSAYShdCvCZHPL9jN5Mc9OjJxQTFGlnLOb16/YZ59+YLVKwfp6Oqw54LX21oQdHzmmxp9hSufuHpuYiNW9zRaIpizP46Pnx6P8Yf7f3l5WWyUAToYXzmdyveiBGToJk2GAZeDmnAFIYyh99OiJBngYO91dvTLmAzSi32Ew4r5CuZYBCvnA5Yrdu3/PPvzwJ4pbaGsn67PJXn75ZXvnnS8qnoHNF7Wcvh+mEqZ6uCqzOWVg4/vzPGo429qU2zB9A+cC/QygNIPikVv0z/3cz9nFixe1lcd7YmZ65mcABOfV2NiY2EJTT5/qDJoYH1cGKcZpOG7Pz82ovwJIpQ/N5g+0PWOL2d7RJsYIs4dVvba/mxWtGLAYkBw3ddzCqWts8Kj5LKIAyfl8nJUUU8xb2AzCXFlaWZJrKc/a+NgJGxwg8D4nbwdAOMA4WEYUBiRWiwsr9uDhE1tf37ILFy/bH/75X5jn/Wv/ocFF4oPwC5t8gllbEm3W2oLRRkzbM6iNyZZO6+kaMl9TWP8OtRE6YpPHOYghDOQFpFpwKNF/0OjygvLPPDQgnLwgTNYIKMkousJLnqvY/PSK0OY333rNfv6dN61Q4IH0Ck14/Piu/fmf/amQHWwpJwiBQxRIts7N23qo0Otwg6DDra4u6YKD5rH2HRwYtjfffMdisVb7/j/82O4/eCLbbmhk2rQ0KkqZ58HlZStXzVrbOmQZe/3GbWmK/tlv/IYNHxsSN/rOnWu2sjLvAhADTVrPtxEmKppM1jaxkV10VqSpjm57/Y037eTEadtM79jte3dt92DPEtA8mgNqXqF1TT2dt1s3H9jS4obMN2RRjzYq6gSycIlpaBhCTk2etuvXrtsff/ObKkgcfi7cll/ONYuiwMOESLnhCYl3T/OZbIlaf1+X7We27NGDO3KTO3dm3LJ7u3brxlViN83v9ditG9fkhMUBXWb1mslauQj6TMAwPNmaeZqC1tU/aF29A7a9u2f3Hz60QqVszz37rP32b/9ze/XVl61QzNny8qKKRHt7i3V0tooq8b/9r/+7/Zdv/qnCSc+dmrTnz58W2r00/9Smpx7YwUFaxjCDA/0qPqD9FCJ/c8QeTs/YQbEk8wGQDV54og9OjJ4UYgHvvasbjv2Q8jVAupdXlqW5AKnu7++Rtmhzc8WePmUTNa2NEsMFKCX/jhOQDG8Of2Hzyv9nIwCaBC8ZjST5bBQBQh8pNjoEZBPvgrIpNmsbGzoI4aGDuNMs0CRxGIPe4OrDswddlqYPtBTRKcMZXw+0jeLJ8w1lAcojjRBWury//BnyigaG0Mvg/pnWNpsGCAQyuwfdFyrktrZa3oZHIAIbggrWySWc3BjOPKKyItZXZN9hKCZDgIrm/r7ch0Dj+GeGM0AAPitFkq0fgyINH2g8uh6eRwYytkGIcmk0QRZBFV02TFT3cGNjSygbKBw6IBoxKG9w16GiKC7gcIhgcwPCDE2VmhKORmzyzGmLJ5PK9oInw1aFnJv02q7VixgaNcnEJl+uaNvQmuqwupdQ9ZLo1mj1KIBswxnOujpaNZxhuNPcTCjrpoAonN2w02/2eqw1EbNkIqaGlaLMcLaxvW0booGYDQ8cs/7eAWuUa6oJ+7tcf9BOsrRcdhyUGq4F/HXuNQMSgAhcef6uQGw520FB8lkzTojRmNBFDlVMN9wQ4HInKzQvWOz7AHhisgNveL3a5mHa4/J8GtbcHLdAIKwtPKYQoggdbt0BT3DJxayA+84miEaNwRijAYYWGnRl1UENqrnwY9n/V6tuC3hoD+7YFc7wwNFqPEIPoYTw5+RaK5MKF5DuTGkwvzENbTQD0IaUb1jDJXdfGs7BgUEbOXFC7mOz83O2mt4yT9Bv8UTUmoOcSzU1O81Br+Wzu3IQhLZKUxuNxHR+eYzhjeEsp+FsZmrRVpe2rburT9ccm3CeWTTQomc30PTlZWKB0QkgIToPGhcGM7bF0piW3c9E8wgmI2fMg6yeVf6d4Yw6A6OCSZ3DGmoM9FW+zu5OxrL7BauWvBYLozmJ6vwEmdcW4eBAerO2zk5rJTuup8uOjR63zt5uPf+Z3L6VawyJVWug/1xft+VFaFtkjQJyuQEVTVkxl1d2Hsjx4vyCZdLb6vwAiMgkA2Vv+L2WZYMrzUhEW5EuXBhPjslQgI0Zhhcry6uidwPyolc/yKCzCdj4yQlJFQKBquVyOxaLQXXGvMgvLRzDmceDq94JOzn+jCUSXXb/4Yz9yX/5c1tcXbcmf9DWNjdEe8LyHkCplRiZseOWam21/b1dGfC0JWM2ONhtXg+5Z0Vtg9mW0LgSsLy1tSdDK/RtS6tLcowmvgRN3JkzEzKHevLkvjTPqfaknRwb0VaZugndF/YCNYmhBAfH5dW0HeRrlt7hPfTZifEzduHF12zw+JgFMPGooMuuyo2SYQBwgXzCQraoPoEzBGe5UBxTIDbmhMOje6EUOQaSmBdoU4oYyhD3k9M9ZJNHHaH5XV5ZlWYaxgDDDM8mZwL14iiMmnpB7wUgyMYFdgKmHrwLzh1yX9E3xEgwkOCyzYCHc+OLL16yV155WUYjgAd37961K1euCiCnH2GDTHPLZ4PFUSjmNbDT/9GD8WxQDxig2BY+evBQ+VUYCSWiMdvb2bWWWFz0/ZZ43Epo4NIMeyXXR1bKGs5wajzIO+MU6h7sCJr6yVOnNTwC1kAdZTijgQfE4yzu6unRYCLjrDBxGXU9s2xhGBz5bEe/GIjZ6LM5o/nu6e0UCAUtn+uHCyXXi0y75lBEtYn3iu2ZaP5lzt1mAfnURzbuCwtLtr25Zy1xooJOakOLdOPqlY/t8aM71toS0VAG+NfVmbLxiTGxU7iWgL18RvwgmoIR80dbLUNtqDp2FWYcbLWILnj6FEfMFW3GoRW+/MrLqlmYmwCqUdPoFwDwAcWordRd+sSR4yPagqKfYvgEqMYyn7mA2g1tG+qrKNi1quRHs3NTLmqgu8cuXbqkLD22lwx9nGno5rjmAAoffvhT+/a3vyX2F2AbYGC5VrNAKGTnzp+3S5cuy2yEP6sN/Pq6wAT+26uvvqq/f/DBB/b++++rRgJA8LX5O0AivQhso2Z/wE6OjVp/b59FwyEtdB49vC/9PVRSdGiSImm7VRTgwFIGAKQr1a13kxmgXq1rKOU9mZ9bEPOPd4d+BGOZ6amn+p5cS85FeiKACcwOMdKDwURvNzQwYIP9vaL0E5eAPAHgnnsGaALtk7B1tvj0/M8+f9H+l//z/zLP9z/7bxvOFrQutAarchBFdCjYwsYirdbcjKEH2U7tlmrrkc1tkwcxf7OaV/lZ4QRX5Ubj9IUxQEAoLhsHbixFCDSXwwo7U0KtEVAz4U9NzViB8NypVWuJJe3dL79jp8+M28HBtrUmI8oKe/L4nn37W39lDx7c0dYFmlNHqkO0qZvXb2ooGWRI6OqUOJThjIOV5gVKT2dnj71w4UULh5N2+9YDbcMwtmCo6ejqkPUxOgEuKFk6bM/iiVbbzWTt/r1HMr342q/8qvX199rO7pZt76xbEMplFHEorlQI3Cs6jNZXN2w/s2/78HdlpTtsFy6+pPX69OyCEGwOmqaAz7KFrJpb8oCSLe0aBjc3dtxAjLuwlw0kOpu4TU5O2vDQcTX9fb19egl/7/f+s1bGvMQUKRCEsbFR2STTRPHQxhPtdpCt2uLiiuhu+fyB9XS1W7Wct08+/sBWl+ZsoK/LOtqTKhAM27NTT21m6oks4+HyNqoN297csSKURiTm2Nrj3oZuKRJTHht5NzvQ3MolURve/fKX7I03XhUtArRC9NcalrUNi4Wj9oe//wf2zT/5I7Ny3c5NTtrpiRGLhf22ubFoK8tsPut2bHhAPwNNTyFftvb2TovEW+zh1IyyfkCxaOTYyGK7y0HBtnYzvaWDgS3U6NioKDhCeNNb2t7wkjYaZVuYn7J79+5IWMp7MDZ2UlvdR48ei37BRgfKAGgjhwpNDTSDo2wvKIkUPExfKEAMWzzfFHFeYA1oHq9oAdCxNIzE4tJ9UbD5nrgsUZB5wdkCoNNyYYvOJYtDgyaZoiodBaYiOec2xQHC7+EgRh9FYDK0YDK2oOtS7HHGwohmA5pkZk/UMgy2oQNHmiNWLlSltSGrSlx5NCpNZDK5d1lUlkMzCpoDtrT84nqCyh7Z1lOMQb74GnvbGasUSocUPRyJHGUrEj0Kr0cTUdHv51pxqIFOUQBBXznkGdC49hwc/HxcExprZaMhXs7syGETFzZoVgTNou1Al8O/b+1sa8DeXN2xaoHtC5SegpWqNWvv6rLOnl4NMRz46P7YjrBtJBulkN+z7o52Gx4aEE8dGkpmP22JWMSaGjUrZQ+suclrPZ0pUei4XtlCzvayWdvgkNjc0rMzNHDMJk9OWnNT0NZXVm0nvalcpWK+4A50GbwwsNjhPYeegoAcvQO0WnjxPqF+AAw0m/xeBmw1bNhLMVD7/GpEoP3QtKBPYjiruwlbLAaewYUlQBIGb0CcsP5ekw07tftQX+Pz6loAGPDuAfG7oFan+eOzaQCLEP6OmYwLVtbwVHUaNkTWRwHjDN9smHleOVQZiXAiIy+Hj8fwJ9MGQDwN34fZelUa+bzODhpL/p/TgBAu3KGNKhQTwBgoy1kiI8LoPDE2qVm5iDtaRXEmjXpJFHMabVEIownlOcnZsN4kutvt2/dsfm7F6lW/pdocWEIYtbI2W8iPi7vNYhPbGK9+funOolENkvwcPLsaVKHN5cnXq2qIol5uprdtdWNDgcWci729fdLP8A7wjoHGIoBfXV3RZr7J4zdPgw0852VS4A7XCcOP1fV1bapyxYZVcUTuabXx05PW099rmYM9W1xdtnwprw1tHSMfNtn5orTl6EW5dmiBqKu4wtqzAAAgAElEQVTYnNdKZd2z1eUly2zvaHOGiyG0M4TtDZ/XMvl9gQ+46NHwJtuTNj4xrkEVWh0CfYYznksafk/dKxMlgITnnr1gZ06dtGCwYbu76xZshrLn7hXbCsUkmN86u7A8H7W2VL89fDhjv/+Hf2oLy6sWCIVtazutJrNSKFilUNNmbqC3U8HmVXLKSnmdYceO9Vm5dKDz48hdb2trx56Slba9r+sZS7TYRnrTGp66DQ8P2gsXnxcDAnbBjetXxTwgEHmUCACvR7UT8I7nmHsOUIoBy/Tsks0trNr0zJLuxej4Obtw+RUbOD4m2nSpVhHVFMMTnnXZbddNQw0B4zR+0KACuHuGHNsCcIsBjToPtYrnn/eTZwzwQpuxOI08RmQb2tigVdPO2esVXQsGBk0yzys9kMuDwuofyn/D5fPlGfbIcnIbJUzGFhbIt00LSMMlG3Mqzmu2OBcvXhB1njOLDQabKTZPUM3QGjE8yLp/BXrvit5nQBTAILZ+9Cc4RvLurq+u2ZPHT0TvDBF4vJW2wYEBGzsxaj2dXW5Dvg2gsq26hU4bXTg1NrOPAVhR9FpACj53b3+/jC/4Gliv3719RywTaiYvAVsNznXOWGoIrBQGmJmZ+UNzHnRe8Z/lMVLPkAxwvaiBOFY6nXRALJ7WtnbJUQDgADVxpiU3jXOL958/hyMnZkIMGwxOlXLDejoHBCrhCHr9+hW7e/u6rSzPW2dHUltbTCzIhYTOSG9B3daC4xBUsSa/rW3t2l62IICN+8agCMOHzTrXH+CYz89zcu7cWZ3VXKP5hVmButQl5wfhdN/UYfLLRkfHLBiA7eBkInITzxUE+EHvpCfifKbvpu4/nXpiV69+ZgODffbiiy9qOINGCWCMuzqbU+41ABZ1H6fCH/7wh3b16lU925xl8ZaknXnmvL3x5lt28dJlnfX0NlAgP/74Y+n60QeyNeN55s9///vf1/PMZ5fzYW+vtbW3uow/HDSlH+N21S0EFfRgz54+eaTtOs7xgNjUnUxmRwwztuds2KFFnhwd06Yf+QzXFEAMSiM5gzCp2FQSF8VnoRbBxILKK+DjkCrKxh3QiR4T4AfKP0Mi1Eb6RPS+1EdAyN1djFq2la/MUqy1LWXDx0/Yv/v3/4N5vv3hvyCuUhMq/H6GNIJZoRlCewn6QSHj5vEEFUDYmSLsOCFNGmYZTolO1XCUFDmRHQrs2artZfdd2N9uxoKhkGs046zzPIfOdjdFZWrU/FbMeez4MBqqcwrlBf3q601ZJOJz3Nwffs9uXOPGFsSjB2HBdpPsARBAblJnd6e0Vhtb63JFdBoJghn91tEBh5rGGP2T45PSSLuA0Zj5A17xU8lnQoyLk9refl4XENORX/jSu0JRFxbnrFTCNheLZLOD/V3ZrXMZWIeuLK1Y7iBvwQD5P2E5N01MnrW6x29Xr920jz+7ooaQUFMOh63tLWWDnTl91kqlmlyQGER4SEBp2YRA0QRZeOWV1/S5afzgxf7N335LuT/KeggE7Nnz5+3VV19RQQGtpgmKxFpsbm7NHj+eEvd2YX7GiMsBVb5zC0ewa9LXnBoftQvPndcB9/D+Xbt/57YoBiBOjUrNVhdXNaC5wFNcExtyb4Om0xRotqZgwCq1uhXLRf1iUCABvqOrXSiSLPahOuQLEhLfu3PPfvrxhzbQ2WsvPHfemn1mxfye7WW4d6vW5K3ZwECfKD/prR2J9FPt3ZZsS9nmbsZyxZJebkTa0HJB1XFaIjsCdz+aze1dF9qJZSvbG9ASXkQEx35/w1ZX5u3OnVsarNDKQHNVltKNm9qeFaGf8G4QFOxxodMUnL7efg0MHLhQYBYW5lWEEaDzbBNcynPOxofgb5Ai6WrkuFQVbQkRN40mfHkEwmwjXEOHS1xYjpv9ff0SzfK90YsxcCsfRdx/B4hosOA5bgNJIhSbJrEgoS6DGTTc3e0tObJJI5anafNYNBy1cJCtVdWq5ZosvaVjUkCsozSyOQMZYkvG8MVnE22lNakhD9QXIMBtNZyuge3J5uqG5fayQt7JjKPZJwjbDZx1/RwUaFA4ngvqA1RSij8mKxx60BxBl9C9UDe47qB6uO2Bxmb291W8obdgG49TZVPAr0MxGA4rtw60b3+Xnxf+v9cOCjjGNtnA0DHrHxyyssKyM6IeMQCxbdxYX7H8QcaSLTFnSJQg/4rPTUZcwzw0WtWKhTH1ScblAoUbbLlWtfTutq1vbdn6Foha2fp6BuzsJJrOsGhl22xQc9mfbYqoTcr7qtXkBMoQpHBMhRdjXY69MkwGMtBwSmtyLpRbWwIJxFJAAa3sA4+LROCBRdNGts6hjgvnRGjkq+trGs6g89XrPisWqvqcDAYuHBnkHbt5nL+SdmJ0REM1ejyeBz4XInIaL1BE3gF+v+zhSww6ePl5tDk7oq6wDeb5B5DgczNksQmmNh39Hr6vqLE+dEjOuODoueMgZrBj20qDyf9DN6L8Hhk0bNncwryaOAAvnjVMQKBE12sl60wlReem2cKlkNqDsQF0le20y8Db2dm3hw+nbH0NhBoDBsBJ8usQmKNzYQsZ1vZM2xjlHbkcLJoEnuuf6ScBUHg+AULqddWjRLJV2XAz8/PSMAPUMDgDynHQk5cDDWl5YUGAAs0YP5vXw5AbFPURK3vuG0YAR+ZV+7mC5Usla+tos4lTk9bW0W6zi/P2dPqpjDo4A2BzAMIwwNPITUyeEvUItHtmatq+//ffF9WZ83QXvdPOtsxBfOTwJFvU+PhCActXcerMyekOjWesJS4dEkDJwuKimhj0ZlA8oeyAPGM00pZssxcvvajNWbWStXR6xfwBj7UkIjLZkc04Vubmt7b2HuvqGbZkR789vj9l/+n3/tDmFpelMUdLyvtORl2tVJdutrO91YYHBtWQYZfN5qynp12sG0ANmjEaapqrR49mbC+Ts9a2Tp0hO/sZbbTGJ07a66+9onf95q3r9tFH/yhQa3J8TIY+gHlszhhkRSlucTli3ia/qI1Pns7bzNyylSpeGx6ZsNHxs5bq7rN4G7Rpr+3n9tQA4qgKiForVwXgYmbDMAuFq2JO98pwxraBusj95j7TWPNu817QjDJg8/8ZFufn5uQySJ9Dfeb3MIgI0GrDBRSXwpzMGGiQHYUaw4cWDRmwl7j2gIhQ15eW5pUBCkBE5iaNPYA1W47x8TFnfpBIiJnDcMWQxtAzPj4h4BJnvenpKfUs0J139zMazNiSQ/8dHBpS2DvN7OLcghg58Wjctjdx9QzLYXqwj5w4XPcAatMyrOD7YXiEnpbeiZrNNo0Ba2l1WYZMly9dllkD9FHqjM4jqObZHdVRF98DTW1PznliHbAxJgvwMIuQesQ/u5DpqoY1hko0ktCc6QPQYSne4NCoBQARmjhDIdsz6Pf0H9QEYkpcrE7NwkHkHJ3SIMPAwLTu4YM7lt5as44UgG7YJsdPquZy/uMqSv2A0ktfjSyl2qjb1Oycajn1H1qlBnXM2Q4cYCsdGs6f6S0NemjiOaehFELFo9bCwuFZ45pw7ainUENhAVB7ADHpZTkb+MWQQg/gJElJDUeffPKxffTRTzXsfOMb39CWDlCA78EgxvBCf0K9VHRHrSZdGbp8af+jUXv2+Qv28qtv2PnnLsjxmN/H/WFzBg2S73n58mV77bXX9Nz94Ac/sO9973uqA9QznnOWEcgZGLTowTkj6XVWFhflUUF0CzUN1gQ0Rqj6SAboBxnelQtKzAZsGDLfStz3pHo9/AYYrInEIE6APrOzu1vDuaIHAMn3AEe2nNa4iVxC4jFCynfk/cH7At1IZ6pd5wLABHXExQ5xjqDJDEiiw/dsS3Xav/m3/8483/nod1wsHZM0+2NCpusYBODehjgerQa5BdBchq2vd1jbtKCX7Zlfeo0ja2hoDIhWWcMj1mdFR9Eg94fCQEGguEAz4L9jd+4a4JKFmxPWEu+1UxNnrbOjVcUxEQ9ZZ2er+X11W1matQ9+8p599smH0oQ04/QErailRQcuaCw8517xnVv1UrBW3ztwyBMDFlRMs4DVqrgZwbulGfUL3aC5CoX8Vq3zMOLmVBbFihykQDBir776BXv33Xd1SE5PPbbNNKF4/OwlZZjBmWbypqCC+ICSEChNLkj/4HEbHTtlxXLDPvnsml2/dUcua8dGjolvvr6BG02HuKxygppfEu1NQ5i0QpsqNM8997y9/PKrekA4bHhBEeGyeuZhBYXHKlcp7tBt2tvs1KlJbQCxIZ6eWTBPvSZqaD6LvspjTx/ftxvXPhONa3igzy5fvGBvvv6aHexn7Dvf+lttZl68fNlSyTZ7dO+RPbgL3RAuP8GeVdtly0gAXyQqq2coHJn9PdvPgVASZJmSJS5rY6gOXBvsqqHQwLvfSW/bS5cu2aUXnrP0xoptrC1YPr9r6a1l293e0DCMeJIiCtKXiLVZvKXVSjV0NTUhoFiS8v9BrdDZjJPn8vIrQjKuXL2iw29ictwl06cR/DYk8o9E/JZOM7Q+FD2WTVL/wIAE7J9/fl3X1lEA2ChjNw4a0mljJ8dtYnzCDRWZbbt797aKDd0rzxrCYAolVCQ0alCvKIBC14slmcKsLq+IrkBjDQJPhhmHK00vBxeHISjgyZMnRSWpVcqiMVIMnI5CammnG4mE9XuaQxiOVGTooTyu3IGGcQY0ilQZA4+9A9vPZPS+R0IRCwUjotkgKg74nOYBrEbGFFFcW70q8tBSqXwUWsIxGRSqtbI2BAxnUJo5SGgGa5WqbZAFlM6okWlPgeKSDYXdLcY4lcOsJ7LOnNgdnRmHB88yrmOguUIL/c0CXjiIZAU9OKRBjfpBEQf4wT2OYFw0NhxoyfY2iafRYczNLVq5BEIYkVYys5/VJuO4HO+OGxYwPB9sr9GcYQKwv7dthey+dAEd7a2WauXghG7ksYO9HbNaxVoIbm0OWBP5V36vtbQmzB8K2uZ2WiHM6N7InWpLttvJkZMWCoRscW7O0psbug+y+z+00+fnQItFAaaJw2SDIQ0aI3x2NjYg2W6zCr0UwxeydNiA8YmdCRP1G1CAQYyvznCmpl4Bq14rlEq2vkEtYXzjnvkslyNYvKSNFxsoBZb7ffqeGCGcOHHc2UfL6huKUkHDJKg0jQyHPEMM/w3QRZl3HnQQUW04GcSOqI58ZlBGNis8C0L2D4M7aSCpDzSeZMLw7oJUs0ECnURPyyGqnD4PLpo9Gs5oTAj3vXnzhs3MzaiWA+j0dHUeGoAU5caX4kwgm2YzreEB+j7ub7u7NGgmzdnc3JLt7mQF5AEQsDFKJtnMNwm4k0lLlG0PJiIMbcJn9T3ZDgEUMkByHWkOaWC8Pr8NDR/TswYosLHFFgAqm9n07JwaVzQIDHk022Qbzs4uKramrS2mHEWZGzWIHikp6xGHZAY96r/cPitlOZdOnD5lLTRH00/s6cyUdHuKnwgCcMTVCECjHBgckrnV2TNnlfn5x3/0TdEFO9tTcjumkeH556wAmOA6BBh2rWaFclEbBqiN7Z0pO0YzXCrqHjCYAa5QWwCmqqWq6n1XR5e99NJLduL4kGV2sfPesEDAY8lk9NAZFu4NMgnc29Bt9Ftrqs8e3H9qv/f737T5hWVFysCGWF9P43phoA5VnDWTLTY+OmodbYBxRUvEoJRjBsLGrlk0a+oyrJGpqTk7OChZItFm0XiLpXHkDQbs4qUL9sorL4m2++knH9knn/xUNN5nz5+106cmVPMAegG2ws0hARI8v7An7tx9aDNzS5bewWwiYb39I9bS1m1NgZAlMMWJRCxbOLAGrrkE/vp9VswXbXV51WZnFmRCIaMLqNgeXCZbBFow8NDsMZxRHxjO2tvaBU7BEOHZQ5fLIH+08ea940wCqHO0egeE4Q4NRZxfDGmwN3AXxtgKgJChmi0JQ8XyyqLNTE+pPnOucO+h2vJ+8s5BaT/KiALQZAiAfodGic0x2xU2v9DGqA24ePK+EgDNBgUwHBC0UirLAQ/XVDYx+7sZ297aFvuIbfixoWOWau+yfN4F22Ogw70K4vJdKtnK6oqApp988IF6NYaLU5OT1tUBBdGZoZA5RSD69vaa6jpAo9s+omNzofM6W+t1XRcGV34GZ2jH5shJDACnGHRdVmNd7noMZL19/dbX1y9tMRpOXDYd5TSkgY56heEGX5NBKJlASx6S2Q7mPNevXbHp6cfS+BMp0NnZppDwZ84/o56AbSFbcsBcjKwAZfjsu/sASk67q6iTJqePwzGRvzPQ0A9RkxnOnn/+OVHWyeGFSsrPyXOGRIOBh+vF1pOtF67nPGsMZOihMWdCT4fZEX0QYBJ/BhfFTz75RJb69K7vvPPz6gt45tDw41jI8AtV9oj2h508Pfn9+w8UuQEI8Ru/8Vv29jvvWmt7p0xmrly5YvPz8/qzfE6Gr6985Sv2+uuv6/v/zd/8jb333nv6ulxTZCuTpybFkGKzzrNXzOZkusVZi4QAV+lQ0C+A1d/U9DPXY/S+7R0pnW28a+hKlxfntUBg6AWgI5eXeAl6XuIE1NfF2bImBKbwFxpDhjM+LxTvgJ8NOaHUTaqfnB/MM4C46FbpxVxoNTmL/dbd06czR1mspYr623/773/XPN/55J83FCSrRg+0nDBZ7Iv5ggwHDSuVGhqeOjv6rKOjz+LRVouGWyzYFBYyy1nfqJMPFJAGjYeHtT22nphd4AbDi8wPS1EDqWAdzQ/Eg8SficfarS3ZbyPHRqWRAfHApRFBNxuUzM6mffrxB/bRhz+W0yB5EbjRMZxhUwoqCne0Z7BfRhs0NtxATEjQsuzs7MnUpFDgwxIOCELiaFwND0nvHoWGCsmrOwtaGhmohdFIi71w8WX7+Xfe0QHN6n9+YdoKxQNr1MtWLGRVVBBUs+1iC4G4ud4AzfNaIgniP2TlqseeTs/Z+ta2dfX22Ng4fH3caNLKQYBGQ7EmLJAwUxWCPCLPTaFa3T1kuR3TDeRnCiiBvduli+cLMgPh5ZXFts8ndJrQyfZUp83Nr9jCwrJCWDmA63Wasrzdvvm5Xbv6qXQ2NKOnT560r/yTXxR19O+/+105KL315lt28sSoPbn/2K5+ckWbTqbKPBuVXM4i2Kcn3bYCnQPbUgw4MPJo72zTfdnZ3bapqScKfcWxyFNv0vaGgfb1V16x06fG7WAvbbUyQY5FW1ycsocP7mt7Eo/SoIesXGS7E7ZYvFVbO1pMfnYOKxB3uNEc8mfPnbOvfPVrEgq/994PbHFpUVrBUKRZzxzDDcLNaCRg+/tpW1paEKrP/wAxIXPr7p17emYp/DSTRygNxQBEEVdCNAjQqaamEdQeyFaXgWt6es7W1qG9Qg0B4R/TKpzNHpoRGhlQJa32ofUxBLkAMDWzFDMGNTZqHGjQG9hSgaAyOB7pgvj+/BkaMNl1e6GrYKGOA2JDdrJo4ciQkYapXBJCvrebEW2JrRSh87jgoRcADGDYc7lbEWcE4PXa2uqKzdL4Njm6G4MujQz5RAqU93n1+dCBHdHutjfSlt3dl8W644Wja2DIiQppl1i8gJW1c/hjc4aLHAeB/ls4os9EfiKILLQeGhYaATQD3BcOotn5edGlce0EVc0W8kLR0JzNzs3Z8uqaaGseLwNdUWACAzzUge7+flHCsFlmMGA7jfUuVtrFPJvwqrUnW+Sq1Sq3pR0r5XMW8nutjagKf5NVcFCslfX+Qgfdz+ekiZBovVLXcDnUP2TR5oitLC4rsoJ7Int5mVw4Xjs0RQY2fk4GXG08lDPG9WNzhVGRi2Tg+aB5YDjjIKWZONJreTDlwN8YklggaKFoVBQmJ6JHF7V9SL2jScF8wulgaOKgK3JfuJ+8/2yKsMkmG4bPQkNQhyZbdFo3HhbquZy3sgQol3+mpaMJdUM1lNiqEM0jVJQhzbmAemU6IQp2hc1dUc87hjOdXR3aWvGM8B6urCzpHeFA5M8x1FPfaBRwwLt27XPZuPPZMfvp7+2RdpbDmY0I9Dw22wxn1Fa2xTwP5TL3AUfKokCx3Qzh2i5PDXCLrZH0JgTjxmBKeEXjw6aZIc2Z05hQYBo5GrKjfClqAQDN8PERPW8g7bj/NjxegVuPnjyxrfS27iPNL3ovhjNqOw0XQnVRIitOewQ41RJHahCXPgEgiGaQcGSQejZnidakPX7y2OaXFgVG0YBYg3sRNk8TmYsmtgHD2dtv/7wiO/7g9/9AttDQA/PZfdvHtTgLCl1TODMaPi9OggqLroqiTFOLlnf4+HE1JWwuof2gE2FjRtPIViSzvSvaNsPZYH+PZXbWZcIUCgMARBVRQRA1oBD5dYAoiZZOWYU/fjJrf/wnfyY9Fc81NXV9LSMzI9SVVQDQaNQmRo/LuEOh4zHyw9jeZy0Wx6ynRduO5eU1W1hYERiBe3HD67NcqWSprg5pqdieAWhBcb9795acUcdPjtpzz52XuU3uwJkeKZg94RwUGZbv3n1g8wsrli/UrK2913oHRszrCytiJgi9mgw2suYCTaIY8vyiHdve3LaVlTXb2EiLrke9AhsHsDh+7Lj+DvV1XdlU5GdVBQwyBDHcUAc4e9DToz2TIY+27gwgmLXVheIfOTaijQEsONKdYXHf091rd+/esydPpqRd4hxJpzfFAoH2p20VGlS/V1t1onkAfZVbK3p9Se//xASOgBh/7R9uzQAdGRxiekZ9Ab+2Zm0pNoIueolngzrAcIZOrFqq2NLCovoo7immZ6lUl9gcXIftzK5AgEgsZqGIY0Xce3DfPv7kE0WFXHzholgmnHN8fb4PZ+ydW9etkMvIsIstEddDeVgplyHG+UsPCi2XbQ3/LH9YDzKeQ6dS6XC9GlQ5y6C2IQHANwFWDMsJQAlYGkdbSM5uvg59LuciG6mO9m5rMr+AdAB+7PORmdBTwsrgjLl4+aJdvHRRYAuurlA4yxU8EKraoEFUkz4YTTFGW824ae/JOZAt5pF5iOJpCgVt4V588bKGUeofebjkcDJ8sf2FbSZX6Sa/NlAwh5xhU8SGhoZFv+PPPX78VJRJruFR4LbLGNvT9aR3ZXjCCA2NG5+N54Xvy79TK3l3sMcHhH3w4J5Ann/5L/+Vvfn2u3aQI1brR/b++z/SoOyy5GrKEPv1X/+GvfTSJZufX7K//uu/sVu3buqaU/sdvf24hn/owdApkQ1gqV8tlZSriX8CchD6IPglAHycV/QhvMfUSOcJXLf52ae6J/Qg9G8u07ehs4L3dWt7V3TWWLzFmiMu745rCdsOjTtbslAzs1BdzA1s9Dk/ANdTbUkb6OtVHwXriZ7y+PERGerA3sAMhKiYltY2++//p/9onr/84NcaHJRyDfJicc2B7wYz94thLWDW8MtKPxImPC+hsLnWFiwoQ+ZpBK1RQ1AXtHq1YYvLS7a0vGrHho/LqIPhjFBZkDuKOpcBvQp/QQ+hSXRbpoh1tNP0Vq0l4QaMSjlvRA9VSlm7eeOqhrPNtWX991I+q4OXFxKUAASzORaxVDcrfYL4qkKGZvTSkJ8Br7pkwQBFgwYHPQ98YZ9Cl71N9cPhrKQJX5aoDFl1HAmH7cWXXhGHfWtr3ZZXFuSKV6sVZSKACBF7ZoV2N7iOQSvXQFEZeNlIhKxc8VqhXLNQJCaXxv7BPtvb35EeizwRChoNOAcu20TcXdZXV2xhfk5uPxQpOoEgB63XZx1dPTpknzl33qKxmB5qcnbk5Le6an29vfb2W29ZVzec34w0AQq/jkWto6PN9jJp+9EP/8E+/fhD2axX4Oy3tdpz58/bYH+/rSwt2cMHD+zUxKQdGxq23Y1tu3vzjuiUoPNoy8r1muhhbe0poX9bO2m51uHkhcNkIERTyRCzKqv/rY1tiwQTFvQ1Wy6bF5Xr7JnT0ry1JMJ2bLjXQiGPRLKffPxTUd3YskFlK+Sw2/bKqOWAwEAvSGtCjQlNEDxpNlPYh//Tr39ddr4ISFfWluX2Bxd/m8/n5RAkz4/mdF/DLxtLBjR+Lg5PdJAcZhRbCjpF7MyZMwq4ZiXNwcTwT6i1cuCEKnXqebt9556QJtbUvHx8HgY0PhubIYYGDg6KtmgqysjAKdBRL2jY+XraSpF15WOQdWgf9DPnquec7ig0/DMUCrZXbBsSiaiLL4DzX8H1CzdG9DtZofMMaDRQoMBkPdHYc1jy7tIERuNxHVoUU/7is8JVp8CyURkZOaZNM4MZ4AKaHD4HAyXXWIG7gCH5sgV8ZNNB52mWyBzKoeP9o0PdF+XI2ermD+1qc9qkSRtRawhlBtWD805zTjFOxOLaBIkH//ixho7uvj5RGkFYY0lCUes2w3tDeGadMHXy+UrKycFEpndgUKYgbH/RL+DcJNMLnKx8uPuBvuWVzQS1KdXWYg/u37VkLKLBLBLwm69Rs0a1pADcWqOqzZ35PFYkF4mmGqpnuWF93X3WGk/azlba1laW5F4qJz+PC1jGKY/6S1PBPziqHLERAQ3BjkInZa+GYIYcng+2ZKDSHFRCewHZXOCZrg90X8xADnLYElekQ5P2F8CB/MqqyzrjZKIJA2Fns0XmUFtrUsMIGW+Iq0Ed2appY+tpaCvrdAOhw9wfgosJ6q7q+eIzCvhqODt2Nkv8f4Y/mnkZ6uxjnuECefkZ2foCfJw+c8q6uzslrAbFJNQTAIWGi9/LocY7wJaNLSrvFFSaxcV5ASbdnSnr7EgpW7FUzMvVD3ot2yEiMTBiKJUdfR+eP5rqvb2cPXkyLYMEsY+9XmtrbdXWPxQOqu5jjMAzz8/AXMzgDN2TbDme+yNqMg3S6tqq7lGytU229124+CZa5DRLHh6NFroxnmHuISAYBk+g2zwDykBsaxWViy0xA/zBXtZaW9qsva3DyiU0eiX9d84LGh0y7dBcPnj0UJEqNLHUM4w20IdjqlGqEK4etBcuvmhf/dqvaLP6J8RS5vEAACAASURBVH/0TVGI0FhC593PbFu1lFfmF7beDOnm82o4wyUvQFZTe5udOXfOBoYGReeamp7WPcWsiBrCVuJoOEMfTYPIBpMcy2q1oGDjREvEimVYAl4BQtkcBipN0oUz6MzMLttf/fW3bH0DQK3JlldXbH1137wNs2Y+T6khXcjIUL/1dUMdR3vLxpatMKJ7zJeIRCCWZMvW1rc1nHHvC0SJECB74pi0MtxLqHiryoGbsY2NVWch/8w55YjSQLt3k2iGgJ5XBp3ZmXmbm19WxllX94ANH58wa2q2re09t+DD1TSImQ/W6m5AAHRFy4PpC9uOHIHuSmF3RjloAhl6oFQtLS/pvAWMAogls4taStMvZ1D0lykoll5riJHAeeYcdOlrkGxQx6Wz2tqUXT7N+MTEpOru51eviYoIKMl/p+ehl8JYAWMNajSGMPRWLh4GKjNf01Hg2UwynEFvdWfFhrSyvOsAhcTS8DzAZKBH4ftw1gE2Awpy1gZ9ARmD7KR3tEWGUSAnylhCIdw0zrAgAGFw5aURZyN39drn0tqdOX1a+VdIFZC4ADjw+Rgw796+YUG/x9pboakxBHE+tlh3T7cy4QCZeFdhyXCt2RZxb4/kN3wdwCjOTn7W4eFhud/C7HByIJfNyM+zyHCJVjPYLHCRz01GG+cWAyg6VgBpahU29EsLc9balhD4RU9JHYEiePb8M+rZlO8GwBcKO7OuJrb1mPCZsuDoN12EwZx0XIDQnCvca1wjsc8HTP7CF17XUEmt5T3/9NNPBbAzZLH5w8iOAYsBm3OXs5i+Bft6TND4d6KFbt++LXCbgY3nmLOE55HPcOXKZxr8eNagPXNuQSlmcHbALLU6oMGf6wzTgXPwa7/ydXvm/GWbnVuWazvZZQCwfBaGQurgV7/6VXvh4nP24P4j+/4PfigAiK0TZ4DemVRKeWzFMi6nBYtQr+O49Qat2e+Xnf6TR48UtwGAATDNEM49A4BOAOzWcCHP2d7uut4hBihoyz6/o8AznE1NzyoInaEt2Y5PRdTpfpFOKWSciJmqhrOgvyGnUQz16CsAvXp7umxy4qT6R2z1oRczmGHCguYMoIY8v9b2lP3uf/yfzfMn731FqVlyYoYcKKoMzSATr9uiIdRlSGPgqFWhcvisI9Vtg4PHrb2l2/xN5IBACQoo0PPe/fu2srxup06dkSAeRGFnO6NGjBeDmwkViQ/pVtBYJhPWBwKZ0A1OJvihPOK+ez018zQqNj/zxD795B/twb3bltnekICSAozmSw8sbmt+n0LtoE5STDi4F5dWNZxhY9rUFLFG3WcH2ZKoKyC0Xd0d1hz2W6mUtf0sjcOWbWyuiqIYDEbFB23yNVtPT7/oAmh6QJmxVkbTAAWwWirL+Y7cqEATW7mwVeqE0sl02kKhhJmXw9E0TJw6d8aGhvutWM5p0wFywtcFLQYJo3Dh4obu6+pnn4lbvb2zJ+49Lys8VUw4Ll56UaF/UCK52RQI9FL37t7V9cM1EbQNtIcHEqoCXFgMKFaWF+x73/mW/fTDDw7pVnnOYCFGUFxAZ7axck9iTRy2CuF8G84qmkOdB9Ib8Nn5Z57Tlmp+acGmZ2csyoq+u1M6jQoButWShk4KdTFXtmBTxMKBiNMZNBriAfd2d9irr1yyM2fGZLV88+YV++mHPxanHidBkLVKCV0kA33UCgSlept0Pfglelw0pn/u7umxi5cuKRvu2vXPbXV9xZ6/8LwOaoaputUUUhoI0DxWZGgwN7cgdAhUCic16CJQSnjZKdAEHLOFHBoclJ02BQaqFU2oc9IjlDxii0vLduvWXZubXxQYwbXnIDxz9pyaLBoZxK4bWxsq2hRIzD44sDSgYeIgg57DTdchLYBizL1TVq8XXjMujF79s+MuNymDT3liaK+whMfVTDqwJv09u7+vfA4MKKArYHCC7ozmnkGZQYhBDT41nwtqoxDa1RVdNyimbBJYzxP0y5MNlYjPwGAmm3eyXXDR2jswPyAF8dbiYTsXPdBUIUdVN2BQEzjMoAtAu6FpgVIAfYKNJY006CroINeawY0awlaGBuXho4eitw4eG9bBzQBM3hPUyTVoPDsZK1Ubeu+yNEHmVXBwAhF1MyHJ5B0V1NzQyDOYUFcIom5Uy9bV2W7joydkBIJRQFtL3DqTSYtgDFGrmKdWltU91rwI/7Eyh3rDL8ACtujJeNIS4bgsuDfX1+Qa6CIBqLVebb2hlnIt9BwEsHjnfvpk5y0A6XAo4jozxIAiH2nORNWR6L4ulA9zHP4fCB/bsyLGIWWnyXRairo2OLU62wquCE1GQ4cSNF3leOESGwlZ/wAuuKNyV3VaSJz+uG7oElygNhQfNteYGIBGYjpDgyShNXTzZFI1hPcIcIH7DHhEA0GNYkvI0MVGRpTE3m69n4BVZPNo4762qt8DrYvr5rZnTlTtzGM2BTDBBohBx0ok9MxDbUolyQlr0+dC68lZxFCKIUo83mr+ABuDjM3MzNnW1q6VyjWdgzTnoL8c4DifcR84wLlOtN1sS7lG3C+AC64NG0C2FDQWfDZYC9QjPW9BXEqDilZhe8s9wb2V+3/z5i37/OpV/Ryqv52d1sLWBx1qoaCtFM6j8WjCerv7fhbQjcsp7zPnHfRpqF9k2a2sreis4pnw+cPmC4Rl6Z8nBqVq9syzz9uv/Te/LkrNd7/zd/aTH7/vXJfrZStk96yU3zefpy7DK/R6nKn5CuAG7ngpGzo2bMdPnLC2VLsa2wcPH2pQVJZlBaommqmiZfcObKCvX9lGXR1tVikgScBsK2zWVLNSpSA6NprR/QPO1ar5/FFRG9Fy/eAH74t+Sj3E/Ce9lTOqSrPfZ5USjmoNUY+PDQ2IGhbHBTKCaQuoeEhDEQ03xhec+UTjYKdf83htdGLcnnn2vGi7bKEYSqRXoZl78kg/C2G9F55/zs6dPePyJ9EBEf9Qr2uztL21Iw1hPl+1VAdubSPmaQrZVjqjzRymFRh9yAE3CM3YST8YrrP76FXYyBUdCwTqG7UlGtVAI6razo40ZSDtDAVsoHiuOHs57xV7gWtdNKLt3tYGWuYlDWft7a02dnJUdESuH3QzaG28L7AQ2FY+fECW6KbeD4LjlSdYKWvwYwsB0HAUm8HQxTtMPhbvA+8j5wSsFDEaom77Rn1AjgH7CMoktET0oDWd9W2WkP2/G2xy+zTEe6LCB3wB6dFg0/Azyu49GlWdfzL1RF8jTk5XNKp8y4XFJevp7bHXX3tNZmmcO/Ozc/rsDND8zItzM+b3mAw4AC5o9rnG1Foohwx8DJQ7uzt6To6oamxuOtnG1t37t7W1oSF1/OS4HR8Z0ZlFf8CATf0FhOT5Z3vuLO6dPo3Bhr+4vtRA6uLnVz6zzz+/IiO5ScK+B/ttZyct50muHzmGAIhQouOJpHX3Dki3Sq4ZwyTu1ngBkCfKz4HGj20SzCnOYjZO9Hrca3oGgBE2UJzBDEUfffSxnKJjMVwOMSPrUv+ENo3vjwsndfbVV18/NG3yCHQBgIG6zNnKz8wi5/nnX9D3/NGP2Hq9LwAP12NAgeHhIRsdHRFLCfYHPQvD/tr6ij169FDnAHEEBM4vLq7bzOycPscrL78iyjo0UZ7FN998yy5desGuX79hN67fEBCJPpEFDwsJgDTuKWcS/dPZM6ds4uSYtcRi6menHj+yf/zJT2xtZUWsMsBjGEj0CmwIee/4efCyqNeRlQAuAjYTARSxUDimjdbU9JwYeNAOqdvcH5nUZLPq7eT67IWuyPPQkGMwDECA9WIOc5R2Oz05LoCD2oJsg56RGAo0i9QCgNWe3n777373fzTPH/79LzacXTYbHo8uuGsa+OW2QAxjDGrQIwq5shwd29o6bOT4qHWnBi0UbDezsOzfEXDeuH5bArqzZ9jADNvuDmYVIKwRFW0KwFGIKQezK0RZUWwQHKJ1iEUoYjTjhJKAMtdsJ71uN699pgFtdXneujvZttVtdXVR/E7stP2hkOyx+fo0ItDI0lukfZct1IyGoNNKRV64inWkuuzZZ8/b5Olxi8aCcmBcWJqx+YUpm5+f0Z+VK2WAB6GmZgc0BxQJNADTEiiVS1A6CNhuCig3Ck0VcQOlqs98fmyHEej2mT8YkYFGLBG3888+Y+OTJwwAxuvziFaIcQMUNnQUBUIz19ftxufX7LNPP5ErEqLS1vYOabxoLnb3sjZ87IS99vobEuTy2WimF+YW7MH9+3Jy6kx1WG9fr1Bg7jOIODoKtgNkP7z/ox/a1c8+EarAQ0SjCcUKGhOHIPxoCpXWwphu0FAIOWzWGpl8imefedaGjx+zqekpu3H3hoonVEaGsnKtLEQIwwUeeOzMw/64BTGTYc5v8BAHrLcXbvG7NjFx3Pb2Nu3Gjc/sxo2rEnYWc0Xb3mBQotkFSPAr4BMkiQ0FGwE2aHIhO3FCw2+yrU00BLZ1UCp/4d0vqkisb6xZiXBm7M99bCtM29ypp9P22WdXnXVvA5OPDelGQEMwyIBP/cKF5/U1aGDhNoO0sqECNed6MNiwOXvw4LHNLywJWQMV4d6ce+a8ihqHFe6aaN8AJihiFAyS6F2WE2YZZUf70jZjX7/4PqC70FZoECgC3CNZmfsYzlxmEE00hZtNkFb3IN38oA3C5GlMCDnflUaT4YyNBo0ormDoe6C4dXZ0a0MFeogNMFQEhmsaUbZfHL5ob2g40BbwPhzpb9jSoe05gNJI/AE5iH73iwaW950tDZ+L/0Zx5HqDILMdpmDR/EEHpfnAUICaxH2g8eUAh3LJ9aZp0WbV57Oe/j7RxtDAskmjaJJ1B40RrWex0rBcoSIEN5ZImh/XTYU3O5tmrjtmQAxlHORNRthz3YYH+23sxIh0ZY8f3rNoKGhtCMEZoBpVlFuiCGf2di2TzZg/FJDmLRwFsa+peURvFg6EzO/xqvHb2tzQ0M/95mdne8JhwXDD0MlAIDt5No7Bw+FMTZ1z2GLokZ29x2l1ZEwl4w9HpdT3VY6a12oNR3tkUJQlPRRGR4Iy87BtPaz90GDzOV0DWXsTjAtNvLfTTowc10AO81ZB1RHYBDUNZ9wvPoe2WbLyd5l4OPDRLPFzaOPVHNJzzhnD4AIyr2y3w/gANr5sVbugMwbZtjI8VmROQKOMMyfoLyCUqLdNGHTEhZwCZGFyQ/0EoQyimYvHRVNxRhcJbSRgIzDgbKxjFFXUxqylJWXeJmp/RoAicSDoC2jsaFS0LZapDTofsqoKVq4U1VhBVyGHkqaUpls0TFmIc3/JzCQjqk2NFTQY8/qtgrGQj3sa1laA/w/VlIbozq3bes6p1QxnNDk1XCcrZdHBZ6ZmpRMlZ5H3AKo3jT70MPRlg0ODdEx27cY10b4SLQxnDQuE4hrQoDUe5Ep6D05OnLFv/Ppv2Nmz5+3atev2d3/3bdtYW7Umw4iKGIw9a2pUZRTFoByKhOTUCJUdlBrdWgitbDisTSiNMvQecpYAVagd3BO0RcNDQ4q+wWiqTjRBxG/ROOfHgRvOcIf1oX/ks6GPDFl7qtceP561f/zwE+nFaYBoovk93kaT+b1+q1fqAlCj4bAdHx6ynu6URcIB5aP6/A1F0FCPiJSht2BrtrlFHIHTjVx8+SWBbhixAJjRa5DtxYYaLc2tW7dV1y5ePG8//3Nvi25Ls8izXa4AODr0nd6lVGbbiYtfj3m9AEcF6YQ4O/whnFQb1uSHaoxMo8nZzh+gm4WaWhDVlbrHQMI2iAGDbRnAmVx6GyYwAlqfdJxo+tEKhcNqugF0i7msrSwvaQjjcw4ODdj5889IJ8bGiO3zp59eEQWOQYTzChkFPwPfG5oePRpAC9/TbeCyAkb4LGyxAdc62Ex3dejc5vzBWZCzltrAIIiBF3QutgMbm1u2srom+jmGCryzbGtwu2SwRJM4D3if3rVkIimnRui4DMnQMpnh2Gw9efpEdQY5Qa6Yl9YYa32s27FZp/ZgxLYwjzHXjjZXUAuzmYxld3cPgaWQ9fT2aoCiT2JzzSYRvTFSG8cCCOlcQYdG38T94C9yUOl7yEzFZRVQCQ2SGB1er0xCYD7AFkNHylkKnZx7TI2nzlE/lhYX7Pr1z21m+qlA6fPnz2qIptY5KmqT/nyJnMpAs7V3dNvg8Ih1kaXY8Oj94tln+wMtk9oKSDw3NyujJoojwxkMiGvXrumcxXeAwYs+jggEtmz053xmhnS2VPx6++23VXf+63/9M7GGOIPRhfEuMx+4AQaTGn7ufW2t0dQzIDIc8nUx5aBP4M+Njp7QO8PWzIFaDPpsEzG5Ix5gW6y2x4/nbAvApFpXLif3kxBsR8PNSabC57t3954D6cLOlIT3cGZ2VnWB3tZF8/jt9ddetUsXX7BknBiwgt29ddM+/OAD+RsAfAGAcg7yDsIs4CGjt4YGHwhyxh6+d6JQ0LtArS2pJyyXaxZNMAiS9Vtz/UOppBpDHwG462uCKu9iXLjnAYBfBu9Q0MZP4j/QLtaIImTKVW3iIlEo7yweQtbZ1Wv/4l//a/P8p29/qSH0neYQJN7DF3SILiGgDGjkPNVrLtcMF0EeungsaT3dfdaS6LBQIGUBX6t5LahB6P79R3awX7DRkXFrTXZooDt+7IQmddBHZfGUETh6XOgzkz6oWbGoF4AHLhxiNGAuQ3dSVWYN2i5yuX7y/vdtduaxdaZaLOBHGIuAuijUNhCOmC9IcYbyA30KUe2eCnPAz5TcLpOTzF7WRk+M2Ze+9Av2zHNnyYu09Y1FWzwczh4/fShEqZDHEc9je/tFibMpIBy6FCToYwg7lxeXlP9QK9fp7axUYBsD7c9rPb1D1tM7aD19gzLmYKDAinh8csxGxoYsnvCpOCwuzYleR2ONMQOUho21DZudnha9EFEoA7O/OWzZAiHTJdnyE6549pln7fTps6I9sAnhxd3a2FIANtc2GkHETKo9aDCxCCXb3dm2pcV5u3vnlj1+8EBZM9K1VECbefFcnhLXn2cD1J9BDe4sTWMo6OzMOSiwhoUmgJvWrfs3Hb0T7UU5T+sqW3MOJQqe1bzW7OMz4mgIRTEpOkJ3d8re+MJLNjjUben0qj18cMsWFmY1DOJ8uTC7bDtbe9qeYdBCxhoNNpoMDplUR4e98uqrcrSkeQftAj2emn4q6t3XfvWrQtlWVpdUxCIxcphc6C4FaXZ2zn78/k/Em2fNTyMLnYTCR4Ho7umyiYkxUb0ymW07yO47m3PClaNhUXic7eqaNsUkvvO+oLscPnbcxicm9blAE+8/eKDBDsoUw5naa7Sb1boLwiwUfma77Ohm+5Y92NNwxsBGY85/Z5Bn68bhzIAWwZo27iiNuAJhdAGy7rQIFCBQ9ozom2w0OIgwQWGwY6BiQKBg9XSRCcNGnIDEXWXDsYWj+WQoU5h0BEt8B4LgfsT/Ywjns2GuAkUlHo5aJASaynYBioDbeDQaLuOLxkIZZ2U0lJvi7aOrYWtGJASbHgIwafBBjjl0qE8MMTTnmP3QFIIcJ1pb5QYLAo0uhgOW4SxPplC5bgc5Nrh1WXKHybiCl4bFvB9amrNBz2YxFqpbHApTvWzeRlXhtMcGB+TiuLayaOHmgMWCQfPWq+a3msVCATk47mTSsuZm5kmS9daSdGYdVYpzwJp9AYEdiL/ZtHNfaLzEVyf/kcw+toiBoLNQ9noPaa4uJ477yz3nAOcQ4iA4SghnQGNbxqFeId5CGjIXds6hw0ECrfFnujTRHt1wxoGg2u91NCSojbjdNmvY8CpgFDvgvt5uoZ/cZ+4l1Ea0bwxnbB85L7Tt86N3dKAaz7UMZkCR+fdDF1/uPUZD3F/qEuAIQmoNfof0SVgEDEGbm2s2Nz8rRFbOpx0dum7QihjslQPFz1zmOhL0uqOBFi0yJjsMB4BdOAZyrdHzkimTyWQVwJ1oSYm6sref04BGo4zuEacyUHTZIAOYJaDSsmTnwOYeVLTxIaAXsxg9Th4XgUDTAeIuzZ/s9gmxbdH3AVRiQGNf2d3dJyALYweGM7QYXDO0RTSWyhr0eZzByMa2mk8AldaWVhmE4DoJ2Ml1pJYSI0N8zZ17t+WKxuabbVkomjSvL6RMSjZnmYOiDQyO2D/9tX9mb3zhbWn6lD9064Zl99MEpZinXjJvvWQBwCtcFUNBZZzRPLKlponfyewJ7OCe8/xxfTFGwGCG9xQwCE3hybExO4l5SyxinirPuVlzyGe54r4VSjnzBX3mZROmcGjyUdFpAKzN2NWrN12+G3bxW8RTVM3b8JkPR9dqQ4NF0OcXhZ/sztZkzFqSYW3OoK0zaOXyZE/RsOLuumvBUFzBxBcuX5LrJAAPzS1nL4511KT79+/ZP374sbY2L1w4Y++887a2Z9w56iqbf1eTcFRGl0zkDRRZnhNYO8ANHg06viB18tCu+1D7BLWRTUtmF/ANHTEOf20CbaBqsyWCqgpLgM0AZ6fqRbmiWkXNQluL0ZTyBDH1qZRtne1iekvvIu8t+mBMwnhnOcswXKBpR+IALY3zjrrT3d2rdwsQHfYJQAjNI5sJ8jvZcgBM0FgiEUilnFMx56eovyEXAQLwi0YPoxZ+P5+dz0zuKAAzX3tkZFQbG7aHuFVOP50WS4jnuqMtpe2cXGubBOvqHMcNNBKLWl9/n+o6lEu2ir/5m79pp0+d1s/25NFj6aKy+weiR/awZSdWZ2VNNur0KuSdMZwBvjCU03My5CLBoOGHgcDXwHymrb1dQwF1iWuquBMMNMJOA+3iPZw7INpongV6IeQy1A9qOveVd5bat76+Kq3V9NQT9QGDg33qKah5gEAMW9xLGTzJ3clnsUSrmnWAnFKlJmYaERUMSQzkDMuAtWxiMOGQCdihOycUQmjwDDyTkxOSDwFCYMhBf4lhlQbKY8fswoUL9sUvflEbs+985zva5NMfKBLrUNdObizDDYMZW12GMl8TYEhCG38GWJnr6VyPyCiErDyu1+bmuijb9AcwJLimbKpv3b5jn3563fb3oDrHrLenV1t2agYABKyCjs4OvfvQGfksbD8JEeedIKcOsIH+EvAP7dsLF56TVCYSCirj7PaNa4p9oBdm08vz7vWiP8RfwsUEAADRl8Rijo3HZgwZEfmXsFEYyjAHgerIdgtXTijFULypiTKNU3YchliO6UdfgCsk1Mbs/q7kD0Rz9Pb1OG1o3ZnLMF+1JNs0oMViUN+j9vVv/Lp5/u+/+qIbzg7tRJ2lKFs0t3bm79D/oMVhbUpxLBYqFgiGJExmQ+S1hMUj3QqpLhVrtriwaoUcbovtVinxg9Xt/LnnXEgzqDC24mVEjaTVgx7XdWhga8tLKQ0NB5MaVoYzmjJKXVW5VD/64d/b/fs3lV/THPRYOr0hkxC5GjUFpOniMOXgYx7gAjMsQmcMBKPmMYSJGxI/fu1XftnOPXvGzAvdBn73qm2kMUCYVvDc1jbFs2TbaagsfkskWoVu8/DRmKM3ozGn0JTyFdve3LWNNSZ+UGqvnTgxaT19A/qFsxW5Nu0drdbZ027tHQmLRGmA0zYz+1SbLg90IwSI+3lRurgGkVBIEz7OXNuZA9va2bVq3WsPHj0VVQtrZEKyub4t8RbraO/Qmh3rdTZiNBLQcECjabBAdqefPrXV5UUhEVtkx5RLyoRgQ4ZzHqM5WxWKDu5bHBqsiNmUMKjxUnMA0ERCqQDFZcgkFoBrQ0QA/05zAb2mOYx4siGaV61idrCXU0OB0w4WvT095JENWSiMY9Sszc4+1kCCli93ULDZqQXbWN22cqFu4UiLfu5wLK71P40qrjdf/sUv25tvvSUbceiD9x/cswcP72uD9/Wv/6oNDg/a0sqCfmZnje2yo3jRcQr6u7/7nlLgiTRA6MtQRDHj4EZ3MTo2IhH73v6uFYpYemN9TNiqx9KbaSErm5vbokaxogbQiEbj1tXVY8eOn1CRYRX/6PFD8fJ7ervUnMK7B9Un84VmQJQ1a6j4sqFlMFpeWlDzpw0VlOAgWTcxrfd5SHjRaUZTbVgQ02hjf7+n7yeYhbWHuWYGxIkix3Ms91S5FZV0qEFtZNva09WtQ4fhDNthR2VwWXUgfgxnfF+abuhdHDCcXlCZQLIIXA4Fmi3JduBQ94A2zVEg2e5gfOG0cjT4NKgMZ1wHrhfbRg5/mhS+Lj8fwyufW8+eH3ejgq1DAyO3KhY3XzCo4axYqdhOJiNdAgPZAe/lbk6bC+npIlE1yBRdXB6pOdwDaA0+72F2YblgVivbC8+fF5qeO8jY3m5aFu0hX5NVoUDWK9Kg4fKKdnRtc82qUGbbWqV743PC9vQ2vOZnNGOLRcxBGbMfZ/LAO05jwj8jyofSAzjFe8Xn0mCtX1ozO90Z5h50fxrWMK5zESgMZbhu8s+AamzO0C1wALj8LY59BnU3nEFrRBfDv/M9MOTIKVsNAxxYFHVththmjY0e19+5h9Rrh9BW9fVB//gMPC88U0cHuhOuQ30FdXcREUf0XbZ/PJfoE3gGddzwNesV5c9AHUZcTZgnTQ3PDQG2aqDqJsdCtuY8z5xHvCPbW2RRbQuhTLW1q5GAqUezzYBWqzREj11cJIdpS1mWZHn6As1WLBEpQM1uyJADYMZRW2ouj+fQdYvPwZnl8yPG51CNWTgcFADEL13DrNNHMrTQwIQjcW3OwtG4eXwBK1e5JnUBa9x39NhQkHgHeJ9xq6PB4X2jTkkHlNnXdgGwA2CM7RR/xxWODTTvFNfS0+SReQ/NK1pfnnV/c9y8/pCojWyQd/by1pbqtV/+6tftF3/xKxqs0Ob+/Xe/bYvzU9bsa1ik2WveRtm89bLFcKgMBy1XLKgJ6unrU8M9O7+o5oStCwYg/Dc9y7pudQUJY3ZEozQ8OGgBnincZI0NtsdypayGM8wyAEm8vqCYJrW63/YyRbt9+6E9ejStrRdoPXVF1bW/sQAAIABJREFUQnprMp8HqYUpuw3xRVdnhx07NmA93e0WTyDwx2zJ7yj1B1mr1kx0xp1d2Caj1t3bb4PHBi29s2NPnuAwuKb3bnLylKh3U1NPtWXiDDhzdsJeefUl6UV4D2nqeQ/1HsnwBkdS6hpARMDqDXTWvGMY2PisORzQs8GAxiDK1p++SnRLnOD2YSw4Yyc2Zph0AFidGB214WPHpB0EnOUakA2LyRnbVBrNgaEhbaPkoAr7AToxWZnNQZ0taEYJwuXcZ9MNawPNEZtBnnHAaxg3bKSpu9BuFWycSukeQgNGa4SGkfeeWjg6dkLbEP6djSANsQPqMIKgLHHOY8/frC0ZfRhbM3L++NkHBsmJahctcGFu0eZm5vQ89/b0WWsi6WpGtSRaGLbkuPDtZHaso6tTWytplm7f0vPwW7/1W3JqZBNPyDrbGbT6AHlt6OhCEdvdStvqErrArLbzaIwEEtLRBQOKCqI34//t7Gbs0RPO/DmdKWfOnLbmULNtohE/rAUCI6htkuY43S/AJlRB8ggBi0oFNLdEOXQKbOF8vXfvrl27flXOx/RR1FQGaO4XulZogAzIuCRDmQNgI6IoGm0RCI0+WnFXFc5CPr1zR+b9B7xC189AxpDG13fZeA0919RO6vIMuqmVVRkDUe+on5gwYVeP9pLfC0gENZZBkb8Y0BlEed4AA5ycAa1wSFEM1G+nK3dMIMBeMTsahGQDzBOBcqDPBnDlXH7b1VPcuXvPPv30czkqp7hWnZ3KMIY6CkAA6ECNvH3ntp4LBljOftgMXAE8Eej1Bvr7BU7RHjm3XrwoKgqKJn5rbWVVX4/BHDMXWdgHmnUdNjbTAtXZ7nV2JqyzExpmTGcFlGXAF84KxSgEQ1YsVaSv5QyGKsuml2H/KNcP7atYLrWywc2BhZLBZCl3oGipgcNwd85LqJUAdfE4fZJzIudc+/o3vmGe/+PPf6Eh1ywaAZptCeEcxdH9xYQHKug9FEFis4l43h3w5WLDGrWwdbQfs6GBUQvC39/at9x+ybIHJVtZ3hKVbWTkpHV19FoPKEAcjZrmGvf9vC44FS8SNi00JqD2oPsgTIi8QbT5fZsbK3JtvH37mtWqhM4hgs1YsQAqRuI3D0RUL6AOZy8XoGzFfNUaDR5kGp+gzc0vCTH46td+yZ574Zw1+WqW3l619PaapXfWbX5xVi5Ga2sE1bHiP1DxjUQIiMSF0eVfxSIku6csmWjT4b+8sGpPH8/axjoFtG6TE2ck7uzu7bVz58/Z2XNnrKe/w8KxgDX5sc8t2/bOmrLT2DaABhIIjDMh9nO4Fp04flwT+9rGpj2dmbW1zW0LRuJ2/+ETW9tI28DQsI2MjMmRC3e43u4eWZjv7WBJz4uK0JqGsCQawvraqt25fcsWF+Zlq45xBA81yCGdz+bapppVkFnuP00mhyJB3U7cmBVSrWYsEDAf6FiRpgQ0mqEnpsMLahkbzFgipm2jcz7EYbBJhQwk8MWXLyvcsq+/y6LxgGVz2zY398QWF12SOjaoBI5urm3bzta+FXNVDWc5slqSrSqgtIr9/QP2pS+9a6++8bqRDLK0uGh37t2xn370oW1tb9hXvvLLNnHqpLZAGAzw+RDcs34HneRe/8M//EBo5isvvaKVPnz7q59fleYFhPz06XFra2+xzB5W+VgE1yXMJcoBJz5ecGgqAA88h1DGCHVEQwUNiEMAXvnjJ490UGNTTrFhU8n2BN0XjZjT8fj0nvD52Nw9fHBP6BjDEZtQmkWF4gacOQlbDCzYU9BXtWp32WQMYto4AbgcUeBkHoFluwtUZZimGaCxYrOWjMZlosAWG5QYnjyFlOKDaxXoJYc9Az1DIMOZtj0MOSVywjZ0qPP8dBy6YvG5pWsFylRj7xp8mlgOEQxZCJ1mUCPvxOXNeSy9Q14YBdq5CvJFOAT4xXsNtUTmDamUBnW2Znm2UXv7co119vkF28nkzetrVrYgCFWpWleRpT7wuRSOjmbO77U42qFiTmYfL116QfpMTBKyWag3MZmBlPMHVi/lrSUaVqYJxgbpTFpREqFoWC6J0g86jxbz1j3WhDYM50z9x4bTle5mRDNl5YGejuuBOJ53y1Eb//+DGZtKNtZC0qVrcEMZh6XTkjGwMbWBtiNyJsDUDVCIno9ANygybFL4u+o/AdZY5Rfzejapt7jWsikmGPX06UmF0sKhZ6PFwfv/UvWmwXHn95nf02igu4Fu3PcN8AJ4k0NyOPele3SMrMOSZe+6ypW82TdJ5W2qsi9SlZQ3lexWnMobe52111nLlmTZOmY0kmZGM8MZDofD+wCI+75vNBpodAOd+jw/QFuhi+aQIoHuf/+O7/f5PkcwIXH0rQtzfgT0MuGLlDPB4dSI1OHkZw9yt8qYwKGjC4VFyPLBlAo6Jk6emHKQe4UN+JozK3ke6BCsiwGAK4UOG1F6c9sTAAqIhbkpbWc2TO1FuwJQxaqnIUyWQSuCml+kyYlpn//pzI4NQXC9hfJHhhhUHZozzqcQmr1oChPIOmueO7K0LHagZ4qqLImRU0GbabRqTLwBSghIRm/A1yyxMRCOttBpE2g8VezmjEkdDRnmQaDCPCuMEA4jBvg8oHZ5qp3edgEIXYtpFIgy/810wBrA7I5KoA3HS0y75owDHCtNlWuvUKJorEyx0nJlcxGtbGyrsrpJX/vGd/TNb33XmU1P+vv1N//pr3X/zk3FonuqLo+rpCgv5aG4x5VIxrUDbcHPokHprW2NjMHcSLqosjvjbv6ASh3CyJnkNDc2WjrQ0tykfcyJchjo8FqLlN3bUTa/rQh5cXGMb5IqTVYrm5X6+kb1yXXyJ3n+xaY9o321Ixyhv6Z24U67Y5MFvk9vz1G1tzcqnqAkyqosiWlHWovLy5w02srktJuLOLMUc5bMbsaFHdOTMKEv9sSeM5HPBc0VexXHu1One92YcL8xzTFggpYXM548hRgmakQP4Twq/xmAKgAutPfsbsaNYrSkyNINmlHuQjRJ6fUtm70wTUcDhd6ZScnlK5cdC4ORBiAIbpWjYxgqTNsZjiIVN1XMuLh7J8fGPXmnwbfOl8y/WizTG4Lj717eEzCobTRpTM9430yhuT/b2zuVgt1k58ak7yJPtoaHTG1n//C1aCig90Nr5IwgUgWKO0wUnhfgxIaphWU6dvyEnQezOe6PXcdJBAZVqZtN9uLU5LTB5O7OIw5Gp1GDjpZKMUEtMWV8J5u1+QyTnb7+Pn3w4YduIMjWOn7seLAmx1wqRZYq9M4pF/ZJ7oR0JmhNV1Y85aAGQqMJsABojNmXMxMryjU9O+tpzPDIsJvKi0895T04RG5gdts1JdMq56Gh/S7Gk0H+HKFM43hc8L2PxKBSHR2d1ogyofz00xu6fuN6qD8KezrVe0Jtbc1mUjAlP3L0iI4fP6bGRsxKACnkGpLGwOrdCBp7PBOidpylCWNSz9SSf4/T5sBAv5s02CqsY+4Zpmw0PQB5tsTfydk/AWMPKNXUG6x7rPRpMkL+aNJMBX6wD/A84Bmjz+R/497hbENrxeeF5p6ziGdJU0czR0PGXRVMnIptLMY6Yl3RxPHaHj3u16NHfX6f6PIAm3itUEqpHfg+nMV8JrwecvagRFIPcOcx9SaD8KkLF9R74liIgsHtuJgzMm3Hb2pdapcQMQFoCoACZTZM0FbXN+0EubSyoK6uFrNEqK+Wl1bt0JjZDhNQ7huaM14TTbyfExmgibjBEs7p4MBNQw2batuMG2oKHCDzuzvq6mq3WZUx9gKfTc6TOE/NKqoM5qNH/u/++/9Bkf/w9294csZPCi8aMw4eB9Ae9Gd8EVszexyIDSSju2DjDO2vSEm1Nh/XsSOnVJ6q1urKlpYW1jQ+OquB/vFgf56sVlNDm0724PzXaZTI97r1A8H4plDEQYfehiIuCGdNtsY2FJJOZF+bGysaHHis/icPtLo6p7W1Ra2vsUjTRk+20rsqsjtVCBM0suzmMrhNYsyxny/S6PiE+dHf+c4f6OUvvKjqmjItzE9odPyJJqZGNTQ8qIePEcuuaX8P9JIvwqSuzC6WPpThlB/kdLQ0tTuUe3lhzVOe6clZ065O954R4+C2jlZdevopXbn6lNo6G1RUktfm1rKWlqe1vrEUsszyBNGm/Pp2MuhV5LBjNg4oK+jTwPCo5pZXlUhW6JObt9X3ZMjuhcdP9NoWHVQFB0SmFttbBPBBH4upojLm6SKLhsV8/95duwZh+GF6Xixm9z4Ony3CDFegvyFE3vt9fg/NGQgZOQ1Gp9iUNPTQRw9G3aDU/OSD5UDmAqNY4wTjEuTjpAh1WGNxsZ559qrOXzijhqYa7ea2tLA8o5npEc3OTFj/QiECjaWQY1ohbUEvLSlzc1aO0J8smQSW3x16+dVX9fQzV503BYII4vdPP/2xoKi+/rWvOM8GihCNMA0NtIUggi7W2NiEHtx/ZNoFkzPQC8xIHj9+6Eb85MnjpqJCUV5amtPW1rpdGqHcLs7Na3pySjPTOP1QuGKsw9gcg4eELyMadDY8wuMnA/2+OAllpUGkIcJFDioEBw6TLGy8QYPa2lpMGbh+/ZojHJgKoH8BFa1EgxYt8sFjtDQeU3kZ2k80RuGwgCYZnB9phthXIXAedJuLBSQJRIwGziGli0tKxuNqaWhw8UfRB1LMhcckjoPo6JFuu9dtO+Q6E2hfFRXebxSEXIQUAaCIaH34u1xGNGFksFkjdUCJPQz9DBSf4FQKigQaSnM2vzxvVJhLg4KfC4H1w+XOxRCCIXfV3tnpSWp6e9vW4vxKSPXGZkYbaTjhaK0oplOeJkARgY7HIWczDU+DZb1SCqR7J+M8s+euXlZLI8Gcm9rYXFFNVbkqmQJnM9rd2lBpLGpHu6ISWYO5k8d5jSEdk+USRfgN06n9IpVATyIbbj9Q/jiYKTqZ1tI0cVny+dBM0LjQHIPMUmhR8Nudk8k1VtmRiH+FtkhRh+mHg9JpRzw1I9wXyhXW91CwAAt47uG90hwUx0pNveKcp9Dg6x82RSowScIMB8e3Cp09d0o9PccNRpjSxWtxfAI5XyHgmjVnPWJZ0k0RzRnFM3/Or5xvvKcQpltuug+ADQ0QQIJpj7EQSgwb0lMKmrOFWT8X1gTuv9AEAckAsaDnQFunGFuYn7ITIFRfEOjqyipPNyjiKVopmFg3sCaGR8dMbQc9TZVXuShlgkDTF1z0VsL0/WEwUKAoQdBN85NMYoRQrqJi1iNASEZr60vMC0KhBJq+X/AUlO+HZgHgoKycCW+1oiVQwqXHfU/U1/fEE2Peu/WGpZiMlAWn4hyumsQ6bBssowhCc8alRqMGqIKrLsUAQBJsBZooUHM0rexbmp7Mzp7t3Tk3t3el9fSuqupb9frXvq03/uC7qq6uc3P4N3/9H/XpJ9eU215XKgH9fF9R5azjQhdm/TDB1LX1ZnGMT067qCC7isxQ1hWTLPYq5wYX2NGuLov5mxoaDHjkM1sq7GUVx+5eOeWgD5dEPcFGk41T42Y6p09v3Ncn1+9qbXXLQDAFGmYE4Y4MGl1CqJlIAOO2NDfqzNmTam2tV35vx5ozWA6bW4TIznlqjvNySSyp4ydOaTeX072H9zS/MO+pCRMkvhZTBLsJWg8S1nNHZ5vRdD5btHc41bKp/T5pJHZBREpUHC01K4foIfYldDko15x5gDc07xT6NAYUYBQ9TAW21rc0OzWr6ckZjYyO+FwjG4+8UiYI0OEdg7GyYo0UbAGmXkwEKQ4pwu1IOTPvKQ1NEeuGaUxra7MjbUKRnnVTAZABdY/CFkoYZy9Zop2d3aqprQ+N7FbGhfv83IJ1Z/wb050T8QPXwk43Fvl96P+zpoSRHcqaRGIyMznhJo3XT4wMlDWoehgrACIBrgHQQ1llv2FKVFfDMy7zfgXkwPUOxo+ds3e2w9fq7jLt85133nHTiBshmaPQD492H1FbS4tp+9Q3nAm0Tru4F6I/XsMIKJhGQLXDEIpmjeeHoRlxLJhqPBkYcBNMll/I/dq3Tox6hPoIp9LDBpimMmiyIq6baLhZP5UVMKwAtuoNNgK83r5zR5/cuOFmh7MTyvzR7nbXrlzL7e1t6j3Za0kBTQBnNGfURjpjiiNGIdR60WjCDpucTWjCa2pwtSxXBqOyyXFr7DlDmG6GvDPqPmiqQS+GAcUzzzyvzs4jGsPM59EjN1zo0ngf1AI4IJ46BXsloolJ2Eazfp80TqwBzvNDPSTu4DAXaJytJ7ThCq7TIfOSr83v0QJCP2U98bU4L/qfPNHwMDrB4JTNv2USxx3Bf9N7QIfkPEaLhvELFv6sR5pKMtGo+0/39ujC2TM2EIR9AXBMg0+mL9MzahO+LnU0vcsWgKWdMFOu16ancWCfUnNLnSdb1EW8psnJGe8FT8Fh3qQqvGYABO1I7AgM9PyZoDvDobe62iwp4jiIciEfNZfbtoa9uQldZ8w1OHUboCxgCGAMdxB3BWfDv8VK///84XecZEshxGXoRi0aLkYu7cPG7TBXx83O3p4ftrNJshxMCTXUdeho10nV1TQpnYbbv6jHD4b0+OGQYsUpG2vUVjfq3NmLunj+gos2aEoBYWJqF6ZmoEsUGfAwmdjYSSykY4uCgTe5sQF1bFoLi9MaePJAg0M4Ra1rdXlFmU1MJ4LlaBiPgzLj7g6Fqtw/OaRBn0CTvvb1L+ur3/yyx5nj40/08PFdjU0M6cnQE92791CLi2k3dCUloCWg4QntbKOPSNqVKr2ZUYLpSEWtSuPlzrHYzxUZ6YQmBt2CA7SlrUnPPH9FTz97UXWN5VrdmNfoRL/mF8aV3d1yxgrTt6aGdpUUlWpjbUfpjeDmQhhxY1Oz9iNFWlhZ1fzyunbyBf3yV7/RZ7fvOVH89OlzdkECgVtbWdd2OmMqGK6LUD1icQr2LVVXVbhogspx//49jY2MuLCnMSM/6mg34v9abW9ta+DJkIsARtk0AeubK9rNETSLAH9bu2ijCgXFoKlSDK9ghRvCZ5nSOBzYZhUYwAQRc7QE3VLKTQmH3PEeHL9AlEF857W4PK1MZk2rKwue8GFOgu1+TUWjymIVWl8hQyqqibk5RXFUamoO7mHd3b7MTp89q+q6GkVLizU9Nqm/+3//Vrfu3NSrr72iF19+0cXfyMiQC37ocBT6gfrKZFRqbWn3uiYL5NatWz5Ee3uP69KVC6qpqdDs3JSbs4Jy2kyv+9BfXwoaK+xpNzeYVLF/KATRtaFxCg6DHFQzc1zAw6ZCUexW11Z5MrUwh4siVC6MCEo92kfMjbUulJKPPnxfMzNTLhDQlSG6tY13Yc+FkHnhFA8lJc6KCWJTpiYEiBJAHTROwYyDQp9LpNiFFYgSf86kgD1UVlyshhpctcrdSFE4c0FCSWAtHwaRcrgcHkbQDPiBgxmIJsUD9EimAPwbigXofDQBFCghuD4EaDvTLB8KbQ5ECj24+1C0puentbSy6O3vKQSWzCleF0jhsnUHub19dR05Yl3PJg3pzo4y2azDfqE072TRwzDVy5suAkUky7TJTnYBcPLkIVpkvRINFyg/bnVnT/eqs7VF8XhUS6uIwotUARJY2FN+O23ThFQqobJUwkGzmdy2MtltG5MQ7MoULAoNS1HFyV7JZf0sOJvCtJLpzMrv3TNZewBXpnzGE24WubgPGydT7dCdwVkX2WEUqIG2yFkKuh0tivkC4hylOYPpwH+D/PGcoVM5SJUcF47VA/MZ1hI8QEA6zloaUv4M6t7xY9123qqrr7XmFI1Y4NgTdg26vW5EFICg0sh43NRNJuwb6xsGCTiP+POQe8fENuX1Q2PAhc3/Tte6s4Mlcc53EM8KqiUADzqVttYOtbV1qLq6Xmurm9aPIW7nrJhfICg17QkX9ws/acignNMsorlAU2PzD0LSNzO+CKtr6uwaRtMH7QqTCUw2yN374IMPHGBcVV3h5ox9i+4SvTHxK0wOMpl1bWU2PEU7NO3Z9blFTESlYvHglEhhgIYklgAVj+jDa9d17959U4O40ImIsPOqKePBuhz0lWcIEEgzQvPGc4KihhEGsRam4KyvanePnKFiM1CgXcNcYG9sbGa1h0KyQLZXQZuZPVXVtepLX/mmvvXdH9jmH1r2L3/+L7p142PNTA4rm1lVacm+Ugkm+Ewaij05Y1rDmcvUeWIKDVHSBYsZKqaYbgdgCDt1FRwQ/fzzzxotzmd3lN1cU1Ehp9JU3M1ZXnlF0ZwVYxUOwl6m5ZWMm7N7d/sNtqLhnpqasZYVEBFpBIufuwFaFgUOkToXLpxRS0udp5gYfNXWVWpnd8c0QPTiUFiLogmVlpZrdn5en3x63Yj3hYsX3bzTaHEfcM6wB/lMHJZeV22wAGDE5i/xYk87KPb5N5iloWcvK61SPEYECFO0iEoPGic+i908nwU60YKfYXA4BcAr1vbmtsaHRvWkb8CmWkyST/T06tTp09ZJo6Vln9JYEBWChg5mAE398upKMJDal002OtvRPOWsHUXbcvHiea9dABDuPEAR9h1rC531gwcPXXgzKWN6lkxVWX8zQTj15JQbHZ4JdwAAAHRjJCPnzp3RpcsXDNYOjwxqYzNoqLivMFS6e+szuwhi0HXpytPOaEWzMwIosrahuroG72PACz4/3GqpBwGUaWQAo/Kcpel10xi5V6B5njx9yrS8jz7+yI3sxQsXrRPkvuTOqK4IkRl3bt+2OQjiP4A2ziIaCs4sLjs+A4pqJBFkQAKcYiJGEximk1OeqtGscz6OT4xYz8W00BEaxJtEo25Ga2HwpMpt0gM4AeUQBhPnMVE1TY3NihYV63F/oMryfgC4cMHtOdbts5YiH40WVv0hsxRGyb6Wlle1tLxmQLG9o0vVdfXWZt749KYe9z00g4FYIPY9NTBRQVCrYdUwQeK+4G5wKHweQG3P/g/PP/+SWprbXee8/favfPdfvnzZ1vcAQawRAGDrpqFvxkoOtIAheJnzmPdudtGNG/73NHQ0QOwd1gx32OF5z6+sy+CcuubXRM2BgzeTYpwaqVN473Yj3doKWvN83vmVvJ433njDzdlhSDXfBxAYEL25oVFPX7xgOh4yHs5Dcl4X5snInPLXgk3HWbVXKPK0DHOkshSAHFluG8EsbjejxkYa6nrXhEyOcZL21DKOdwNAR5ATcAjZPXmPSW/WZlDsUb4H+lEYaUzLaMYKdnXGhCpmV+j1tVU3l9QITFgrzQKrNEOOiJw//3f/myJ/8Q/fD98G/nAkBNtxEFFAHTZrwfo62Lbyonhgh4F+jEjzuSIly2rU0tSphvpW/35hbkPDg5MaHZ5RabxS2itWrDhpk5CnL181Xc/WzlhfR4uM8uwrb8pMPlfw4RWEe+Y6HhKynLRNhglTlvWNRX388Xt6510Sw4MDXbwoqRIjWOFyozABIUf/E/LGEkY1EJXyoF56+Tm99vkXVBzb0/2Hn2lo+LHW06samxjTJzdua2YGTi3FRJNFymSerSMmL+b1xb3pYsUJ5bMFbadzqqlq0Jnec2pvbbdBAygmB2VldUrnLp7UqXPHVZqMaGyqXw8ef6ZcPm3rX7QE0CPra1sV2Y9rY3VHmxs7LigIfqypb1ChuMSJ8VNzS1pa29Av3vqNqY31jc06dfqcM3C20tvW+6wsBN0YdJKaahoQXHRKTJOjuRobG7Wt6sP79z1lgtJIIUNzBk2gNF6mqYlpI1ndnd1umm/f/UyjE0OmG0ag3hVhGkIxG9PuVkbzM7OeyAR9U9A5mT5gS28KlXJV1VarvKrcomI2ciyB7Tn6sVJt725oZ2ddub0tLS/NaWJ81PbXpbGkOluPqa6yScuLm2LgcfvhI9sht7a3mzII+tnb22sEDOpaVX2NdtJp/eOP/kF37t3W8y88awol6xrEaWZ22qJPLgfG3ExaEUXDaR8aHNGHH35o5Lyzs8OUFi765eV5DY08UTa7ZbOEVfOI08psbCL8UXYn78kZGgkmtVh18975CYpKITo7P+NDAPS9u7vTzRnF1673EUVXxogMI/0LF85bUIvQ9kn/I9Mb0bt4kgIFzBdYmEqANEIBRU6P1oPC30BKPlxKTFfCBJzpSZhegSA6wDoV6FpBj5YWoRiVWPpWhiKbwpmAS2iV7AUcq/jsuOigL0FFAGniM+fgpTmzPbMtzHGUYkICon4YsIwmI+jHDvVANGs0Zuj2KDQoFIqKizQ9P6XFlQV/Pod0RvYK6OvM7Lz3Mac8blaJZEoZ6LUUMaClzveCpw+IFNFOdi8cfsXFgb9PwX5AseOZF2NQVFJEVJki+7s2Q2hradKRzk61ttZpZXXewBCNWSoRs1uj8kwssecnhDqmXCGv5bUVN4e8Xgx62CexCFQLpiEg9KDHaC+h8G3Z2p0mi7gKzlVf9J6alZjezWfNBcBr9OQMR08yJYxyMj0L2q8cCL6jC0pCyHKadQCgBUUhBP3y97kgKZTQQjFrO4xBoAkEvEBLBX2ZhoMgzYrKpB3FsHzu6u5wJALrDuH5npcUNugh9wxEGZ0h9MZw/gZXOxq0kMkXaFdc7vzk8qepC06lAA1kTM5Za0bjw7pmEkWTD0iEkygU7mRjq2aHxnXn5l0tECyNW+PGsnZ2N2xQg800IbtMb/m+rH+m4pzb29tZrW3g4Jd1g8okiPgIzgPWIVmVrGVE6JwD6HN4XSDGBkeqmPzB/CAza0uZ7Q03amRHwi6wS2FmR+WloL+1pk2CfIOGE39Cg7Cb29NHH33i6RmfX0N9mHiwNwMFmaVF0Q29PWhKMTfhPGaDMMWmUMQNDWr0+uaamzOmZ0wxOOdwetxCp7yyoe1dgMoi7eSLtJnZV0miWs+/9AV97wd/qpOnz4XYlvt31ffgjm59ek3jQ49Na2yoq1BTA3EDUU+hANsam1qs14RST8MJ2kuxxcQnaESgsO1xyhb2AAAgAElEQVSYVYGl9dNXLvks2UNrCaBRtGcwY0857UXyipUlVIT+o8AaiGlmZlU3rt/To0dDyu3gIrqrmekZRwagi3ZzZv3stnYyWT8zIi8uX7qo9o4mra3Nm9KIthsTom0iO3j2iQo7NU5OzlrnNz07aToWuiBro5IBVWfaxYSAn+j4ACzIZMoQA5CIaTub8YSC9cH6RxNUX4fRRLNSpVUqKS4LhgMOTUf3CfK+Fz4baK9Alxj+FAdmRX4np6nRSRtaECDONLm9o9OTosYmaJqldmhG42KAE7YKtcDGpgYGB50rSzN48fxTDmLG4IU9hBnICy88Z0MhmECczZz3aJsARzijmZ5xtvODCU9pWYU10/1PMEkZc/ENHZ87gAmMjTEi0ukzJ/Xqqy+robHGZmbo/hsaa31GoHueHh/T7Vu37I7Ye/p0iLLYTGt4dNxnXlfXUZ0+c9ZNGuA2Gi2mETNTM26qkGOsLi3Y5Q7zDPRinV1d6j110mfNMO6E6+u6cuWKreAb6upcQ/mOnZ7WyNCIVjBGKZKihIAfxLlwj0BmoCmjycU4jP9mz2E4AniMWyZgE1o/zrDgMhj21KF7Ln+ftQAAxF2NCRpAHNrQpcUVUwfZuqlkhRrqGr0eHjzq07VrN/y5cdYSyt7V2RZMI0pDjABNIncD5w/nBWYxUPcrq2rU1X3UWYWzi8uanpk2UwNKdWabz4YMP/TqyCLyvqepF3idPHuArUPmTG/PaQ9JKAMwIgKA4gy+evWqm0NogzY82c5YSw6dkPOXM5ZmiM+fppVzB7bNvXt3XUsQ88C/4/PlHjs849FEHjKqOP/Rd7KfbVgUjXofMUEDcILFw/tnsst9AoiMIQ1f69VXX/V5B8sEAJv3Bk2TWJb2piZdvfSUSjj39nIaGx3R7Oy0HXyZ2PGaYUpVVtdaZ72yBhMGR11o7Un3CEz/pnF+j8PuCAHq+C9wT5g5yGSP3D2zvwDe4z57aAbpn6w33tryMKgoSg7tnus88s0ApGCAoDtbX1sx2ArbiNw/D7lyNDkMMgDxkvrLv/wrRf7iH/+oEChG/I9hnMzCAbkLFtkBWeUw9PjWtMagL+Cbc9GjISKAGkpeeapWhf0SbW3mtbG2q+2tguprWrS1gQVtXi3NHbr81NPq7jzqIoxi1KntKYwNoBpR8BFXFuzJaQxDq3rw/woselxT9h0g/O5v39SPf/T3RgoxxOhuO66EM7R27ajHRrC2BKdD8l6KY85N4b3An37u+Wd07sJJzc5P6sOP3tXM7LhzuqBFvf/BRxoZmVF5qkaVVU0qTVTahn95kcW7r/raeh09ckz1tQ1amF3UYP+oqitq9JUvfVUvvfiCjnS3e+MsLM768q6tr1B1XUqR4l3NzY+pf+i+8nk6dZyCahQj0Hs/5unf5voOfgRqamxVR1un0en1NI3ZoobHJ7W0tqlrn9zU7PyyWtra1dtLcGub7fy3NtJaWVyxLoE2KZdLq6O9Wk3NNRZNQlfC5OLmjRv69MYndrSxyxpC+3ipmhqxw6WJk86fO69nrj5rpOfd99/RzVs3nJUFot9U36CGmjqlsJ9dWdHwwKCWF5cCAo6b2EHwJAudRdja3ubg7er6Gmu4cHfEkn5ja02dRzpUU1dhMTcHzcBgnyMKoLol4ykd7epVQ22LdWdkVt179FiF4mLTP46dOO5pDoc3TpjWuVWV+7B68603NTD4xJ/z1WevugC89RluVWNGzTGPgU6GM1ZXZ5cRphs3PnXgMAcKFvoAB5OTY3rw8K5mZ6ZME8UQgBE9k6DM+mbI54uXBd3FFtMRiixIFYRIh2kPqAqGKdAjKOKgnND0sf6ZepKTx/iewGcQ85aWZqNXW2lQy3WbNKD54fAx/RfND1x+6JVMJUpKtH3g9kjhz6bnIGOfcuA5KuOA1niYjeY8GVPnAF72VcBoIp9X3K8J9yAOeQKiJ31Jcqnzumi6mcByGEOJQZMDksjhBBLLIX6Y22PNBUHPByYgFAscapwrZEihM6BpYPLIYYsWC5pKtCSqhZUFPzPnyGFtHgP5LnPYJ8UFkzL+u7yq2gXYLmHbOxTfGweh7cXOYAQwBeFOlCVD9lcubzTatvzk8oDkkUiI8cZeToW9nEqKZMri8SNMjbqV3d3U2OiAcpm0qstLlYxHnXNWFA223anKchXFoppbWnBzyOusoNGKlthGn4kIdAtc7GhqOf8wQKEQyGXDVISLgckzF4EdGn3O0mAxGYPSGD5LzqeQSXkIQqErCyZL0BqZ/nCx05hxWaB/OjQigL4FLQ3NMM8u6O2gJ6LnC+6jHLvkvUDFIi+KpgRE0bk19bUG0ThfMQLhNTiz0G5mVaYT0mxxN1DUARBYN5XJ+BK30Nz/Tge5SEHbahdIQRuetwkIxSQAAP+GApHMQFyCT/ScUnlzux5/dldvv/Vrzc4sHLAv0LOSnRfxedrd1a1mGAd7+0a0aXi5B/jcAe3Yq0xRoZQwRacx4+9Bk+ZMYD8wPaeAQcRPAYN2EroQk7PdPEAMjm9pJZNxmy/QxCwvLNglDvc5mjO7NLqLjSpid9mCNtLbGh+fNJ0aIJHiByojE7IAggZDDQyhQswGNFHiYBKeAoC8sndPnep1TicTjRwN/F7Wr4s9B/AFmDc7t2TddB6jikhC61t57eSjOnPhqn7wr/5Mzz7/kilZ5MSNDQ/ot2//QrdufGC3xvaWenW0NykWi2h5ZdHTn7q6RltM8x7KK6qtbYRaSiFPMWsnssKeyhKBHXD+zClP+bM7WyoGLS6WypicFciqLJg+VpwoU74QFctobHxB77//qR7cGxBWOspH7T68vroaaFJluN8xYQ2aRhqWxvpqPXP1ko4caTfFNBrdV3VdlQ2fAAbJliOCZWRkUtev33Rxy/8WhP9rdjvuaO/0ewGgQysEHQttMjEOuPxiE04mKcDBsN0Clw32tLR26OiRXjW3dLpWYHoGpd2TLuuwoSpD3UTzGMx8YJIc7kmqxcXZBQ0NDtngAEYATozcZ5hgAOwBuxyaAJVXVjo7j/dF9tSTwQGvoRPHek1rHBh44vMahz5c+LjvcS2miCKPrKfnhCcD7C+mFhTCnM/cUUwXaWCJg0FntE5OXUeH9y5nO+wJjDhaWhr1+S+8pp7eY9rYYLozb1CHqVJVRUqba6v67OZN3xNJ08nCNIU7Eb0fdRN5Thj7HMYKACjCIOl7/FhDg4Oam550nQEVmvuiobnJ8gXOBCaIh/EczgbDIAKAbxnt8oJNrAA3HAlCJmURofGVBgsJdmcSh9kV014y9hwnRYPmPEdc+HBirTFAy+RlYWHaNTEGXYAiNHvUB9SQNhvaw8Y94cw2tOdM60vjSVXg0hqNOQT9zu0HGhgY8dkIgASg0NhQ69fI121ubjSoCvUQYxa0hGijcBmlOeN5EXo8MTOjSlPn6r027969pcmpcTeLTPVpEvi80KRxlzBZ7Oo6Eoy4cnkdOXpMp0+d1dzMgt5661d+jzRlr7zyitcFYBRh0DDL0JD12A6/2vUOjTznMa6cvGf2DrUklEaCqzkDWL+c8Txrzig7RhcXh0iS2jrXB48f91mPRq1GE0g9xu9p8FinrEu+PgwspnsYtCDvYcpN6DhSIXwFcB8FWDrd06OnL1wI7JT8rl0xR8eGTB0ERKPprqqusa4Leu06WmUkKBBfMccqFHmKhRkV9F/uWnoHTMcAPHl2gOhuwhMJ1VZXB9fOg9xDime+F6/F1F1o7SXF6mxv9fQa0HdkGH0cMqwVywOg5DY0NrqZZaKMSzBDKczofvjDf1DkP/zwW257LC8DMUYvcaBB49egO6NhA5ENTo4BfQ+ZO4c5ShQeNGlQCvfyhEoXq5CPqUiYVJRrbWVba6sZF9hPX3nOB0lRpMTFCV+XImmvkDeSQX0IwkkRdUhP5HuRaRaJ5LWfJyyWycGuHty6pf/8t/9J/Y/6jICCCqBZAcXjMLUJQXHIkOJ7MM4GGSA7g7DTK09fVm19jcbGh32AJcoSau/s0sLSiv7ppz/X48eDKioCicVqts00zqWFVe3l9nWq55Q+99rn1NXRpWFysq597IL59a+8rh/8628ZHUSbRNMJ6rayuqC9fYIOoZrgvDTpgx6EjqmZBcLprKYm5lxwJBPlOnvqgk4cPWke+JOhYX1846b6hka1sLquxZUNX2ggnx0d3Wpv77Z1+24mq7HhUU1OTBq9bGutU09Ps44cbVVLS5M51PCef/feO/roow+tO6OwpoDClAE4kE3Uc6JXX/zCl3Th/AVfunfv3zZiyOKHzlgcKbKQlxKSgmTgyYDmZ2etCWhpbA6akixaCRDfUiMwp86e1NETR7S6iXvTgu4+uGfeevfRLp05e1rlFUnNzc+5KLpz+661b2jvWps6bChTVYkl9p4mpmaduXPpyhVPxFrbW1VembIzVmZ7ywglm+zunds+eM+fP6fWtjZvusnxCfU/GTDtrbqejJYa8+g5dDfSayEryflG5bYKnhgf161bn/pCpqjE+p9mFt4zB9F2GiF/pQtNtDghQwZ3TMb6SaOjIGdsdHjJUG2ixQUXeM0t9T6UmVZSUHIoETre39dnRI18KRz7aBqYcJHdxFjc8RLs0wh7JRj5oFljikBgLY0BxYWLUZwJKZqi2KDHfAn53zg4GNCCBjJMx3e3M8pnsyqNlfgAAjmmkcDkA9SUv4/Oj68d0Pu43eVo2tirFExw3jmkK8qDkxFNGL+3W58LZJwBg7kANFj+jEsSpIrpHQU+a2VnN6up2WnbGtuV6kCvxHNmQra6tuFfuWxBGflJ4b21s+uilLPErlS7NBoEC5eYboD+gcZmZxcAJ+0JVTjT0HmiIwWkKLFzYwkugUe69eyzV5TbTevunRtaXZxRQ3W56qtTKo4G61yK4SRRB/GYltfWNE8QahyhPZPwgnLZHVWliLHIWa/J50HTYITSmTg0FSH3DXrlYahzyA7DPCTQCHmGhG4z+XO2GZoz616CrgxQxPlte2jaaOqw+4YmzmfNeRqojaDzHPygx9YHmdoY8RpmL4CYQk1jCuPpDYHEleVuQJpbQPNx+GQCF0TfrAeYBBXlZEnWmF6NCJ51aEBvF31O1g0O34/P32H2JVGDANabWacXtFbkH1EE4phFc4mQu6PziBoamnX58lUlKqv1zq9/qx//5Kcan5hyvENzY4WigkqyrWNHj+nMmTMGDlhv1g14SogVM/SRoKvhGQSabMTACJSrw3BW3Nsocq9/fN0ZOwAkrEOKFpo0MuvQm4W8wgrFE2R25kxn4Xyg4eJOQlNAkUXzTDblwvyyaTUUqlDoKJjQ8YbYklAkGiixu4sx04NomyACD1o0XA/lLCtiPkBvrbWAPpwHvKTxDYVEX/+QdZe5PVDXUm3nirS8saPaxjZ9/0/+zJb6UKsBDXAl/emPfqiPPnzHgdHdHS1qbQZwzWh1ZUaZnS3VNzQrFivTxsa2kuVk/uyZJsoaplhhusCEHyfbi+fP6OjRLjd+iViJqY6I9e0ASdg7dppGg2Pai5DDltfQyIze/+CmmTdl8Qrt7+5rYXpeaey7izivoBADOrGmtk2BrW+o1tlzJ91Ikp/G966srrC7JHotGCjQmIeHx02RZN1zZjFx5nOnMTt18ow13hhjME1jbaB3uXv/jqanJ1VZXe5GmH0xNjHqe4pYjqPHe3XmzEVH5hSgjmayyuYwHMobJGLPcRaCtltrCt00m7UJD2wHGEKb65u6f++eg7apTzwNbG4KGaV1dW5Ap2amtbaxbpDz4uWn3MDxe+iV3PWN9c2+k9EjcVZT6FI0w3jgDmOdXrhwQS+9+KIdd3GiBAxHs4ODMRN3punEAkxMzthyn5wyagq0m9RUTMAp0vncLl2+qJdeel7VNdAmF1wEc0bg8so9gRHDyBhTtWXva8xNrj7zjI4f63HTwpm0sU6QPcBDzuAy9cdnNz/Tg3v3PPkKduTFYY/VVLtR5axBU8rZ7WiYNYKgWVfonA4cfQ+MOqCtcv+zF/AHAORh6ohTJGcR0yXuLO4K3PoA6DiHML2qa6jTwJMnWlyY0842zCNYV7AaMIWB/o2OKQRbs88472dm5jQ6MmpzIdwvmZxBi4ONc//OI02Nz5rGD+2wqalejUx3YanZSTtk2KF3DM1Yh4Fd3F2rqjBVyZv+hxPx0RPHPLmCVTMwOKDl5UUfFNzjnK2Yb8zNzzsrEUMeDM4wlAE0ZSJ79cpV5bN5ffjBNX+N5557Xs8++7xpnb96K9AcmUoeO37Mk1be69jYiM1MAISpAaHVco/x2QC+8/odz1Ne4edCU21K9kFmpMOfOWNoRkZGDMyT+cskE3qua4aKKjd1TEUBBqgPqInef/9Ds76+8pXXTb9kPV2/ft3Oo9Si50+e0enjJ7SdJjtw1V4Bq+vLfq67eVgTcRsZoZFFZ723z+Q6of1IsVZXNnyfNjY0ud7DMId1Q1OJpp3zGK0hZ67ZE7CNKsq9LtdM0YTJBxi6YYCApo17gIkrrLezZ0+5tiTflDuEe5M7BBdVgA/OTZpVQrc5dJji/+Vf/ZUi/9dPvn1An0STwMj994RKFwUsbB4EF5wdig7sY/m7pia5aSq4kCnynAaLW9DqEk+BIipTUSGhTHpPm+tZJUurdOrkeZ3uPedC205H+zJtCc0ZiC5hwyBP6HVwATosnAh3KylG1Y7YGDpDXlOjI/r5P/2zPr72kZubxuZWXx58LRAjaA2gIFAnKTTLK1LmKpMDg4tg95FuIyDrPqiyzoTA9v5h36D+/oc/0vjYtA1N4olyT/2ikYQW55Yt9H/5pZf1nT/4ttpbWvWkr0+P7t/3WPXSUxf10qvPqDhJn0PRuaqhYYTfU6bDxeJRLS4tGI1lgXNo4OpHhhw/yYqD6pQqq9TpnrM62nnCVLmH/U908849Tc8vajtfUCEaU1mqSkeO9aqz64g6O7rNcV5ZXLY97fzMnGqqq/TKy8/o85+/rEQZ2VaBFsIC/vCD9/X2229qbGQ45FBFo5qZnrUlL7Syr3zpdW9YjFmgGoCcgoiCikDR4qJx3MFuzllvBF/DGccghGeChgInQqZpIDkU4e2drTp7+aynItu7O7p995aWV5fV3tmupy49pbqGeiMIT54MqL9/UBOjkzbaYBpaVVnjXC7WBWHeFJ4XL13Uiy8/r+6j3SoDNdrbcYPFocQhhb6LAu38+QvmlBfye5qdnvUGnJieVaK8wjRIppdotnJ5ii2QrJSbI5AOtHkP7t93AcNYGx0glxT0B1w19/fY6KBzTKYU1hxTXwoOu28G50aKZ1ubZ4OmBmpUa2uDWtub1dHeYY0RCBGuTkQdUKTXVGNUkLJLYKoMyhQX5KrF9qa84WSKoUMUallaK6sbFrFSjHBYgsQ4z4MsJHjTWNtaL0pzFiiSHLxQNlz4gzRlAyWJIF/bnEtaITQS17PCng8q29za1Yncparf66RoTikMmLJhBMKhzWXHYc/hSwMXsrAoQAPow+FNIW8qVIxA8lYXS6Cj0HZm5mbt9ol2jUKFXzGU4ZLaogGzKQUB1xjP0HTlTdtjek5zltkh92zH1DKAEOhxUM0oNiiwTPcgZPOAJsrwjAKTXznXek4c18svPad8Nq1bNz/S0tyEmuoq1NxQrVhJ0MIW4cJWnlQ8mdJaGoe4Fe8TRN5M4bKZLduK82LRc4aMpHxo1shh2tn2Z4Luk714aKUfHAZB7UIDRvHLFCaLpbIt2dGbBecqh097QhPiONBwBK1ZyBsDqbfgm/eZ3/NFzMVCUxay8kpMrQQlpWniMyRs1xo00wtpzDG3aXS2EeMh4geEZTuNQCzk5pWXV7voovnBJZHvHdbgntFqMhb5uoGRse9zx2ZU1j0X+47hwkKPB4WcoprGu6am3qGszz73oipqavTPP/uF/uNf/40Gh6dUV1uuI+3VSsby1gpiHY2BCJRbigWeHdQ77jI3Z7Yyz7hZo3DjpaBNQitJQcS/Y+1yhoAsDw8NuSi1qYLts6VVi7p5j2GvFRWzxwMVB3CI4h/0GzdE0Fks/6ECElSPqytNIFNjmwmkNz2J5j6FveIpN7rBg8803L/Buj1oRoPjJ58VOkCaaRoiGjSKTO5G/ozGE3bF1MyCdnJyIPXmdl5TC6uqqG3St//wj/WH3/+TQP/fISA6oV+/9Qu9+bN/0srirI52tam9tV6FPHrQKQOeVdV1NtbY3ZVKkxUO9CbXMVCpMXuAmlOiWhxuz/T6jCPniAKF29zhxaVYth9Mh6NFLpL2VKz1TF59AxP68NotjY3MqDJVq0hOmhmb1LoDeJnyx0NOoU1scCLOqrImqZ6eI2psqtVOdssxJeTn4QMKIMbZwFSZyTwTetYX9CEohoBmgKPHj/foZO9pHTt6wuceQceffvqpbt3+TMvLCzp+4oguXbnoIn1yakKjE+OeILa1d6r35FlnmRYi5C9mHPS95an4pkEzPicmqZyrnLGcBxQ+TIbYewB6w0PDBrwAJKhdsLPnvKIpYSo6NjGuyekpa6qffvaqjh4/puI4WW4Fa3dymazvflwY2d9onVjXfY/73LBxbl++fEnPPfesnSc545hawuSAGsbZQcGa2SYmYVwff/Sxwb6a6toA5KSZfocoEAyiOrva9dprL5v2zz6mOQO0gdlBA0PD9smNT2zMxbkObe7ll19Rb89JA2SZrW3T2A9lLG1tnf5+H137WA/vP3AoMHmL7LVQ9OMXEMBBzLKg1PX34044F9ylMSOyvrvCDRz3yuraukE4piLsJ+h4UOKZ9qBhZM9Ro3AusZfttIojcVuL6hvqvefzuR1VpDABwnwF34IAcpnmmEBvnLRmkfuX6Jex0QkDLzRnTJY5B4cGRjXUP6wt8rwSSZVXAILVGHwNDsZEBJW5VsVanYk7+WbESzDVKSkp1eT0rO7eu+f1wOSosbnBd6YjJvZC4DnacLR+jjVaWvQZgEs4bpQ04UMjw6Y5vvrSy5bBADrRCF288JQNYaDEvvPOu/56n3vtNUcddXS0G/xheAGoj0MkoDv3A94LfC6/10kn0ONWHIQ90wfYPvigh4CxsGtZDXUOcRXEFKA5hQGDWRr7lOkvnxFrjefAPfD2228bbPjWt77t98Lr/PWvf607d+6Yznr6RK/aG5q1MDPrvToxNRHoxFGu3Lw9Dggwx5iJ+wQWDXoznN3RHgOcQbGlweKsZ73R6NMw8SwxPaMOogmnMeMesQO5tWZb/twBCjhzMBrkToRhZlYU03s7u+4F+ZCjJ4q9jrhjOM/RXdvUqRAGI//+3/8fivzf//zdghstEAcmYQfIwyECcVhM8avF5nZyDA3T4eVKoRgKGQ7OmIoicUgqNgEpUqmiwpknZi3aXq5YVRV16uo4pqbGdtMXKaCcO4CwfG1T8/PLdkDikgdFhzISi3NxU2DiDplTgQatsGfNz82PP9Zv3/6NhodGVVmFyUSvD1cWGAgHVAwswVn4HJJ3798zdQyXKAwRMKhgk/FgsX7FYAMnxL/7u7/X4sKqOeU7O3tqbmp3wzQ/t6yyeJm+9IUv6qtffl31tbVaW17Sfj6n8iRUpqRq6lIqTu6rOL6v2blpffrpdU1Nj/tg50OBHsAHSnj1wvySaU2ZLZDlkCNHGC9U0caaJlWX1yqzvaupuXnNLS97WhZPlquU51Ndp9aOTnO40Uxx4E2OT2pxbsEjfpqzP/reN/WNN17WZnrFVAZfnomYXWx+995v9ejhA3/2BJ8eOmTSnL34wktKlZU7d+Xu3Tsel0PpwbbY/Gi4xMmkRdrQTvof92lkaFCb6xtqa2m1GQnTuOmpaWeu+Xsn4zp3+ZwzZqKxYt1/+EDjk2PqOtKtS5cvOXKAaQDF+vz8kh4/7NPdO/e1srSmEqy/9+VNRKgoYuyTp07q5Vdf1MVLF4yULq0u2jqfkT8ZLFOTk96UoOhsdNbu8vyi7t65q/uPH2sD6ieNSDUW1pUWvzMZ4FdclLBvxkaX98CzCVa9GY2OBIchmuFkGbawwVmKgx2KLgct65riErtvJmjQpSgGEasiWkdk39Rcq6bmej97DjEOUCZ0FLAgzdCBaKZbGhvcPK6tLGkJ5LIQLnbcOCnUTCnczlrYOj4xYzQW7QT0LBA9R1OZOhZEuoeNGc1kmIhHvF9w2trfzSoaKThfD+SKgwhKC4cxSBivCXvn4LxHxh3aiUA7pDibnZt1lh7FKY0We5HmDNQuoGhJX6IcSqCX0AdYG7w+GjoaVdbfRjqte/ceaGwy8MBr6mo9/aQ5C7k5S27OQBShF2H2ACoK0mj7+BzxGREXSiurxAHsmzLQ2tZuGht0AoodByTT4Zr2EeiioJmRg2cMdey1V15USXRfN69/oLnpUTXUptTWVKOyBJOtvAoAR6CnyZQ1b2ubm570kaFHMv1OJq0ynjv+d+RpGX0MtsU8A/QzfA7OseLCctZk0Afy+izmpqHj90zMaMzINssdTseguAZLffbPYbPG+zdsRtOD3s45czRshOCGy4CLiO+JjbypmOUVLhZA3E3lsjYAQx8sk4tdVKCFQXuGIYDt430Bxzw5Kyslm494BxwwyQTa99qgCF1aXjJSy5rlM+VXLnsWKP/NPUOhw8QXGt/WFnpJwuLCxKSiskYnz5yzgcQv3nxL//jjt22VfqS7Qe2N5YpFQiHF+mFyhaEDU1i+Lp+3qbF2ysMkJuiV2A/cbUzCmQABDDKpA3iwqH43p5npaRd0/J1gxVLwZewpmQNQ47/P46NY5lkZTCBvrbzK4AEaQKzDx8anlN7cCVEe9Q0GZTy1SuP2haMthltMOkGe+dwPNCjElniSeuh2GiI30KnwmTC1KBRy2trasGEL9FQaUYrtJwMj2o/ElKqs1cJqWkPjs0pVN+jr3/yuvv9H/8p6PGynYQs8uHtbb/78J1pZmG861yYAACAASURBVNOJo51qbiSLcVnr60ycNhVP8LmXuUErLinV0jJGBKum3YRstyLf2c3N9Tp+DKp4qQ00rGFXyMUsTUBXY1Jcalv53b2CcoVibeekvoFJffDhTT3pH1dVqlaxSLEmBke1NL+oBEyNopjNsaAq8X5z+W2VJmM6eqzdZ2kuv6Njx4+qpq7GYAbAkjNbFbVzIz+xx8Zog+aVtVZZXuWJ2flzF3XieK/XM5qp9957V4ND6AJ3dPGp8/r8F151jhImRSD6y6vrLvI6uo6opb1TJQYOd7W5he51x80ZLopoacjw4sy2kxxZk/t5N2uHeUeAX6DzrDEo+TA6WL8Ug4DLaMse9j3STm5X5y6e16Url9XU2qLq2mq/v5X5JU2NT7rQA5QDKCEW4vrHn+jhgwdeNydOHNeZM6fV3YWOtsWTQM486hHAHPYY6wVmCXRe9gxNHvcu5xTnDxMD9jBgDXKBV159yTTHw5xE9jNnAnvn4+sfewLHlIdJzOlTp/2cKUrZf4AUAJiJRABfcW9857fv6c7tWwYKqmDDJOJuSOzwnd9zDdfY2GQ6Jm6TFOpMMDgzmbrgdkhzxuc+NTVtMAsghLXJ3cOklKYE3ZNdUK3bzvhuC6ZIBVVXlZu6xznJa+juanZzhsTB9yf3BaDogRs1Zz17gP06OTXj+s0usMS2ZHMaGRrTzOS84kWljpghIoC9RuHOlmZvcF5Qj7IfSnCWTRC7EVVJrEzFsbgGBkcc2sy9St3TcxL9VcT3Mqs7ZByOuFZDP8VUlVrv7PlzNhdD0/Xg4UM3dFevPK3uDibahHPLjRn+Cf39T0wV5L554YUXdOr0KTeqPJe5+RBwTvPtKJV8XjU1da4paJoPTTJCBExg5UDJ5h7j79oV2FmYcVMS7z+473OqrCJluj7mXjxUHC6h5lNzMElj7d345FODbV/+8uu+q1ibb731lumXjfWNOnX8hOorqjU+NKzFpXlHFhUieWWJ/ygqeErVSCh5tNjxOsj6MALBrGl9I+O6uawsZbMZpl7k/nFXDg0Pu26hnmNN0Zzx/Lm3OXeZgDGZGx4ZMYgHdfPY0SMG1P0ZrMLG4PzZd61MnWlG04HJF2e/wTnb8Ac2BNTS//XP/50if/GTbxpaDZOwEDgcfg05OhSzUBYZ7YFoUqBSyLiIP6A8QrWiXbPtuRs0DlCcxijcUyqJJh1WjTFIeoPJ0IYihbgqy2sVi0HVKrZejUYNfu34+LRH69BY4LEiOk2lENiCFkLnQndGNlfIxxkbeKK333xLd+/cU01to65cfdYFnke8uV3boz7ue2yeMQ/09p3bpkqFgMhSo75ojkCpjh80Z4g3//lffu7imoNjeXldqWS1EvGk1lc3LfJ89uqzdqOi6KqrqdH5M6fthri5vqb9wrYUzypXyDh34u6dWx4JM1WBghMsrfM+PPse9WtjPaOdDGGqOTdlggtbiKpAZkqWYmtfu/sFxXHRqW9SdV2DymvqVFFd61DQ1rYOj9CZYEFhwJ0PZBfzju//4Tf1jW+85uaM6RaIFgJ/ePA4F/Y9emiOdmV5ubrhweKyV1NnxIym5Pr1TyzKJBQa+k5XZ6fa29pUVxvEsE1QQPb3NTM5rXd+8xutLC3rVG+vTvb0mro1NTGh0ZEwrdzc2lTXiS6dONljwwcQDhATaBoXnnrKaBUFJZQsXMwGB4Z0+9Y9PyPtRWx5XFvboJW1DdMSe3p79fpXv6wXX3nRro9zi7OanJ7wIcqGAvlCMEx+CNRDN2eLS7pz+45ufHZL45OTRkawom1rb1ZzU52zKCqrAm0PgwyKWNzboNyhgRsbGbPTFZRcilHorsGdqDgY6RQHahKHMusHo5D6umbnl4DgTU1Pmkab39tWTS0ucDU+RDnAKNLY1EzNONxwg6Rhamqo92GOtm9xftbIOBozn4iFcGHCdZ6ZXdLk1IJRUS5AijMOAwNYmB1Ab/PhH3Rmh80ZTSUH7h5h06atog0pcRA2fz+EWm+4GOXf8TWDJg1qX3CY49CkwUOIS4FA4QWXHQoK2iMuUS54JhlcohTGoHaBYpI5QD0rPbVAK0TTdffeAx+Q0JHrGxvU3tHmA3JufsGW0oQ44rwIR5/Ggl8R1zI5o0mBysjvF1fWvZ7QF9EwQhuBEjlvgXMI9uZZUqgEI4a8nZ9oRAmfffXlF1RRHtetG9fsZldbVarWxhpVpAi09MBOUbQI8YR2CJfeImQ9anAEBDi3s60Y9MtoifZpqnZDc0YxZtdLLMHdnNEooY1F7BsutUBZDDlvoTkraDdHA0BDE2g8h0ZNFAVQREEoOV9gJAZzHprX/1rch4yVXRf3NGcU/dZCuGBNeT9biL+57rUC0OFp1z55h0lTwtvbMUEIeTWAX/BTWHPJsgqfb0wucbbl9XChQXUBoYZCRSNmGrC5/WTGbPus4n3QPCGuZ9rMOQCKCvgBooyuEFdO9v8nn97U/YeDXhsnTnSqPBFRLsM5Rs5Zo5tjGqxjx44bRGD/ctbzXO14eeBayr+H2rq+sWG9SDyRVHVtXaDwcwcCmszPWQfDXWKDjsK+MlvkPWZ9j0A9PgQsudSZnPG9A90H2iY0yE2Njk5oanrOa5M9gBEIewwEn2dIgwZlCI0lpkxMQNCv8DwpCgERWSem4Dofbt9NGFb/6HhDcwbVNDgLOn8st6eh4QmVJqtUXlWnqbkV9Q2NK1JSplc/9xX96Z/9Ny5ef/JPP1F9TbV2Mht67zdvaWVpTse6O1VThSvbnDJb5IhiBw+4w8QA1Dei6Zl5u38C2IQYFYJXi9XRgbtmo80wcCmlwKNGYE/ESwKDhHURjZUEa2tcDqOlmphe1tu/+VC3bz1SeWmlSosTGh8c0dLCslIwEiLFpiYVx6CxQffdUkkiqqNH29XZ1WZDM5oz3IBzRJ0sLR3E/xRpdnbBRheAOjik8dmA/nPX4dR77tx5dR4Ure//7ne6+ekNN7uAqmfO9Orqs1fsSgh9lKyjqZk5G1RxJ+N6mayoUjZXcHMGWLa5tW07ehptQExYJYC4/AwT+pATCpWN5oD9PTM95X3C2cq9QtEOcg/169bd25qcnlZbV4cuP31F7dBaW1ttgJNeD1pzGB6c99w/gIif3rip27dvW8sEqMokpKuzQ50d7Z66UmwDDgGOM50mdgCa1Z07d/26j5/oCVmn+fwBOBByv2D/oCn84hc/p96TPaZ7TkyOBYqd9h0HMzg4ZCAc10nMtaA+Y5QEvRAGA/cnFECAHfLs2O+//OVbeu/dd6zTQZOF/XhXd5fPJu4RGmpysvi6TEG5azhTuFtobtAr83cptPmsmY7QfITQ5E0X0Y8ePtLE+ITvdXRPTMNN32ZlYa5F/VBGVllKrW0N6upsUDwOLMP/HthlNlKy8yNmVQnfPawnQGU0Ztw7NFk0bOOjk85qLS+tUgKzuxh1IFMmNJEAUiVmdQEe0pzB/oAuvFeIqKKy1vmIA4PDevDgkUGn559/3uZnNDch5grga8F2/Vjbc4bQoHBPn79wXi+99KIbyc9u3fJkDWZTz/ETBm8BDnim6Eb7+/qtOWOt4IwIA6G5ucG0QKis1CRotGnMD+8LaqoAJGI+RvYp0qQwsKFhpgY8DKUOkTGErS/6+8CaQqtdmkyYagzTgzMTej6fLfcWe4Cp7alTZ3T69FmDK++9956uXfvIzSUA6Nmek2qsqtb4yIhlFdzHGPAgG9rXnvMAAenRGDvCK8JEtsRDD6b+RNrQu/D1mK4SPs4529fXr4nJCUuiqEt479xbNFOVVRXWjFGPUNsSScAd7b3V3u4mFMYAoB73Hb0BzDUaWQAAS8Js/EXtF/R1rCPqk//xf/q3ivzv/+XLRJcc/DBRLdR7Bxe+EacIP4tCY3ZAr/ivTVqgckGNYekaGzsI4KSRKU2UK16ctG6rurJJK0tpPbw/qMmJBe3u4CZXpMJescoSFYoVlWk7k9PCwoqSyUo98+wLevoqNqy4CEVVXILbGm8Cu/20iiJkF+1pdHBA7737nvoe96u2tknPPfuCmywON14c1qW/e/99F3kkwtOcIa7l8GYkDZ+bQoaFjOsf1MallVX19w/4g4QuOTqGreymKZeFfEHHjhzXmVOnvVi302kd6+7S5xBU1tb4IqqojCtbWNfI5ID56oyD4diCsjY0NNmWk3yRkeEx3b/3yLlm+Kxkt7HmrvaEjsMqs0FIZdpC5bKKCrW2d6q9+4jqm1tVWVfnQgXRMHxaPgHS3Wempr0w0JKNj47o859/Wd/77te0vrGit3/1lj67+al1TqdPn7SGaXJi3BMbCkDsz2m46OiJCeDPEa5jVc0lVVbK9LHGKAANgQ8vXktFhbY20/r42jVPc1596RU9/8ILStCMTEyo79EjUwnHJscVTyXU2NKkdGbLdA0aste//lWdOXfWCx1aI058OOUQ0DsxPqm7t++H8O9dFnRCUzPzWtvY1FOXLul73/uuXnjpBaUqk1peX3Yux/Lq4kHA7Z66O7vUARIidFnr/nq8ltt3iU2Y8EYhYBdxc3l5qerqqmxPSwNEw4UOCTRzbHTca6y/74nNKFjrqWSlmps7TUHBwpsCBIMOim6KZ1B/mmwosUePHvdUon+AGIPb2kgvq9o6hjqjzTx/I44lJQdB7XumnDKFqq2uUltri7VLK0sLLmS56EHcaNK4PDG6mZic0/z8iotRKFM2vECLZYrb/oFLGKYMYbTuvesA+nDA0qQU8jk3Z+Q0sY44pGjOGLvbqTOCTidllAiEyDTXEqYyRbY9h+8O5YQmDgQKCgbvDQSKC5R9hi4poH5rdlPizGGSEL5fsbUSUNnu3X+kJwODikSLTGnkz3m9hIUyMeEZ58ixKsV1ssK5VRy4INZc9Fz8hUjUCPfi0rLppp5mVFRaiwIVhUubppQXsZeH2okp0S5OHP78Txw/pueffVrlqZge3vtMy/OTqq0sVUsDWXMJJeJR03SLYiWKxOLK7e/bsINzBSoqVOdIYc9ukFCYHfHhXDJoiMGhkJ9ucHEx5HnGKFaCDvDwf7edOg0dAdq7sALCeR3obkUHTlmEf24dIMJMQmnooIOXuOk7dEik2OeC5bKhuWZt8Ge28E8kTH2kYQ7asENEOVCXAL0wByFEHdomgAT7gb0JZaa6ssaTTF5HcLti4l5jZgLoLYAJX5OCgvfHn2GswfeyvbBZFDE3eyHzEhouE9F9N+wUvRTG84vLzlcjqgJacmQvq/TqgqlQrC/WH+g9AAEFjem7RYRoh8/aMZoH7oisYZq3uflFJVPVFo+z3ilS9nLQozDqmdTqCrEHobGjALIWmsnzQaioKbJM/xK4bpL5yISZ9bVvEGJinGiINU8UaUxwk+SZo2+AfmcdELEORvmh0hQpux1ML3iNhxNIAymsH+iLyVKf5yD9FFAhiiBkrrG2WQPLK5uqqmlQaapas0vrejI8qeW1LR3vPaMf/Mmfeh/9+Ec/0lPnz6qjvUXv/fZXGh8ZtEV9VQXaaSy6mW7v24kM+l5ZssrutDQoNsZoafVnDCUvGi2oo71Z9fVVbrzpXWnsQdLraqud/cMUFqkBGsm1TTICpXiyRqsbu/rZL36jG5/cVSkAbzSu6ZFxrSyuqry0NNA9CziLEtGCq9ymgb6jR9tMPcQUoa29VdW1NW52OLtpVKhL0OM+GRiycVBzW7vPQ2jqaM26urpNuYN+CMUQ2v/42KgqysvUUF+t1rZGtbY2mdrLucCP5dW0NjJZxRIp1TY0qaKqRvlCkZvN7QN2B3mhrC1PZjA5KBSsZaUhgMFCY++p8YEj48gwmrGlQAXj78Viqq2vMxg+ODJsOmVFdZWO9/aosqbK7xMAksiZgvMMAUaymp9bNJ3xwf2HbrSYNKGXdshvC58NU49iA4IU1qzH7iPHPPGh9sGIgT87f/6ijRDYi7wWzqO+/kempXHnPf30FZ081WOtN00b4C9NB8ZR/F3AT4AKfmDNz4SAc5xiGxMu9FSsde519sVPf/oz/exn/6Kt9Lpqayt09MgRm5hAI9vc2LQlOjpnzg32P88KO3Vc/9hzGKnwK00brpzUoLwvNPAYNnAPYb6CdIJ/w+cQTGaCGZ7pnslSPxv2FNlXZaUYuaSDYR20Zbv0BaYZFH1A12bWUGe3jZhGRsa1tLR2YEBUpJmpWU/OYkWlziqEBRM0bDBTgrSAvY2sA7CHHE4kxOy12rpGOwoyzSSwGbDpueees16LZpV7nNeCEcytO7fd+FC/Q1uHQXT5yhVnhFETEEHw3u/e8110+amnHEUA/ZKmlTBwnBQ552hg+Yxo5NG02gSpCn0durKQ5cj5CkMi0NFhDoVQeF4TYJOHPgdGGtaz72Z9plI30sAB+E/NTNnlGBdv9mJo3oJjJRRkgDkmt2fOnFVPzyk3bZ99dku3bt3xHkXPCJvp/KlTam9o1MLcrFZW2TtFyuZ2zFrL5nfN9MC0jHWGKQgMOwA/gLInA9RYy27OOIehTZ47e87P8OGjR57OoTMju8z0WMyZYBAlYgakYCgBXFN7Ly8tOVqBzD3qI/bCyOiQwTzMcnBB5lnwXGj0ue/53Km3qQ2pTThH/9t/828U+fO/fc3EF7vVmK4YLnzHih385IKgIvt9k+YsnWAOYqMQPpwDGo5NRPgKIAoHIvTiaMLBypXl9VpdyejBvUENPpm0LfraKlkWOZVEkkrGalRcRNOyreaWdn3t6990PhWbozgGUkZBwYVE4ZNWJILWIqNHD+57dA6yBhWyt+eMJ2cUzCApBFj++je/NV+XpuyzO7c9Orx4iUlNo8fcg1DJVlctOmRzU6Dw0GmkyJ+6feeB6XXTU+ifSnX2zFmdPXXaxfLE6KjpjBfPnVVjQ526Ozt1+kKPtneX9N4Hb3tqh8sNVsBkch09dkKFvYj6+gf18P5jjY8hEsX4oVQ724w/q/wTGkZ2a8fWzNC1oDAc6+lVW2eXahsbVU74p8NNwzicA3ZwYEBLBABXVSi9saGBJ/06d+ak/uCbr2tudlo//OF/0SfXr+v4sSPmnrPp0iC2m3DjscpdcoYZJgUgfixQaEZuBqLQT0MgLgJa6IsskoY6IgAQjRecm4YhyJe++EW99NLLbt6W5udtFkJDNDA0qOWNVYtAKYRq6qr00isv6/s/+CO7LnJpPnj4WB9/dN2oF2sP85WxkXEvXNwoN6EHTc8arX3ltVf1x//6B7pw8bzXMBlTBLA+7n9k5J8LqOfECaMmG2sbpl4+ePDAlxb5YVAfOro69PnPveqgXZwiQZ+5hKEJ0fhQTD58+Ej3793XwJNBH2KbGyFOAcpSbV2zi8FEaczIMuJ+nhsFJRbHGOXU1dIMn/W0sa//sT679YlW1xZVV1epjo5mZyTBxaaAofkATceYY3DwiebnZlVTVakTx4/6ItlEa5XeNGrPZvfkI1qsxUVCHrGO3TD6BCoWHBujvhCNfGIKYgSeBgBBfuC7H5r/UDjQSCDc999lOheRi30OXSZLNGdQFRG5W38GtTERQmhxMIMiw8XJegwar/rfUyM5vEPhyXSIbJa09x2HO3SVwwkQVDQCUdl3IIYW5VZWmubD1GOOMEucXinw9wrOW7IzVkncNumLS2gICF2FNhX3lHUesxvb8JapjOmQsNcPmS5QBzn09qC48PntkY0VxOggzBcvnFFxdF/jI/3a3VpTQ225WhqqPDkj+wzNGc0Zk7McpiQIzLe3rQsE0EhwmWFOZG1bcM1iv/CGnUWzu+upAs8xNFLBsZGijcIuhDnTxDEpQFdEoDdN9UHYtU1WckYYaYqCEQhIJhoo3gdTJEJ+sfmGgsIzg+Ia8+uAIkzDwdek4OD7cYlQALPWTMGKk6vH1901/RSxOC6prCWaM543+4BpEGufxjv8+a6BArQIFDemxxqIwJwkmFikt7DaD46PUWBPHLIwMilispdyU022E6DNPNojwqPJ1qNQd15MifLYbi/NaX8v52aQgpJGEmQVFB/WRAjyxhwHRkiYFrOg+fc0qOgPUqlar6nhkSGzEDxhQ7+yuuozksb1EIxkr/ruM64RoirYH7i+sa7skFmI+Blgsx1s/4lIYUJZ4V/5B2GCSmGzqa3tjNcJFCxnJ20Hfa31LQf00JCxQ8GI2RJOmg2qqa0yyIMOC2qkKVpMCWGFFuFKWadoPKWt7L5mFlY1ODqpaKxMr33ui5qdm/e98MbXv6orly7qt79+U/0P75neVVmBA9y68ntbdqPEfRKDKvJCoQvPLS4Z7MB0gOYMCmM+v2PEva620tmkAAGBxldsBNnNWYzMyzI7m61uZJTdiyhRXmer/1/88h3du/tYpSUp/LQ0CxV0ZU1lWO7vF9ycURxxdtGcUaJ0dbXoRM8xB4RDgYYNg/Yc+jn7hj0AbW5wcNjTurauLqUz257SnjjR48aMrCz2IVqmu7dva2tzXY31UOXIfYTmCnUzaLcdpByNazOTc0OWIhy9vEqcnjRmsFF5rcTbQNPnjuXujPlcjfpZxEuggAXNJQU6zQyNA3qhQ1tyzjtqGZqwrZ1trWCJn0qqrrHBeYoAV7j91lTWeu9wbqBHRTIxMDCkhw8eeVJEs8LEiqaJSRuTIaZm0HN5XfUNDertPeVzF+MJmjPW76lTp3/fnB1mT5lx0//YAE5HZ7unYnwWaJ64A7E87+xkggXYyr20YOYSxS97j0ktr4V6yJlnrR1qbW03HfMXP/+ls7dmZiZdc9CIMU3gB9N+JmNnzp7x3cJ7JdIDDRNNBb8HMKKBQxeOph8df1kZRh7x4IIbLbYhBcYj0DOd2ZUs9f3LGUTIOJrzEFycVEUlIe/UG6zrEElj74WiIufoQqGniQAgx6KeZz80NOoJGuAghkDLS6uaGJnSbibvKS3Na0V50lMkn6lMUnEUrKryRDhaklCyvMLric8DHWz/wJBph91dNKs9pr3CDGPij9kEDRWSAsLnOaswTDnRc1wvvfyyrl592uf/Bx9+oH/4hx9au/76l7+kN77xhmvchw8f2jn20DyMepXaHlMaPkdcKVPlZQaDOXdCIxs50JEHUzHOc0C3wNzY8fNkanYovaAm4DM6rI9oemjOIsURVdVW2eyF6S2NCsAqjSL1AKD2d779h57qInN49513NTExpczWjvc28oqLZ8+qs6VZ6fU1rawsGTCEko9xD6AB/hKeQidTdr08cvS41wRMhgcP+7S+AX2/zJRTnFqPHDni99HX99i6M+5BJFa8RksBsPKPYjS15YECfwb4MTc7Z3lXYx1TYRy6M45c4rmhsWW/Ubfxxrhz+DsMNlI0ZkQeNMGwatJ3vv99Rf6X/+flgi+a39tsH9IzmFMGSgyL8PdNm8XzITPn0L3x0CyEyy6EV0O1OUAXXOxFtZcDNU4qvZnX9OSyf87PcHmva30lo6K9UtWmWlWWqHZwbENjq9745rf1hS++pubWWpXE0fOzIJiWwX1OK1KEu+O67t27oyf9/UYnsbFNlWEaAZrYYttQCrDf/e4D3fzsMzvAPHz8SL0nT+r1r31NJ3p6LKaFw4q2isVF6CRdNhzpy5ev+DK9du0TffDBNQdF0n6e7Dmpy09dcsHV/+ihVpeXVFWechH94ovP68XXnlc6M6t/+cWPbSnLiB30rqOjy4Lj9fWMPv30tvr7hpXZ2ldH+1GVlVZqe4vCgWI7YZQgn8XWO+/D5kRvj3pOnVJdU5PKyssVg0ZGcVEU8YiV5mRyYkyrK0uqJp+lUND01ITqa6t1/uxp28D/4hc/d8bZhfPn/BPqGVMSKI0UGH19fRoeHPJhNzYy6kOI4hrdU5Isuv2AdLMoKRpxaqSoBi3g74Jg4RgF8tDbw9icUM49FzXwv8cnJzQwOqLVjXVTOlvbW/TGt/5AX/v619TYjNPWjm7cuKk333zLDRSGAtWVYczNxYmVOmgHug0u6Nc+/3l9/4+/p5OnTxoxJNsH6uT9B/f8PuEaM70BxVhcWNSHH3yoa9eueSJoM4TiqJ559qq+973vONC17/F95zvx30wHuHwQnX7wwYeemAV6IyGrNBlx1dbUm+4KhYqDO7MTmhJreKIx/72M3RyrdO7cBbW1tmliYkx37t3U8sq8qqtTam9vsnievUP0QoZAXmgT+Zwnlpsb60abaahB+NBZuqE+aNDY5BRxNGVbGWhiW27OuHQck4SVuAs8im0Qu6BrovECYeeAd5FKu8LFAx0BDanpiiF08lAbddiccYnQmAUzhJSbSYpLqC6gY4emBZ7g0SimmCoGnY8tcg9MKPi6UBs58Hld4eCP2MWoqrpWt24/9GdtXQ8IU2loAjEDYeTPPgD15/ICFQPBxxGPRoxn74y9eMJ5T+TFUMjTOKA3gc6GQQuNkB1pFRw+s9uZA1pn1M05QfK9vUftFrswN6loYUct9VU2BUmVYWpQMI1NFFmJUuenZXbQU6y7Mq6sSBq8gZjH/3mKeUBjYM8yVeS5UEgDhNC8su5B1Q51ec502sG6HWcxRMjkQwZ3Q85if0ZZ1iVN4c5ByDdfG91dCPC2tiwB9bMkWOdj7+0CA1STeBR0h3u29kfDwQ+QUvYAV4B1VVA0d8lIKzW1mb1F0wUlhe+P+QWTd6pljA0oEIJYP+jaQEy5LEOEA5dVmECtb66aikdh7IzKA90cF531IvGEz9CHj/o0Pjmr5tYWHe/pMU3FToxYqzOVm57WbnbbVFrOpUMKri2+q9ljFNdhchx0EiFC5lBL7UDhRIUGBoatvSCI1y6apRQMhFMf6PRMLwwmWQGODJKAwyxBkHc3wkw0oSgRFI6GLo22gIl83Gcjnx3FN+sStJizlRwnJAUOzS4h2BZr5///5MxUXOvm0LxhdNOgujrsnXFDZZXRmGccpxLZj9jBuLSs0rozNxTbOQ2PTWszs6ujx3o0OjZuHchXv/oVXTx3Rtc+fE8z54AHxwAAIABJREFUk2OqqapQWWmJsrsb2tvfUnEMITsB3FHl9yJaJS8ovaX6xkZHHXBPrK4yLU2rrr5aTQ21ihRhGsY1BUhQ5HUUj0XdnLGvmYamd/IqFMUVjVdodjmtd9/9WBPjcyqLp7S5vK75qWnlMtuKFeHmiVNpxFQr3uvWdtooNOcoxSjTDmiAFFDg0xSvNMc0Z0wIRkbG3Ng3tbWFPMJ4wnTGM6fOOJsRaulAf7/GRodtvFRbXaH6uiqVJ9HSg3rztaLW6ZVW1CiT3XczVkJOIa6QexFr6NAL7ReKvFdpFAyyFkWcC8q/57zh9zwTaO38N5/X2PiY1wD/HZqdnFkDTdjnx2PK7uUdcJ2qrPB9meVcRy9KlMg2mV18RmXW0ZBjhtxjcGDwIF8MrVmr1/Ph+uUu4VynAYTCSN4Z1DGMPHheOFc6H8yOrkHWQhMwPj5qMIGzHZoh+5vpLrqaZ5+9asYT+7u/v09P+p947x/qLDm3KIgBdHAvxACq9+RpA4noiwByF+bnrHE0YBONehJEjYH2CH365UuX7STIXmICBm2efQHADjDCWcjkHjCV5ojzjTOLupDp5McfX/d+plkFzEYfND83Ywo3lGCMOmAxKIKxy5TBiRAzhV4y5Jdy9xBqDyWQCf/Fi5dNxx4ZmdDy0prdL6uqarS5saWx4XGl17dMueY+x/mRptDsiF0YKdRxlaY1Jisq3URU19Yrmaq05owJ9fjY5IFmDSpzi+nPZLbSGAAGcpYgE6GOwyjlypXL+vJXvmI7fJozAqP/5m//kx2p/+h7f6g/+eM/tjnLe+/+zpNWqHsAoDTUWN5zJ+MIS+wPAAvMGDSFh9mYrAleN7+GkOsAAgNm0XCG6f6epQIwA2iKV8yqifp7rJJnGdm3SzpnQYj4AVzYN5jFnXX69Dm98Y0/sCzhrTd/7TocsANwnLOUGuSpc2fV3tSo3WzGchQ+PxhMg+T7oXct5rwCsCqoqbnFX7OpqdWgFMZz5KFCSUXvBtuBQQA1ro1jDiI8GJAwSbbEoh5PAyjdM76XGfoAflBj5jkLIjSZAKIY2QDqMN1EagAAGWKPvG+qqjwxY39B+eX7Aj5867vfVeR//svnC4cTMIdfHlAXKYbR/gQkMDRnB3FnB9TGUBiAwpryCIprvQ1/n4cQpgD+8JjNRaBuFJTNSFub2NGnNTWxrNmZFW2l8yrZT6m6rFWVyUbrzpiAffn1r+nVV19xc0aQfCTKUZtTpDirgjLCxim9va4HD+76ITISJ4B6fTVta1qCHJ9++hkHZd68eUufgpTML5jeRHI9i/bsuXM2DkCciDUnTQmCYj7cZ575/5h609840yzL78YejGAwGNz3VaL2XUplZuW+VGZWT9fe090zwLQb8HwwPHYDhj1GwwMD/mJ70Bh/sf+Abnvc464Zu7qqpyprz6zKXVJqlyhKIsWdDJIRZOwrI4zfeSKyRgBLWRSXiPd93ruce+45V+3dd98THej6jZt26+Yde/hgXogUe1YXzp+3SChozxafWnpnxw5rFRW3L75w1V557XlLpp7ZL379viY1qIBBL2Gcmujut3y+ouST3IbSFbSxEYq/DsvnQJagNsVEt6Cgg3rISPXEqZM2feSIhUj6UNL8Pk2KQO1BBvg6GjAUBlEcpGhP7e0oKfTE43pAHjy8L375yRPHVbzQNEFlmxgfk5EjIiJwuQnmjI0Z00JlgA7BGL5Kwi85vyKKc9f5xy0qA1cmd0+kfhTSYWNRvkMoHYUIhe/uXtruPZq3dCYjtTwojW+983U7duKETB+hHIEOcS/WNzb1s4cGhiSNDWJEo7Gw8NTmFxZF77r83GX7zne/q7+ZIKLLwVSPhxJ/EpIBKnk0E8VC0X75i1/Yj3/0IyE4FJ4suz539Yp94xvvCMm6dv0zFaCnT5/UVBG+8SeffGqff/aF+MigLW0jW4IzI3dkpWE3sPuA/xO0CJa4QaG2t3YsubVrHeFOu3Dhos0dOapg8XD+jm1urspWgQatD+QI1aJ8VpMnKDAkcHa8oFX29/WIe88Dr4XyUlFNEDtBPKVc53K5ZtWaR82ZDL4Doa/oauzHkeQp/LlvkhYOskfgfNL4W42R6IxQmCmv3UScZ5t/w2AW8IL7zPWk4ZW0bMjRp1A7JeC6Yp7vwWvNp6TA13MeRXORfDtTLUzmEWrI6XPtKQToFsvqyN3OP2IhN62zQRIGIed7mUyFUYrsdaaSTDpouuCSZ3IF29lNS4WNQM90uayp3r6aEApfJm00e0ysOMtMyCge1QRxvn1e64yErSMUtN6ehM1gGJ6I2u7OunkPyzbY02l9iahFO1AXbFi9UTeGpIGOiMQKaPq4FtwrirtEvItZkO5Hm87YpooT2KGBcLYpxnluCNjQcJyXZNG9LvmTIf9c1s9vx11itMyo24qOrYaM2KwGDmVOybazb0hccOJLborEnmtZE2tnhllX4QVdhITGM8L3UzwytQWcYTLFOSSJM5lmSkXz5e63XwgjDTTFpaNBub0I+gnoH5w3FL5IdLw/madWkbVHSt6rfEEjA/gj6nBnTBPRZ8vLdvf+A3v8BJGfXjt99qxFWv6BnCPM4LegwlSrbgF8aNDZTbRUVNlrALRqG6OjruiaqkNNmtTARrqsUDq0X/7iN/bb336mAiEeZ3es0zWyLG23LAcANd2emRPTajdnmkqqAXH+TNASuT9QWrnHNKtMM3lmADpp7CWf31LE288cKNlDfRd7QtNPpoNOdKf93PC+uJYU2dA6kUenOUPhmCJSAg0APTWUI3sEYJQqDak2FiuHtp8rWdMTsFg8IQCEHbrLly/a8GC/3b190/zepg0PQZevW76Qkg0MjSwFJ8qn7MSw58p7Ye+5t79f1xqLASjw7CePjw1pf4drjKpzu0kjRjJ94lCwM9r0BiwUTVitGbT7Cyv22Re3LJutWNjfYctPlmxnY9PQfmZvk8ad2oRijmtPAU9lAAMB5cDevh5HtQ5BaTY1JRTqxGieyadPlyzR12eDY6PW0YlReI9dunjJThw/qbOOcuHj+Xkn/x/wSmCmp7vT4p3cr7odQtP0QaWOWjASt0K1KYEqjz9oHl/AKlhF8osRw2l45LdIo0Qc50zId0sHxyldy84Epc96TTEd9T1qLZ4hWD805v1Dg2L51BsNyxUL2m/FL0yWG1IP9FsxX5QFBWAAIAnBUisBt+9IvZlzOT0N6DholRIeT24vjNdBnuFZZ6IAawFQBTYS+dwJwbWAIJRUK2WJBfEs8wioqPZ6FOcnpyY1vbx44bx2rwFI2XejpmC3C2r+1LRTyKYmQpSDeMb5prkHTNze3hGwRe5gKsbOoJtaZxXDKIwnJifshedfsBMnTmhHiFgFOMSeOdRqgBeAVBQZV54t28bGlq4j0ubQ9QAimCjSfJw/f047+M+WnkobgD0lGhHqKf7OF7E2yJo/6HauuBaA/4CBNGI0NexdIoZ38sRZ5eGniwiG5fTcIZqRzxW0q57P5m1AMRPWBbUTAI3TbyA/oijNJLSrO6F70d3TJ1o+oCMUfKZxVcWTpphdnHMmkghqOY0Ij9hPWBE9fDRvL7zwgn3jD/5A/rY0HwuPF+zf/T9/a/nsgf3pH3/f/vgf/7FmML/51W+0ds35ANji+tMgc/3xtYRJxOsjtzOtZ/hCLaD95CZG8dDpUdattlh1HjVo5D9yGxL65G1WHtj5b09giSf5csEqdax1HCW8re7L6+HZBDgZHhoVYPbJx5/b8vKawGbqMM449cyJuSM21JsQ4wVmw+yRGdU3AAPbyS2JdgAWcm1gYZw4cVIMNmqEtfUNMZxg3gBMcI7aCr9QomFa8OKYkvLsAOwxlacJXYXqLiVq7k2y9ZyblfBQazRsfGzYjh8/qnocmi4NPw1blGa0VXc4kJJVh7p0EfCl+/4//afm+Vf/x+Wm61Z/j8KqQVP4aFEcW40Zkwn5rpAytASNSIdL/GrsvEy2QL5ZlHT7M6I86udT2DesWvJYuWiW3MrY0tMt295K22HVb0FP3Pz1uA0kxuVLBK3vlVdfl5R7/0CPBcJN8/rr5vUfmj9Yh8xgDU/FMrm03bx5XX4aJDO/BVUMb21u62H/+tffs9GxSXv0+IndunlXF5Ob393TYxcuXNLkrLMrJhUxkKI7dyma12SYiUobvgoof4EsIgIBPe/Z4pLEEkBhkNpO7SRFh2rIsyhnM1OTduzEtO3ur9m9h7el9AVVk/E3I/ZKBfEBVK2iViqiuOa1aARvIFQly5rEjI5OynwayWECOE3MzJEZ6+nv164MWS4QRuygYp1dUSEPeO5sba1ZEsGIQ3f9Ufbb3txUgzI8OKxCmE6/O47/hpMN5eFBcKKXXbIIRspVGX7SjIB08NAh+QqKWq9XVKRzOEeHhzWKpeBHTp9JFMFwb3dXoiAyU/T5FRBZROaMQC/Drw1FOwqQaCxmZ8+fty78tChyzISowRWHH07ApwF67soVm52eVRC4deuOzS88tXyhZCOjo/bq66/Zm2+/ZXPH5ywUCYnultzZVvPnRC+8eg3cM3bu/uZv/lo0DxqzK1cuiZo1d2xWReKdOzdVVGAcyIIuvGgEUebnF4TSJLp75VtGY4hSI5QMDKj5HdVWgQkPXxSuUlU7hYuLy+bzBuzKpSt2/vwFPaBPnszb48f3RW30eGtSNwNNJkmS9Jg2ygwYVKpxqN0ukBYQF5IGn8O2gKBMkQ2AQICp1T3y7VBxIn40m7G8NlAbClAK7bCmMiTVw0ZdkwYKAYIaOyxhfgeTO6kWgnBDH6IpYm/CTb4YxVOcU4Sy0E784PPycStj3NhWc3UyyG1kFXSPAoT7yOvg+/l60C6CIK+b/SBoc9vbaVvf2LVisSZuN2AEv4MmkGYi2hVTc4bnEdMkAhxGs0zJoDWy08n7x3iaogY1KJBmUDlktKEScAa5d5Kv95iV1AgVtLxPQ4WiHOjm5MSYTc+MW2pnwyrFA+uOBqwn3mGREOfLMQUa7ABCcfD61ORA64P2jA0CxqyU307GHmogVFKXiJzPFcWjK+C5NxIqYApHc9YycAb9b0vCazoGZU27D06p0SGXLaGIlnw+TZMr5p0MuyaWsh2gUXbeaTwnvF7tddVq8sfhWkGzoRmAtkr8oIao1Ss6f/gzMS1lekHjDT3JJVwnokLTyx8hjC1/MRI76CIJH3ov/0bCZpE9EIIu50SnOHeYQZeL7C2YpgA0L4A1xGHo4ExQT54+rTgOM4Kmp5DN2952UntNMzPTEsmgWGgboENx5D7iHeWQcRTXmHa5vT/yXrij0xafbdqPf/xTu359SZOS/v6IdkO5L26/zJ33r/ZOWruDrjlzRbdTLWRfFUGPqqMphjucF2CxrAYNIQGxVjgHLfowFhEk+yqUUn9QHo/EHehxKuxbAj0uX4MGs0uF+XdMOyEkfgoB6IdQaIjVTFO6OuMyXE0f5C25u2+ZfFmURgRCADRW19b13J07e0bT3nt3b0mljuKiVi3aQWbXGs2qKyKh80HdQ36/WhdtCyoZzxTNIjYt7JkRR9lfA/SiqdfemQodJKV5L1hfmNV4b5EuSfsXqx779Nod++L6PQFNjWrTHt69Z9m9tHWyPA/6SzUpEJlJr2Ny8OhPTQ3Jz3J4FMCMaxDQlzJZJYfRBDANaDdnY9OTNjY5qYIUqxV2k3m+oOYjkpXLpC0ei1osErR4LGzREL+7ouaMWB2OdprHH7VcuW7lakPNGOh0FTojKKEPjzXUeXN6PjluxBUKfNHHZSPhkTIu1wukHoohkz6mSbJHyeYEsAyPjFpnV5f8E1c3NhTPaDBpiBGR4Awh2U9zBrOD55acg1T9g/usTjhTX/ZZiNsH6bSaQe4bwAvNGvcDaip798SVW7duqrGisWW6iKo1r0kTgt1dxR1yJNN+YjKxGxEJfLUQ1cIj8JNPPrZHC/Mq1DuiHQJHRsdG1AACFNF84m2GAImzbOL5QqEwLN8zmnAmQMntbalbExBUvHs8qt0ACGn2mAZyfh1V0on5cD0LOSh/O1opIceRJwGK+XlQGsfHxlUDMFl/+OCeffrZx9IIwB6F38VzlC/sWyQCjRYhPGcGzB4pQC2l2OZm0ra3d210bMpmpo/azk7KFhYWtXvWGYtbNBLTfdxcXxfwR+3F9JjrDfAHSAWYqziq3UKas26bnj1ikc4uicoAxjGh3t1JWa1UkyIlbKr2KgF7Zpieiy3TaNiNGzfs82uf26VLl9Wc0USRU1ZWV+3v//7/s1IhY9/9zrfsG++9p1z86aefSwSO5wDgjEaDehidBHZDmcxT1/D2oQy2TZcBgWnOaOa0k15zwlbUKVwr8hosDNg/MDSYVLIy4xgfWA4FbWNnU8IgxAJXEzjPOF4HTRk7douLz+zJ4yU17vgjs8vv8iGKwH4bZacs0WXNBsBhyF559WWxyR48uC8FS+oSJorssXGdEP2ZO3ZceTGTzavXoZ9hf426gXvBOaNW1hDK59PEnvUY1VRmitOwwbD8IR9Tt4nI1vRLNJC1ovGxEa3LRCOAlDCaYjY0iKZDQLUbwxHASOi2nHUYM4jX/Mmf/7l5/uJ/PtakEyToc0GkzOhx07DfI7N0wY7j3qYd8QJJQAQOEAPtoCFC4kUKpaYJF2Rx0GgtSzcwnE1YreKxXKZmqd2Cba6lpNx4WPNZoxy2SiZg3Z3DNj7GMl2/zc4es9Nnzmn6oZ/nq1m0i5EvC8EFfS65t2E/+ocf2uLSoo2PTlg0RBGECuGylsppzi5dek5L2E+fLtu9e/dlHEn3fPLkSYlp8GAwolxcXLRbt760x4/nbWdn02Zmp+3K5Svq3CkAbt68JVNK1Ha0H5DNWCGblYw+fHKWfJHRj3UiM+yxUITdE+dbQmLAYJqicXfnQOIf4XDcfN6IBfwoXHXYTvLAdvcOLBrt1t7c3JE5lwTCPjtx/JjNHj0qWgNKcMT+aKxTOxX4ex02obPt287ulhRiDg5SUk9i2ReBA1/DZHRMgmdqxB4VxpUokFGQMjVjmiJefLOhUTFFEg8TDxnNAUuscLJBTGiaaE5pzpjy8MCREPlvdtE21telfCZ1PiSlMZAMh61crVkKsYZaTY0aRTfy6FOzs1LWotJg14KAoQeJ19Y/oL2xq889p5+BD8fOLgp/FZl8MjV87fXX7Q+/9S3trSGfCs2qWC4pyIBMIOpAQvzpT39iP/i7H2h5FkGDt996QzK/XK+NzTUpTUHHef755zRehhf9wYe/tfv3H+oMRzHpRIXJjzBKvxIJ54MzlMmkrVjMidqDIhkFOPYOd+/ct1q1IePHt956UwlxdQ3a1O/s4fxdOzjYEVVGfidAh82mCl+QTBJoBr8pvMeCAXmK0fjREP1+kuVkbXlGQ8Go0DXEB3ie8WUDVSWwtE2o2/5ijtZCsnHTHO4rvw9/M/ji+WxO54VJA//ORI8zAeBCQuFe8D5BgEiEBF8KJopwAlXbhoPEQHPG7+O+anpSZjrNnlhM3wdQ4OigrpHj5zx4+NgODsoWicRFx1TzSFEjpBHpYNT7gtopo1HnviCNi0nzdusa8N7h7rO8QBNCkiMpQFFQ7IKK2FK9pBGW11ulJJBisK9X150dmomJUTt//rQ16kXLpLctEjTr645YEKo1RRaS8qjo4duGymKb4sb18iBy4VOjx7OFuTb3w9FjmCrgyegKeDjt2HS0VZwo+CksKdqYnDHdIe7Kv0c0x9JXu2KMCbhPmg6yh4WCpXbMnKcc3+foJ04cAZo1X8vvZqoKMghNp6JpakXPKGg3U8QEKG3Qr2aT/RjOCM8V14vrSWFE4eN2yDC4buo+UoSRwPlDQQediGdzdGRM50r0me0NCyItnYgLQAHxZvFfE+EQDY3fyW5n2dnatfsP5zUVQd2VpfjU/r7VKlU7SB1YNn0gcYTz585Z/0CfkPvNrU01Y3wAxLAjQ+NEgUFxwD3hbPNakIW/8eV9u3f/kW1vV60zatbby+Q9ruaMP0CX3DvXZDv6fosV3KI1sq8JaNlaF3BC126JG3VNMYgBMtmXY2fInUGuPRMLEHLuBfkXb0SaM4oHV7Q4gR4as7bqKg0KtLTOzg5JyYPKA5SKQoMqZ7FisWiX9l929vZtZWPbyrWmxeKg9CGXk/bS9s1v/qG99+67ovP99re/kb8TQkSNQxropJmXvaR+5bL9TNZKoKgen41NTEoNjWeW3CNaEYqewwNqajk3WndoQvhlp7pDZ0R7rjTj5pEtTP/IpBVrXvvlB5/ax5/cUHO2sbplG6tr1tURMR/G7VD4vE58CLAYAJKCkGeqp6dLzdnRuSOi6EE1BwiApkuDQQEJlR6UuwOFy/Fxm507ahcvXtS6gaxAGk2h+49gmBRyNoanXxderVXLpneskE2rSYOGTuHsC3faQa5iGSZj5jMv+3hev2H4wx4aDSxgIzQ4DG6J225q5mI9bJt8PmO7O1st492M7mt3lxOKoYFnnw9rB/ZrobY9fPRIdMyB4WEbHR/XThJnF2AEmw7i7djYhMCq+/ceShAEBgfXAkodzRnIDs+qdorZzGsJzoyPj0pAh+cLUJnpCfcTCh3PK82Aqx+cuBPnkTzD53lLNGevvf6qJPp/8+tfaXeM+zMyMqQpFfec3VVyGBQyxV7zCPQm3xMr4nFk85GYh24Oxe1Q9E520AGS2R11cQsxCq9eA3ul5Gv25nhW+TnkUH4fNgjUQeRj/o1VzOXlZRXHgMZQ9gAy1tdWbGVlyfb2kqIE8wwxOfP5mXIzZHA1MDEYwTrUxffTGVtZ3bBisWqvvvqWTU0dsQf358XuYdrfbELvzmpyxJ4hICxgCjUSQCdTKsRriJMI0bFHpoEHu1cIAqHCXCiK9YGiYAqQIhITBXdkdEzXFjsBlAIBA5mmcW743BfXr2k37U/+9E+l2ko8YUXjJz/9ByP8ff+737YXnr+qvWAYYahJf/Ob3xJgBw0VYJ7dR57dgQF8H2nEXJ1AgyZv3NZQh+aTmESDhnImh4H8Tm1ATUgTsrObVFxvi2AAquym9iRyk87uK18wBXUWJkEJ9MxMz+gc3759V8yzWs35IldKNe3Y7+0h0ITuQa+NDfdbLrOvOPT9P/qeJvP3H9yX5gM0YUDsNs1eO17au8RzLq4cCFOM/ge2Fnt4mo4xcCnBGPDonFNDic7c0SGtCoYIxPCOaFS5APGf7EHBcvt5iUex4kVD1hULiyE1NjYkXQpiAdoQnGcEiPDiBfRnws7KxV/85f9gnv/mfz3VJBi0kXa3R+ZQVtEdW42aFvtaHmhKUELL4YjSVRIsnYy4BzVFD8mEh9WhZK45g3qFRDNTFp9Mqfd2c7afzls+U7H9ZNlK+34b7Jmy48fO2kD/qA0NwXWdcAUGYhRBs1g8aLHukDW8FTu0iq2tPbN/93d/a1/euqE3efzoCRsZHLG11XVRLi5fvmpfe+k1URu3t/fs2vUvHQWoVrfnX3hBY/igdima6rC//PKGLT5dsL3Ulmh/+GNdvfq8GiECCMU6bwYUZGN13VK7O1KIqXGR40yTkIjtE+LW9JPUtqU4CLJPc5ZKQ1tDvYnrgqxmp3m9BCEojQTqqiUSKKEdV3ePtxueGCgr8lpBzFAOI/H0DmDIC8e9avVDHMqR9l219fUVBXwn1xoRilEtlKX9wAIl+1YUyXiPPVpYEA2Roh80k/+GK8zDoQXZqtvJYbRN40ktzyHXsmwMgQZXnLMrot2dllfXs6VnWo509DX4t06Fj0LEF+qwTLZgO/v7QuTZC0R5CrSYhMv+AmdyZXlF6Bt0Ih5SAgmJ57NPP1OSZWJC0AJRm5icsu9877v23h98Q4kZU/E1LWhu6TWeOnlCCexv/+9/a3//wx8Kybn63BV7/fVXLRQCOV61x0/mbXNzXRSHl19B8fOoEuadu/eFtlLMAkTQQ/J3Rxijy0M7ceK4vgdRA+g8IKMKMIGgVco1yTendtM2NTFtb7z+ml28fNFy2ZRdu/aRfXHtY3vyGJuCfQEZFMLQx5zSW1QFOA8xlCOaGzjK4j37Ws2ZdoWcbh//6/MCHFQVOJg+MDmRKEGLmsx1baNTTuUJOfeqaF3cV+49+4cU8TRnFJnt4loNFF5otZqQJZKf7r/Pp/PE5ItkSNKGhkIicxLqcKqZrLX8ulTUMu3r0Pnlv0levAPOHe+b7304/8Sy2ap2ZVzx6nbVmOiIBkZfSfCvYzQL1TYofn65UrftHYyws5ouMTmjyMGMVD49gaCSn9ShWpNVFPlUyFagYORFZxwa6NPnACxGx4bs5Kk5CYCUcinz1EvW2eHV5AxZcB4uCb5LrRHBArd/1MTfxRABcHLJXGcoFpxzqdqiw6+GicLVeXzJhwvlxACCHUgx432E0Mu+W0YOOz85muC2PwoJynH/3TSNc0PRw7UnVnPPHA3dUVT53SDsmG9WoFW2GjQoZnWKRmda43YfQcjZU6SRQcFS55u9WK+jYzagzXWpuAUNdqIV7OSQkByY4Ar3nZYCV836+wZ0NqGZpA/S5pdyX6eWqUnkNKNcUKid3C8aIQoAGnvECliaP33mrCbu7K8yndrfTVs2nVFzdurUSTX+gDBQqgaHBrRbgvoYFB9+OGi/K94qmqhQ/D1bXrXl1W3b3MqpEOjuDkoUQ6I7XqeKxrXWvtpXO2Yt+i8UxZaKVnti79xmdFOsibkO912UYTf5AWxoGQDpujP1pXkl1hw2+DaAUdgoLbGYloE8v18xGnXYMtRCnieU3RJSmgXthtaoPVPzWl+iV5RNVEtXAM0qh1JvDEe6bD+T0z7mm2++Ze+9+46trizbL37+vsCmngT+UBSYKQk9kBNrNPBVRGmqev7GJyYEckJbZxpB0UUhJ1GlGHt3ronib+1chR3NkcZfu+vBkMUS/RbrGbKN5IH96Ke/tlt3HllvJK76AAAgAElEQVT90Gt7ybSldnasgwlzsWieQ/Y1nIgN7001h6cp1V/OGkIUUN44c4iTwDLhjIHeuwYCCqlP8vTQGvsGBmz2yFEBdC1vIKH95PR8dl9Uxt7uTvM0apZJbVslf2CxaIcN9PdIhKNUN9tJ5yxbKGtS5kcZ1xuwQ4Rq+Dg0pw4qFWvQeew0mA7XlYNSu0k1ZlAo3YT3UAUjBSJIPtPIvn6MqB1DYHkVr7N5KZYODA9Zb/+A4j6sHp5v9nuZqlDkQq9javZo/rG8OXnmofRRgAK6EqelPFcpO1DWmjYIQ2dmSg0chTaNGNcMmjn0YgpQpNpF92qxDqilqCuoq86cOWtvv/2Wzc5O24//4Uf2wQe/VkM0N3dEZ3V7e9P5cnlMOYSdVfaLebZpoKX4ydTCi8EvdLlDWdYQO2g4iIEScBJwnG/fMtULfJ4GkskZhTe70FIsDaMcm9F9gDIPUOKmaftibkhxu1TQikA6vWMHBzS65J2gYkgkgvw6azSO7QCdDt9SzLO3tnZtY2PbGg2v/emf/jObnJyx+fnHEppgEpJKHWiVhng4M0M9OyCwT9evxlS+XxN+/sbmhTqcZ4tcxdmFjo9oDc8agJne86FH3l40dDAUEK+h2eRZYrJD/KWxojlDN+Fb3/q2FJMRDPnNBx/aZ599YlMTI/adb/+hrJOIfYC5x+ZOqNZlX43JmyxcWs8VTTuTM0Q2yI/sUBETHV0Yz0ynesz3EAPI58Q+GBZMKvn/zmg5q2kn13FlZVn+YE+erVtPX8LOnT+lZpXzSDyDQsj/55lgcgY4jtgKDCBUzQ/wkM2zguATiNSbiMngnVrk8pVLOp8oiqLWTn7mXBFzAWnJbuTWtqIu34O1QndX/KvP0d9wZshv7Wkezxo7euQkhi6cS74GURDOIEVJ5qBgm+tJ2xE9N2XormHNFIvh24dtR5dqbdaNAL9R+JwYm5BGARRsrD3++X/5X5nnv/urC6I18oOFKLc+3P7H7xUZ5X/Wmpy1mzM1cfoaV+wQKL0+R2tsWssrCIpjyz8tiJ+Fr8NCAZo0vxULNSvkKrazvW8L91dte6Vo40NH7fLFF21kaMpCwS7z4aniDVhXd5eNjA3Y0GifRbtCrEJb7bBkKxvL9oN//3f26acfi3t66Tyc+WFbebYqb7JTp8/aSy+9aoODoyriHsw/UsCCxvHOe+/a2bNnnQqZp6mbeO/eHdvYWJHCCkmbIMcBHx4ZEfLLRIhC+dbNm7a8uKQLnM9kVbT0gRSDZo2M2NAQXOGKPVtZdKaXRZS4KlYosNxNg+OzmtS64XBTyEF3iGhKMDYOYgD61yfVq1DIKw4t0v8EVDp5lARBMVFtyuUzckPHGf3RwkNbeDyvRg2aC2IGNEC1UsW2NkEh1/UgcdhQL0T+E4oDEzBRHbMZLZlLRa5K8VaRqhOURxpOHjaCu0OQWNZHgMWJFzBN45BvrK2psRInvdXIE+AJ4h6f3yKxuGXzRTVnIX9A13ZyeloS5NBloSuQRGisUBGC345i3qVLl+QDxbidxUv2hnjQCEQkrjff/rr9sz/7M5lzQle7dfuWghYLwmfPnJF/zP/5139tH374gZL35UsX5ElB0lhbX9GDjNEihScUSSgSJBwKYxZ+CQoEZUAGUDHogjy4A4Ms0SKnmtZ1p1ho2wyg0kgTx7XGmuD43DF76aXnhcYtLj6ym7c+t1u3rtn25rqQVKFKrakZ15bil6DG0rZTuYpZLEpDj8UDky4nwSwpW/ZEjaItrJ0hgi6DOL7HFbhuJ4jEy/tnYg6lkCK/3ZzRnKC8CaLKvgrCFW2FOFEf5UuF519UwZiJKO+V+07CZJJLY8A14+sJsJqOScUJ4QY8WRylgcTJ5KIts8vntMPW4YQwHi0glVuwYCgqNJHmjIJOuzo0e4goaAcD1SaWgONavs7iLZTcU6DD44kCkuYOhJ7zFRLVr0X5bDVn1TIy7gR9KJYYnntseBCD4KBojoATp04ft+HhXqvm962Y3bOAp2bxzpAEP4h9gAtQGqEyqTlDapngXqu45gxaFNQuUJLWnq4MSFpUce12eHwuQSOtT9zrwlLD5xbeN7CzKKg45WuceaqjBwOeOfsTR61rT7RojtvJ8/fTMzf/obiQVYik+SsSMSnzs3BZJB8A6rDfl8+7nRKmeniH6YwSl6HLVvRBs+AoqT1CzbnHbkLnUbPNdQf4YZFbO6x9fXp2oFBCOens6hQDABoge64Y8nL2sOIgN/H+KE54D5xrHoDZo3NSqUXdkMkZHk+p5J7iHUVfRyQsQ3eQXGhPFIxT0y0BEyhPBRR/3W4P9B2KToxe88VDK5XZS8SHi0QKiOb2q3l9xDEV+Yptzmi1nT/dOoCr83kuRYPiHGCdgF0D4EC7KXdfaXX51tV1lomBFT0r7Ijyezgwjv7a9qlrryFIofKQCQIFEiqvHlmB0JxBN5N/FbucTbP+3n5LsPtSKNvaRlI0vIHhMQGBxGLADAqhixcu6DldWHgoQSJiP4UruQXBFgC5IPROf0Am8TSX2JQk+nqESrPfwRSPXTXMmgEWmRCAuGtfR7RaZo9NPdMAJMiE05w1/B324PGK/fI3n9nSCup4CPDsWrVQsAAT+UwG909HD21Z/BAvuBfZfEa/A3U5mvCTp09qAkS8SO4ktbbAmZSlA0BkNGIBaJXmkQqs6GAoEyMAYU2BrqwrsHM2PjJoeM3nDvasVspaR9BnXdBHI51Wa/osRZFYqqoxC3ZENTWrNb1f7aBB+yT2qvkihqLMWSpIRAwl3tReUgINAC4UhFxj6E0051ihjIw4H1OM15+trEq1r3rIFHNIiD1UR8yFyRdMG1CbY1cHT847d+7b0qJb+UAyfXRkVNdLqweplGI5zwc0PyYATvxoTiAG8ZDrxjmTx1Nragvw6iaQ2F8g+gAYxCTUa0ePzGmHmzP4i1/8XLv8c3OzduTIrCbkt2/f1LNGsUysQMr9woULygvcCyim5CfqPthV6b2CaOj8rqeLTzXloRahGHam7dRTiFoBPuEr2eNUuiVYFZXyIurLxUK21Yw6ew7ohZxzCVjAGBEjqCy7IYAIzpKEZRS7mtIhEHjKDnOQiVxAE5KV1U2B/thG/dl/9p/bubMXtRuF7D0THkQsYDm4ezNq4bDXtrbXLbPvJqT9fX1azXDvmUk6QGNBBtJMzEoIaKHsJzpzUHFubXlN1Oie3j7FIho9/Sx847q7FXOpe27euq3JGfUUQwYElT76+CMJuTx/9bL9o2+8K5YP0x8ayTOnz9rY2Lj98pe/VHPmBMQCNjU5LqEd6K+p9J7iAXER4I86g3tDruWa84xBseQ1Ae5Sy6D0SB5BAZLak9156gXMsrHJAcx88aWX7PKVy2riANQQSKFuo7HnvaFy6wRADiWuwnoQHovERSnfRvFU9lulhH3Lro1NjCleir6a3FI85vUimMKEkVxCvdqTcGJu1BvEamor/khcTmJVrmYCJBFt/7Ah8IMzBCAMWCBBqhbji11PGnV0LwAA1taWrVopWE8vdTLrBB7RxWEPUJwh5IZCY19PvyaDjXpT0/A/+bM/N8+//KvLzfaUzDVmLhFonNtq1Bwi6wyfHaneSeVDBRTJwxswD9RGfS8JywmCoAQHd9d5vIKcodDVITVFDODUpNSaltxO2a0v5m198cDGh47Z1SsvW1/PmOVzNctmyhb0OzPbU6dP2MjEkAU7kMmoWrVelNrLh7/7wG7duW19Pb02NT5ulWLJ7t65Z8Vixc6evWgnT521SEfMOrswzWza519cs08+/dTefe9de/nVl0V34aZtbG3Y08XHkuKk0IY7zw0G2eGB57BSJHHzP/7d72x3O2m93QklnEI2Z1UofNGoHT1yxE4cnzNfsGFPny6omCAp5nJQrxiRUyxHLJevWDoFElHTdGB6+qidOHHGjs6dtN7efqEHvA5EI/oHWHJ1uxwkEhIpBQ1/ylUK7IIajOs3rtmXN69rNM9UgnE0QcrfaGoP7CB9oEIHBImFfQItBtRcO0Q/KFgk9WkIDLDMyfKzS4ggnlG8klpBmoembWArw+JIRAUY14gPqTlq+uqkolmMhnKGohV0mCxUOCYWXq9oG+wNJHoSduHiJTt58oSCJ7SK9bVVJQ0mVJy4R/PzeujgB1NoizZaqoj2+Qff/Ka99fbblujrtdu3btmDhw81PTx96qTQ+Pff/4ndu3NHAR40SPC8B/4wzcyG7jnQNoGIZO0KMXfOMcClmEmwp9F0tDCKtngiJil8kmwut++EcBoN+W4dmZmVTDByyvfv3hd3//z5M9bb02n1w7JtbC7bnds37NniEyVtJgVqdDvZ9YkJYSaYcC34A9LiEBpHZeT3yGdE8uhOc5BFZYKmfEJqh63JlRNmIIG20UUKG4IhH0LgtQ+WsZEhEO+YzgfNYVuIQLuF9ZpoPxJ76QBB7tNrEr2Ohj3g5KA1uSuVlNQJ5M6gsqQ4QpKncHZqeUgRl4S48TkaORIZP2thYck2NlIyvaWZoRljGoOiFbQbkEWUymT0urMnVT/Mpff2oVCkJaRA0Yv0PAUwDQJ0Zuh3Qrpo0FrTJJIHAAtJO5vZ137MMM9YZ0TTNCYBFy6ds5HhXivn05ZNbZv3sGTdsbCU3Hjtej0U73XXNEpEheapXJSwDzxzH1Lk0LyYmLWSAPeN+8fuLg22rCuQ1kepEO82v1/7l9zP1J5DrNld0fpDazDT9r2igYWixO+WRHRnZ2uSeaB4DV3ZURtRjMTMmKaS5gxfpqqmaOzOMWlkQsnvQiSIAibWEZEabaKrSw0aDRu7rTSC7C7yc9l9ojmDLsp+KwUpoBlFjvYFK8SvkIpHEh9S1xQjkS5UJP3axeL3kfAp4GlEtVtEUQv1KhzW80ADA62nuyehpp1GrnCQs1RyV88RTSk0bWg5TMyZlqHsxi4a1wHAR2c7hIXFob4OMGhtc9tyUkd0C/pqDFteaEwyaZ4pSAFGoKGqUcLguwVuSjirNXF07BJU+Ux0PFgI8s6TAARtBmbVJnogAjcU3AAJqJCi8Ef+onlmx4ICQgyFVk7m52rq2tqZozmjGcPQFtVG/I0AcKToisVBNxO1AVkwrG8krVJr2PDYhOIZ07SlZytiCSCJTkHEu+BeQmGFAr+7s62zBtDDnh9NAybwvO7J6SlJ12OcDP2MPSp+zvS0o48WCy0rBjXZTJLdVaI5k7VFLG6d3X22n6vYp9fv6QNRloNsyVaWVjFDtRjPe7Fgemp4vmr1ryw5iC0HKLL5vKKqY0B94eIFm5yeVLygoIS2CtoP7Q32ARNzfDYBJHgWBPxILhu7h6o9fbwggQiasHOnjttAb5fVUYWslax5WLF6GcXohnkDEZlOI2iClH44GjNWysu1hpozXxBLnm6BKEwn9nZ37CCdEtgG1Y5iksZApRQkPj+eWw5Mo+EBaBscHpU4BHtYaxubtrGVNK8/YL0DgywA2ebWli2vrohaz3Vn/xPBCjzdbty4JSNqJtWnT5+VrxiAAgAIUzFov5ILX13TPRmfGFN+wleMGhDTdWhuYnSI1YB6a8k2N7YkZ87EC6CLmAqIzr9DJ85m0mqmmLQgrkUd8uTJI3vw8IGaIOIp4DPNA1RI2AEAN8QFprNoDuSzTBer2u3mdxP/YNKgaMe06atdJ2jfmYxyIc89u1jEHNeIxywHmFZ0X9MGEalJiE1MzyplpopO4RTmSz6XkUE6iorkM76XFR3irUCSAEwnvwDBleVNS6UzFuvstm99+/v2xutva3/uk08+V21CHUcshcbGqksmu2s7yS3FK+4XjTjS6bxu4iGecFDwWF0hn7BnHY5G9Z6gvBMfM6kDK+WdvdLG5obOlZpR7VA7ES7do61tXTeaCJoz4sWt27dV37737tv2ve98U7Uc95HXAwhALvrhD38omiR5HLCVSSoNO9YVTD2JK0xSmU6yA0bDDBBP3KDhAUCkMUH4gzqlDc4ypKAZHhke1r/fu3dXfsLHTp62d95DtGTIvrx5w7744jMB3ACiiHoA1hJzqbsAyPd2yUdNrZVwfQEeENsp5KG9b2uaBRA3O3tE+9p4DPO6ZQlUhb2WkjgcdQbXTbVHR4em7p0yKs8qJ/ENnG0mbOQdYhV9DMI81IVM7WhCuV+cC1Z0qKsZuuD/6FZzntnBwa51x6Fq4m0IBTNhoyNDojjD2IlFnfgfqrwA+WfPnLd3v/9H5vmX//q5FicKmo1LJgRULopDC6kAWgbTQnxbcF+rKqAYlNs2RqEkD8BhJQyKXue43sIStdzN4hsL3po6oGvh88vc+cGdp3aQrNlAYspOn7xkoUDctjcOLLWbt67OhJ0/e9HOnT9rA0P95g+x5VGzar1s9WZND/zD+Xk3Hk7E7enCY/vodx9boVixY8dOWV//kJXLjEmHbWx80pZXVuz9938m4+J33n1HP5PiYmNrTQ8/dBAmVjwoWtIn8bZUeqADMD376He/U9I7c+q09XTFpQh068aXVioU7NyZs3bl8kULhry2sQm9kiKFRqug5Ig4SgPELU0jA+WxZgODI/biCy9LBAVfEbxkQPxS6R091Ox8gWzxEMFLRq5a0wQoYlDT6jVbX1+1jz/9yH7zwa/kjwWTjaYOumUQLx8oqFpIdzsvyDont1CYKTjPqtakhoJLtBxA30OoIA2HeBKY5BPikOL2cnrbUJeHiMBAImIBV7xqqCdQ0BoN5/1EwqEBiXSqsC6Wypaj8fBwT01c3ytXnlNyBWnFIgGkh0KBiSSNz+ryim1tbkjRDgoTBTajf/yQzl+6ZK+98YYdnZuzvXTKHt4nyJRsYnxcP+/Bg3v24P59NZ3QBwnJLI7SgKb290Rp4FrCz2c3gUVPkiKICOaFfX3DMp7mXhKceWiHhnvFJc/mSAI5BXuKfMb5WC4gE8wi741rX0omf2Rk0Pr7CMqYpJbs8cIDW3r6VKgYhbnzCPRJrpwppcyppcgH6OFk2KUgxB6RijS3g+FkvF0SpTkC3aT6gybjdoyq+jk0NzRNTtrcIYgCAnJZFa00ZzSvJALOhhrQuBv3U1zxjPC7QKtAwdoy+prMBKFTQatMyQuO4oigTXFOAKCQ5+fx3tpLxRTxJBM+B5oKPYk/LFWvre9J6ZVGmWIIejG0YYyHmTKwQwbCuJXc0f3nPu2m9i19kBUQwwf/ThFGQUOwFa1TDVqHkp8r/h2lExn9fD4r+i4iOcgdA1Kwz3PpykUbHExYtXhglVxaqo1YLcVjEe3YQNkl4jGtI7ESyLE9KOVz5m1iOBmwQAcNWkCNCMHU7Sw5Py8xEQABJMjC1MXtpHEGOIfsW9FAgD4yxWoXdK7Jc3uDnAvOB9faUdWDanRoaPhvN0lDgh3E2GuHdaeWJ2ojjSVNJcdIhbPzu4SKQpPZFYnaCH5aKG9inCsRGSa3XGdiUEUFXaIHtJMCAXpeWYpwTPlpZngtJFjOElQ9B6yUrNBSDBUzoFAQBZtGUnYCxIkixfCh5NG1VF4qqTFjciaKKxPD6qGVsnkrF4pCfHn/FMH8zoHBQZuemrShkSG9Lqhu3HfoxyR+kjc7fWr099JOYEby9lA+K2qeAU5o0A5r7PXxLDnqP/dH9Dy9DkcFBWgiZzB5lR0F90XNGUbMUKO419AaMSwvW4YpBA0CzAQEFio17VGCFPt9IK5uevcVs0Uqqu530EA5UROktGuaWlBkM5kmDjE9i4Qjok0BVKytb1upUreh4TH5KG1sbtvTxSXRgKFKsbDO80rMJYdQ1CIQhaiDiu/BARWL65sYaqdFIxwYGrK9FI3wnpgH7PZNTo7pjMImIG4A4tDUSk4AWiMKgMGQxRN9Msde2dyzn3/wmd24PW/ReL/tH+Ttwb15BOltoLvbGkzguIZ1p0xKYeOooZzZQxsZHbYXXnjezp49rX3x7h48o3yybtCU1Gtq2MltylHQtgMBNWkUuNgysMNIM896w+ryko2PDtsrL1616fFh8zahiB5aKX9gyY117bI1jJonbN29/TY8NmldPb2GNkixWtfOGdWPPxhWwcfu48b6miZmNfalKPaR0lfjQ7PuJrGITXBtaM6Z0PT2sRc1LtW+zeSO9v38obD19A5YIBTSswBXCXXERG+iRQUOWXJ7zz7//Jo9fbJoI8NjyquYbfPcATCjWIjX56P5h7b8bFnxb2xs2C5ePG/nz59VUc3UAdCS3EDjSPNEAZ7LFSS6xvPr6ACo7hbUrFGAQ1+ksKemwJamIxKytbUVy2T3pSyKKAg1Bw3a5MSEYhq0Ra4T+QwgIRIC+A7b4CBMpCFN+hYXl6TIyPewXwUYTNGPjL6odHq23FrAyCjKjENSUGY6z/45scNR1IK2n07ZMrY++3tqnhwYwSS9YqEwFFHo/YdOih1iinbz3EqDx+O3XKZgm1u7ls+VLR7vtTff+rq9/PJr9sXn1+3Xv/5AdRrUa9QjyXvFUtZyhQM15aqfWgJBUrvujCmmMNGhJgLcQ6E41h3XZBeGFPmCaWE5VxRIDqCAKuPKyqpTMqb5qNQE3HcnetTgk4cfP3mqRopnl1qZ6/THf/Rd+yd/8o8FlP2nTTbT1p/+9KeavBE/ec8Y3ANs4YtJbcyUj3vK64bSub4OVZX84gB6aj6mZ6xjkDuIG8R+nkGePcTEAAWYpHXFE/bam+/Yc89/TaqT0Knv3r9jPT2wYBBSOdD74sxNT81qdYHdO/b9pqZmda5pNQCMlxaf2jPtNBfU8F++dEnvFbV0qYX6XaMHbRzbBPIJ8Zk6h3NKzYnwHcA/8vkA6VrfiAIOhBxg6WPfsFP3ibOuCXKeSaLz7YPNldoDHGYFoWGbW6u2u7Mhj9RGs6Id9ZHhfgkl4XNYr9asq7PLerp7BW50xxM2d+yUfe3tr5vnv//XzzcpfPhB5GLHZafLd2pQTuFLww3tfalZ05/fU2gIUKbmzPnmEARBYeh+QSkp7PUzWt+qvQctRrsl9SoJ49mOFbMeiwb7bXhw2sp5s43VtOX2q5aIO3M/PMcmpsYtGA4AXKhQb3iatvBkwa7d+NJ6E3Eb6u+1J4/m7bcf/laLztDK/AFnbN3bP2hTkzN6IR9//ImdOn3Svv7O2zZ3HKENn+2ldyWjStEoF28nC/WV9wyHlc9vrm/al9dvKAi88rWXbHZy2uYfzNv/+4N/bytLy3Z8bk4eX6AvFL8ID9BI8RoODnKaouHFhKpPoVi1fJECZsBeePEle+WV1+zkqdNCvujwK7WiFgnh+0qJjaXWBL5RFI1uCZcJJUk7fZCyzz//zP7hP/7IPvn0Y1EWQLFGhgYs6GnaYJ/z/8D7A8Nu5F0JilB1CBQUDBSirjmDfgJl1TXb8kVip0KSnzVNwwhyHHhJfZehX4aEVnFmCsjYIqteRM6cSSw7R8g4Y7YY1h4QVASoOxTPoMVVjDD7B+wyqoYXzutBWlle1qIu5tcyL22ZMO8mk0LH+HoeHIpLdh9pvk+fOyclHiipUDYwaKSR4MED2b1x47oSEgUZyZop3cjYsDy61tZXhfiDpKPGwxQEs1goQYkES7H94sOjzsS0hqTa298lPjFgBBNjFKJA32gejx09ZoMDQ7afOrDbN+9oCsj1jUT8ojkg0723t23JzU1rSGgkoCDNJIfrBu2PhphroUlMDb8kZxBMwegWsl3hxh+abp4vJi3p9IFTK8SHAqqNdh9coGNCyXuHW08BDTWNQMg9w/qADxoWCmXOlqTzW955iOJQ8BJkx0ZHNZnlNQv5RTRCwTn11Y4UaDT3AooUv0diFSEmEhS+iFqwO5XX50BNaRyJFw8eLtjmJvsJQe3jQN8DuYe6hIw0BQlFNMUK9hgE7mCoQzs07DS2J4nsoCFEQwDjetCkuOYsrHPXbpCYkEE3okHj7COS0x2PaWpEcXHi1DEbGe6zoLdu/mbFmrWiaE4IfvDeQpEOFWL4NkF/kMQwKnHZA/OosQhZKBrSfhXXlCJJfnB4AWhfkAIfZJaCHhCk/eGeHQoXbDxYZIderGayRetxjbujnjt6FHLPjvIlVahsVjteFN3cHwq/ZoO9Up88mWgMaMxoKvShCO9sVLR7WqkKVaRx72FRWsI/7PHw3AO4wYTgeS6pkXV0IqckOTziqGbcD14/hXAbbZf2r9drz1ZXpXrF7guvj0k9IiQgu26iS7N9qHxBoUUCZnpDMU0jRnxit8qHv1QLPeYdgGqC5FKwzExPC62moKPYJOYBMAGeASYBLiLksrWzp2aJa8vzxASW88iuHwkbiwyaDF0gNWh8+N2EDPo/90HTR79eP0mY5rxZd80ZWl/kSV409xXQKgNSzuS51ZwhblNA1bGCcTzTcuwPHGAqpUjda2dYTwyS0EwZUR43lZiYHNPfnBEaVC26y+KgYeubTEPqNjQyrmJieWVNDRqoO400OyFQ4t1ZcXRkgCOaUiZ4FOg0aKl9xFy2JPMODR1wi/uU6Om2I0emtX/N/YcqLwNq3SdXC6AOyAVg+T3e3S/vtfsLy/az33xiC882bWRsxlL7ebt987Yasr7uuHmxfcjnzA/NUyblbn8UUKenNyFmBZS66elJ6+yKCDg4bDF4+G+ul9tdzAiEoilHRAI65sraumKBnwnN+rpYF1zPq5cv2huvvmTT4yMSBQn5zDKpHXs8/1AqyDS50DJpdCdmZq1nYMg80K8aHivXDi2HJ2GpIqAQaxfyT5097AA0Va6HEwbhPDg7DzeJFZhWZt+FHZcu64r3KBftpvclpEWj1tM/KONj7ACYlBYrxNCgAB2od0zOPvvsmvZ1xkbG7Ny5Cyr+AOk21jcE9BB32RHCbB1mCebLp04es4uXLmg6gmfd48ePlBuJJ1DDqD2YlEmop8z5KkicYXl5RT5cNDOlCuIj/TpLff29qh1hJITCAZs9MiWrC84tOYg9M+oH0dwWHhmXbDYAACAASURBVCtWxWPd1tczYrFIwianZuz48eOKbVgdAVYCtjCBISbQnEG/5DlnJ4uCnPjqpmh4JMJEcHul5ClyEfYv5OKFx4+0j4aBe3tHkpjGB7uWqL3CJqGWox6EegbV2GMo+dUkl4/6dnd3r73wwss2M3NEteXnX1xXzDl1+rReB3VWqVLULqh8FoPtvcm6wFOupwPXMJZnl9Jv3QCVvb3mDwVlFSGjekCqcsU6QjAIMvblzS9l1sx5Eb29gWrptKjGPO9crydPFzUNJk6xzkNM+t53v2nvvfO2niF2bWniADKJbeyckd+p73j2Y11RNbk0Z7x2KK9MpsgNK8sbX1FcHTPGaRLwfFGjZTMYnDeUt13OQ8GxYE+ePFWdfebsRXv7nX9k/QMjei8/+cmPbXtnU1RYGAAo+fIauI/H5vBq65L8PTRSRHx6En2aYGEVcefObe2xoXQKDfPo7BGBcIiC0JxxdhFj4z0wSee10aTDepCf2+SEhiAMObB5kGefJpZu75maHKYFO2GAwoh3oHfAyhLU1CNHjmhKntzZt42NpNu/S67b3t6m1WsFK5Uy5vPUra83biPDgzKg5yT19VCjU0d169wPoE7++pvm+cu/eqmpAgHVKKEvbnIGGgcSI8qU9jJo3LxKBnxONEchViRzUFbXgEhERH5peLK6vTX+ZkLB91PoOF8YNwVQA2hey6RLht9goxq2gDdm6Z2i7WwWrF72WWdHj42PTtvJk6d1ARK93XIUlzqkzydT6Z/87GdCoEYGeiy5uW63bt627eSuvF0aDUbTSL1GxcmFM8o4GGQNGdWLl8/bwBASptLBFOLD1IzilARKcZPcITgR+IJ2sH9gTx8/kQjG81eu2unjp/T//+3f/F/25NFj8brh8mK+ybXksEChAjHO5Uu2f5BVYQ/CD8oOmonh7omTp+S/gDQsNxk0MI5J8cSwUFCUmHhBiUSv/iaIac+IiQK0oQZ7OvP2s1+8b7/61S9tdW1FiD6+NR1+jw329Wn0vb25LdRL5qa8R4b0krBmGsO9gaIEBxfDXudfp70m86mQRMKdg6fmIQiaQgKH/ugComTly25XheLGmb6GVISxj8PuD0UsBTPBSIvlTNwwAO/tl9z8yVMnhepoTJ3ckvFtRxjPKZaFPZY7OFAxRDODtDOStXgehToimnBBebry3BXdL1AV0DCokSDJX3zxuX3+2Se6p0xhrj5/VUjQ0vKSPXr0UAgO+4c7jOU90IQGJOvb0zsolSYojewz7qX2RSXy+KoWCvu0OMwEjddKk5uId8sGIISNRKVmTx49saWlp6IIHeKVNcAkLq6GDu+SoC+oHRsSFfdWxShoVEdEKKaKmkpFxaomklIQch5jFN7cK4pWClgQMCkZIYghxTuW013DQNCVmlUESWy3CwHqThCk0WZiQVIFPKE5435yX5lo8TvXVhFqWVfgYhrB11L0uObMKfgR7LUkXj/U2SQZ09xxvXgPKpRaMuC8LwxGCdY0jhSIvM5791FNRUo6KHoilATknEmuUKsopihsd0SDg4ZAzApavkijmdezJSpCE+W0Ft2sNZmCQx7C0LoO3dLRb5l6U6xAMwoHAzbQ26tihVjF85fo77ZjR6etPxGVWmOtmLGD1LbVKgWdVaZ6KGxVai1VSehp8PExdG7iPRS2UDQsX0JAK9BEUD/uJbGBxowE0Em8QGzJ64pyyew2muK2owAF+osfnfZdi5jBu6mSFAFbjAbX2NOcsa+RFY2Dwo3PA5gwrfcaQjEhO2x6xPuvaoePEwEQzmt0kyCSFwUl5vLEkEQsZpVi0dKpPSXazs6QKCjcPybPvgDnpdPt2CEyMDQgVTTAJUw7t7fwcWKii4Jil/X09dnaxoaEPbJIXlerQoY5LzQ2UPPazwP3AuSzXHWURM4WDQNKrJS6YSj5kuRmJ7PmiqJySUUpEvrEK2KVGkCoWD6fUF8mcyqQmk3bz+UszSQNqmvDmXtzjqG38D3EXNBW7kkLv3PqxtofdM1ZU4prNNp+CwFaAlYSX2moZObbmnYy/a3WrECTLWPwoHn8AXcuK3VNzjgH7abMSfQ7jzqeWyf3zdQVyg4gi2uOR8eGpdrI76EI4bklb8B02dre0xkdGZ1Qc7a4tCxqFjSpNl1ydBx1voRiOGBV0BdQ/FecD/htVOqMXlvfXNNzxAQE0Q3U4wYHUVqeEuUZymi5lFdtoclfCyBhEkfByHMYjSUsW6zZtZsP7cNPb9h+oW6DI5O2l86JCl7K5a0HcYeA1+oop9Wb1tkRlcIZsYDfR7MIZXVyalxACTT1vfSOFctMU8hjzjYBsJQmCaVi4hw757AuOH9+iTHU5QW1sPBEHlRff+s1e+uNV2xidMg89Yp1hv22v5u0u7e+FIOD6wgoiHJjvKfPYolei6C0GIlZtd60dCYr2uh+JqNJDfmHfMjOCUJK8qwss89kAk5Bz6Gik2ehNdIAMKXBU41VgEIJw/a8FcpVGxoetbnjJ1TEDwwN2EEOoTAmb2E1Tqsr6/bFFzdEPZscn7K5ueMCGHgmlp4uafWAmobnjUaNXAu9b2TE7Z0xLSmV2T+cVw3E63NAYEB5jToKip+zKMDM97H2+aFZ4kk7PjoqUJHGxvlpFqwr3inPSKjPjjbs13PJOca25v79B5qC+Tx+64omrCMYk7/p5cuXBdpprWRvTxNPGmvyO/GA800OksDQ/r5T2WNCwt6TfD2j+je+hlxE7UDBvrublIw+YIaEdAIeTXpzeQROULOFnpZTflddA/BWBXTi95lWUjCux88M3yzM3vGVW3r2TOcTsZy2FxlNF42qE9jyqJEkZtBEEVeAwIkf8pwMOM8zbJ7YB86zr+3zWCgQsp7OmO0ldzQxW9tYl/+bbFHKFdVRTEePHT8usJJJGVYEAnyhrVeccM7FC+fs6Oy0gF4miuRLZwje6WJjawIGJZgzMjCAGm9Yu6zUSjRrMIfWVjdlEQUIw72hqZM9yu6u9imhGzK1U3MXDtv+ftoJ6y0/k8Lrm2+9Yy987Q3LF6r2/s/et1/+8n2r1kp28eI5m56ZkMgaYAp5jPvN6gLCILDvuuNMB93521hbV3NPLJ+TkTrU3oBYbkuLSzqTgE00Z9Q9xAHVaGL1sMPv0ftDvItpMecdQEt1lZhJNJYOUCVmUreSm8kbMBzYrQdAwNYimyvZytqW7JySyQ2rlHPm8yKkxg5/UWdssK9HvxsG3MjQiHXHEub3hsSWISd+/TvfM8+/+jdvNBk7UihxAVgq/n1jBi/cvmrW+Lw49DLMdCgtC4wNCh9RG1vNGcvuKupbcr/4E7H8xk5BBbNVp7KEpqmaOJJNxWPVotdymbqVcmbbGxnLpUlkGDF3WDjA9CgufxyWuo8cPSIUlIVY9or+7gf/QRc7FglZ9sD5GWQycIXdXgXTKkwzKVBRtIFfXigVRDG78twlTc/6BkAquiW2AQLKQeJAZ/NZoRMyCUxgdNew3eSuFXMF+WQcnTliGytr9vf/4YeiCYLogM5CncMHyElwMlkM6AbTjIDuEzgyGR78Di0BstsGQkAwoQgFWZo5MmFzczNq1FBcCgRCNjw0oocMgQBHG/SJZkKhgpIjvN3fffRbm3/00EmjxyLWFQ4K+WZasJvcEzKARHMdD506kr5ViSEQ7GjGWAavN6CguKZaKp4sp7eKFQJfu9DnXrNfRuBry3XTMLZpP2roKUQp31TPOKqHk++G1oMZqteqh3WZAJ4+fcZmj8zq4eLBzB6wdJnVHtDk+KiES8r5vEbTeLvQyDIp6x8c0jVNpZGU7ZKQC4qL3EceNpozzvitmzfsyxvX1YBPz0zbmbNntHwKcnP/wT0Vc5wfghrKZCxSI5GLalYoGNG+JAg0DQEUOEwqKzVUdgI2MNCjJjKCh0miRw08U8pquSoRk93ktu2n8e7KiEJBYYu4AvYM8Wj3V2bdNDY8K9xbUB2aIwVu9gCZdFWqzoeMUT1eVLGY45fnc/rvA9kZbCpow2dmUiG6lYIKQhPsyTFRo2ApqTmjGXT7oUyCIip4KeRBu7RrAnrt9SjgIZ7AMu3szIxEQYgFJBw3OcOAeV+Buq10xASXBWt6B5BNGQ9XSnpvsgyAFoewBLQ4nrFmw+7ceWCZDLx3aF5VWSPwXodHR7QMTUWKXx6KnRSzLNADEvGc8/5B1IhNfO5QFCMn1EAx3xmlkXfqUiDnNMXI/ILyA1JEws54XSahXtPUq3pYsSuXztn0+JBFgh4rZHZtL7lutUpRBSGJVCIB7ALihdVq+HKokyEhHouYP+i1umZ+zq+HZ0SGyxRo7GxEY0rqAFYUaqB2SOLTaJBAtQQP9S+fFWWSQosmgi5C9641PWtbntCwS3WrZYDL/eDZrVbZsyEeYeztk/w/02cmaJhoAyYxRWC6QKOkiVapJEpj29A+o2Izb7FOKCYTiunQmShquhMxNaxM9SnyuaecC1DutkASN6M73m2TMzNqCKERs/9K48Pzg2oo+QYBJhQcKbg4/yREzguTVvYwaII4qz72GaWGh1jMoa4Z8ZEYKKGFrrgADNkxtPYJoAZpvw1voa4uNUpchx0mKxXoxOymMMmuKhkzDafBgBquKZmM28EA3ARQVEWOGSgxORDaIwAnbRENNN0eedbY+2Mvu6nGWHRSKCeixuJXyJScfAVzwVFe26IrPL9cC4AY8gLFEyIbKPZSTDKdYMeH607OZReDnA3w5fH6bWubpoWdvXEV/U+eLEmtEfoU75Vri4gAEuNMFaG/d0U7NdFx+9MFm5md0f4WIBaNMgUOExMuBhOX2ZkpmWLzXsn3yiEepvfQOn0CxriPTIVQjNzey9onX9y2z28+sIYvbLF4v2wNFp8uyVy8pysmk9kwE2Gf30aGhu30qVM2N3dUtHSuPxRqZPtpKJaWn2pNIZOjsKsrLpFPeBaYFCCSMTk+Ik8uaGTYNPQNDMpLCsucpWfLAonefOMVe+ftN2xqfNQC3oYURcsHe3bz+hf2bGlRgAq5eD+bs0K5Zl5/yBIDQzY4PCZ5aSx80i3rGO6ZU6Rl0kwh5hGIKZuUQEBsBUSAoEtBlYIWTg3D9BRqPeAjtiEIuPD7UCi+/NxzosQFO4KWyR2o3qCgZFp3//683bh+U6q9c0ePizUEOAtQ8+TxU+3mwMghb/DcwTBhnYP96YH+Xgm6kBMWl57o2W2DZtQyNGbDw6MWjyH5T7Fbk20MNEq8pZpWtzGoW0x1ra6d+FI5L8GaiXEM4vtFf+V5pHAH2F9fW7dny8/0NzHR2wyYp+GajRdffNGOHTuuwh/KHVMjJm4AKkyoqQs54zQaxBHyB+bCNHtcN7yj2vRuinTiCVNMQPTTZ05pPxIP13x+XzTHcrWguM/nSsW8eX1N5SamS7xXQBOaMz7YiWbVAY9EAEsMr2kSyJeAFgJLDw703NCIwXwC5KAGg27MzhlNEfUz8YyYAN0+hsAG9MtMxrL5nIYJo8Mj1h2N2Y0vrkk5nHPPJAllbHb6aUK5N4AO/P87d7HqcfUQQDxUSdV4XkA3V6e3PY3Z5dIkuoPXNKhzCD2Rs8p6DPvXxBTEXaAB0hzuJNMCFMnjgB4IPGF/BDWQJhtLGpRzqW25DjTgv/3wQzVvV69etW9++7t2dO6sLS2v2X/8yU/ss88+0mrUpcvn7eTJYxJzgS7Nz6IGwWIBgIHpFdYg1NMwC3itUDyJk6+88oqmxwCFgDAAD1CKqWV5nY4h6JUSLdNdahrqJgYSDI+IHxI3awFJbaVrrVDkEEHingd036i/AOl55mZnZ210bNwOG15bWduUhD/NWTQatP4+BNhMjVq5yFQyIJDi6pXn7Mj0rLQ3qMuxZuB6/vP/+i/M8z/+m/eabtxP98tJY6GQX+4MpfnbURzZhXCopBZ52xQOyUZ7rIF5oLpLJxH8+/21lhkne0vsSCHb3VKWcrBjq0hp+s1TD1q9whStahtrKTVpTNE8jZA16lDliioWOSAEZxQGKebXVzfsww8/cr/X49FkiyVImg8EKEBpSUogZARhGrrOWKe46PFEl5T5BocHVDxBj4APze4LxTu7HkxSRAvCGK8Ljym/mrOd7aQSc7yzSwuaCw/nRf0Y6OuXLCfUNA6kKC9e1Ok4VJ3ONJf9BgJwLmeTU9N2+uwZ7QlwrUXhwm+pWrbpWWd+C/rJw8ZDPD4+Jb48S7l8joOBkiP7GEIGN9ftwcP79vDhfdERPPW6JRBAYDrWbFpq39GctFNRrVulWLZSPm/VYsmp8CGZ3TgUClpvoLDo1AAZLLILIzS0jGiIWxBnckNx6byqnKS3pClksuvOCg2gc7CnOMJ0NSj0ocxipTjW7jTgOXH8xElNzkA40qldxztuQO8xGxvhviesnEOulGXYtA0MDNqly5e1mJ4+OJBfHQ0WIjJHjx7R6J73C0pBgYO3m8bfnRGbAuEdGhAv+vr167bw5LEKCKZmoIEs5oM4w/mH2hgKRfTw0FBL9alcEkKbSu9qcjY1OabCCAomBuJMOjgXSSknOmuCaqVo1TKNA0azoGEBi4Q6NNJmQZjEwuslgLvdPsbq7HJV3K5ZS0mIQoPikOsv37GODt1Tvp5zy8I3EywaMySWQa7UiCNKIGqf80wSqsmCe8vDjHvH1/IGmcrQVXMvKMB4/hEIoDmjmHVG5D0CIGTkzAS04own2YVwlFYK407RKfhhzm8kKwCDgonCne8FfZP4TCSihuPxo6dWLjXM42U53nkZRbs6FQAxYydQIWLBs8D0mWKWoFk/bNrObkqeMGrYkLZueKXwKMOB1u6JqMH47eFDFAiriGk3ASRtyWXHKUo9Fgh5tVN47sxJO3f6hEU7/JbZS1pqZ1MmvTTkMmQNh91Ek70GUN08xrBO/UvGx/6mVeruPjo1P68ECQAqhMqFIjY6OqYpIBM/Ch9EAdh1YHJGwVbGvzCXEXWWpML1lGcUWgn4jAkhZdrT+h1QpgIBKUPRbEGNhRderXtllguMAghBY6J4iWIkipbQgSqYeoatyN4sKrHRTjVN0DRpDjnL4RBy6qM6IyiiEnO6E12a3NA8gEhSEPG8oG7FrgFJHMSTWA4QMzg07PzuuJfFkmil0JZ53UwIOSuaxhegLRX1XkVJkcE218rRBmnQxNRomagTj9pAkdTO5MHmAEGJgXDGy2U1VgBiTJaYhuym0m5y7XNCOpyNdoPHJFMm4IfOH0rKjaI2OvEjtX6SeHeiWdD6MRpmYqZRnJrDpuIfYAliNah8omRLgyap+ho7fCgdu9grka7WsyRVN03OnFImTTE2DURQGmNZbiTibs8kGhE6zmvEsB1BHBojQCxk5EGBHz5asOTurg0Nj0hZDuQeSfSx8TFRxZhYs9/DNQOkRPV3agoT1zkBhBT1xCGANJpqKE8U9kyKoaMjlsNzjSgKe8iH1bqMmakbaMzqDZ8tb+zYrbsL9mR503wBdmTDsiCBfgdhdHx42OZmp218ZEgTbZRUmZSNjY1oOoYqWjaXUWGVzR3Y2saapfdTjuolU3AnBsS9ZMdm+dmqnTo2a6dPnWjJzHtFBwMAvXHzlj16/EQsgLPnzsq36+L5MzYy0mfReMSKe5s2f/+2ba6tCrhA6v3J4pLNLyxaNl+ykfExO3rspAXDEdth/zWTE2jDlJACXJNegBtsE/IFKXiyt0t+Io4ijEHjxN4wwJFUgsMd8muMxvCFRAAla0MjI8p7ek55dgp5UX0pVsldN2/ctvn5BcUR5Lppzph4ATBgnosKcDvuotgMgIlRLvVZtLND4BSxEqEx6gHOg8DAMDRShMaYNJF7oML2aq/6o48/sbt371ipinofiqF4KMJqqBk6VqxoDA32CsQElON5kL+cNRXbANrYrc0rzlXUnI2Pjtu58+dtduao7iHvDaomcZEJCqJJGGe75mzH2ZT4fNphY4rFrtDRo3NO0G1nVxNbYhCsEKaDl69csP7+Hkulkrazsy5RL/QCuroimqQwOWs0qmoCAWWZFJUrgFs880FZVASCHWrSaX6JC8QZdtjUDFhTDRK7UtAVoQVTxzJporaYnJzSpEw+ljRHxD1UjBHRaq2uhCMdNjg8aBNj41YulOyD33ygxgOhOmLI6sqaAHKecZhbKGBitnzv7j1b31jX6kZbSj6Z3LLlladWrRU1YaKZY89xa2Nb55+JG/UE9wPwj3PJPhW5mnoPWiMxhuaQBpMzRYyH4izbCpkzr1sSwbzeHrt44ZKmXjANPvroI/v5z36ue/7ee9+w1994yyKxbnvy9Jl98NsP7NbN69r3u3r1sp04MScmAKIyNOROfNCpUaOA6vdB38WupVfPBEJ/DITeeecdxSNqa0BFTc+WnqppbDRqTm8AcaA+8ntM7A9il1a1VDA4Or9jADqBRDo6mmD2b4mP1PRuVYOBSEZfpyn+0LDA5M2tHbtz947t7m6LyYDGQHeCWoKaCsClaEdmZ2QCfvbMWQ0ZWI0CuERx+r/9y780z//0v32n1ZxRMFRk7Oz1UeQ4vzKPrymeLDeDN0RiIknxYtwY1uMKa7eg0BIPcYnKGbzS2TJVc5SbttxzWyWPh1ITlqbPfE2/hQNdVi4iZVuwUoExS8iadb8dVhuWOcja3s6u5Q5QRixb2B+y4YFRq1cObWtzR+gFhVxqP+sSH1SgYlEHH58Hkh8IxCHL+UwGvGZdibj1DfRZoVy09Q0nBoJhIgmGPQkCKXsLJEk3fTDRDvAI21jbUIMGzQ8qUoTmDf5wqMMeP1oQnQyUSW8c13t/UEGWB5AAAmrLcuv5CxfkfTU04kb98ONRDcT4sztBwxgTR5YiLhyOaq8Gk+30vqOikFTZIaIxI0EVS+yzbUsUBDSjnM3aIIHU49N4nCXuIlMZUGQmV5ms5dIHaGpbJw0k77PlAwSKjPS3jH9pvNwiz1dS+jzEUNEIBCzsUjA4OWIKRUd1a/83954mFa8KCkJ2W1CKqxDMQKElLuMkslns5sHeJMmmd9XoQLPEa62L35ctqkiA4sW9xddCao5ej5ac2R1zRUpCyYRiDqQX9Jagxs5JH0liBDQZ9bZ9e/p0UepxBElRT5O7ojGQACjkUUEkwRKgNKmMdqpwwkiRgpQl1uPHjmrhmT6A6cbm+poMTVHt7OwIW0cIsQeoow3RM7msXE/wq46g8wRhEkABSlHFtW03vxRKvBFQIYpAmh8AAP4dNE6JGQ+gFj0CFBFvE24Z6CTFGgUn6A/3hkaVxp7Hlt/XNjSOREKaThLoNHVp+QNRCEMF4mvhskMFpDjhGsunJR7XvS6gjJXLqklD4YlrRNPvfNTqTsK/UtHkk6TP9QRFdeIKbo+O97q+tmX1Cvs5QUkK05yxID02OWl9Q0MS1kD6HZoPzwKIMmgaz/3mBhOaLU0gvH5EFiICZbD5YEoICCIVyUMXVwK+kPzrmGQzJWFiNjw8YF1d0Img+dYsnU7a5MSovfTiC9aX6LLM/p4+KiVoCybzeah87DMwfadQJbnRIJOsaYahWIFO04i4wr7tUkdBj+FzwAaHRjVFI08wpcWckvcFWstrzWf27bBS0ARWwAXUNr9fzT9TVZoz9q64b6ClNMUUDYBKJF92PZHlxo8J7TwaMpm6Cszil3plFUEzw46pJNtRLSVeoXbZ8jtj0lmr0rzjW+YkyreT25ooAHKNjI3oNVAc07iBwFLoswfKXg/AR19vt/aVKPZ5D/Jcyhd0bbiOmhJVq/ocTRuTTQzv1QC3RDIcGNSweqVohzWnLKfE2opTfC3vnXwkQZJDJhFBo+Ch4eD/U8RTOAG+INqUyxVbymwompZcAe8LtNQzA46aS3PWoufzy9rgYEuO8Pdeoe29a+1pu+ZM4j2wBSShD34Q1AeTXnmI/Sc2GW2AwwF9bmfLeaw5rzsacsd4aJlamzOApahiB5h7R2EKes4HSPzefsoZ1oZDdvf+fdtMJrWvu5NKKZefPX9BRRu5D2VMnrtwZ0TFCTYpI4PDMvrehV61tCIFQppcYuDc0VkBVB4v+Q1l4T4HyGQPrLDP/UMAKmAdneyNBmxjO2XzT1ZseW3HShXAJWjSpmJxfy9tY8MjdvrkSTt98oQdx2CalQa+MwCTx2PLq0t2++5N7aegrMeeEPYKUieNduk6I+LAmQa0VXO2uGTHjszYzNSkBGQSXXEh2AAGd+4+sLv3H9pBPm+9AwN25vwZe+PN1+z55y9aOOq1jWfztr782Er5jA309utePLj3wD7+9Jold1JSizx38bKmXGsb27abzlgCK4O+AQl9QcOn70ZNDw8sNWdS9utRLOT+My1gaulElgKijkrMKBLWzjyTAgBm1jz4dyjerExEol2ifT16uGC3b9+Tsh3vHWPn8bEJSd0jmc75JT4CyrmdM6ZRiOIwNYDyC2U4otWWnd1tgeqIrADIkTNinXEJmxEzE/F++Xshb/7JJ5/ZwtMFK5QpYku2n96xSiVn/f1dNjWJ/1qv9fbELBEnr7kdfke5c9Rudog1OczmrZgvWdAbkKcXRS/UwZ6eAYmpLTx6ov39w4ZHrwW2DVkU4MEBwh7tNS0uLapWweCZKSfxGJCLIpj8Oj42ph04GoLMwa5lMrt22ACMQJkZ1kTTKtWiQCjqVFhPpTLxAl0an2xeEj0Dig38G+AqTSd7nphOs2pDbAKkczvgTvKe10QjiWgIAnBM2plo77NPHO0UUL2+sak8eeTonJ04cUICSICmqG9+9LtPpL7N+4IZAxBJnOJ3jwyPSBCD+gcQ9emTx/bCi8/b8WPH1ITcvXfbbt+7YcVyRmI+R2fnLBbrttTeviW3dluMAa+GIZxtGtuxUZQcnUYEjBlETaiXYWph80Q4I885saWUpp80acSf48dPCEDHSgiZ/mvXbqhh+/a3v21H5uYsfZCx5dVVu3n7pt2+9aVUjV9+5Wt29Mi06GmNIQAAIABJREFUZbP76iEYuFDTO7aVFKukEA+bDrCWdYbPr13T78ZyCYYJDWNPd0LCN/fu3HZK3JhoK2cxGSNmO30JmnByr9aEDqldHbuFmp06ifzAIITnxolqeLXOwb1y3mcoow8KBIeGjFo0135vb0eMBtgDUHqhzhKzmCSzi/3aq6/K5olaDhNswMeJ8Qn7L/7FvzDP//K//5MmOzKVGsh52ZoeaHLsWiGIUVUxAU1CkzOCBIvJUi2B10+DhsQ1B9UZqbbpNDKYhGuPp4mWo2noHKdWyuT6I9Fht1TNdAslHMMUsNOswZ6O1+pVrxVzVUvvZSQyAWqwv7dvmb19FeiJWI+4yeUiSncxa3pRzStJnpjXg+oNaMKpM6dtfHLS6kiGVysqZvcz+/r/jJ5Z2MUD4t79u+Lvk2BQc+RgUsjC/9bydr7oDBMLRdvd3rUnCwu2tbFpsUinjY2MSFqfSQiNW7yr56uGTsh+1S20Mx3iJkJhhHd75hzy+bMKVg1aFJ9TDMJzw+utWTjsphFMBqA44F3y2efXRW2YnUE2GGVI9rOgnOREcSmVC9o520sm7bBUsumBUfMcwoE/sJ30nlXqyC4HxQne303ZwV7KPLWGdfgDUmXUdAyqY70mEpZzEm8KBQbtlxkjE5+Ic3OnsOdhpPhp+2K5RpxvA0lyfiiOt+3kxvmAwsPUlSKxxv7NoQukNGfsM2UO0rabZOoE4pE3D00N1Und1CDzOweHBu35F57X/iBNKvQa9swwlCaRUKwhL4zXEQINBG0mO929cYv3xEWXoygHvZB6ZK6gfa3dPcb8IT2AjNHdOB3j5E5HqWUpmulNpaREOjY6rOYsFPLZTnLTNtaWbXtzzTbXV2xzA4PDTuvuilkowOJ3SwGVJ+CwqQKKZ4BCmuekLS9PMuSDM0hi4d801aIJKhRUEHG94ePzOtmZ4YORPMkWhJRrT2PG1/BH6I8WhJ1xOJeTho2fR4EP1UX+eEI2ne8Ky+IEaqg33HeaPhpjmgCaM1TeaNBIjAg2QCfiDLanroiHcKYo1mnOaNL4fRSbFO68Bl4TBToqULzm5PaOHda8Fg5G1ZxRKAYjYRudnLThsTGJJyAwQ3O2vbsnw08afM4Z1BKacIqtjmi3dfcNqjCFCcCiP2NgpgpMujMHOesIdUqeF8U64gbT2bGxIdFwanWCctGWlhZsYnzYXv7a10SvbRxWrAS9sJiz5mFVaow03zRoTN5oRtr3TdRDJhtNqE1uosW/lWimoHpJ2KBT4EskyvI0PmwU4/hHciZQ7WQHsOh+Zy5te7vbWrLXdMbrcVNZFO0ah2r2RQOE1hqOiGVA8oFuyjkX6RhxC9RAEZqhMYPirIbQ+VdqaoNKYYQ9KykPKbbx/LnGjH0ZmoOSJeJdei7SqbQKS7xtOBckbxgIgFBQYdwOXEaUPEAIprEUgiPDQxaV6E1TiRWUk2sE3YsnhakZ5w0gCcSb1+JUEh1lmph9iHpvtdTaZyZW/Z5az3/ruZL4DeIwHgt2hCQWQBKmYaWph2EB5ZMCl2ff7fayj8HZDOqZp7+S8qn2Bh321t7BVp/Ip/RvbnrmGioXP93XQYd0ZsiyXBDNO6RinkYNcKgo0R+Enhz7wO2BO7Vd5cwWwMMzw8+kOWtblvCc8UzxPPLct73cKObjiW7dD8ATdiQbnoYmRexcjU1MSq0yEArbqTNnZbKM1DU2Cz2wAQawWinY2sqqJeIJO3nshHYE15f/f7LeK0bS9Lz3eyp0dYWu7q7OOU5Pjjs5ccndZZCWR9SSlERRsAwFGwZ0Yxg+8LF9YMOA7wwbx4BhA/a5OecI0MURRUoUw4pLcXPi5NQ551ixu0JXVxm///vV7BoeYjDD2e6uqu97v/d9nueflsQQACHAQAdjBbL/oLM1krXZRbBsXjbylULJDkvQqxqtobHVUrmiPXk+rd+7qQMLR9C2dgj9oTiErXFy7ISdP3fWRoeGrLOjTVb2FP3YteNmPD71wsbHn9leakeFEDRHBlXQ3UGsGCDzPEWicSHsL56P27OnT62/p9uG+/vETevr6rax4WO61zRnzyambGN7V+dSZ0+XXb911b76tVvW1hq1+dkXltlbt2Yoer29Vi1XRJ/75LPPtX+cO3/Brl2/JWTwxeSMqI3hWJOas2isyeqjDaKVTs3MyX2QJiFch9EK+ZNNqpug5SrTMUqeGrEftRxZkN2SUC7O3dZ2InYYNCUsnaM4T2j9Pn38VA0M+wZGVujQYtFGO04O2bXragJ5TkFvJibGZYCCKzJ1Bw527NGEmlO/JZPbkr0MDvZrWAhJV+YIIdCLsHV39tno6HHR/T784BMbnxq3QytYdj9pqysLZtWCnT49ahcvnLT+PhxwIxYNY2Lj9McOAQbRrwh9okEDBToqkrXkIpjYk3i9rq4+maOsr21bJntguzs4KYak9+LrYLxoaFKtCuXd2NrQsKqzu0tDLheDUdZewtlJPBCMqUAARgdMJ+jnnPnUvOL8KBqKfZYziwZM8pgqVHmaswaZWYDkIJ1BRoEL5dTkuOQY7GkM+hiiYtIlCYuYET6bX1gQffzmrVtOd7uyaotLyzK4WlldtYXFJa3h1157XQgpSNrO9o6s+u/duy+gBD0eVEmo4NSm7C2ctZiRsC7InMVY7vz5M4o04Hwgw/DJ8/u2l9mRkczJ46fExirmD215adUy6Zw0f9l0TtcUDRcNA/usowQGRVsEjYKmj8SIfck1Z5g3ZfU+ce9UvMPAoGpeNJDv/OrXtr29a2+++aZ9/evfsKZEwqZnZ21pdVnGMy+ePxML5e7dWzYyMuiZyIS8OtIN9Ln+mCUxRJOk5fhJDT8ePn5iDx4+lESBdc2ZNzI0JHbJowcPhPDD8qA+BiGmtpS+PAJdPSYjrkg90TmHQjY1VG5oEOCEjhEqrXcMqu4T+wi/g8a49lqooGibQdXSGYx2NmWoA7Cytr4q9gxUbxg2kN/Zp6CHD5HJicTi8FDuxOji/vRP/1Pz/a//159VKaKA2o7QGAWYIJZdyHM5r6kx7og0ZzLEkD2zE4WCgsgCHUE5CIgaIr7XubY5a30OE5/E6E6r5v2qHWKMN/kKkBOms2W/hcPNVheIW9Afs4ZoixUOyjYzNW8riyuyrz8irK1Ytlxq30L+sLUlOq1ySOMXtHzR7KBQ1pSCwh3UDP78N771Lbt+86ZoemibKNSmpqdsfWtTHSwH9PsffGC/ePuX2qTQyPzJn/zQ7tz9iooc3OBYbMm9lLpz8eeL5KHM2NT4hOhi3e2dCkClgGFRx2NYtDunNabEIF/AoIQuExSJ6xwUyuHRYUu0xaxYKIuiAULJ9cZ5q1pl4u7cuNAFzMzM209/+nO7/+CxeOUnT5+xCxcuaDqN3oMCEL44BSILAzqS77BsfYl2bUi7cJ/z+1YBzPP75ZqVQR+UTMsFCMczTZyPypre0qAdMh12NYgKAIoiCvSaUyAbAg8kVDw2PFHsCPX0sp4UEqlJMGgszRkTEGiT8qU1HxN6uPsSwZesOdEsG9Tz58+pKdtYXbZcNmnZdFKfhyI00ZiQ6yToEM0L5h+vvvqqpjhcCw4eqIuu6C+KAgPXfW0VHvpTbViEqeKEBHUEyRTvGfSAwn5tDe46ZgdsdF0yGIFjD61VzkgYVHhoDtPF4mFBBWZ/f7fl97M2OfHc5uemLJdJWjHPFDCtEG8QKSEC4nq7kCqgdJoENn/WERstzR7XzdEOupwuIAVKAp3L2eYiKH7ZnLW3a23lS2QjObc+NkrZB+dy2mQIvGRIwr3iv/E8ykXJ7xfdl3/nPeDyVmvO+G/KLdneloYHPSU5QdBuoE1y4DBBGhkZEazPulDxl0lZKpNUkQFCiyEEjRcIEgW3cyk81HSLDYmJEZs7hTjTNt7b3m7S7AjHO+eOxGAhEApZd3+/dfb0WJCctmJJxU+K9Sc+uE8H8PLyqtzDiDxoSrRb78Cw0E6fH2ONtJ4tDmZCH5no1YdiViqW1ajRhDLtHxjotYaGsBWKUOmy9vz5Q+vsaLUb167a6VMnZKFPwLT0XwcZIbs0Zzy/TP/YLymulYmC2cgBWoiyDgPuJw0ok0waT7Rl0F2YfLNPIHQGxRGv3s9ED8S5IgpVfj9j6d1N29vZ1HUWbQ87e+AGhhfQ+o7QqLKvFywWAUXp0F7ExHiXorNStVBD3PyhsEOwNZE8UnNCE0eTxvuD7ilqjvoBbzBCxh7rjNerlnXASWmFE1cBl7OAJrJQ7ZaWl9SggRpSNDAFdTQzp3vkGjGVJzsNVJz3zrqGxkiTwVpx9vVlIfMEmzK1dc2Zo9I7eiiPEs8PQb/uHAqqoON+hNSsysnSGwJQ6LCW6sNo7thrKQ5BSE10JdzYuF6OiYjxjjPdYXqrIVQmq89Qi5sBQZMswJFHvFgEj9r40qfl/9+cweJAE0lD5FdzhgMpDqYFUV9rDZmMmWR04ijjrjnDXc1z+oMzRpOpQrek68regZaW5pDpMJpkrNahPoMsgZpxFnz22W91DnYxHTe/JVraZTQBkohxFajM4OiQdff3aqiFXXW1XLXuzi5litIwu/vB2e0syBk0MtiFFtzW0SqdKcHOdSDCh0cWaUBbnbDNnbTde/jMJqeXzAJha+/oEzpCQxENx8Qm6Ovuta6ODuXDoYVOJ5EUrNjGxqotry5KX7a1taYgapriY2Mjck8jjwiNUCaLNs+nzwUKD9Xt0YOHcnemOQsFAtbf1W1DfYPa8ycmZ2x6btGW1jZsL5O1SEPU+gZ77MzZEzbQ12YBf9FamsJ2bKjfGmNRy2Uy9mJ8wh4/fiITl8uXr9rN23d1pj15Pm5LMACqPkUGNDW3Wn2sQW7NT58+t+cvJjRsiIWjClCWi24sKv0c94u/15GPKL2/X6wf6QD3cxr+gKSxJoji4Wdy7WhwMESDFord+KmTZ9TcgEaBNl+4cFF7NZR1zkFyQz/55GN79uyJ9J0MlhiYQGPjecUgAxdW1hJoOssPunUkjNEGTrz9NjjgkDPcIadnpy3eErPd5JbNTL+QGcKN6xft2tUL1tHeqKynQADnQ4ZebjjlRvVO06VBEVEf7ElFArvRmUIj9llLosPijQk72IfS77N0mpzOotMgG9EcDNegsjJwxBk7J5YMqD4ZUmr+9vNOr+3l+tLQw2YIhfzW3g6S32qhMPtQUiYmNGnpNMylQzVn0pl5bIyGeIt1dPRKQ89AFxSMwcjjhw+FnnW2t8l0jL/jiEmjCIOH60jzCEXu1a9+zc6cPSdK57MXL2xqakYh1tScZLd+85vfspHRY2IbTE5OqjHHsAbWCrUB6BHUc+4L9QP7Ui3CaGtjQ2wq6HtnzpzSe4O+ubw+b3upbTX9I8Ojdvr0OV2flaU1S6F7CkWFxjE4HhwaErWU/ZC9VS6EG+tCzjq72tScUT9LS7y/r32La0zdwHrDJIM9/NmzF/b++x+IffDHf/zHAhUYWk7OTAvxxAV6fn7WEs1xe/XVu9bf3yMzOPY+1jiNLL8ZPuymGPBB42y3M2fPKybr2XPy5T4RdZ46j+vDOqepZI1vrK9KWoDkBCrj6uqSkPaGmDM0om5vjjdqWMKw2mntOr0QbGJCQPFqrDcnPQFRo7YCACIygWe4paVNrCpqdtY3tFKovpirMBB2g3QXOwUqx8Ab4IBnn2Eag+4f/OAH5vvf/s+/qFJ45POYZ5TRsFogiLi+IE7qUbWo7jhYB63RFeRfzlyBrif0DHth9A7kBSGQgGfvBWWqy/Sas9pUsaZN8ypUISIV9GhloMaIlQo+i0VabezYWYuG4/bi6YR99tFnQqnCdWFrijVZBTfjQ5/FI812VOShhmIJTcWvNHQMHWjCbty8ZW99/7t2/eYt6cdKR4c6mDASmZ6dEfKCMcT65ob9/Be/sA8+eF8F45//xZ/bnTt3dSAhfuSGgZpRNCorqS4kx6YH9x7Yzua2qBGaWJcOrbOj00HByhRC5+BMFbq7e6Qxw6GoFceWRMISrU0WqHfuPSBfDEdVwEEnxWkq6MLz4I//6p3f2KeffK5DAL0AN5oHHb0XblBsqlCv0BzIcIUnFmdF8p7SaU1BA9yLIMYk5JGl5IZ1mC9aJQ/Hu+oa5UpFReMBLn7cFzmMyQj5pR053X6tyKSwhiPP/0dHwvWpNWUsYIoGmgbWCw8X0DRTYwvUyZ2M6XHpCBH8oQ4mRKTXr16xeEPEtjfWLbW7ZZkU9qfOGACzDQmxQXSq2McO2Y0bN8RN555DI8AtB4pGKrWr5gya2sLCnL148VTNBYV9ns2/WNLDBLqWzR3Y8+cvVNzDL2fjwx73lctXFeLJg0fxBC+eQGBMZcpVZ70rO/VQ0PZ2t2xlad6ymT1NaUJBn1U8t8kYXyP9T+Al7YrmjA2EjRtLb+d0iBMkwZA9msZxuKCvq9mJ8xyJ+khhH3Z5HOicyNdydvpOS8bP4vvYCFgrTD4poNk4KfbYDPh+Ck42G75H4YxNCFhDatzURKQz2pS7yUBrbVVzNz01Jc0JVEeaMzaYmntnOkfWx4a0f7zOyPCQy9gihNZDBtnooRaiLaLwhsPOOuE54YDBTZSmxFcNilKwX8hbfTRmrZ2dEkvjKFiEllsoOMRQjDycVouiXs0SsJ7KWnOiwwZHxrxMrIoQaZAwmgdf1e+9jrOFZmrIL4TCIGe4b0L35v5OTz+3aCRkp04ct4sXzlt/b5fuLY13OrUjFKk+FFDTR3PmYklC+nmgfhRCeCHioIoZC+sYFJNnEtQJ7jyTft6DDAAiUIigqoKUBtQ8gigxoDjIElORk+iZIFWCYmlQcIDDhIJ7xbMN0wBar8wgzGQSwyHDnh3GIAP0rAqj2WlzOfzQdahIKjqaDnshjZlypTQ6dEHXoHXo8TjocD2jaOQzQ6FFl8B9Rv9KA0pxyXMtarwQ94hnYlOngpumNka4vd+ndQ11kbWuAophiOcAJvYE7prS57kICVH8MNvwiyytAkLmNlUcg9FrgQLyNVWn5eAZgcrCtRIigQkHk3N3DSgSaYQ5xlzmUpv19w8qDJfB3MzMjKaizm2OoaOzj0Zf59yNnTGWyMqaPTqGyBdRB1/QGrn2aPxAzqCaSvuH8xr7Jfl3nv20Q9Cc4UjtZ8kEhjZSjRuB7q45oyHnulAUdnZ2yKQDfStUR8Ki+bywR1gwUNyhA0EJpsDFIKRvcFg0NZ45xO4UHifOnBLLgOzNxflFOQzS9HM/qrjQMVAR3RLkHZQ0aoE6hrIu09C5weZlgV8qHilOJVgfs730gc3Or9jWbtaisYR19wxYR0eP9fQMiM6G5o98ONwdcWRbW1myzfVlS+4wld6W1je7n9ZzxWCTe3D+AiHKJ6XJQk+KWyGMEwydQvVRGX48efTYutpa7fjoiAWqVYvxjDS16BmjIV1Z37KF1XVL5w6sMdEsxDsQrNi5s8fs9s3LduHMMevrbheVFpYGbAx0Zzw3p06ftctXrlu0ockWVlbt+fiUGics9+PNCQuGIrquNGZTU9MasjLI7WzvEOIBwgkdnJqJ281AmaErgwS4JtQjDAMIVmevPDw61L6xs5ux9k6aroLdu/dA0T1377xqr776Ne0fODSiwwIR5XUoPkHnOB8ePLhnD+7ft72dbaeflVEIzw7DOZqcjGem4BBlqHQwgxoaoPG1yBgklc7Zk8fPbH1z3br6u2w3uWnTU+Nqzq5eOWcXLpy0pjjNHSg0Cx+6bclR9Qn6rYelUJG2h+Ie+Ui5eChECHOnUoHnk+EO8TAxWY6T00isDc8RDahKCiHMDFChah+Kag0CibsfTR9aKPY2zkJQQqQs+Tx7F+HKnTZ6DBfToG1vr9teckfIWb6QdeZZxZIdHlYtFAaFbpeDc7wRRLlo8wuLoiyCYqNtg30xNDgg9IzG49GjB7a5sabzFpkEwyAoljdv3VaDxnv//N49aUBr0TA0excuXhLK/vTZM9ncNyeaVIuyB/JzxD6I8lnC8gSoOTOKJZPCmMtFRxAx0d7WKv3c9t6GrW+t6NwAybty5br1dPVJN5jcTSsIHT0Zrs+YVNEEooukRuE3zzJxCbjCokWk/iQGgboC4yU+o3IjGfh6Oq7JiSmbnJi00WNj9t3vfld6P57P9c1NW9/aUk4ZAAND9G98/TXr6mq3udlpscac3T1Zs40adDB05cd2dHXbKAHtdRF78OCxMv2oXVX37CZVU/OL4fLWJsgZtNI2ac9gViX3dvQctLYlRNeP4DZdxKFzX9InzGh4TVAzmmfOA645bB18JZBJKQaHEOpYXPUaAe7Uo8p29Znow9j8z83NaQ1xv3huqXs0gKM2a29T/UStx5/f+c53zPe//Js/q/LgwasN1pmFo6BdiB2h0dEFF8z8FTVnBDpSbHwxMXSCOQpuWVZ7QbnOIatsVT+6APf12O9KZFfTA9Qs98ULoSE4EjUIC1nyd/azvOmYnRg7a10d/ba9tWf3P79vzx8/t1w6Z/WBsNX7w1bn48+o0LVKhQkTRh9lWWfSUGBveevObbt6/br1Dw7Y9s6O0AUe1pW1Nbv/8IEO61cuv6Im7bf37kuwyOH6ve99z85fuGCbW9vSbrkmo6TiAcdEJsFTE1P2wbvv2ebauvX19CoLbHNtQ9SsK1cua6OsZUaQPXFsbMzlbIjKhaW8R1upd2iZKwQRhvr1NXUh+XqpKPjnf37XfvSjn2gzHx09IdSMRpkA7JXlZVtfWxHS1NneImvreCwit64DQkS3th21KNFsMWzZ/RgcZKSZ293cshJ0Frj5FARebDgUoMzBvvRpFL9CSkVTBPBydCcaNO434mImdWzqcOdp4mubBGtBYdmI349M8D/TYjX2WLzT3GM0wvoR5edINrzXr10WVbCwn7XM3rZgaAxCKHiwy2cT4BeoJFNtuM04NDJ5oFhaXHI0jd29TW262MHSMCwszjpL3t2UbSoEvKjNjY0VW1SaM9AzJnMUxzRnl69cs1OnmIo1WCqZkWEAa4ECpFBEl7FvB/s07jjuQMcjuBjOc9zCoaC0MKBlYWUfhbSxKkyaQvKwrCYIxIz3xW9E4WzWuImyhmmsanRENz13NECuPc8k94JDCaqqQwBcg02BzlSKr3NZZWQdoanJ6h6xFtksOKBpCKWN4nBuaFCToeai6qiQbMhMedQIhkIyXmFCxVQM3ZCzr3WukGS6oAGhYOdZOnnyhAoCSl/eN80YDmGgbmyWUDAxanF5XBzU9fgVWvXIr4YZAwP4vs2trSpwoBtBaUSnk2hrd453ZL/JEKSiDXFmZk66wVA4br39w7LbZrK/f0Cj6TZ8IGQmr8UDZ1tNQ0jBm0g06hmiOQtSZIYCtr29auXDgnW0tdqlC+ft+LFha4jVqyljcABKCocdm2z0ZjIhCDnNnZyv9nZ0XTgMeBaZNsI153qhCYP6QeEjnUiQWAbiDhplIgR1BzqOqLf7WQvXgRZVNJCZnZ3RmgE9o+GkhOcApXCmmeP+MK1kvWFjT0FAiK2fpg90yDOxQL8KfReNJcUOQyXydLhODBBo0Gj8WJgU4axZmi0a3dWVJa0hTQLb2qytrUXFpUxrqi42RW7A6ArRYug3rnVhi9aHrIFBFPbyXuizMhz1OhUxFKA6sj5p2mhq+b54zBmGgODxOvDinf+Qy2WsIUsy4FDxhrHLF4HmmM/KYdFzVnTGG3U6y6C/cRbV1YX1jAwPQzuPyoQJWhyGArVzUCY3FefEx+evmUC5cF4P5fqS1szZ7bt3SQPGCA3NivlxmYRi6RlZKZSYJs/li4oiqZwwJw9gxxRqiL6br8P5kSwkOX/6dB86OlvlOMcFwJSnraNdFHjOMoxIQMwoCDHRocDH1n5oZNTaO7vlesuzAfNk7ORxy+VzYiOk95LSxjZEG2xzfc0yyaS1JpqdY2S5pNdhr8VCvXhIk4nuEKplzEoFXCZpPskoZe3VW8VXZ8FQzGINCWtr77a+vmEVhzR/FOcbq2s2PYlN+zNlmK4szVk2s6tnmIBhhR03xuyg4GITzp0/a1euXpWNOcYjNNI0ZyAuFHRQwmanpu3k2DE7dXzMDvMFS+3sOcq8nxgDs51kxuZxuy1XrKO7y8tA3bHXv3bb/uLPf2hnT44o94zmjOk+dLR19OdeLM7o2EnrJL/rsGLjk9O2uLQmR1SaUt7DXiqjzCnMLVhnDdG4agr2UfZyv4LFaQYObP8ACl7e05tV9ZzxbJ09e0YUKApJ8s9cc9Ythg+6Hpqbb7/5HXvzzW+rcXn86Kn9+tf/rLXLHk4BSTHIMA5n588+/dR2NjesEXdnUZAdGowjcYqMMm/AzvPQ2oKesV1UQRAzECzYJuy5xHvEmxstld6xxcVZ8/vKduY0CB7OvjQR2JYTFcJABHlFUPsfP4u9icYEt+JwKGyHxbIYMiBnfh8Zh0VRGZub2tQEY4C5QLZaOqvBEvROmDTKiaNWy+d1FjCQAF1hmIKzIfsoZ5gMUcjPy6NVLFhHR8JO4tzd3iS9E7r/w8O8HR7lBTbQcMCuiTU0W3fPoLW0dQlJm5ldFJolO/pYzDrb2+3yK5d0PzFzA5V8/Oi+bW+t61xF1gLFERotngMEWPPs43aJmRUUdxmR9fWLsYNBEM0ZCExjc6MGYDzz0Og4v6mtaMxgJ0E5rNGnqS/YGnCmJHICkyaa4tWNZVtYnlUNyDW7dPGK6I3UliBnoGhcQ2Wg7ewpFgi3TmWtlhz7BQCB4HeaRa4x1F6GxTgzctZz/dFdTUxM6HuoYakDz507J5bT4OCg0HkMc56/GNeAgPqJnL1vfvM17SHzczNa3zwTDNChcKLNxrcgEosLlUMvt7eXtiePn4t+jraS6wHK+PFHn2j9yLAoDdJVUtOkOKZcWnUHtSIsDmq1UICBoPPGoDlDdwsixs+ljmJ9Ktx7LyWkEIADmi/7Ka6puMdnLS5LAAAgAElEQVSeO3tKw13qWK4H38PrUCMz1EeawGfBsI46h8E414cGGDlPf/+A9Hi+/+l//qMqIj4ojZEoeR1w3yt2eIRwnOas6E2NOMddsCZQqJsOihsnjqWjMLpwTIoI7HVpjuQSRuCex8PX13kZMM4NxXHz4faWS2QPHFqoDs1ZyPL7FYuEm6y9rdsaIo22t5O08WcTNjs1Z7nUgcVCcWtr6jS/1Vtym8wvuKkh29nNCvU5ceKEfe311+X8x3uGEiA3O0wWYhHb3t21f3rnHRufmLDTZ87I2pNNgSYIFOjGjZtaQNDeOGT4HLxfFt3JEyetv7dPIck0Z8sLSzY0MGTxhritr6xZU7zRrl65rImCwo4VcjeocEAWB5NRULy0qF9O59Pe2a4FT7EjkXcYRzGc6vI2MztjP//5L+0f//Hn1tzcZteu37DXXv+Gtbd1qDCb5SF48cz2CIsM+lUgxuGqBwOW3N6ylcVFORcOjg6rOaNxpslEPzD5fNx2Nzctgt0/xideaLaas33CEwtCKSggKA9c0K1z9BMn10wLb3FxWegRRTpNW60p42uFoh3C2UbsnDZ/ICwzE9lGH6GTUgXiJl5HJcG/506fsjMnj1ukPijx9c7munQLFLeEEJMp5QxaeLiaRN84e8YLfdzP2vLyomWyOF4lraun3QYGe7TO9jRxxcQjaesbu8r4AW3C7AMtyNbWjigKHOis7fb2LhsePmYd7V0SIEOZZZJHQ5hoabTO7haJiDEvmZp8Ie0fSEBHe0INcp0fEw/MboJCNmmY0WrlRTvL69q8RM7SaeeQRsZStSqUis0OhJXmqPbves4wW6g4ihj3QhqyGJ8B1zbMyR265uyFsy9dHXk9mi02PJyiQK80Wdpiwkz4NQV2i+f2Rvh5WfcXUa4Capua9Cc/d3dnR80MByLTIDVVfp+KMZzTUpmUvn90ZFibD/8NKi2bOcYQDDj6+3tVfOPIxPuE/sjPQejNlH1nJykePjlEijOIxSx7kLfMQcFC0aj1Dw1pkgWtEdoma5KpP+gZ4v/9PDTmNmlOEy3Y9oPiOn0bBUw2s2+5DKJvmmWuGzq4sKb/WN7SZCMO55BWkGpdQC5vJ8dGRW2kyEDrlE0jys7Jhp8GV7SjsKMvUCQw8U6R2WJs/Kz/oApq3jMaGYpXJqQMomRAVB+RdXBDAzk4DWrWKbxAzMKhgDVE67W/wNVnMktDRnPGJE4NTY2+yg5JoVPC1ARHtpJcrvaJ0mDoEqCJdMHwNGeiLikg2zVG0n1VXaRKxMsUw/6bws2FeNJ8phwKqCDSildwxbVWoEdxAHIACWEiHNhDUEUJaW60lljU/FAkZQzgkC+aSQVQQ7nFvXTfW/+EmtIceO6hzlSAJqAs2ip7nij0IPG8JhRHv0PQZGzkGVdBcXT0bqeJZrAhR0eGJl4wOM8/KAGFEmgUqCMNGsMTuTMqTNrRFVnbX27OQOGcU5ZzZ6wVTDIDkSEScgBYKuiwsUj2S3MGevbSYMsTaNfOSTlAQpusyQI8urkaUB9Ouu4683fyjNraWzRoJb+qIe60EWgk+AFQqpZWV+239x9orYWjcaE9nV090vVgiuIP1tm58+dtaGTYVtdX5UAGtbSrvUM5PWhaOFs4b/jNZ4TK2NHZpnqBwW+h5ApbmAlkju6lssr4LJQq1pxot8Hh49Y/OCqEG02WrPWX14U+ZJIpnVFzM7PSd8/PzmgQwiDXRf8Qc4Hja5Oo5QeFA02uX7lyWfQxIjU2N3d0nUHN2LdBq0DiLp0/bydGRyyzt2cLsuzPCb2hgeI9Lq5uWsUfUETL9i7mUAf23bd+1/7yz/8T6+1ptUKWYYHTfqJJYbCHDoqGrq2jywaGRkTfxFZ7cnrWMvsU+VD60ZqWFN6MiQO6sIZoo3V2MOBq0zoUJaqEUzQuf9v6EzSNe48+HqrxtWtXFQMDKvn4yTPb3ElZU3OLPjMUSwYL3/veH9i3v/172qPv339of/M3f2P37z/QAPMrd79it27fElV9YnLCPv7oQ0vu7iiDCQo+jS4BzdQvUJOhoHNm3L37FSHJNAZH5arNzS2JsjYxPi3GCYwYai3ChDc2VmQYhNbs+OiADQ12WWcnJl0BAQJ+n7M3V9EtnXRaw3AYJDTnsBkort2QpN+KxSMbH5+2SsVvA/3DGvKuLJMntaV9jExSfhZ7F40HCBPsGopozhPqBCjc7GfUKOxpPJug/9A3w5E62er39nZo2JViT89n7KCQYXbisaAC1tHZa0PDxDm12OZm0u7ff2RPMZFJpsSOunDhvF27ek37wcL8nI2PP7fF+RkrH5KJRaxMi1AYGjE0XXe/8qqGkDR4smnv6tGQjGFdSxuShQahnu998K5FGyIa/EMZTNDk1YeFEAlpLJf1etBekTOArlNbsjfJFKylWQPE7d0NW15dkLaNvDKuG/UTTKFy6Uiu4CBSmKRNjE9IyqLBLplruZyYDzxz5CFylnGdaXq57sgSqJVpxmjOpqenNFCgLqEGYNjMbyz5O7t7bHs3Zf/83vv20UcfyHjl3NnTGsy3tRA4nRPapWw4H+dyzMJRR/enBmxsbFadRt7a0uKahivnz1/QNSEQ/R/+4af2EMdOgt05h8U24uxyrtXsT3wemrO+nnaL1ptFIy6+iGvBfUq0tKoOBNiZn1/UNeEcAOGlwea12OFpuKmxMTIJ1weEqONeyZ7C80Zti/ssAxkGfVwn6s2aJIjzhZ6lr7fX/vt//a/N96/+29+v8mahhMQboxJD+gJHViof6He5UlDjxsKEXsfU0xl9QDfxa5OXzS8mIR4nHiSKBwDIjsmk7LqVoQTVkUPQcfXdz3CaAYpm8oIoIOqChLBGLX9QsfzBkUVCDdbW2o5s2taW12xuat62N3bNfxSy1uYuQxq3tryj74Eakc8fagp99fo1u33ntrRdFEZM8VsRSbe3SwgODP3Tn/7Ufnv/vnRgcLGZuj97+tz2dlP6NyBMuf61JuRuxUgWxISFdeL4mArNe58/sPFnz5X03dKUkCgejc3tW9d1UMLDJZOHwzLWSAHmszKaOZCW5K743DRlUFDgtzv9CHbX7sCnOWSB/ejvfmJv/9M7mhS89voboivABeb9rK8u2+rSohX3Mc0oW4EMnLIL0z3IZqQTIAy2d3DA2rs6VcQjyp+bnbUXT57Z1uqa9GbYFodx/kKzRBgydtnY2CNY/5JTJwubwoSHhkKaRYiDH/+OMJKirIbwiCLp8XgzmQPbSWYtEAibD20LNFBl5QGkOdG7LNX9Phvo67GL505bd0ebVQ4Ltr25psNDB1iEEOuyaAYI9Tvbu2xwgGwdnMFwJMS1Mmvz8zOi6A4N99mZcyestb1ZAZNc92wOVJOiGXpY2uU/MbUulXVoKhybAND6qIpkeNigaejlmEQmmltU/Bwb69fzs7S0YE8fP7T19WULBZlqxayeLJFqVQU7aArNGlU2RQdIADQkniM2Wt43DZim4hRaXt5YjY5Yo4nWmi9nsoJVubO5Z/NRoekNSbg/fK0L7tzVWmKqx89hWsPfmZzS+EH1IAuEqTvTRAW7omPzYhJoppSX0hAXjRGqk6OfoderCJ2BVqkAYNmKgwb4ZLrD5oeGjUaTQh90hMZua3tL+rXenm5Nx5joUozzvllTPPPoMPeSGTVnHL6NHGqRiOUOCpY9KFiAmIA2RzXN5KADYmnfqMYVM5SVlTVLpZk6N2qS3tLaKCQaWoO0b2XXnKWSOTskXJTxthoRWALODY59kSkexjzp1K5oeCeOH7ORoX5riNSrSYLuWCzsq3lT0DDUZMTmBMsqXgAdYU521wyItAdKs+T2UvZPPjPPGJNKJoNM5ChKOCSg5DAMYDOHE89ruWL4yFZWlvUc7+3tyDWS+wMaS4EjG/UjDGKCmtCjQ2M6yjAknduXzpPXYG+jqKFId26fuGR6GifPlp7GD6dUcrtowpRLBxqMvshHIZ4VfYZhn0I9w06v5rRSLkJBBgAFBhJYa7tDtykWsbZ41EKwKjgJiPgoYwBUFPpH08ceSpOF2J/1EQVdDRMairsWE/4j/BrVKCm7R0MbDFHQ+pZlcsT7qHU2ioNRMDEumaB57n7Ipp4GyYs2cOHtrAmeJU8Pto8lMzo/1yHVLPMdpdHRvmsmBi+dGT1ao6M46rvUlKkRVK8WUMQKzRlnkAA3WCleI/fydbxhpjt6Hc0cdJHP796NG4Sxh2ga3IoFvnMlgxZH5AoOcZx/DDBn5ubs08/vWUMjjVyX1UcaRL9jIAC1tjnRogzJlrYWm1uYs8ePH+uZJ1IBBGCXvWVrS5lB/OZ94fYai0dlIiFTID91Q1BsB18wbPt5wsHzVrGAtbR2CNUGgcCWvFA4skwqZ0+fPJOhz352XzEk0KeT2ztqioM+tIiu4eU5rY/gRujMTYiJYCKNToZMJ/ZxImsorqDybhCBg6Of+ezksWM20NcrzTU5pQzLyBQk9H4T5zpcFtu6bOz4CStVcFwr2Vfu3rDXvnpLRVxhP2UZOfztqb5hmZBfyn4ViTdad9+ArieUxmfjk5bK5Fx2HfRanbF1otFCOQzXIVHokN7aUVQr0u7K2RRjr130QaxfGgYCoWNypbt27Yr2jc/v3be5xRUh7gyYQbDYb7///T+0b37rd7TeoDr+2//n39q9e/fs8tUr9vvf+X0ZTdBwPXjwwD764AMr7OdsZLBPNvo8x+jWYUAQnyK0Oh63b33rWzprsfxmBjg9Nauf/eLFhG1ubKvJSmYyNr84J9oYyY6J5ogND/fYqRPD1t+HKzX5jvty3MS2n2KVASm6+lSaIHocSCMelZuGpsfOn79klSO/3b//2HZ20mIWwCjY280o3B50g+aLgt1FFdAsu+aM/Zc1ABpHMc1QkEE6tR3oEqYRuPlhCoLmGsZKUzNRK6BvaSscZkUNRnYRa2iy4ZFj1ts3pIiW2ZlF++zz+zJgYfA1PDJq586eVRA0zQV789LivCWTWxYJ+ay7y9VHIH2cUUT03Lp1W7UFg2H+vVkNAeuDGqtJeYBzc/P2/gfvWlMibtduXLN4jBxI6qWK0BgGvNTiZIjxeRjcQTtH/0mDht4K7RnPzH6edYouf1H3rZAv2YkTpxS3QEPIeUT8Ak0Ir8teDHXc7e95xT6B2hKZwrVlH2Lv5Knk3qFhp+5A+iE30OUlrTMctWnQkL4ghRgaHrallQ372c9/aY+fPLLmpgY7eXxMUQsua7RZJmuAG9QfoP40S5hm0bByrdCULsyv2MrSuoyELly4pM9AHfeLX7xtv/zlP4m1ByLFVksjL/Ozisu41OAhGrHB/k6jPAv60ZGRv9qkgX0jEUdNzdIBY+CDVpQBAs0Zr4MMwDGv2oQYdnW2WCTimjOoobBWzpw5K0kMmnZQXu3/nk8H1wtNeq15ZQjyv/8f/8Z8/9V/+WYVqI8ipLG5wRriYfP5y6JplY7QnJX0G5czmrMA9MY6Z5NP8cVDwAJBKKdDyXOTAl7VVNBzp3LucFjrO55+rUFz3+NFd1bLoqKUD9mwQuarhqxURPTsl4tKLNIgM5CNFZCgdUtuZ63OF7Ncsmib60lLNHdYT/egNsTevj47e+6srGbjTXFtdBQUA0ODEt9ziiDi/cUv3xaNjZvAQcQUAdQEDjWfDfE6NpmDw4POiryCJqBgY6OjduH8GRXVz55O2KP7j2Sjj4sVxVVba8Jef/2OJss6yGtZYdI0II6Bwndk+zQRBy6riAURx8I85Gyx2TSYsoMCMN38d//ur9WccZB/5ztv2cWLl5QxlQbJSact6DNrbYoruWhtedFSO9sq4MjYmZ9zdAP482OnTlh7V5eQOyz/56Zn7AA7cZoz3AC5P2h+CgVZ7x9RaIo2RwHJtMkJTl0B0OgCSNNpNWc0HFjb8774ulqTwX+nQdhL5SyTK5rPX69pMZQq1T6ivLoCisVKw8qDevb4mA0P9FkQCtfOlq4X+sBAJKw8IqhDbLI8AFBKnbaNcGZoIUf24NFvJT4+efqYXbvxivUP9lgmB11hx3NnwzmwqsnnyvKq7SaTKsKYAEFtAlGoVqA5URjCt49YQ7xZKBqawq7uTqsL0RBVJTB9/uyJba6vqkiG8gaKWT2CIlUS9xwzEBpntJPbW9goOw4yv6UZ8VwUXZYRNK2AZ1/sHBpraFmtkWNt8b1MtbjeCP05RLnuNUodbkFQe/jeGqLJRsdBi0Uv6xpkjGwSmiM0Im3traK2KHCXmATiFw5cZAQNGM0Zz6pQjrLT2oi+LF6Zy7jjGQc5g76o99gITQ/3zICaeQ4PaJLQB6EzEhZZ+3y8d/JTaFKwiIbWiB4BzRnNWfGwIs1gFT1rGBpQUFNpNYYBxO/O8YpirFSqWryxzbp7utVolQ7zas5olkGo9vcLcoM9LFLkOzocwwFyHrHeb4hHJHxmPWYzSXHSseDu7e4QgpVoApFo1nMHBQhDGHQMQngVpBzUNSRsnYwdV4s7MXAtB1Dh2JjshOptLwnNgecf2hpTvEbRiDiUaNAwUkkld/XzOWi5v0wnF+Zn1TCxFqAf7lMM8jwQJ2COkgzthok9mY8E7jLlJx+PwhDNEfs4r105cqwHUaug8mAgURf03EbrDIdf7j33Mtrg6M3cTw5i9jIKd9YoCBuNGQwAhhC6DvD0q7iiNYg+GyYQlBBvafW8cF5Clvf3nUNj1n0OzxhRRS3vhVOD/ZhGzB/kLOJ2OoQKTRwOjzSn2g885Iy1gd5Wg4wge473/73BonNDjQhh4RdnlTtEnZ5af3rZQ0LEPFqho+u73s/REJ0plFAyNVi1P10z5yQAzrEW5Rj0bjVnaLePnMsth4RD2bx27qX7IzTGL9wg+axCIr1GUejkEftCVOYc8SYo9AxKfdJdMpwkgH0/n5e+5cOPf6t7ARIQisSsdAjK1qzpfU9Pn6hVGKiMT47LlloumuxPh4cyOgB1IH8SPQvXgAEuNosY4JSrnGvoJoPS1OVLJr0OPx+UJxZvVnPC9HxxcUWRONubmFRMKjYiFKyzTColejYNFahoHXVHlVxA1mhQNQnTe8BHBsJE4DDxluGTBsF11hBvEv0dZAIkhsFBb2endTLYyWTUoGFIxqAPQxg0Z5mDop258Iq98Y1vWUtbwnL7aevparWOtibLJrcsm94WZQ/XQZotYLzN7T1b29y2AI1tK3RrEMqqPRufEIWNxh+TMt4fZyfFNEOhctlnba0dTq9N/qQ/4Ar7+VmbmpqUFod6i3oAkwu+98KFc3br1k0NQx88fGSPn74Q/Q1aIGcZ9MPvff/79tWvvqZ99eHDR/Yf/vqv7dGjR/b1b3zT3nrru2LzsPe+B3Lx4Qca7J47DSuoRwMSnR2b68qKouZjP7t65aoCeLEOR/uFBAAHQVAFmmfqhOXVdZucmrD9/YzV12F3H7KhgW47c/qY9fVCh+QZgfVB8HJIaxcbeYUYF1ymYH0dwyhJXK2vb8AuXrisaJFHD59ZMgUt0cVe7OcwXViTGYhDJNp0fag1KXqhjyqsGm172ZllUTMIJSfSBUZDCn0S2aL7MlPDYZRIJQaVxTI08KqiAaj90O8eGztpLYl2sW+ePsU98ZGtrW1oP0cGQdOBdoi9bmmZIGQGjxlritdbU7xBg1Ga24XFRaH0t29/ReYTOBkyPIPKTgMCk4Hin31hYX7BHj5+YA2NUbv0ykXRlmENwaaANYF7IzIX9koaa+ofaIzaf0OO3cD+BP2YASWEarRZNGdos0+ePGMnT5xSTSV0ERI1Q7fcgTP02dnRoIDPCP0O+jDoLs7N7LHQ/2iCGA5A4+ffqBnQWkG9Byki9J2hEWuJ5q5/YFD5gD/72S9tdW1VqNPo8KDcFKvlooKov/rqXb0+7BDOeczZaMBpzHg9zu/VlQ1bXtoQNfb8+YvaPzk3P/jgY/vbv/071XhXrl7T4HZpaVkIJz4OyRS5epvan3p72qy7K26HhYzWJdeeQ4V+gfXO3sCwFzrjwuKy6lnAAZp+zs/Ori4xZkDe4g1kYTpndwY+Q0MjYl+A+BI0j/EQFHrOGmiP1EMMDM6eO6dz9L/57/5r8/3Vf/6NKnQQKHTNibjFGnCvcs0ZRgdY60PZqhgCaia+iJdBvZzhB3xvNwViYu748c5C3U1fMShQMCo6GB1arkF7aSwiW3GXBUEzwiFaOUKQDUWDw42iAmOMoGDucChi6d2sLc6u2NzUsgWrESvl/ba3nbWe7iE7PnZKtqa4NQEl0hHjekTYNIUh3FD+e3Z/X9D/vfsPbHV1QxeL6bt0Pt29+jk7mFwkd3Xo46qI5b1rMrb1s69dvSTjj9WVTZt8MSnaDUJWdBFM5L7y6k3DAILGjJGwtBFYxB45B8xAKKhmg0aMQovLJ6c18wL0sDBPp21rZ1di43fe+Wd77/2PhOjcun3XTp06rSKMIh+6UVtzs3W0NFu932fbG2u2s7EuaiNTE6YYy2srtp3cteOnTtm5ixeEnMHjX19asSoHE4YAPr/iEihQEY1DfwxFI8qUYkrA4UJDUBO914wm+JOJHOgHxT4HA4hMrTCluGeKQHOWTOfN/O4ww0XLURpZS65xp/hkk4QuNtjTY5fOn7VofdAmXjyV+Byaqp8GBNF7R4d1d3TLqAD0h4cOyg80QoqEZHpH07DWzma7cu2SjRwbtFRmT05DFEZMX2SAUC7LDWl2bk4bE4UTmz0UA1Az8lxA2TgcenoHbHTkmPX3DVp7R7toLfu5lK1vrBoBj0xYW5rIcokbdUouk5aQHZSBAjWfy0rczvvl/hEkybXiuVGOBu6mmFV42hLpdIJOv1Rritn4vuyOWdMqaLpERIIc8RynXmLWnZ2XPGoKZNYD1ETCKpmmQykEcsfMBych7F4pYDg0aSigHbKJgKo6tJSwZe9Z92iurAFnL0sul8tI0wQvl1MxSeFdCw5mDfEz0SwxReTZp7FXpAAFbwBkMiFnT9Z7dv9AzRiB0phYYCQD4nCIP4X5hfzQ6HN4Mt1kgwOdgxJZPvJba3u3KMVoHRB5Qx12WW51lkljq4uWi+kgiAQDI4poEAkogH7r7evUFI/3iUZhoLdHzVnQj84rYC0Jpy3EURRaK+gQ2ksOUO4j17wkhMdFHbAP8Uu6UmiuCuAG3SpLeExzRCA1BySbP8UcAwEmdDQkUJ0o+DFcoElaXoRuMSXzjYZoVNda4fIHeb0OBwJI0sG+cwLE6YrmjIYW/jsFBzQRBiS8tvShMgmhMSnaES6bwYAQKwpk9E4KgkY/F42qeAchZfpMQ6YzQA6GDFCc7oo1KRMLivug016yHqD7NoaCFnLHh6PlMtw7pBHCst8hxDUUqRb2XEtkUVPi91nVB53KhUKrYcGcqmZQJZ4g24wzAVEQMEWK1ppDzpyRgHvWKJi+iIZxIdBcF7QvrhiiOXANoTO3YiDhIcYaOEIBd0YkWlRec+a+x3VxvE/2U+iN7jfNhTNK4t9dX+d+rqM1Oitr/QyPzli7zhTt7C2ic6o5dU6PFJrd3W1mfncvGP514PDW1CT626OnT2Ud39SckBFI1YJCfppb2u3c+UsqKpiGL6+u2OLSgppdTGcaohFRs9FbMZ0/dfKkhjmcd5x1OMTxLCIfYH0TDcBnzBYqojCiqQGhAh0hAuO39x7Y/XsPZd6RTuWUHcolwxZbJlTsieyB2MzDKqkyOHPsG2iyfP4g5iPRqNAn1hr7OkMk2BQMX/m82JOzz4DRcmY2MnTkGlertk9AdrkiWuPWTko5gK9943fsre//oXX09thhAROGsm1vrtjW6qIdFrMWj9crmiOI7ldGAQe2ubNnOKvVR+NWLFflLPfo8VMNirjOrW1tzhBAmWFhKxWI6jnSgBHrcQp39lGGycvLSzY3N/vSWIfagZvPUITcqtffeF1IOe5+GI9ATd7a3pZZAe60t+/cUaA4e/HTZ05zBsX6zW9/29544+t69mmsfvazn9lnn31q0VCdnT15wnp7u7X/c27jXs25AuoCus7+z/dBa8SkQQ7M2NPnQNpSMnmYmcN5b16oIsG7gH493S126cJJOzY6YAE/zzdUw7Aaa/LVtna21ZjxpCpqwsj7LGiYhLTgypUbaoimp+cNBg65Z5zJ0Nq4r9DFKHbRjrNPavAiR3GfHTs2pnBlDDVAc8RAyBecLlXnl0PrsVtnsCZZxbmzogIeWcksSPZgTgNt6IYY5mCIsry8Zs+ejYs6W5M6UMcQB8Q9xkCHuofrsE+4dV3VGlSTOTSFsxma7YWLr9itW3f0M2ZnCVwOyKijsSkhNI6ahJ+DNrAaqNjps6fsyuUrKvxpfnBOZs9kLaCl41lnm+GZhKoJjR/dmQzVykXV7yCx7O24RmIEAop94/pNNRqi/tJoy+jCueiCOMOgwXDt9q2bdvr0SVtZW1azz5rt6+vXk+po8/VqRhiS/ubdd+3+/d+KiYMDt8ufbVZuHqYuj56M20/+4R+F+F26eE4NGhIBsmLPnztjA3Jt3NDzwB7NM5RobdU9pl6n5t7eTtr6+o7FY83KhQNEgJb9ycef2dtvv6Om98qVa3b12jWtVSiiSJdgDWIKSCPV19dhYyNdFgigPceDo2b4FJAel7XPQILmmSEPxkI0/pzPDLBAzaDpVip5q693qD5nBhRMmC/oaImD4E8xYzykE4YLjR73+87dO7a7s23/xV/9pfn+/IdfkXqagqylheyRiFngSJqzIyuqOUMMWa7g7nTknBsxsZD+jEbLFY38qUPHO1CcUQiTQI/iCCWFM0rURmdcQIMmOiQNCbokXAUF5dKcMVnkMGJC6qa+DbFGa4o3WyFXsrWlTZudXDJfOWz+SsRymZJ1dQ7Y8bHTeiBZ/NjM8tCzgbNhMx1MJveU6A3vW/zR2XlNquE2u0yQFmV2jAwfEw0SrncsHrOh4QE7c+60uvuFhQ56S6oAACAASURBVHn9vIvnzynwL5PKKsNhc31LSe3lYkmalGvXLsmAQDk4PhDBkpAJiimmYNw82T8jSIwjYvXp75glPH/+3KampxVUCdS/tbNni0tLtryyJupLX/+QdXd1OwNan98SjXFNnuNMn3FYSu9ZamdH4c1oA+CPz8zP2crGmo2MHbMTp0/p8CQsMEtDw6ScI8tza5QrD6hMU1wmIkz7uJ8U6FBF3MFPQ0mGmHMBhPLiktxNGzjwNQ8kXyt707V1W13ftvXtpPn90GcJz/SruBaFB/RMhTGQ76FVj8oqgK9euijd2eMH96x6WLSB4SEr+8wS7e2iDwz09qnQ39xYtzp/QC5JFAwIxotlivWChSJBGzs5at19XbYjOH9BRSowOe+d6S4Q98zcrKYYHDJMwkASOjt7NYVhQgPNrqmp1Xq6+xX+3dHWoUyznW1oes4dsrO91YYH+6010ShjEHLacCICcaFwTSdTtrm2Ztl0RpspDzwbnlDZAgMC1/xShNUoSlxnGjjHlXZfxzVlc2UixbUG6aBhc4gHE0KHZPFv0nLJ8SimaRbNGYfH2bNndf/W1tAHbEi3w2EJWkwRTrPEa9VCsbnn2MXyJ8U+60TOeJgtkOEXj+t9UpC5UFMQlkMXuO3pVB1CFHJugmTNRJyjIQWvUHhogN70VMHIhJOiocoXlYWHkUUoEjUf1uNekHkUUXQFnQaDJK5PXlNBhLuIxltauxzVKRISnYOg9iZQrUCdrPQpCPezUErd+3TIhMu+IUwXQxm0AsyuKQ57uzptoK9byJkPe/x6VzSur7kpKU1FX1+v9ff3u6Za9s5VaXh0oCg8GK1pXIMZ1g1FiaOj0MwGRZvlTw4TMvZooBzNOqBpLy5Wyp6kAU/uij4DlQKaG00UqCyoEygKYnHWe36fAOyy9j8QeSh7UJzZ9ziAqKxlyKhria6HfeuQfxVFGkSMgYKz73HuhxTBFFUccFx3nl2aIzUlMqZxIcjsbV9u0rnPPKfQGQPlkvlAmGlg+e0FynyBPHmEQA9IqlH4+FxyL4SJgJYNh9pa8yJjSactoJFQoxPwi9LHcw+8XaH1YG16tvg1pJ/zyyHo/Dxnq0/h7iyiDzRsdKiZ88n3ZGzOnEPrh+HKl5ozDwF7qbH2vkEZoTRltaxQT38rHZp3lqqp/FJeGtdQ/0PS5n0+/u5e1w06a88kLJeB/i4xXxi8cAZ2dncrX0japGfPbGpm1rp7+izejPD90JKZnLKbLl26Ik3I7m7S5ubnRFGmMatpD0HOQMXR0eLGKqObCMwblyfHuQuimjvI6QxjoGJ1UWtKdGjizPCLYQGmPeMvJmx6elbPoppMWBzEOtCQBeqE1rPuXJZbXq6czqACWrwbItRHCH+HyRGzdDarOoPmjGKdew7VCkE+7n+Ki4GiFo5YE3pPNDKbWzLwQpu2tZsyC9bbN9/8PfveD/7Y+kdHNMk/PMjY8uK0Zfe2LOg/Ej0PXRJPAxpojImKRz5raGqxunDMCuWKTc3OSe81PjlpDfFGxehQyDUT7C3jLNY87As3SaceqlHXQY6hfzOMYX8GTWO902z19vTY9WvXhRYuLCzZ9vaeHCoJGeccZkA2OnpMg2r2xfmFeRWTnM2/953ft1u372iffffd9+zvfvxje/b0iYWDQeuDdodjbsjFrkBl49lx+xlmWwytvHxazzGQuBmKV54LdFT3HzxRjpc0Z5VD7aVtLTG7cP64nT51TG6NB/tYvDeI1siwjGLZ5bw6p0UGc3u7aVtb25Jt/9Wr12z02AlL7mUtl8nLWRQzkv2DorRusEOgVFL71QwkGHyy74+Ojsqp8e23/0m1FecaWlJqKK4PCD5ZfU8eP7a1NZyaqeFOS+/Nsg1EQLSRQaA1deYisUhcwwSMUIggUVSQqLObxnnEFeLvDK2oQw/2UxbwHSnnlDP79dfeUM384UcfC217881/oXr4CfrBzR1rSbTqmsJyYIOjWQDFXNtaVWTQ19/4utY2xlxTk5NqoNnnHL0a0ARXSxftwqCRvRm5B7/Zo6lBNQzcRXtPeHfILl58xY4dO+41LujeiU1wDAos/KkDMAY5ffqUIqjm5qbt008/tZGRUQWBs+cRvwILg8H31OSU/fjHP7aHjx5ad3en9KDsH2izMM+IxBrs4eNxe/vtXwvBOnF81EaGB6xU3BfiivM4qB8h9+SCcQ04T9vaiVRgqAs6V9C+lcnkNSzo6x8QDX1yYtbef/8j+/ijT+XoSR7aa2+8IXojbu7zc9T+SUVqce729XbY4CCoblUMGDE0QmRdUpo6N8aR0VE15+jOPvn0M5uZnRVogXafWhe08uCA/LSsrjvaPYYINPLBQL2QM84T6KpKUfH5tB8BwvD9mMMwYP0f/sd/Zb4/+8NXJbIQbzsBvQpEAsNW15hZoGzlCs1ZwSr+stzpcHWERkJzxuRWzRlTR6+gdLQOF2TKg4yOh4eWB5pDV1RIXWTXnHFIS3V2VJbqieZMZztEBqghHFzlijU3Nll7aydmM5beO7Cl2XUr5CoW8lMEQ7npUCAi308RCqqXyaaEELEwS+WS7SL+nV/UeyORPp8vqfhj0kkBTofb0d6pG9jS2qIpYHtnm/X191hbe7Ntbm+pQYMXOtDXL1dGJqkba5u2vIAhxIzVBers1q3rduLEsNXVoR06Ev8e50CmM0yU9ekC5OeElNuDDSrFEI3Z5MSEvff+B/bwwUOFKiIexhIWbRZBpRLuRynSmJof2tixUetubzc/WpejQwtUjuwgk7IMwmF0Bq0tQhNeTE4ogLqnv99aO9o04aCIxAQkCGrGfBI3njzTqqyQqe6+Xuvq69Gkk59Bh88EhcISqhqTv1pQMocHGwWIBYcH6Nnx48eFpLH44C7Pzi/Z8vqOpqYkvKMzU3BwhckxhZxJCyTBe+VIdBmQs1DAZ1Pjz+2wmHeGKpUjGxwZttu3bjndQDppxYN9Gx4csIGBPodWrS0r+waDEX+d39q7O0RPyexn9RmUJXZY0vQfcSubxsbWpqaVcLE58BB8MiXr6OjWg5XL5vVecXHEZpzpYTHvMnywNcdI4tjosI2NDls8FhaSsrG2auurqzKLyKVTQswoBCiwyB5rb2vXe0AvQZFbM/PggOb+OnpVnZooij+Xj5V5KbLl+rLZixZZJEjTZR65QhNaYFaccR1YXLtCQQgjhy+0FtBfNl2aGahI6CMbGhtU9KNnhF4Gz1y5V6GQaHNMHJXL5hXTtWKw1pTzfHCoK2/F59Z5jaopnVK9s+9PJfe0oVHQoVtDg8bXMaGDTgeyyhoplSsKyN0vHpo/WG8NTQmLxJsUw4D+DGMHTeePytrLNORI7nkGGNBv20R1Zn9Di4gWhnWm5qdQtuRe2rKZA1FoeH3Rp+rYQEsaTKE56+uF2oAVOI6NLTYy2G/NaEg9vSwRCosLs7a9tSHkAjt5ioJakCUFHJou7gm6CkwsXJRATO+XJoj3rKkdOsqOTk1GyfmhaeSwi+nZ95AqxSH4rakxru9He7a0uKAiA4QTShh5XBQirrE4kBtljbYLRY8mAMoy/HoovEKx5WyImyhTepeRhZpAlA2QM4ZpnqkHyBMWidpLhCq63C1nq+7QGoVVe7lo7HlQe6Wv8yjw/mrFSrk0IjF9f43KJ41yzdXXQ5peNiy1QGc1MeAmIE5QzIgeoZB3Zwo/T42hzp+KmklpI+tDjrauxs7nqI5CnRxq+AU2xTPEW3MRFZwZDBFocF82Zx6KxXxJodiwANDryd3WozN6zZnTV7shJb/VnEHlR+fGMyVk1fMREQ2FRtldE15PDW3Q0Y0kBjhywz1+1YYKDn08EtJGc4a5gXsrVQ0acTgjjBrklIZhfnHJ+gaG9CwVS6B2Puvq6beTJ09LJyYaz9KiBnw0WxSXrA2ornweQnahKqEv5L4q39JzO2MIqwyjlRVR/KKNrUa2cHI3Kb0N7qHQF6XxPSCj7khrlyKXe8gYQCHjNeMT7peyE6FqOU0kQxncDWVYQc5ofUjoENeXiAoQKtYEek+QCgzLaPyIjImE6q27vc0idUEZm6DJpOiHZpkrHtq1m3ftD37wx3b+8itC3Q/Su7a2smCBasmiuFEWoS6llAVakftwnTU0t1p7d5+au3ypbC8mp+zRkyf20cefuPN6bMxOHD8uK3xdryPuLQNp6PhQoIvai2lIoxFo2EzycUNc09nqqMHkM8VsaHBIQzqaE/YHnDalVVuDBumXAzVoHIOTDe/M47z49u99R2HU1BeYJvzk7/9e5mb1gYBFPHdWuQFDl8W0CBrawIAQUmo3Of5myJZ0tC3OERpBEDUCeD/55J7NzM7Z/MK0zJKCvqrFYyE7eWLILlw4ZU2NYTVnkWjIItF6oWigUjxDnF/oLnM5GB67tryC+6Dfzp+7YKdPnxcNNJXel4FTfT3GJdRNKQ0AQDWoKRkQMvTk80Nnb2pu0lDlww8+1ACdYRQNxYmx40J8eHaIhvnV2796mYOK6x966HA0ZO3dzeavwz2THMd6a2tplckSVvNo3TCD4M3TzD5++kwNMucm+zz3gVoUI6fDgkOE29ta7A//8I/0ff/4s5/r/bz11vfUuINkPnr0RPsN+7IayWiDmB+5g6x99OnHCh//5je/aadOnlJtRb2CS+PW5pblsmlJE2BMMfxijbLVwo5jCEikEg2AM16qCCEjPoKzoa2t08a0NruFOLP/8iwBUsh52YfxRZMy72iqySX7+OOP7Pr1m3bjxi01RQShwz7jfIEu+6O//ZHNzs3qe2joGPDdvn3Lzl84L4nOk6eT9sln921laUkxDhiphevR4fstGiHjE8p2RR4PPM9cT94bzZnCy0Uz99teMmvBunoZsjDk+fSTe/bhh5/a8+fj0pWD5PEeiVxitgBrjGE8+xAIH+BUfx811pGGGUTQsNadK3ZZgFJXV4/qKDSOaM9wfGdPxDyFATlNcDqNAduW9umWRJt1ddH8NyuHmTWLqU1ZVGb00yD/xEdwlgecZ0KlbP/+3//f5vurP32zyuGLXX4oHJT9rT8AMbps/hDNAIT+Qysbjn2HboogF/SqEDRlvSg02bkwqikDrhOvv05FHM0ZG48OHkHIjrYER7ZGidShpYPMhVpzselWQVJA3yguGxsIx+12XOSS31YXt21zJWV1/riF6xqtXr/jVhcMaxpCwY1jHHlXk5MTtrC0IFSEB54JVV/foC4cNQg3j1wrIEq6XZqKK1evWGNz3JoSUekq4NEzBYSnSpHBxqniN5OzJM5/qxvKEepo67SvvXbHGhuZgnFQHrqwxXLJZRFB5ZQltbPaBLKlwVtfW1fjSBYEUDHuh0wYuQ5A5T4KxnDUmlqw+I6LmkmzdOP6NVkCR6B4FPNWPshZGoen3R1rjEY0pdsvFDQlXd1Yt0R7q6blLDoOgDh00WCdRYMhi9SF7CCbEzWCggWU7Tgizh70P2XxdbFG5Toy9YeSxuJUhlWlIriYHCAKbxYryAwTAegR5GDMMeFL5swf+AI5Aw2RY2PFMyKQix3T/qoQCiyPiVpYX10yX9XpKyhHRo+PiY882A96uWu+yqGdP3tGRfTC/IxNTLwQVQKrAET/DU2NliCIORTSFJlDDocm7J8ZNMD1p4GmQKZBgyrB9KS3d0APJcGbBVFQKIhYrj7p3Or8PjWHhTxUi7gNDfZZd1eH0IbU7o7s/9GZQQ1DTI/DGREGFNo4frIxg6xS/CCu5Trzi4ZHqBMHpmf6QTHCfaM5Y1PmF/QVJn9Cr7wiU2iCmjWohTmnN4s64TVNAAMLDgkojWjnKFhBukBe0Im2tCa0CVNKSvuj6Z8zgOAAxqCB51eaSm3wTOSy2riGhgbVLIJS09TxM1S4hepF2QXp5e9Mq2jgeDYoaqHRsFYUGjkxrsk+OlAm0hSwTPRTmX2rBkLSc7R2dEkjg1Mjei40C0yRQf5AUBCzoyFFw4pREBtfYzxiVR9UaxqeI9n1IcRO7mYslcxKgC7dEblbMbR7rJN9a2qO2fDQgFACKIsg1aMjAzKrwXoXGsbm+oporYjgaV5c3tfAS7MW0GEQMAoPii8+NxqTloTTBXBYQu3gWeHeUFxwrSkmCe6lgGMgw7OL4yqNPIxpCmP2YFAMmjPWF5NRdCuiNQrkIo/Nod7sWRwMbmCGa1nUYtLG8VyQZ+j3GnxHA2SAwV7F2iILhgMfVJv9DKomyA+HvIpmfS/7tmsQnDW+Q4w1rfXZS3orBz/PMlTlQ8/IyBNbeZRBD4XiXPkSikzh70ww3AT/pQuih4LV0FeKb2UdFR01kkYNkwjRbmnOhJx5Vf+XKPlcK0erAp1ylC0QM4oN0aQwMSInTUi/lzDtDUNcc8b7rnN7vNecqblybdn/pzlTxhwU0toe6DVmta/mx3ONZMBEc6bsUBpPpz9SM+uZgagIrH0OGhbpPpnSN+m8ovDlPvOMxSlWDw5sem7OFpdX5IKK7g3HRoorLNl7evtlhoSr8dLKsvYA9khyGin287mcqMGsYT4nZwDPP1pzN1gBbagobxSNRg4tTbxVDnvYWi8uQEWDBo6VfIOGJdwn7PNlbsAbVuYAn9OhsGq+YZ2I0gjbwqG8MHfUdCNmYl4AayAY0L+x7/GPnJcUmDRDFNaN0bho/CBFaK2mJsbFwGhoaLRUbt9WN3etu3/Q/sXvv2Vfe+1r1j/YZ/uZPTVn4WDFItDCCi50l3HrfuHQDqs+a+notpbOHjsoHlmuULSNbSzll+ydX/9aNDd08BcvXFAGlvQ3PGPlimek4xwLCSzm2adBYCDG8APdF4UkxTSsA4ZZDMqwO6duGBs7rgwpISSZtDW3YPfe7faGdEpnOlmLUMDv3L1rFy9dlrHBj3/8E/vl2/8kI7MobBiKRfbU3L7qMyh+PEM0EpznDJTYoPjvoqKXj7SmRkcZYna5gvvJhM57MkVBQUIBs/o6s5FhInIuiUJWKGS1v2KmRQOhjFc12dwvBuv70pZBe+W8hc00QNh1nuGkc9dtTrQpMxVDC64Luj6GV0NDw9p75XaNO5+oxabmhbU1PDQiaQrsBJ5pGAbPnz63n/3jz0X/xJ2zuSEh+h3uiKfPH7e6etgHeZ1daKUp3mEj8POk/zo6kvkIcUyghrvJPSseHqoxBNHl7MdAh70FT4If/vBPpBf8j//xR9rvvv/9P7DrN27a2sqqvf/BBxrioq1iv2ptaZXBCOj1L371tpXKh3b3zl27efOm6jDOY7l2z8xIFwqzra0NBhEaMHTXBTVTDFw5Z3ArRcfFe6G55KylBiZWiHOSCKlLl17RM40sgbqAOAXqJmr+GHEx0bBtbq7Zhx9+aDdv3rZbN+/oPsViTdJPgoy/+5v3hFby3mjOZGMf9NnXv/6GXbx4Ua89PrlgM7NLNj8/Zxtry6IsY6YWizCkB2n0Szt77eplobcMWjiz0EqzvTIEw39gemZeZyu1Guf+h+9/bE+fvlD0Amcn741hBtnFoJIvxl/Ibp9adWd7R7V6T0+76nzQR55NBjzUNYAj7G3UajXnZZ477jf0Su4N6w3vjr09TMg2pPnt6uyx1tZOSbPwLsA/o1RkvTvjOTfIq5nXZPTs4m7861//zHz/8j/7oypWtxgwELRIVgzaMsKoQ1G/1YWZXJet4sexEVqjT8gaXwd6VlePUyMHBg0azZlr0pwTGRN8n5Cp2rSWi0cB4ILbnEuZMxJw0zHnYuUs+vl+ppts2Ez2oQCAajXHExYKNtjGyq5Nj6+YlestEcdSP2KHBbRpzXbm7Fk7NjYqa2U40+9/8L5sgCmKOCjJjrh96ys2PDIm2Pz5swnlC1GsAItjhfr611+z1tZGBmCazGO2QO4I7kWIcpV5Bs0vd2DFQskKByWF2h4bPW43blyychnnOWazFEIk2pPdxuHtcojg/0JFAvplmsMGvr3lgv/gRbNw5QQTaxB6kAHBKJaspb1T9qpbuzvSmhABcOv6NetqazGjYMplLLu3Y1mg4IaYdXV2yVDh8bPn9mzihdXHopZoI//GaTKiuBdFY9bS0GTtiRYrHByIFlE8LNnQ6IhdeOUVO3UaLV+9LczP28cff6wmjE2DTamGnvGns06dftmcYZnKAcLEb3xiUrTMEhSOEJbF9SpKmC4W5GJFAQHV0xlfUH60Njdbd0e7HXLg4FIVDWsKz7Qbk5ZXv3LHRof7LZ3cknvW2ChIUKvNzU7ZxNS4pr5sy7JEwAWptd2aW9qsCRpXBPEsUD/OibtWPHRmGPwmvHF5dVWHIhMal/reqKwVEDQedA4Eil8/UHYuo8KB9PkO8rF4n3rPSWemEAyIFsaHW5pfkD00VNaRoWEdlkRPMNmVvsezwa9RW2o5Zhqkexb6CoHMQ0tjswxp0+NQo0nTpN19sRo5Cg5QWTaBmpMj15dDFZrT8NCQdXR2qrhHc0eYa0dXu/X39WkAwevQuNGAUQwy2KDBg5LJAUXxzVQXyhC6TooERPl8fXIPamNeX8tGr4w3j/rFM83UWVbn7B1M4ZubRTl68uSJCqmB4RGLxRslqt/ZS9s2NMWKX/exo6fPYo2O9oHZzTZOUoReh1wAN4cJeTZMrMLhJgl743HuL45sRH4UNan3VTEQOZApCNpTngume2SdMSfIZpNWHw7a8bFRa26KqzljHeLWiKNoLEIuY8qSe9vKPGNyyYSS/CAmuKL/ykkTRD+uvbDWnOGKRmwBjQ+rFOScwoypNIgb2SlM+V3GIJQu2Ashce5d9IQLIUZbxH1HW7i2QrgmCFxeVvjYILOXFvaLojIyiaXh4zdbMQed6JJQLnFplB6s/iUN1bkk0uwRqE7RTHPnBk5kzcl1XjRQ16wIHPJQM5wUpTkGORMKXHFRCbAtZHrDHlSC0yp0TkHLojjXehiX46VhhYcgOZ2I16B5hlM8F8710ot54evLDPWgvBRk0c/zRKFOwc6AhuZMrEihfw41c00ZDm7u4OS6sbdT+JH5RcPrzjUvI632eWWC80XmGNfyJUr2ZVMQz61RLn3Qt+XOCHLm/fa02mrOFM7mNWDYxkuj4OnKPIdGh5C7y+WeK0/3LWo08oGgigT9t2BQyJk0T41xGYLMLS6oOYONAXLW0zdo/QPsSQlN6xmwsi+tbazr+RLCHQQ5K4lhofXrOeRSvPA9rCFZ2G9tiy7FlHlnL2VHVb+1tPdYd0+/zs2Z6RmtdzTO0XBEDSc/kyJWNE4JtR0dk1iEWnMr1k6I4a/3WdGbwcTxMuwYcLGvsU9F4zGxaPiVO6AB2NfAOBqOWntzu5w+ezvbpQN+8eyxUGvQwoPioS2tb5g/FLYbN2/Za2+8bpevXLLqUVHNWZ0Plo8bWCg37qhqW+TClY6stbPHYk2ttpVMqyElixFnzPfff18GH1jXnz51UqZCFOcUudQWDNzYtwnPxcAr0dQiKhYIGdQnZ8O9of8OBZC9Gdrb0ydPhQJcuXzNjo2Oqslj+j40PGgDQwNi7RAMjRU4r1EfCdvo2JiNjZ2QeQjxPB98+JEG4AmC6c1nqV0iaHIvB7AMYxmUnzl7RmcMz1qNdi8NfSjk0eu7FcOwsrKl94XWqJDPWh2Gcr6yDQ302N071+3kyRE7OipYqcR+W1CgMbbmPPoU3WhfMfvAGRnJCcOO7u5+a4g12dZWUg0a7BW0WQRAMxAANWOY7bRNF2x4aFiGFcurS1pDNJch5UfGVJyzHzBYp96CSQKt9t3fvKtajPtBli7nJYYlr1w7LwCDppjnnNwvnIwZErG/Y4DG4B5EHfkIRh9cb5DH5haavITWPAwrBg00uL/zO78rV++//4d/UJ3x3bfest9989vas37zm3fFQqIp4/OAoEGR39zZso8//8wWl5fsxPETygsDSGiMx3VmAEK8eP7Mtnc2BU5EwpiiYHSSU53OcJG9l5qApkP6Yg3rGARXbHVtXSYWhF/fvnNXOW2sHxpNagCtraOywAo02KnUrpAzbPivX79tobqomhCoupsbO6JoPnrEc5VX6HRjU1wxO9evkUfba2uEvS9hVmY6E58/e2Rrq4tWH/JZlBibaJ3192Ew12QXL5yzM2dOqw4FBWX4AyquYUo2Zw8fP5E7J6ZHO9tJuahDDw0FXf4daBoyBrR+vT29qll4zhg+I7khkqKZQVbQr0aM/YPPyxCLsxj3dtB5GaeVivJXYE+k7sJYjdxAKJhbOyuWy+0oImigHylF3Pb3MU5jqIkpFo2Zi+2RXtl8dpDft+2dbUlzyGz85JN3zfcv//IHVbQL0HwoTgmMpPmqjwQs3BC0UBgnqZJD0uoqalTQpMkgxA96hgkADZpDz5zOxVEdabw4ZJw1sJtGsgj4/6I3+lxTpwZNjZ07J0HOeErl9kcei+zoc/p7C4LaRIc1RJotubNv40/nrZCFz9xn/krMsqmKELRXLl22i69cVCFGyviv3vmVPXr8SAUj7+3EidP21a++bk2NrXb/wWN7+OCJ9ERAn1hiYvl549Y1a26OWL6UtwLmBvmsYgU2t9ZtfWNd0z8aNNk7+7Bpjap5PDF2ygYHe6x8dMCn13XiF7xrmjQOJKYb83Oz2sBmZ+Zsa2Nb3T4TIzYQprTcPDYU0IODYtHWN7csmy8odyXW1KTmYX152a5ev2pf++qr1tvVYdVi3iqFvFm5aEc474WZriXEyYVe8f7HH1k14LPhY6O69hTkR8VDi0ei1tPWYQM9fVYqFOTiuJPas7aODjt78YLcgSi4N9c37L333pX1LsUMqByTG2fl7rfxF+Nq7Ci8cSvSxtHY6DVnE7ayuqGw1fpog8fR91ku7/REFOBMVVkbrBOOXor5aLheh2e5VLCOVhyBTGgsTkQ3r1+xs2fGrHCQtK2NJWtsQBMVkykDph/oGSpVv3524RCddlR6AKx5Bwf7NV3CUWphcc5WVpcs0dIkfSEFtn3QTQAAIABJREFUpRqOnS2tYSiMTJShUWD5DD+7WvEJLSvksjIEYdPGsYzmjCysPBlxuYys1zEoaYRyEwops2dqfFJZeMfHjmuyRnORQkTvac5qZiCyqfdCpmnEvgj0dn+vNXMcONBX2aSZFFLciB5SLqu5QutY+9oafUtNSCRiQ8Mj0hJwcOMMlt3PWmdPh40MDenefTkcm6EC38PmxWehYGRqR/Nds+fHyhpKHvoIsor4dyZ2HDIcShTnfBb+O40Oh5uoSApMpqj1SxfAwTY0MmJ1bJLFsqhGG4SGF8sWjTdbW2e3xZtbVNiWPBpjluuNuVC5ZPwdpMgMzYoTiOPWyLqh2eK1RRms+K1crFgSy34KLAVNBq21Faqf31JpYgiqsvTFLpxGg+cKzdlgX48lmuPSVRTz6EEqavgpXh333zkyimoXxDq+SZQ3FzzpbJv5DVWQPZChD7EXrD2aCxUH9WGZBXCdoNVRpvL8gKBRjIP2CtWK1KsBooCA1gTNpcDwgH02ENQwAUSDgYxrztzQDA49dBEKXAprvaaXm6csKS9XC80PTnmgglw7Dq08mkMGbR5zAhQHpI3m3SE6IHF8z5E0PrJ89znqMs0ZLyhEjaYN/Zn2fI9eqAbPIcCOBej+Xf8TeuZo8jW7+tpQMOBRIGlMZcRCZiBdELRSgtXrCRbHetgZgrggau81yyCAjtoI7R5dCpRQdMmEzzNBhbaOIU4tMuILvZmnq8RghKzIGnJWC8WuBVG/NM1S7+EaNE93JsMlVpEcbJ0FvkZLLw1BPCMRmtpyWfef5ly0Rm/o4dR5UNGCQld4XmtrEFozVvrQlqEBQ1dcxImPbDt/wE6cOmMnTp6xUBjzrIrOahp6GAibO5vaW3DKxEyD9Y3UgMLUUYE571mPRzKcWV3ftOcvJm1qekYNKGjc6bOv2KlTZzV8fPjgvoYI5GqiN6dgxDERtFWoJdcAN0tZqGJq47cAInuuCRRSBhqaBDjaNPcWCiAIH6YvFG58VoZffBnNGZQ/viNSH7NEPKGL393eaum9HZt88UwDB5AXhoXbybSVqma9/f128fIlmSC0tcSdsUOgYmWQ70RCDSxDo6XVdSuUq9YzMGzxlnbb3EsJTWtubdVg6MHDBzYzOy0ac09Xpwrz3p4uFazZ/bTMx5img2Dhttje2mEnxk5ooJNJZWxr09UIDHA512gQ0Bx9/vlvFSB94+oNO3XihJUOXej40MiQ3ITRxMEagoLIcAIzGLR46HZonn/1q3cUcIwNeXdHl/mOqtKio7tWpmVzswpHmBKYizAI5Pljj9Q5gH5ThjggHAk5y+4l9+2zTz+3Tz/90A5AxIz9oGwD/Z129/ZVO3cW7RFD2AOhZwADhALTTGGg5gLauVNQV3EsTlg/uWYWtKmpWUunnSHI2ipa76TWAU59DMAYFpAd1tPbo2uBARRUfeiLMBfYU6DC7UlbDv3QnQMrSysKgYZyywKrr6sXSkLDODI2JIdDHB3Zw5QF62lNaZ5hmZSPSkLmOcsJJF/f3LCDYt6iDTGtwWL+0LY2duQcyHo9f/68JA2ffPKxmrPXX3/Nfvgnf6Lm8f333rMXL15Ye6uj47Mnce9A4qbmZjRoB727c+eOXbt2TbUWg4WZ6WmbnHihdeZ0mWRo4mroAAK2ChoMtGlom/ncXA9Albr6sC0vr8gplUYEgIOagr1R6LA3cONZQv8F1X9ra80+/+wz6+nptVdffd2Gh45bLlOwifEZm5tblGHK/NyChu2ET/f192rAOzwyqGfy2fMJ29nNWV/fiD43ObGPH9+zve1181UJlO60mzeuWrwhYt3/L1VvHht5mt73PcViFetisVhksXjfbHY3+z7m6Dl3Z3ZXs9rV7EpaSU4ce6UARiIDcYDEQYIEgYwAsSFYfwSGgxiBYskBEjn2KpIhWbL2mJmdo4+Zvg+ym92877su1l0VfL5v1cyGA2J6enhU/X6/932f7/N8j74eBa9TSywsUmPmZbyChnbv8Mgezj7RlJ7nZWtzx57OPhPgZB0xweK95rJ5SyZ6bGhwSHvBMiHb++Ta7mmvCzWaOjR3AG3oGNlHZ86cFt0T7SDumwxcAGmLy0uqs05Mn3DgrA0n6nUrltN24sSkDQ6Oms/LQIH+I9PmggzI0HoT28P5JVfLfE4MKzSFaPo++ODH5vkffveHdTZcUugRyWMX2tJaFzALtfvNh64c/RngrLVqHh/c6pIcHNE7IzrkwQegUXw0P5tujMo9aAgl2WPlAqbpmdxBGt09vo9Dxu21IpSIW+8yk1hgvDb49RGcxWIJiwQ7rVzw2OL8lqX28wJn3lq7rS2lrZDz2KVLl+2NN16zRE+X8qc+/PkHcupxxgh+uf+Aao9zJXvwYNZ2dg5EXzt9akZ5Y2RcDAz2KV5gbWPFdve3rVIvWXdPXBNDUt8pesXrh76p8OaADfQN2MgwIXTQK3AtIyvLic45gKA9PXr00L74/AubezKr/BY6s1A1oTbws+A053PYoUJ7iivnaGt317Z29qw1ELD+4WErVqv2fGHR0kcH9sabb9rX3n7TOiJBO9rZFkDrjISc+5lE+Aijk6IU/vSjD6yI4+E5jCASKuR2N7etVixZMt5tw/0DcnnDmhtbeV+gzQZHhu3UzClxfjG1+OKLz+327dt6eCm4AWjQ1ui4YArCCJsDlU4P4IwNnq4IQdpY7BZKVWnmAuGIVT2tlsuXlFmVLzI9c+BcpjHoGOU057FyoWBWr1p/b6/c6Dho0J+dOjlp1165aPFYwA521yybwZ0RugUb74GoEebxW6FUt3QW1z9MA3B57LPz58/b+bOnpctYWHxujx7dt2A4YCemJ0Td2t7dtrX1NW0CTC8RdSIWZ3qG1S2HJhMCArLTR4zFPTYw0C+dXIAskVzGcpm0QCUAjYIG9zGoB3OPZ0WpOH3qtDY6ANFh2oGzZoac044469+mPX5Th8bXNKdogC4KMJoKCPIBOWwY7hA119w4xvSCAGKnSWt2PWUhOzCoKRkdZ+icuUJWtEa6ZoA9NlZAFppCCl05jbW3u6K7EfTLWgDsuSmeswrmaKWBAejjuKV7yGbfNPzg9TBNFt0hHJHrKO+PvYPpK2AhxoS3BmWI0PZjO0hlLZXDRdZvkVintcc6NRGVbTIA9+jAKjU46C4EW2CkwlTK5TDiSEuGG1oHGj50pKvluqZnWDJDxaADya4HRdXf1mLp9L7W8NTkuCajFcBZsM36kgnrT6IZJGwcW34AT15ABHAGwFfjRuJsnDPbRM12TmzOil4GG7gG1jAVwWSlpGwjKEzw4Hn9THAoAun2sr8quL2GThh7aJeJRIHOvadggnIIPZJig+ZLqVCSbpdJvPj5TGqgmgP0qiaggVaH50KTMzEanAicQgQdAEAcAMnUjPeGfpLDvRlngNEJzwNAi4kxIJ5fKr0hdudUBUx7oDFCTRPQ476wrHHoBLB5dZ1EdyTrrGERT2HiXA6/spbXa2uCtKZTvc4U4ssc0AKc8bxK98g8jPw8XSOfKNt0A9UHZFrnhfvvQFm94sAf9HaKTfZjsmm2tzBmcFEbFKWOvugcFF2uH5NpwLjLG/pyctYIoXbmKDQq3c9X0xJtH41LFaNOfyYHx0ZotRkAzNEZm+DU0UWdng9QLpDC5LABzr6cpGlCSaccK31kAh4VeJ1dccXL0P1dWV+THkyitBavXbx02c6cu6Bn7PDIPX9M2Oic7x3saTrAfQOQkXmIDjEMLTaMHjJie9L+QPuHFeGxp89e2IOHj8RcwH78zbfe0TlLEXn9s89E82J6lcO06Cjl9vuGxIG1A1hzUR3ORRgAVvNUrd6C5AJ9hZu0sv9RGPPMcA6hL6cR0t2T0F5FYZnOZgQuuZZh7PwDUfN5Wi3Z3WH7O1u2rCgK9hZzBkRMljnf/W3SaF+4cM5mTk1aX7LLujrCYkSwbxH1wdm6ssGkLWgT0zPWMzhs6TyaLbNIjGZQQMX22tqKikvWFCCXPUY62CIUPiYTeWnwmOZQVJInBpCErkfmGw0WCk8sveOxuPQ1N2/eshuffmYvXblqF86dc4Hv5YJ195AHFbKNzTWBs1KlKLt2omhY7+hzmJTcvPm5tGfkSvYn+yybytq9u/dVfDZjWjg3Eomkwo8BAjSWnJlTQF/DLQNYsT8R9pzLle2DDz6yWzc/s0q5KHoa8o5kImbnZqZscnLYou0BZfB1dIQtGPaLRXFw5HTPTBrJEOM5kvt2/5BNnzgtCcr167dsfh7Dkzbb3NhV+LcCg+NdAlXUlXKUDIWlN4cJRrHN60YfR+MX2ibXmH2lM4bzX0SA+PpnNyx1mNZULtAWVNGOFrwVrwU/dHyaSi1qYOtsr5S070ajEYt1dlg0FtXeAqtpbWPdjtIpNRRg31TLHtvZPpBmDvomngXUT0zIYFHB9PrhD3+o6ef9e/fs/v17mo7yuqGPcoaTUbu6taUYKM5YgBmfTGORCWysrwtsrK4u2TqO1KW89fUnLRrFCMwZk0BLhkZMXQA4lZM6zQ9fmyazd+/cU9wGAJ7/Ua6W1eygjuvqjqs24N/Q/peX5+3h/Qdqdn/3u9+3V19+ww4Pc/bJxzfs2RxNxm05G2K0MzMzo/oIPRe+AGCG5y+W7Dhft+mTZ21oeEhmWrdufGyPH961fO7ITk2P2y996109I+ySNJE5Px49eiSDHzLluD4H6ZS9WF2WqywZimhZkRnRcOjqTFhfsl+NKtYPWXc0j6lJ2IeQAvD+o9QTHUhMHMuAaB+m/kg/CGsfGxuRqY6z3veqgfrs+TMBLAxOaErjwZHN7ZuntWyDg/3WHuH8CFo41CFH1u1Nptc0iPC8cHIvJpOwi2DcHKUPbXCg3/70T/+tef6vf/b7dbi+O3tYfm5bJnekyVgo0mbtsaD5ggiV81b14NZYllEI/41BCCCFDrQmZ3DhOYQbdugc+HI68bQInLHjAWCkO2sANLphTntGVonLihKDRQeJO3ToWrDAeKhYCFzg9nCHgqkD3qgd7OZtfycnWqO3HrUn9zZsYy1lZ8+ct/e+/Us2fXJKtr6PHj1Q0YPWhvwgnPgOD9JyA8IKH2fI06fO2htvvKkJEen2meyhwjSXVhZsc3vd/EGvnT0/Y+OTo19qbdzUz930UqFsA32DNj46IRv4ai2HB50KPQ4FutkPHzxQp4GFxxSKrjbdnHgsIR4qiJoOEM5CfFIEUHssraza9t6+xXuSNnHypGWOj+3F4qI2jm998xv2zttvijf/4ums5dNH1tfVae1BN3EqHBdtYuqUbWxu2/XPbym7DLfGk6dOqZB58Wze1haXLRoMWaKzy/KkvePch72szGIC1jtAyPOgbK/Jm3gyO6vCj84kPF4OAXI40Mq5TTsoQxC6VYAEupkbm5s6BABiZN5A1awYfGFs+6tWKJP7wxSEyAa61kF1NtUxRb5BwHWiW4UqXa/9vR0bG+m39771NTt3dsKy6W2bf3rfVlee2/7+tqZadN9aWoNWLKE5qNrWTsZSmYJ1dffZ5SuX7YryQjptZXXJbt26buVq0cbGhi0cwYEur4DCZogptEZ0Z5jHcBh0RDu1YRxnDyybOlCXamx0RBkx3H+A83HGZV5hUEJHmI7b+sqqLTxfEKVl5vSMC1hMH9lhGjckR1WUwU5jgkBnn4K+mWPkgnxxEXTFoYwOADKxDq1DQAfdX3IzODXZhOmqYYbDBE1AjwJYDqo1dUabbo9QCY+LZKVBBXAZdhxg0D7YjPh+Z6WM2BizHke7gtMvq285jqKDQdfB2kCEjGNrUeCDn8n7YtrGJseuiNMbtv7YAQPw+PkcWJg2tLa1CZjlmSQTAF6uWxp6HlSXtqAoj4AzusE4xO0fQCWBfkZYeEH0B4Lsa7VW2Wkne7ukB0Rf64TRGauWCZ+GaoyjlTNAYTrG4QNN4Tjvck+GhwYcXbVYUJh4MhG3rljUEt3k3sVdbELmSKAEAOME14Q8Y0LR5qYYgaA+xRBoGAMhFNc9C7Rpv2NdYZTCgYbNLtcKpyjoyRzyAKGjXE50cWhrygpr8+vQQufIswKND7CLthGwWS46103p19h/GzlqTn/TJvoktDAXr+WocxS0yjELBgScFPKh98Xzh37tWBOGukTIbNz8f5fPyLOFZlSJleiB/Jiv6E0LkDdpeDK8kKGFsx7mtX9lzEGzpuG+iLlNA9Q0wc1X4MyBHefIaHJs5edDh2+GULPPOYpSQM6MPKduJgU4cxpoAKHMQKQNqCnnBvOESKRDezEHPnlKNM3QRzadGV3GmXNIa2bXOTDlLPAdHa8ByhpaOelBORebbrWAszrOg4A2Z6dfw/nKyN5yBlpcI7e2HMXPRa80fk/D0VG67wbVUllROoehXzWmgQEosbAxYlapV22dkOMNHIDrFgiH7fXX37RTZ87Y3sGhLa/QmCpogg3NK8UkumEC0tOdUJium1ripBxxBe4aphXomrosEu201bVNm517pgJ75swFO3/hsiYVjx48tEcP7tsBpkE4ffI8FwomkgmgFU2jzkCaK85khkIVcOnxt5jHR0adcxblGrIfRWMd2u/QQgHEIu3tagZxfvHspyimq9CxwxaLdlo02GFBX8A62gPKBd3ZXJcWVfRHDEWoZdCIYrOfP7aeZLe9du2qvfX6qzY23K8YHEwUoE4pFy1XsFC008amTlpyaNRqNFoDIWn50LtRUGbSRzLw8dSJy8EU6Fj6/ZZWjNOKVoHG18gmJAcL63hfi0+ulqIhV0x0seWlVYFPNPgYhz24d9/evPaaXTh/Tk5z6OzbAn5lwGF3DosE0IkG7ey5c8qLgn2Cmy3adlyJx8cm1DBcfL5kH/zsA5uff65rRVMN8H3y5LSCr6enpwUiiRRiosLew1qQd4HWccDy+aqif+bmHltnlGfDZ+XisYUCXkt0d1h7pE1BvVjpDwz2Wlei09KZQ1vfXJU7JW6bnN0UtjRyyTk7ceKUpg8ffPCx3bv3SHs1NmaYdaGPhAoJ3RMKHZQ01gxyHUAVYIIzjjOKfYGYpIO9Q+2rly9fkRQFDeQHP/u5aKMED/M8b21uOcr87qYMNWDG8H5z2Yyljw71nKp5FfBZF6Al0W1dPV06izY2N2xrd8eyxALJ+S+iRiG1InsuND/cvtfX12zu6ZwaWt/81jdEVURacvv2F9Ifol0mb46p1tjEuNVavGJRcTZDp+MTOQE1kRs+tNjGxprduXPbtjbX9NwCHoknovmAhpCJa61ck2cBNbkzh6vIXZLJJHnArB+ojHsHRA9UBVIAkCdOnrBET7e0YTQuMVJh0PHt9963c2cvC4DeuHHH1le3bGVl3W7d+kLUVHSA7Is0C3B7xFa/1RewWt1vnXHovSG93rt3btmjB7c1oQacvf3Wa6rR8scZad149hgeQDVHjgGIzBbydnScsb1DGhwF2989sHQq66JxrFUu70wpYaWRdUfOHfXI8tKiYo2Yeo1PTFm+XLdnzxe1R0FzpK7p7e+1mdOnZKaGNIqmO9KXre0tMY1YA5NTU9JcEltQrGTNHzTVVTR9g0GkLn2i4754vmTVqkcYhtxFKKz8DrCNayYf28TEmP3xH/3v5lm6+1GdkfXi0oK9WHhu27ubVqmVLNIRtFhXu/kCLVYoZaxcO5alPsCsWEEEW1Q3IRDwSYfmAqodtZFCEWAGfYTDCXqEcs8oZTmAmJzR+QOcoYORJgK0ymFDh9QVpiw2znzGxaUKm1PBZev4g5pSxdoTVjw229vOWiQYt5Zauz2+t2XzTzZtcuKkffe737HLV6+o6EBDJCOJSkUUrI8//kTj28PDjG2u7wqojY5O2nd++bs2PjlmN25+Zrfv3BJITeeOLF/IaIoGOJuanlABBv3J2W0GZMNdzJdsYnzKrly6qsDaVm9Zo3u6+Ht7OwJkn3zysd29e1eFkw61SLvAIkLBTCprPn/IEj29siOlu434ktfMGHd9e8e6KejPnZcAmUIBis+3vvmuvfP1t61eLtnj+7ftaHfberviFmsP6QA5OkhbrCNhWzv7cmzkkBoaHbWXXn5Z1IrZx0/swe275m/xSn+Wy2RcEd4Z1Wukw8pEicKUjYiHk+BBOjRQ8piOUcg8fPhIHGO6U4hK5ajT7uiO0EVU+Oc57KuiqSE+hW5YVXyv+9SUJFdoHLgRFf4+tBM+FzCNxS8gZB/nqfShnZk5YT/4wXft6uUZ29tZthuffWDPZu9b6mhf9whzGK8XOkCLHRfMNraObO8wZ4nkgHSFUNUInFzfWLGPP/1I3bv+gaQlejjUmWpANXMTGO5zIIAbGO52MU3POHC2NpetmE/rdZ2YHLfeZEJTvUPMLgiDrEI1O5QpCDqKQ6IRNrcFXDno6NIgQN6TgQaA0hX0ong1SjueMyYBrAs2JyY+CtMMRwRkKQzpYkOhpdhnY8VJlIUvcEb3e39PRQr6L4o4KEByd/QzSYbXHlXRygZBZhQFqDaxQKDBy97Q5s+hALDk2lDEAmYoKNRoaRSRLsTSnCYxGBQ4BDzg1Mf/YO1gXMGmPzUJXbDThVlWoBbHBc64Lqh0s3niEKoKm/b6g3ZcKFsqe6znxR8KK8w83t1thXJJNFTAMDbBgLNUKmuZVMHqVa82S7pZdBIZFGiymsJWuKYiS0ZFHg7Pgp5XGAFoudjrOPySxELQNS3mraM9rCIjGglaVzxqA30J8fsxBmEK5mIG+JlQWKBtBrTPMdni+nNNuQ6iOR+gMz2Q2QLTKcT7gByAEUCNqSXggmvehbNnW9B2Dzg0D/U10HcA+Fq3hbwOHQCg6KabW5peUugC6N0hDAUT4xlAaU3rlecF4EJxK0otYKFaUdELJRcow2EFndFlvTXs8dnEPW7q5Aw6FKksECZTH9HtPALqNPE0zAeMYXDRaD5owqicN0dlb/696GwQ5TSJcq5WTYDWnEA5gykHfFhb2isagdLsn7xn9k/WEddKweytrdo3aT41rfR536KYsAHVyehD50KcQaf0pkwvKWTorqPFcQHv7nV9aZ/fAGdfmWM1gttccpOoMPwOd62gZrOLw+WHMsIE1CMDDcAQEyBALPIB9j6eG+nuNHms6znk73SvpJNrnqUOrCkrUTmHFMFuosR6p4HK5IxPinWKR6Yn7MndyV579xvftJHxCXv6bF77OY6OLmAZBguTV7TTVVHHWEuc4zxn/A4mGDTfkMzG4zhE+m1hcUV240Mj4/bSy69aKNxhTx4/sSePHilYOX14JGMRmgkYuPBJYcD6KWCRrcgJmgS4laIXDZkv6LeWNhfdo0mn1S3UiIOgIKcBSyOKaQmOy+ydTGPQm9HwRcfTE09YR7BDBhi+FrOF50/V7OP6Mu0AoAUj7RbrJki6Lo0PRdhrr79sv/5r37PpyQlN/dZX12UdXyzXzB+MWLSz27qSAxbtSlgb7s9d3ZbK5mTacefubQEYim2ajdubaMjWrFQ+tmgMzXCbHFYpehyllqYLpgeY+RS0XhG/AwYBElCdE9099ujRY1taWLDvvvdtO3liWuwHAqCrdUd73ZIMY0PTj+lTJ0VN5ExHnwPAoUgkQHf6xClFGX1x67b99V/9B+3BaNrYd/iEaUJBDchpxrFgKiEtqnJQXe3Hukmlc/bhhx8qA3QKo5BEp1VKsBTyVisXVNQXCllNRKC4JfsScgRkMrGxtS7NIgZFTLA435hu9fcPW6lUUywBWWBsI/F4QpEPsD8AL7Ozc9rDmGLAOoIFki/lbGx83MbHxlWsM/1mmoN5G8/Cq69eUw7awoslAUr0Sp2d3Ypu4tnF2ZDwZfZAGEKsamog6tFoOCSqO3Ur5w1mWOcunNVkGvMO4o8WlhaUXdmTHLDJyVNyl0QDdfIETpGDanYTZ4A5BYOB999/X+6Xd27fFtuLa8+5DfU02ddrZy9dkLaNc5hJElMgznc0UOwZRAnxM6FLPns2Z6EQWZQws8pqIPcmkxYMhFWHMD2kbpc2vdEw3d7ZF4DnPqMb5XmieQwwOjUzbVdfuiTAR1RRb7JbEp2hwTF76aVr1tHeZS+er9iTJ8/tOFuyxcUV+/jjT1XPYDePtp/69/Lli/arv/p9O3V6xrzesKVSOU2pXsw/s7m5R7a4MK/rOzE+ZOfOnLauRMwKx1lNX2lkbm1tqhbhuaO+h3YX6oi6PbWOTjynoQT/Ptw/0qQK4zNqHMVlYKbT0eHiAfJ5e+uNN+zMmQv28adf2P/7538h58/+vl5hARwmMSShwfzw4QNhEvaWvd0dm52bc+BsctLGx8d1fY9LKWttc6Zq2Od3xmDX9NmDB0/s/j3qY8wIh3UWM7RwRAGiawCEBZuenrJ/8b/9c/Pktu7X6WCvb22oc72ytiy7TlLIE8ku5UOhuTg82rXjAtkhHDAlGWNgChIItprXXzWTLo2uCReLotZZ6yOuoysjy2XlnjH+xoqYA9VZ7nO4QU0A1QrntvrN56eodnQNssDgJfP7KBxLhaJG5yTEpw6x8w1YOBi3YtZnK89zNvto07rjA/bOO+/a5csvSVjrjBCc0wxd34ePHohayAE092ReOUfT0zP2/q98XyLav/zrv7A/+/MfyUb71OkTZp6yJXo67fTMSVEesRC9f+++HRwQLBiQNSZc15lTZ+3VV16zSxfOWrwjYMmuDrmasVhId797j9DrdW2OOiz1nr1C1ejM2gKYCCQs0U3xizanrAdoaWlZCxyr1UuXr8j+mu+Hyvby1SuiWGXTR7b04pllDvdsoDdhoyMDmpzNzy9YoC1q9+4+tMUVHCCL6pSTYk83gfeAiQCFF9MEHb6yoiWjrEUHJKCBa1erI9ItKKIA0SmUEfjdUGDmZudtbnZFgGxgYEhdfopPHjiKZbpLdPop1uGzoz8jbwn7ZrIfgiGyvhBHFkUr4ZngAKIAo3PkqHsJ2Qpjzbt3sKVbVYHpAAAgAElEQVQg8L/7d/6WnT8/bbs7q/bg7i27c+u6rS2+MF9Li7WHo+ap++w4DxUmaJk8DloVGxgetXNnz1oi0aUO9OLSC7t9+5YdpvZFXYUbTXeITi3PKM+sM2gJWm/vYEPHh1HAoW1tLtn+3pYlEnE7e+qkNuts6tAO9nb0WjEzyecc4KXoA+gxUZoYn9AGiOvezv6uNkAOPQApnTX0LtBc5dpIyGc6Y5kUh4KjptHN7Ovt14bD/QGUtAUI9q40HI2CmvCyKbORAUTYYHiuNJGtY1ecVbFHHgxTAiYcdI+lC/K7QrkJuvgZUF0o1qAgQCuAUkDRQ7ezSacEiHBRXei0y8JzuWveLwMy6RgBOgAO5KYNDgypGYEWhffKtIfSnIOZjCJorF7cRCNR5eNhrU/Rg+YJDSM6TGiy5JZs7myrq4YJCtQ9q3qtVsZZs8X6+3v1ScMHTZoo02hRjl12ld6vwtGdOxz3n0NQGW7hdt1Dv4/nigPPZ52xkIBZf3+3tWMJXWJ/ApC7CQeUQuei6VOJzv2g68aBwt+zlpjQ0tFv5mUdHuyrWGW/Kh7nHYAsl3WfKSbYMwgNxa6ZewTvHmt07iUAgs4xawWQwuQtn80JhFFI8/qPs9hQA/S9coGUUQQgLICg2OljKWgpel3RhQlORW5qFAFN0EQBXStVzEc2oRpvbooqt9EGdRFARNHWtM1vZp8JdDkOu541DjhpuJrZYc4PxNnVQx1khtRwMZUYqfHBa5EegiZOCxk7rovvAptdVlnTBp+vaWrpAGYU4s6mviYdkwAf3fq2sPR4dK35WTAA2OegcTbpRbyWpsbaGWE11klTdy2nYc0ajXEQzQ6E8LBI+NTQzHyibnGAoyvktUJNamZzYrZVKBPK6zR3Cv+W/s+5FSofrzH91vPVDK1ugGUFyEbCyvuk4cMEgLWJjjgSbdf5sbt/YOubW8obOjF9yi5eoZkZtJ39fXv46LGKXabwOIe6yQj02IIm4ITIQhllgsKzhC4PQwYadZzfFMHEkWCw9dZbX7fxiROWL9bs5z//2GYfP1QTg/wi6IzIyFrJkzOiLSjAMNbJal+jfYf2MxjyuYZZm1/NSZ4CwJgiBogagdYdCkkfhXYTuj16Hf4fLoUU2TQgAJbxcNS6Qx021Nenc++zzz6RIx30Q/ZjrhVZikzm8+iTUmk7yqRtbHLSfvjbvy2KFuHQmDuxd3TE4gKgnd29VqljFULDqNeSfQNqSH7w4Uf213/z1zrLp6bGRX1ncgb9LJXak3X40CDObjQ0o2pgc1bQvKV5go7Pubwe6J7s7R2oFoB1gz4XivivvPcd60n0KMMTR2X2ZIAq006Kb+qyl195WU58gHPkBzR9eXYx7oJCub93YB/87CO57LGXTkxOCtj09vUKSHBG0ORine/t7Op8a645JuU8k/zOrb1Nu3Pnc5lgXb18ycZGh+TYmM+ldS5ubqzZ/v6OzohkX9I6451yvltdW5ORBnrWZuQKdFnOOpr2aIZwFaQVEwow1euy/oFBAXimKbh/sl9TKLMvhqJBK9VKog2roRqI2Pr6tiKPKI4BdSdPndT3zD19al/cvisXSHLnkLzgtJc6TNnW5oaABXsxNY2aBQEM6rqsO96ppq5z343ZlcuXFL1E05ev/fzzz1XUdyWT9vK1a9aV6HHDC1+bzhhAMvcVAM+/L166YqdOnZZ2//HjJxYIErZcs/lnz80f8Nnk9JiNToxINuIMZUKiX3LfdT75/QJUPAOAmGY2GVNk1qtc0hvSGSZl6PNp6jJdg2XG66H+BEDwc8EH0hz6PfbyKxfta19/08LtmHJk1NyH0VHIl21gYMRavUG7eeO27e5A/yZrDLnIrJq8ABj23wcP79uFC+ftl3/5PWXX5Y/L9nx+wR4/emIPHj2wp8+e6XdSO7Am0GBNTo2JokmmLO6fvlaPaJqpowMnd4pErSNOvdrmaK7hqJoEi0urCifn+ZfDYyDgWmU0TQN+1TZIOn7nd35bxjL/6v/8N/Y3f/Oh9jRojBcvnrPRsSENoWAWQoH0B/zS+y28WLAHDx7q7MRkhOw7zvNMbt8CYY9kUbwuGFfQK3GOXFxYsVisS5NG7gX3m/2L/ZSzCAzWneiyf/XH/4d5Ht360zrUHkZqoi6kU3ZMcLOvRZTFcqUoymM2e2TlSl5gzNeGGxrZNYz9CtbiK+vT01qXlS2bgDroyhVGxAtQa1VuFouKdGwOKJk2NkJPsdB3DyvCeIo6RMwAKg5NuvBYrrpQWA4JkC/Cyly2JF4n4GN/p2TL8znbXMlbPNZnM6fP28jQuDIG2PBwrxno79G2zrgW0eTD+w/1YGChTdHNeLvF57Xb9z63u/e+sK3tDWtr81p3ImonT03pRoEZb926aR99+JltbCCUdba/9ZpXPHEe6tGhATsxPmAnp8aUNwGfnMnk0vKSNn4KkWZ2WWe8WzxZbMILxYomM3RW6PbSCWcROJvysJ2ZOaeF2xQS9iWTKqgj4YAmNIe723p4B3q7ZekODYmA7LXVHXvyZF6OevC52fiheSFUVVGQofDKSUtHt21kaMAG+voEXOhscoAxSaDYYIpZKuPwWVCxyUO/tr5pz54t2crKkZwJO+Nw/V2wNj8jFMHSOCBOLoUjRfg6+rNCRZz9QrGsSRTdVgw81I0n40p5eVARShKwUxB1Yokfa7dqpWATUyP2+usv2+TUsJVLWXv65IE9BGTt7Fhqb192yXJYrLdaNJY0aw0pvwYjiQny4fp6dKAwar9z5wvRKiLtQQmpE8mEJj88z0fptA5EFhqb58zpswJZz58/s7W1F7ayvKDJyfSJSevp6rTCcUaFB92e40zK2edvb+u+oWOhI4mGiGsEEEBzljlmHeal48LqWV1TohpSgLKsJgOIxbOpjDr8gJrx0XH9PNYtlu/9gz0uz0TUOjd55Zohtmej5uCELkqnWcYq5Ny1eOUopSknwmrMJaBq0JESy6im5xXAgxFOWzBoPckeFcQCaRn0ONua+PB7OXikOcXAooIOq9iwA6ZJwuSp6Oz3j44EzihA+nsHVLdDKUG4S0A3VKtkb5+osxSR/H4MFDArQAdylMnIatmHBX9fv4UjHdLtQd8laL4kap1HwKxSgB7bqoZDdyIuYx9HW0CblhfwYPonUwl1r50LOgcdOhdcWGnycE1bPGimoJLWZT4zOgLlt8+iEdZgSWsO8ws5YsoG3+1XHKKsIfZW2bgz1WyYZKBBED3O67Hd7R2tQ03eFKDsaIAUMmgWuV880zRVOHQotOKJboERbPhZ4zxn/M4iWsCicyqsamJW0CfXnz2a7+cDyhiFq5gMGEn4KXpN1FIODQoPDFxoKjVNOmTjTvQAOZEaeDhw5txGHfiiwOL1OuN3KczcZO3L3CoHNhyb0oU6NxiS+jv3325+/JX5h5uo6acx7UKDJd2ax+WbafoHoEPT1gzVdhMr5/zYMBXRJK4BzpRFCVhDWxLSfsRa454MDw2JOgMo4fqyF38FzpoRMm6KxjUVsK1xHji3RVze+JRRjcAkawqaP5NxvwXawmJKsC5SqQPttYSl44imEBtiWMrOYAZ6KdMfAKE0uV+GU3OuOgMVArCbkzMsvL1+mqJlne80O5gyYyZDB5+G39bOrnUlktJpT5yY1mtkKjv//Lm9WFhU0xFwyvsBcOLujAkC2iVcAdETS1PdONM16TkuqOtOEw47+Ndee8NinV22uX1gX9y+Yy+ePzM4eod7u1rrgDOAWUvdK+oaUzMAGhRaoi+wMQegsXaMnDdps112IhM9Hlb2pPZoRACa2qFvwO0dPOOEB/OBPTb7X8DTaj2RmPXGuwTaPrt+3fb2d1VosSY5a6AP0/Dx+Hy2s7dvi6tr1tPfb//x3/67duWll/UcbKytiBXQ1dVjE9AZ+watXPGIdk3MR0esS/vghx/93P7sz//M5uefqoAfHx+RSyNOwUcHO1arOh0OzRf2ZqiZnC+Jnh5R0NhTs9ljezI3Zzdvfa5Gwflz50U5xA3vYG/fvv7W1y0cDMtRGXdNRRDxTB25iBGuxcuvvGKjY6NqmEPLWlri/rYoe214aNhWV9btow9/LhMXmja4NAN0EtLhxxwFGm1fuaJ9CjoqGibOJs5o9LZ7B7v2YumpbW6tikJ+6cJ5GZ+QVQqjhCYyNH/qOMC3nL19fk0rKKSZWiowPRTU/gFdmaIbgAbwR0OvuKUapjdonNvV1ACc0KDizIYySMZZG1pgf4sManASbG/vtGy2qN8D/U3gtw1nyLymreubm6K3Y3fO2hzoH3GU5o1NW1/DYGzLZWmqaeW1Dhx5iaXIpu1wf1csgXGMWJI9NjE+qjN1/tlTe/rsqQXbwzY9c8r6BvqVn8o1Y9LDunHRAVlN79B+TU+flHSCCAp0YDAbmLYT6t3dF5N2+vTMaeXl8YHTN7IdudZ6vVqTi4uLAlfsxzSYmCTSHICyVynXlfGLOd32zrqmNqGwc0531v09AhZuIgdg3rZ4vN1euXbZXn7lkmri9Y01NffRIu7s7Ot7qMVv334gamObLyRDkBcvFjQ1I/OTRh15nNeuvWpXX7oicEmnZX1tU88cAHV5ZVUOsjAUyD0dGByw06dP2u7Opm1vr1lrS80iYRpTRUunGrmgXr9F27tkqQ+lkfo5HIna1vaO6jbXEKuoacz0nWe7iJGWz2cXL1+03/zN37Dl5Q370b/9S3v86Jnohl1dGO7EJXGBJYh2khqZmoDp5OrKmj24/0B7DTIqgsTZ73MFvBpqGuKIWeejwd9qz5/jDFmQYSCDESa36FDZuwCuMGpotHDe/ss/+pfm+b//8B/VKdTpGDGq4xQEqGVyaYnTQNWbO+sy/uDmtUeDshZlilUpF6xUOTbzYg5SEjjTmBGRu8S6DXAGzYSix4+ltFtYjOjhujZNQpBfqAsmt0LoYyHn9ig3k5LVmzb/HqYsVAKmzYpFlOwZtDZ/xDZW07Y8n7bMIdSFQetLDpm/FWtPHHwSLvxxekpdD19rTVqi1ZVVAQWOBmgEuPDhnLJ/tG+p9IE9fHzf5p/NWneiw07PTMteG37o3bu37eOff6rFA6+Um6DpmVHYwGMPWzwasPMzJ8XNJ5eChY2wmgcjAoUMPUcobD29fSoG4H9n5BTXJndAKBs8DNwsCjvCkFm08KmhNNIBh3bDxCSEKQujdRzjamXr6e6wfrK2WkzuTvfuPLalxVUdmhzuuE9y7XGR4gGlu4KNJ5lrXFwCdgcHBiTUr5aKKmjorEMHw9UTkS0bD4sNO14evMWlddvfK6pugo5Al5YivaMDeknMAiG+H31ASEWOOhrFqh0cYmFOx4dF09YwJYCi5yZWFON0tgiOhvJDltm5s6etIxpSILo/0GKRiN+sXrSFZ0/s2eMHVi8V7WB71yIBaAh0SALWPzhukXiPZfIlPDTFoebe8No4vJ/MPbL19WUZhCCmBpzBRYZrTMH/4sWinstvfONb9u6731IhdP/+XZudvW+PH93XxGR8dNgG+5MCypmjA9EaoZbCy2Zz53keHh51/Gd/m+N7M0XFmrriKFgUkABeZWKVKra3s6dPph+pIzSEJcORDicnqBoc0OlMWkGep3HB8nPdnOaJgl6unEeH0oxBQ5F4PvSVmQSdNCy2FRJdKVsUdym5FrlAWYofABrFCFk5CO/pSFPINDuwuCThQFiulFVcUMwBqgH9HAi8xvHxMSEeigWaGU2TEhoxvT192uSgWRBNQfGBJmJgcMh6+wfUYdrY2pZzHE0FiiYKy7XNbU3U6EpG2mPSikAzYtJGccJEtlqqW7lAuG1AhRH0DCZn2kRa3PWnAFZEA/Q4Tc5cJiNrg4YT8h/0Cc4uniKYzMKSdUSDciAbG+233p64tYcCMs2QhTtRB6WygDHAMNGTEDirKXkPfWVZr5E1wSSNT8AZIH5/d0+0DmzL0VwCphRej3C74V6m4F5MiVq91tHZqftCQcthTpHi9FxQofjehs6sWBL4F1uhXtfUkwkYBzLUF+45+wtCf0ePo3HQyLkjQ7FhRAGw1AALqlUJcObMOgQC0ZTJYRFg1rDWb0zIHChzNDz3892HC5tuALFfCATT3/3CNM1RJx2gan6/a+ApeNCF1wtZi+in84T/lj0/npANGuSXkze+VzRCF+YMnoJaTjFHgcPBOTI8rOKGt4u7IM/5V0C+wRBpgFq5cqKlbbg+OnBWtzqRKpqeATKZqNF4JE4gYME2miIY0mTFEOBcRcDf0dlhNS+d9ZTWLZcLoylNtKH/N6z1Ab8yGEH/h6FLizNzYV3TfAu1B61cc8H1nDkdsU4xL6BQEux+lMpY/+CQnTl3TgCKQ4P1M0cu5eKyrhnnFOuTvYRrDYV7aHhQxTX6HfZ5igtiLXASZP2in6bJBH17ZGRMjIil1U1bWFiU8B+9DlMUzjGeacBZvULzhoDrkiip0icqUxV3xpqMQOQo2ka9QvHTqjXAOoLCCDjj2ec+AB4BFHKFhS0SDqtDLTOamlkiErNYKKJz+cbNGzqTeO5pMMnEjExBjDPaAra8vmEvllatf3jIfv0Hv2EXr7yk/RLdEeCM6AEmg8mBEZlclY5hEvll2sM5e//BA/vpBz+zL764aen0oSIIksluNaty2ZTVa0VLEuwbhjbfJlYCk3yK2jHiRCIRmdIQcHzjxk0VruiVeU9MV5iAX3v5mhq6iwuLAqQ0FHiuYTtwjZgsjk9M6NzjeommSzh4pSxDCejkxAlxlnP/+Z2cf4QfQ6dz+WYencU0EraxXU+ltJcztZZ7MCyQ3S1bXJ23QjFria5O6+1JWKANN2ufon34M05E7DsARGl8NRU8VC3Ba6NGQevKXgFTBDdsaiJo3RhxURux17HOuF7cA/JJWSM0Vpkq8X7RG+YrJUthDFb3St7R6guqDgKksHcQuQKg5H7G4nEZf8GkOjzIWigUVU3Hnvz40UN7Nv9U+wQupYBHahkAGo6UO9ubcnPkfSIBmZwc13VFTrCxuW6tAZ8NDA/Z4DA6fAxZyAiF2u7yJsU+mnuqpskrL79qly5dsYWlZfvgZx+K6TRz+rTl8hnb3FmxcrUgt0c+ed6JMGJ9s4+73LyKpjAYQ3GWQZNk6snexXWm7sLOnbN5e2fDDg52lTfX15eUyQysHWphalGmcIAzsumuvHRBZi7FUk5ZpOwL5IqhKeNa0WhaXFiVuRY9urXVTdXpPKvcD6431+/dd79ug0ODqg+ODlIywaEZwZoDjzx7/kJNHNYkrxsKda1aklwomehUcxRgxifMLnKR2/wMQTICPYAzhh40h5A2wNwTOCNEuxMTsVZ5IATDQXv//V+x9977Jbt395H9yZ/8O9vbZUBB84szDZdKJ+FiAKKGtTIdo2qOPn74RGY9Y2MTNjV5QgOIltaKRaI+87Vx5vAch6XDpPHBBPzk9GmLx7tkenb//gPtYWfOnlHTiLVN3fajH/3IPH/wj/7zOl0KNjFQLBQI+NkISF8sztvi8oKsWPsGevRJThAZQdxIJll1T9lq9ZxV63l1B1lUFBk41DSpHgA1HFAAZwAwpmds3E1w5oBa0/PfTdDCQTapxgiyRueX30MIKL8DM4Oqxttcb8BZoC1iO5s5W1/KWfbIYz3dw9bfO2qF46rt7qSsu4vO4CU9pFz0cIjufqsuBAGjZGQ03VNkbtDK4Ve3F7j4PbxntZozCCBqgOgBxueg3oUXyxLrMvEr4zZY9aizQ4ezWsza1ITrovBQQBOgo+8PBCRkxMQAugidTCgLTBmYMkJf4uZRfCjHqs2vh42vZTyKUJsOA4cMjk24GDLtgOpXKRE6W5LVN90F8okoeB/cfazuBpsrtATCSOlC0dXjXqCJYwy+8OK5wATAjpE1QBadEB0MwhixFMf2F+pcTzIhcDb/fEEdn9W1LUsdMfL3W2sr985ZHLPg+wd6lYnXpOxAvWKTwASFBcViRhzKgj4m7LgVkW1IDzOvkWuFVpC66+qVy/bO19+yoYFeK1aO7Si1a5UyurC0wNnS/Jz5AAF7hGoyfUIb5bW+oTHr7h20bLFiKekFCWilM9Mv0Lkprruz3cV5CdDGAc9Gurq2bg8ePpbV8Ztvvm3f+eVfUZFDcOKtW5/Y5zc/s52tDV23kaFBBSdio49TI+51xCY4nWFdNq7JZK9G6nTLKMjKKkJcgSvaYRCreqc73N/ZV0iicxaE8hiwoN/Zq0NjQbQNiKcInDlzQtMAwAaddQ5vaKwUIGis2LQBHOjJAB3KyUInCgChKCkVLR7D7ATrdiiR0E6xZkZo78LJA6GgnTl7VoCLQoZDgEJWhX6DC09RKN1IqaCCls1s5tQp/Q4OOoXTl7C2zen94J7KuudZJXuG4oJNOoY+JNlv6WxWk7MCB7W3VRM0aLGr6xtyliObCI0IjR8ZiBTQjeGYWLMyXdAa4nNcJiMKimQdU+By3ylO6Pzzb027qkQUlNRBb3YS6ehj/OOMJaC406HkXhCfQF7dgD7h4LMW0X9B+aHrS1eb+9jX26s1pDETEU6a1sAIMD3jND9wgSKrjE8cPpX/VEejh+3xsf5M0c0hSEPIgaGqTC6YaLJ3cU05ODj4AGVUswptrnAdGiHTXq+m8keNHDq6gVwbGnTk78lt02OaKogSlklrL9KehBsloJLsQABQBa2QcxaV/gsYI71Zg6bYsJxm8QpsNcwrvnIzdEBNlD2BjiY6c4juq+mQ2w+d7sqBM/e1imOWyYJziHAB8Y0QM02xBNRkse+mbXy6r0OM7e67fiYgyxdUE4DJGb+vt69PAaMU7hSSNAoEABruiJpked0EjT8DlnS2KSH1K2CGNT7nIEWip4U9MmwtHiahfonzKa5wG4XuR55eR1eH1b01XXsAhgNnrWp8OtDaoH06Fy03GeSetMB4cYHgrMOunrgVKyWBKJ63SHvUgY6GfT7U8oGhYevt67dCqSJnWpo79+7fV0OKa0JBTOHHXsh51BmPaQoN/Qd6HN1odI4UQ4AzOsW4AUNJU95aq9/2D9OKw+AMlBFIMW+7O1tWoCHZ0qomZ61sVsxT5Lv1L3qsjwgUyBRVqxrFEmANE5uIa3DxTKBnbTQXRPv2mKh60OXYl7i/LruoTXA92Oq3RCRq7W1BW15eVjQMEzf2Qd4vk2x+hyIFanVbWluzVDZvl65etXe+8S0bHCHTCHMBoko4S9qsr3/Qkn1D1hrAJbfFPLzoFp/WMvXC7NM5u3nzht2/f0csByhxdODZT4iRiEQwCmI/JpuKgrMuLdTk1AkxLABkz+ZfOC1gOiPaJtMf6G/Jnl57/dXXNSVfWFjQNR8ZHdVa5VznPvEzeB6IUeAaqiG7DSsqK4DTDFzX1JXsU+qTZI+ef3StNMXY07mm6J8xOKOJVK8QFOxyC1lLSAO2d9eAVeal2Z9D93uomoSzsb8/KW0twGBjY91SaSbRVTkHQtWmKSanbo+L9WBah3SEphGTLhqkNJ1477xmmqfsAQBDakMaB8g9AAPQdaG/84wzCYtEYmoCU2dwrrGX0PwgHoma9cLFS8rs2ts7svv3oIvmxJZBu3sTI7eH97SvA86oiQhhx2CDyRl7tEzAchnR5Qf7+21ocEANTxgr/mCbxXs4z3rUwMTQhfVBE5IYF2q6ubl5TbfffPMtO3/+oiQpP/nJT/V3L7/8kg0ND9iDx7cF0iYnJwSeAVw8w+y/1I4y3FJ9tecclkslUVKRUPBnQD4eB0wI9TXb67axuSpW2uQU9u9DToNdI1C6XRO5w6N9GxkdsCtXz2lQsX9As/q51h7uq0zNoGcDRgB+NEWXl9bs3r0H2o+w0XeRS2FRPt9++y3tt0yKFl8sqLHEfjEyOi4AztDjL/7y39vnn9/WXkctQtbZ1SuXbHxsyEoFWF4HVmVApDoiLxYWABdwBoUVqjHPFGtJgx7HCXfPRShkC8uLqmH+k7/zt0Wz/PGPP7Q//qN/LVfFAKZaeF0U0bbTvPQJGJIZ6XTd1Ko1W8GldWVNGj6a7ujM4t0R6+ntaDD90O6jJ2W4sKeste7uHq1zmqjkq1Fj4GLJerxx44aeX7LjPH/we79bpyhh0Yq/Sk5DLmNLy4v2ZO6xLS2/UAbF8MiA9Q/1WiCEMNkFVesgbWGzPLZKjTfhdAPSGMhNCWtkOs8u7wzHGj5lDOJqBgE16QIanUu5bXkZYbMIAQPQUqBA0tVEv+GE4xQbAKpKCapCXJOzQs7saLdiOxs5S3QN2dTkWTvO1ez5s1Xr6e63a9del4EChVm0PahxJZ05Dord3T116tik2OQ57ClMAGJo1Ogu4IDD4enseFvVeXr27LltbwEOeCd0FtmkcEsrySQCFzceACYhdGMZ3UMT6e3vl84n2hGTgxICUrimXYm4xeOd+rM2f2gqyo7zWTpNt+KpOLwUWiemTypAmA4kFxSmu1XLjlYF7bSQEyeXIOClhRWBUH4e95qDGK42BxaHF4sbi/+ns09sb2fbOqIUae0KnaWjx9QD2180cJjGpNI4NcZ0fxcWlmx1ZUOBgulU0aLtceWBodFiYQF+RkYGVZTC26WLyQEI2IDGCaWT68dBhgCdTj2Tt3is2+kVCaVWjhV0Fa/c/S5dPGcjwwMWiqAxoSAsWTq9a8svntrO+oq1YJd7lJIbF3KebK4oPUDPwLCVai12hO5GQCIk7QTBfwQ1mqdi7R0RUVFpVAAqKEYoOB49emK7u/vqkrz22ps2MTklasOj+7ft+vWPbf7pnA4gABoBilXG5lC16nXZ2mLuwKKkq6dwR5nT7IhjzyQFLYXT3aBDocjziSaWTbPpEyRZkAaNoFAyWJgKOKMJZ2LBxG98ckRZGwALrhUgDCMWDmGE+/z8pvaL9yWH1YapAR1xDqvuzpgcAJnosJmzNtlA0AHQbaIAvXr1qkTkFJRr6+uilfD6KMYfKasAACAASURBVFS4txRyfB/dIIpLHK7IDsSGW66puZxzeUQ7hyted48r4Hb3dXjwwTQ5rHy5mETrrAOeB8A7NKOllTXRHQFq6M7IacE0BPBGHgyHPo5NNE0CfoJHsf8NNSZmUGUokjGGIA/Gr6JAJimlomhFCIW5NoBfNVyURg94ZooGmKLQLikoE2A2fWJc0zMMNOTSWSwITKGtAzDB+UfLC9ddRWKr11HpKEBpagWgg7eKarK3syPdmbrHdbNs2hXozIIAZ1D2mhx6qpiKQBHgxjktcl+cfq9kFbIYVaxDWfWJ+gfRMJNOCfRTbLDXQIEDlGPyA1Djg4kohR1TU0TvPAdye2yYbMjDkbWr/dyBM43smsHLsuZvTtAcOJOBhqZZvwjEmhTGL4dpX1IXnQ5QyVcO0FYaQKrphtjIxwTUqBXtZnFfTtBkRiUaIWDGTZnYB537ocv/4WdydusZa8X06FiaM6bGFKmElkprU6uJok5epqaojUwzmYDIRt/RsDUfFBiT9Yj+YY1D1yYnkUl+KNhp1QpFkgvaxd6bCRm02WhHWE7BgBECelmHTAUpPpt5oM3A6SaNU9E03FuvT00tnhNn/hGzXDFv2zvbKlKZOMHcCJI1GQxLCw44oyBfWdtQ5hlFF468NKXUKAsyJQg7JgGmCF4anDAg9gU8mvRSbj9NFowqKLKYggFmaXZAX8cICuDIOQq1bXtzQ+wCnkhuX70Cfagu3RnvmXPY2ZjzMquiODrSrHPYlHGS9jGmiY5aKlpuW5uNT7iJE3sNz6ujafMU1a0jFLEkjny+NoEZp9siL4vJqd8C4ZCmi4Bppi5be7vW2d1j33zv23b+4mUFdgtIyewKZkmLxTAD6U5aEL0LGUQtaGOdjgQ9FcyPx48f2o0bn0lrBthP9nRbRzSsZjGTa9fgMDXteDEATFyVAVZMe6Bprayuia7GpIEcJvaqq5evKueMxtbTuTldB8AZ7xuXSF4DZzVNeApTwCzXl7qH6RdPqWtm0ajvVIHeP4DuukdggucIgEuDLNHdrfqLfeoAM5R8XuAMRoaM0vIZOzjcksEbDSX07DQug3IzHpbrLeZAMCikixN4KkmzyMROa1NGci5ehMY0Exo1QHAgbfgRcK24LspYbXEUfab2NCXR9VJ3MdGsezAqIY+NMPY2q1Q9Wh88RaxZqLNbO+vS5p09f84uXrhsmcyx3bp5Vzlq1JcU0RhZEPatCRXa4VDQYtF2ATTeJ/EqUOX393ZlLhMOBaVNcs6tdQtGQqot2GdhLNGgpQ4DYGI88vDBY3uKrszfZidPnlbswerquibNyCBwZRyfGLXt/XUNSJQZ6qMuTGs/4oM12jQNY69UUzeXE5Cn5nAxLhg6tVgmfSwvBCQde/vbarxDY+3r7ROriYlQM5MTac3YxJC9/PJFi3e12/7BjnwnaKB0d9EgjqrRjlYNoEau7o0bn9snH3+q93f69Gntn9ATL1w8b6dOn5TJyicf/1wgP9gWtO5E0kZGx8QQy+UL9uMf/1RxDE2zEq7vhfNn5K/AsIb4ms6OdoFizGD29g5VT3LuUTPQhDo4IPKqJGYgNSTPmYsJiNv27o4Njwzb3/qPfkvn3Z/8yY/s//nX/86s7tO5i5NqoQhjgcaPXzUx9SLAm/OUvYe67PnzRUunMqI2AzyHR3ttYAiWDMMfNxWF2sg6PTqktvHIX4L15AyWYOt4tKYZ+OD6+PnnN83zv/xP/6AO31Y80y6Xi6HJ0NaGpkbcOEBXvCtqHV3t1hbE0AFdGVRFwoLzVjO0Gy7Ams2NDgSHCA++8n3YFBsdIQIbm+CsaZnfdAYDkXJYYlXOKJDJDgtS1QnZJrKlx+XLdQxZYKUSoIgDNWitLSGrFf22trhn0fakzZy6bMV8iz2dXbH+vlF75+1v6BDBHh1wBjVpbW1Z5h4Ul0xL0BcoNHlzy27f+UK/G1QLMENwqsPT2yKUD9h5/JjQZVznPJr2YVtM0UxGUa1SEA2FTiSuQhzMPEBMX3p6e61H1tiOO4wD5Nj4sHXGWbguo4rCGRctmWTkCgIHP/vZhwr3Q7z7xutvKvyOIs5rdW1+UBsBBXRwEE/iCIUrT74BzCg6KEChPJARgV6JjhwToCePH9vy4qIdHezJdYa8GYKzR0dG7Ny5M9LskYdHYPPO7rYFQ22i2KAt2NxEOHpglVKLdcV75WrIAYNWBdON3v6k9IvibOugbJN4nNE6YlJxyM2rMEGXWxKz/r4BHRR8HZs4IIPiA0DU003GS491JwCyHSqU06k9299Ztyp2z9WKZQ6OzN/iU4cIV85ge0y0E48/YNlCUdROrjMbBlatWLCjs0SThB4AMAndkQ2IQwMu9ObGlnlafDZIJt7pM3bixIQVjtN27+4X9vDeXTklYrNO5AD0Nmgc0B/YsClkODRPnJjSZslhTdeT64+TlrRNygxwxaMXqg9d+EpVNB80L3TGySihSJfFdCNfikkkxfPgcJ8NDPWrKIca40KKSwKGdGaaBgvOGa9Vm1bT+EMThVpVkzMOHgptpm78PfsD37+4tKQJ05XLV8Sb5rWjNeO10YGliw4Y4z1wcPRC6S1DS67axNiYCjvupSZD1Zp0dbhKxjriWjccUhQAdI85HELhqEAX9NauroToe1CnVtc2bG1jU0ANcxDlbVmLOqUYGjA5297dE6UX6nNHe6eMALivDC+gfgJmNXFBxsJ0H8pFzU2weS9spnzQJaOoDwfCCnCGYh2N4tgZtFoV6mHdxkYH7NT0hHXF2wXQac4w+QIIMTmk0w1QDoRpPAWVbcekzP2+kgp69F1cM1ygKGgoWphat2F7XSyKJtnU/UCDoztOcwU6I3mtrGs+WFvqkB4d6WccZ7JyWCQ8ORQI6DWhZTsCBO5iWkMQuF/7Hpoc/s05wD3EDprXD9XbufASvu4yyGTmUSO/0SUnA85kpMJHg0rJ14qyCGj0OLt5TZxk2uFcBfn4EoB99Vd67r6aDjnzEDe1+2pyJnpmA5wRXwD1xZmBoMtras48Evg3wRlMAU0UG3rKL7PQGuATWqvAuUxiSnrfMBk40NHxUewAVp3HlXMblktdwxhEEzol1LogaRqLFegxvJ8WJl9Ba20NWSjUafkcocnoAHHR5KDGaMRjoaBftBj0veT2uWvEz3QAmDNQJlcN3Z3mkbq+rpHH/oG9PVMPX8Bv6WNHSeZ8VZ5PtMPRg0Nh0cfRSQNEHj2etb0DJoY1aXBolGC7zvtkLyZ+BFCxu7sjkMO6h/ZEYcExzZk22E9+U4/O72yGyIw9GdNsbe9ZsYL7ZquofZnUke3vbmsaAzgj0gLzHiadRD9QvHDtyF1leuZt5fphO4+rb117Ex9ypo3FnJ7Q4xFI4O+4X/x3c9/j7/U10JKCYRvsTpqv7rHZuVlRjJjkUOBTs8DUIAuM33OQSqlYnD49Y9/5HoZh45bOHQvAQttlQgqARfMKtToQilirn/iWiu0fHim0lkk2zRWcWakjFl7Ma2KDyQt0qa54zLq7XZg39QHXnqbCzMxpOz1zRnTHZgTRwdGRPZ17Jic/ri1A6vvvf8+GB0blHvnw4UOtHai47NU0dHHCBYARLiz3XNyTM2k1B3meXSO4piYY63/65EnVBzjVcS9bfK06r2jy9SSgKWKCVnZNo0xWa4D9jX0G44Z0dl9NU7Sza6srtr+7I53W0GCfDfT3CchQd7KO+P0ADJw+oV9yz3iuab7zbALMaEKyxqDAM4GRWZaP6azL9gSUySpepjU1XUeBp1iXdXYmLUhsQrC90ah1rAoxVNCkeWqa9sEYg77JtJJ+95NHT21ldVP6Xij0ADS01TzzvE+ab/xu3DdhS3D/+N3rqyuaKgHYnKMxdOOqhSNkDHZK383UDPAMbZUpMzKVO3fu2cKLRdW1sc64znaawvy+yYkpUVLb20PW3dtpHbGIalHuB9eQtcKnzquAk5MAhriuPP/8GXDGtaNhks2wbjftyewTSZcAO/xMnLfRpm2sb9n6uqPH8/1svlMnxuzK1fMW6wxZvpCV4Qmvna10fXXTjo4y9tq1N6W9wkL/s0+vyxWTNcd9Yt+4du0VO3uO+KCAPX06q0kytQyNU0ApDJjRcd5nTOYsH334sZoQek6zGReDA7ZoMZscH5WvAk0V1hS1NRNG9hwAPXsclEaAUKvf73JQUylNLWlAwiagyfyDH/yaJpt/+Id/bD/58acyGuQcRGNGnBaZgcEgkzMmfyE1OdJHRwKdRF9gekQ0lyjcQ4M2NjFoI6O91tObcNlqyhml0V3WhBSjIyabHFzUwjS92fub2ljkVz/60b8xzx/8j3+/zg3gArbTTQsGnIvbcdb2D3dtb39HI1QmZa1tHgu1t6kTRweYjbJYylqllrN6/VgTNhU6zQ4ih11jcqaOvcTSzpFRQdNyamQS5zqimlJBSajBH0X34Kg7bkLHYUruCxoN5/AFIEJLCW2pXofTHDGfBW13M2UBf6eNDp+yUsFnK4u7Njw0Zd/8xrf1INC5x150Z4cMhk9tdu6xxpZshDj40Sl/+OCh/fu//As93KDrvX1HTaAYIoCTGw8FiynW8vKapmXkYlCzUDRx4CvrTBk+XoGztkBYXGZuFnxYOlN0EK69/oqdOXfaenu7zOujk0+Se92KFZfvVKthqZ2xGzdv2UcffWzZdN5OnuK1nnfdEC987IgmHqE2v0wotsg2WVmy3Z1tWbhLtKsODVk966JWsjkAMtmolHa+uCAOPVoXyhr40/yZSdXlSxcFzpggYqQC1RX6nzo35KJt7tr+QcbCwU6JQr2tARecyRQsSFee8T2C90M59rF5smgoqAFnWORSuKRzOXU6BM4GBlQUcWBQWPB8cOhAjaTIZDNEAxlBBxlosWIhY+V8xqLBNmtr8dgRlIsydIeyHRykLRCOWu/QiPlCEcsWcRzFjSluV65ett7ehIAnBUCyt7uhSyrL2hcuO4UAXcmDg5S6MWxw6KHOnZ2RxmxtZdHmZp/I4t9Tr4rOAVDujsesCyc9QlYzKRXBdEOZQj6bn5d9Lt2ckFzVgloTFOB8cm0JeOV5ghZHgdOkNTLBkeMQVGFvqyZndOd6+xN25uyMDj6moVwvLPm5dhx8TVqYgnlbPOosA1CbPHUmo50UJkHyR7BPdwUQzz33kiKGzYROGI5logI2Nhg6qawRCjXllbVHrH+gT+U3RQ/0VqggdPmUo1etOmAW65RtMVM0OnboVehKbW7sqEPta3MB7RR+dBOhADMx297d13StWKkK0PP3TM7YINiENza35GoIxYi8IA4Arj9T/XCYTDH2nYqeYypL3ouzOifvzFEjpWNCgwaQVOPFtGnz/fHOdvO2MJGq2EBft01OjFiiq8Mi4aC10S1V9K4J/KCPYF/1QqmOOHBGkaQsQQoKHPgEzlpFf11bWdUBwL1T/AAaOIChQI8bKnEosl9TSEKHbr5+ZeI1ilKaRJlDnteipmbhoKNJYlKCgJ17Rr4UhznTUoE96GEyAiEHx03NaJzJhEJRCY7CKO5YjSYBAysXWO2cHGmgMxVFzwXF5auAZFH/mgDtF8CZQpub+rQGq/EXwVmT6cgz08yHcy6/bhrHm0IgDjhzgI7r78AZNEKXswlLg9frXiPf7+51wekdoJc2QrBhTfAMuwEgmWdBda+53qwdvp4PMUUUHwNN0QVF85AAlvWrPSgMq1bBFp9nyUuzEp0vk8k2y2Wweya02xX6FOs+ZX4yecMMJKef4aZCvAf3/psMFdnyyxmTiZ0D7Lx3CvlYR8yGRtBA1RWfsktzqMWriRYAjeeP18J75DxiYPHoyayocxTH6LaUi8efvTiiJu3CxQt6n4j6OdsoQGkwYZhAUYcDLVMzqGdor5mR0phYWV6x+w8eKwsM91VoYMrKy2U0RUWTKc12jWaUuU81JqEoVqzFC72RSYdbJzQ6YbDwNcr7AnTQHZcDcqumXjzHND+Y6PPcUZhy/3hzbR6vjfUNWbVQUhN2eWnZhR/LNMUvsAc4g10BwCrXanbm/EX75ffft6GRMWdDX3LPmuIKQmH3flvd/W0LhqXnY/KIIyLTVgowAAXn8fLyosxBMGlinyB+BY03zxnddgAY15xpycTElMAmzxgTFzSCn376mV2/fl1/9+4779qv/eqvW7VUtUcPHmu6w3vAYZH9m8kgwILmDSwdqMuwZdiDcUfka7AV53s45yheJ6amNCXFjKE70aNrjcEE30MTH+ozZzDvCXAG3Zv9BcBXLDKppODMy3VvY31NBTSsCc7svt6EWDlas1UcuNEp7ihjizWCMRHrKJM9dtE7jZBkABrnRVd3t/LYmI7xc3g/bnKGUZmjKrJOHOshau3tCTl6MzWrKyajkSfrxyHamT1I1+hrkRtiT6JXdensLAHFG5ZJ51WbuMki8QQwVY7V2GK9MulAQxiLRbU/Y1//+PEjSx0eNKY+GdVSDCwo2GGowZqamppWg5MNAzdu8sCYlHHWQd9kbfP8UB8Qf3Dy5ClJcV565ZLqb6ZeUFapUZv7GNeT5xxXa2iMUB7Zv5kiwtjh75lwLS+u2927D8WWyuXSakj39jFdw2AuqBoHkw6YQhi/If84c/aUTU+PSfvJFJvgZdg9ZBs+fjynGvXb3/6OTU+ftqXFFWkhqRl4jnFWZADy8itX9Xv4ndvbm2rskB3XHe/S+6RBT94Yzo8PH83aT3/ygepEKMc8e2GaxLm0qKInJsaUvYtTJg7orH3WIUMTzFRg4/C9YthVq1pTZLaxJ9DggQ77ve9/z37zt35Dzab/9Z//C7t+/a60a7wmnqnD1J4dk68WIh7K6dXDkZDYMDrTqybDEeJIqDNhvfUPJmxwOKm8MjU2cKGlu1T3iGbJZI/ry1oD+HJ/OIuYSMNGGxwcsN/7vd8zzz/5b/9eXVOeRnec4gXdgzQYVQ4OeMB7VigfW9VTtlA0YPHumGhg6LKqtbzlC4dWqqRFCeMQweZXlAuPy6iR0QedYQKbZXXsDjE6aPyZU0wi3GpFXNdyGc6xc7HS14vKwSFEZ6DS6HijG+BghsKBGBqhvN9azWeVIoVxu0XCSctnW+xgp2Ajwyft3Xfek8sUo14OwOXl5/bppx/as/lZdcIR5Z06Oa3pxN3bd+3Dn32gzjFjcw4YaE7ovrCwpQahkITWuLW1q5E5Fz+VzkoLBC+b7icdWNA7PGcCFY+PyRqqCtyxMH/zt35gb7x5zUbH0T1RIB4r7Bu66P4hEQZZK1daJFJk8T588EjCSwIjoSdCBRvsH7CRoSEb7EtaANvg3W1beP7MNtZXRBmRAQquR9WaeM3kl8hCdGRE4AwqA4YRFCSaeOCqVCra5vqaOl+jw8Oyh8XY4/nzp/Z84Zm6/YAuUagyOfGLU6m8dcX75EKGjSqbqooeT116M7pKTM/IImKjA6RCXcXCFCOHJmeZzQm6DUUEBQSTFx5k5f/IOroik4RkMiHQXq4UDPmEl7iFWtG62sMWDQSsQIcik9PUESMNJmd9w6PmDYadDXuxqE7i2197S0GYe3tQLo8FzgCTbPDzz+flUOhAijOy2dzcscUXS2owjI0M24mpMasU87aztSWKbIVpE1MTjzlwFo+pCIECw/gcVy4KCQ5ncjLyxby1d7higNOeQpcCgkKCQxDwhWMUui7+XwjqXkM/I3CG8xDgrMUskYzbzJnTel4B26wzOojONtyJcZmosVGykXOgIATnwKEw4dABsLaLx49YGbqXR3QJNlrAJJsJB/eFCxdUn1NEQ11iIkZYtcwozFnzcmixxskGg0tNAQe4JtyT36+JRLxLxRzXlkkX9B2aMvOEQQLUozEVkHTu411QXdsszzR1Dy1UTnlnAHi63EzmOdBxoKMRQeefSVqiu1cUGA5IJq84cqLNA4wyeYJ6xvqme+XCiJ3zHetE16FYUsUdCYWl48Q5rrurw4KBVhnRYK0/OJC0vmS3uOmIxJmcym6+UlGHzEVKOOdSJohMS93vci5Srnnl1cRrFy0IHWmZarTIxIN6n6kXhTcTsebkDGAPOJNJh9fFFbAueWZzmbSlsDhnfbUw/Qu4HKkSjphHasbQBaYTDjCTAYooerj/Ed/gOq+8dj4crQ7U0Zh5oROq8ppcI6qZOabpGmtV9vdfgTPenyi7jUmaG7NBD3PZlr+A1xq6MEf5cHqxRti09MkOXElzJjAGWKSx13gN0sA1ERLnDQANChOg0X2viwjAtSzvIixqmAu4fEGm3KKBSnvgKKEUrYBYAWWBUyY5uAuj2QScudwxJZqBgL3u3zxnBD479i0ZdO0KpE2lCpbNFGUlzUICEOPSiCZahlvVouVLRF3QkHR0UPZQfl6Tniww7CGmhAk4+jVy+cjtc0507PG4G8pt9mBftGAsn9E5M5Fgn+XrWXs0q5ZWVrXuuDYAAmmxabQQVN+PPXiv7qcs7us1Fd6cJzxfJ6ZO2PDgsApbnlEaLuxfnIGzT+bs+o3PbWf/UFMQirU6wIvmCK6LuP0Vq1avtlgxzznP/WJSWlGcDVE2LYAzAVeYOwGBxya1jdBcQJomMccOYEEfg94o/SjuxMGgOuIK5C6UbXJwxLJHabt+/dOGk27VFXjBoKYbdOGh2G9DISyX7dTMGfvO+9+3mTNnpX3FpRawJR1UMKR4IKZlNIg6Orv0NRTdZMZh7S9TkpCLN0FrdffObXs690S0rM7OWAOchbRn06ymcTbW0OAASKAxczTALiCOYG52zs6cPWffe/97YjLsbOzYzRu3bOHFCzEzMJ4Q22FxSVMv7hmGF9AUKYRXVlYVB0Bzgn2ZawWAYz/EBISmNA1cpq9MFTmrdhrhx1zHzo6Y9hIcG2F5sA5o5tAcbvViIHUop7/NjXXVFmgBYRJR6NPodcZUSEtqMqvi/ODvqJ2YGgHOKGKhF4vS34r2vkMMCEAGQeo8JABOAqBZG0z4oeApqxPnwpaAFXI1y6QJ/CVKI2KhhmRG8ptW9HVenZsEYXOGwtCgoP7iizu2vsZksShHQhdnUBWdl4YaBmr8TsK5sWNneQJWsc3HoZF9VbpdGiPbW3pt1M1ca848zN0IL6Zwp8Fx/fpNOVjDtKKo5z3jmIpmamJi0k5On7T+wT57861rchvGkIPpqYx+Gt0r1i1TMu4/gIyJKc1S/pumMOc2bumf37xrP/nJh/b0KRRYj02fnFK+K3sMtQa1GY1Nrj/7OEZ6r752VSylw6MdUfuHh4c0CaImZfpPg4nMudOnZgSAaQjICT5/LArj1vamXbp0QY7vTJA5h7nePd2A/YhkCKwhwsZHRqcEHv/qr/6DrjuTUvLU2HOZwtLcGehLWjLRLTMY6KSwPXiGDw+ONCghmBxsgfEfzxAOpkykkTzQLMPU7Hf//u+K1ohr6T/5x//Ubty4yymrqWB7JCRgRoMMI8BkD86r+En4VItR84gxUjWBWDwUuA3t0YB1xtsl5+nvH5AZIXRPTF2Y6oE/1tfR8blaCZBHrYfeb2JyXNEBv/3D3zbP7/93f0+TMzrzzkLZpZ1DdXJOZnnLHqetUDm2UjVvHp9ZuCOkh8xHYdICLWPH8oUDB84axQ+HsLPkcgeY6/S5UEzXJfV+Cc6kAxDFpK70dDY4URWhfyiUlMkZQ3mKmKrMNvi5UOFYsEyWAHRQbDzVugKqvZ6QeeoRy2daLJs2Gxs5Ze98/T1RD9loeHmbm8t2/yELcEk0J7o60uikMrb4fME21nC3w9a1LotvgBdiPrjC6McAZXR84CfjasMDzQNGoC7cWYpiFtb29r6mQYAz5Wcc4/7il6nCf/Vf/5d27dplQ86SL6AJKlko7FPgN5lza2vbls2hTTqw21/cFSAcHBix3l40S2QpmV25dNnOnD4tLi4QCH733JPHtrzwHBK/imScBLnP2JqqAxFpt2QfOQztDihzwGM8EiW8OKKuz6MH95VHgpEB4IyCnYDAZ8+f6n7Q/eeDjtfsk3k7OsrLDalYoHiBYkOR6NrgbIKyQQaEQ9EqFiUChaaA5iyVy1lriwudZJrG5kwxxOpVZ7gRuMqhRXEHpYDCn2kttv5MMoIBr1m1aB3BNuuMhM2Ptfjuvh3hgpnNW0e8W5OzisdrOweHysgaGR2xr339azY42Kcgagqigf6k9B5+v1f2vBykHPDOCcln62tbdvv2HXW54h0dNjTYK/DLBKIE9QxNDDotb4sluuJy7jw63Bd1EnAWR9MVjYg6TMI8WjoE+gB2ZQGqmHeZTHTr6XYjdmZhS+TfHtUG4XQzXFImXNA0iDDosGRvj4oUDAA4MF22EzbcPmmc9gk9PnLTFF4PFstsynwPHT6oiFzb5jSNjZ+fAXChCwvtMJnskfspRRCZWXRI2Ww4gPmAFsvz7ybxdd0vuk4AQQ5UOmFOwIymrEMFG2HsR0dpFYuAsdm5Z7Z/kLbunl51pdWhDjcLyrptktGyu28eNJ5VtCltenZ4fWQ3baLHyB1bJIKe1tF5eJYIe2Wzha6AQyZAid1FIenHxzqAnSWxo33yAVCiM02Hj0aRD0fPrqgaMNCXsfcFrDFFRbgcj0XFD6DJ0QxllnGAn6kd2jh0RxRhDgjK+EIW6a2Wzx3LuU8uZbjwkQXYmOIBvKRj291XYwPQ7GPy13A6ZL9sOnbJ7CiLXtE5yjGhYApHcVpmWnSclXEJX6cJHSYxcsx10yJ1Y4+d3onCkmenSU3UupaOCw0XRbLrgjcnZ3JAxI2y7JwbpTNTSDO6XK+aK1+CMbk1uky9/z84cxOuXzB1/BKwNcGZG5PJDgMILXt2AZiaa3I4V3/AGcCJCTMOgJiqsNe4eyuaYjbr6NZ+qFN+6XB4PU3H0masQhOANYuhLw11NDlrgDMmAvwjOj6GIGjPNKqTG63fz6Q6aFubUI3LolrxvS70neIdsFu03HFKIbr8NH4fMvBH4QAAIABJREFURZS7PpypbmrHDuAMo2LOKKFWl5kJ3WPlIA70WytGHSlyKffVbCCegoI7FoNKhAEYejQ65EU5BvNnp+Pyq7jinOkbGJBGmffLfWRd8zzfuXNbhTVd3/Nnz1lHlLw9KH8uMoRsQIqYhw8f2737D21v/0igSkHxvI96TRMV3kipULWqmA5QZh0NFVF+pYZVPtQktGeOuggYklsj9LVw2IaGh53GBLMWaZaJ+3Aaet5fU5OjzEJ07+WqjfYO2trSisJ6eT00QdgfMJMADDE1Q5fCXpIrENsyZb/07e/a1979hvlDYVteWdZ+3Bnv0j6IZmpv/1DgrLdvQHRQpxFbFQCSYQVNazPb3tpw7n9Pn6oByv5HMc2eK0paZ6cKdAEFb6tqDn4HP494g6dzT3UWvfPOO3bt2msWjbTbzuaOmspEaVCEc00ABky8MB8gboWJIBEyPDewZWi2UdwDGNiPaFAxiRqbGNfPQDZBncCEjxww2Bu8PprcTK3Q3jA54x7S4GFCxn5Tr5eku4KlhJQBCp6o2UWmUNYAWXEZKADIaIYwveB+UZzy3mAN0XxDzwNQUR0h+iT6pIQ0Vzhnn5ietjNnTqsm3d/flVRlFxdQjN6OMdTKWPowbx6PT0HW1HCqNQu8lpoadT29XdbZ1aHGP8CJpv+zpy9kCMK+QW4r01J8BqRr9NJEO9TPGB4ZkjOjMhdLJQEzdFRoi3neAGm8PwAqzUC+jp9BxhrgjN+H9u/2nbsCNGS3Ma3EqVDN2zzSEJfZd/7COXvppYvSiKGTREvImcX+0QRlTDaZntFoQMPEs8+0Drt2GC8wCH7204/tr//qJ7qvnIVk+QJIYIjRzMbJkrrM7Zc1u3jpvL399uvKUV1dWzB/W4saCrNPngrETkyckPFFtB1t3Bk9t9x3KLU0AJTBVjy2CxfOiu5KvT08Mugmz60eNRTZZ7y+Nhsbn7K+viH74vZ9+/M/+wvtJQA+KKW4T+5sbqqeIE82EgxaAUdzqwmggzUAZzw/yV6m6SHtR9Soi8tLMpxhjUMxR1/3D/+bf2i/9uu/ag8e3Ld//D//vn3yyReq1TXN66ZJwH5X19SsC4OmBnOB5iggCxxDphrPKUYkzriJWsQ0YWPSy/PG88M1cbm1GLHsq2nF11N3cSZiPofJC03s3/lPf8c8//S//8/qUI7KRdch52AKBBxFA743KfMAolKtaLli2nLFrPkJX+3usGAEXQ6cSQfO0HDBsZdwXNMzDu5mp4/DGb69y4FRVo+MCLAeZrLmupplMtBK5OVw4hJeCgCE4oG+BtcmR/mQKQhlD1QVsoyqLTJBg1LmgWZT8ZnPG7NqKWjH2RabGj8jcAZ1gk2AbDI6AMsrLyyd2td0B1obNrRMRQo5gq6jEkcCHgFF5KFJQG1eucJAvwLpM/Lmayim5IYViagzyabK68ONMHWYsVisW+HZFJR099966y37L/7B79qr12ZsZ/fQCqWsRWMIxVttfXPJHs8+to3NPSuVPLa9dWB3796X0PLE1ElRPukGcn3eeuNNOzszI21TW2uL1cpFm386a5/fvK7MHPRZxYLjJ9NFY0rKQcsBx6HB/WBaQjdqcmLMxsdGbH1lxX7y479RWCig7Mrly1rE6PPmn8/puaCIp4CBnvfg/hPb3s5aoI0CgWKInCwX+oddsOIPKFLQ2GCUIVtmnLZqlkrDOc9pw0Szx3gBZx0AL8/LV9pFV8Cp2C8UJZAv46IZCVhvL9e2zbz1isXbI9YVbYfnYLtb27a+uiHaW+/gsPUMDNpBJmOLa+uatLA5vnLtFVnqr28siy4wNjYkHjqdk50duNdQDTAPoRhwY/xPP7lud+7e1aQSu+BKsSDXKqgdAegSiK/b2623p1vWultb6xJ/0y3i50IfyOWhCT5VR6fe0qpcjmannmKYhf//kfWmwZGe57ne03sD3UCjse/bDGbFzGB2ksN9kUhKIimKlm3JkhxXUjk+Tlxx/uVPkqpUypVUcqqSPzk/jst2ysdHxzmJ5eNjiZIoiaSGw+HsCwYz2PfGjsba6A3o1HW/Xw+ZE6hGQ4JYur/v/d73uZ/nXjh0uYayUsdwQQ5Kcbk58sGBR+df1t5BfnbM5T4xuvfsvd0z7bRlFMyanG1vifqoAjQS0fdSpKJNY6xOJ5DOoptUuukFBwDAns2eNc6kBcEz34eukQ67qGh+nyhy5VBjinvuOWCNIsAFYKNX5aBCr+HoztIfAjIDQXW7RkbGbTW9Zc0t7ZqYyTocQXi0QkL7hUVXOGHRzQGKOxO2+hRn2O5D2YFGgNtWc3Obijg68fGqmDU21am4pPmEnS5UMQp0ngdHp+IApSvOBLWkjrGyzqqh/2DGERIAi0aYHOU0ta2rrVY3D5DG5CwoEwuoje69MpXlWdB0JML+iOukN2HSvukiOaAvAhSUk4VJCblvW9sC/9yTUCDsGXQ4rZO4kxTNHu2QZ4Z7Th0PT58JGWYwTM4ITqWgymYyclGjmcB1YH1RcAtMU2QUENazpznNodwzpT90YeIUsjyvTDro2AkMyeaedQrFEOpQQX/TXS8bgQiYyW7eyz/zKIyAs7JjY3ka9tUsM/6Zn12mMSr7rIza5OmPGyX5bRjhOM0ZJiAc7DpLmM34gio6AG0UwxTw/AwHzsgOJOzYBWZzCLucMoAjZ1X59bpQbAFJuU962mqZXTmHYiqO3EHe8hRiGFqEg7L0ZtqDOUGxCCvFbyvLW5qahYLs+ZXS4SQSMQH+3d0NW1ics93MlqZmcoREy112s1Sz0jFTACkUALwfCkiKE64IrIj6piZZwUNppLPL52tr6xXQS7GAOcfi0oo0EzRPsfHmD+ufCRQaZfah1vZ26+jodE08L6x8bGzUbtz8QtfnzOnTsvqGBrmyuq5ziUBl9vC5WVzb7st5DsG+qIfS9zERhu3gKLIAs3IAMHQkDLoKRF749xWAK717JQ0Y8lTRSLrpC91yfhfnLVpWDC+IBKAg5TyG4kxjEiYHwEIh1NVJBVFf/eS3du/uHU3UmA6TB0cHm7OQ75uZmxU9GgpjW1eXPfvc8/bd3/+etR/qs3t3biu0GbMMnB0prNHBAmqhX3O+ItNgDXFWu7PPZUsBWlKzs5osAY5Yj5paEBYdCltXT48syvlm7gF7Hs8b0y5kCXz9wMBZZdOxp0J3Jyx5ZnJGZwHuokzIAGRQ0cfGxjVBAZSf6D+pe4BBDLQ49HAU9DRfABB8X//pU5qaQdmDNj0+MaH6gdcIKCKWhGcb6jU5dTR3oNECTubnZiy9tiwHRByCpUekCFdEwKY+R9PL2bY3iX4JgMFuHjo0kylnFkcT3jmfaic9OHCOvdmcgAjnHM2T/pMn7PXXX5NZRjmvFA0S92N1OW2+g4hVxers6JETNjBwQQ1Q1uPExJgGEZwF6Dud5pzBREQmII0NTeb3wfaKyliEhtjo6Jia+3IyJsR9ZUnnKhR/psqYQQHEFhcW1Ozg9dF0kSNyKODeZyql5ihnH00Vpzvzy+gFjZlyQiuiOnPI/gKc0VgEvD/z7GU7ffqETc9Aix15qjfjHMCJXA6lSeKVXCOVPzTwZN0fDOq/Q7+79tlNGxoa0V4OqIEp1NnZZvOpeU2CyE2DjeY0ZUyz+uzs2VPmD0J1T1lNLcHgMbv2Ge6jg3bluStWX9+kBitADZYKvxuHy3v37tniYsrq6omb6BI187nnLtuZgVM2PDxkiwtzih7A7bCpuc2qE3Vihw0+GrZ/++N/pz377NnzFg6GbXxsTGsOBghDmkKOpvWW7eUykoqAKdiDeN6iFXE1oGjcMkSZx4gMfdd+0fL7Revv77c/+6//zN5591t2+/Yt++u/+hv7+OPPbW1twyqiEYGzmpoqi1VFpfWLhJ15jM456M7radUqdeQUb0PvnhEDjWYagK5sQMQZpEZvpEKuqjDvnHNsVHsOrw0mATo42GBc1z//8z833//+3/9JiQcVDQIbrxN9Uzj7BbSgV5BpeeAr2m5+x7b2Npn6WVVNzGJMzyJmO5kVy2TRdriupevquQ5fOZPGdU4ZI3tTM3VJ3WHmJmkOyEBRxMCBhQE1jkJdIC6A0Qigj4PKiaMdOEOQy0SGwxImScEMgJeFzZGwoA9L76h1tvXZs5dfkg6BDhZF2cqKC7XjwjAWZaO8d/eejY+M66BIVNVYd9chHXJ7mbyNjE7od0G7QnzIIcZG7KZ7LhvJTQ14uCpVllE0Ajyga8JlRjCMOx8LCDvR/+w//yMbGDhsW3Iu3LaKSr9ZAIele3b37h3L5UoWj9cr7Pr+vQcqgo4cOSYaijoEvoCdHRiwpoYGTWpwCoTeuLayaDeuX9PClQA3GpIeiK4bH9D5AMQcPExY6ARh+T9w5rRyxBjD/+LnH9r9e3cF1s+dHRDIW09jzzovobrTXxRllDEyPGELC1u6H74SDp04UDnHTboPztQFG2+MLlzcAAcsG8F6eksultBAcLWhiOG68t+ZmGmqgMubqLIuu4nCia4V3ZhkXbWcGymOk9WV1t3WYg2JhG2urtrezq5Njk9Ko9Te3Wv1zS02MTdn9x8NySL5zNkBe/W1VwVIZmcn1RFqa+NQZ1IWksEHXTC6G9BKAOxsFndu37Vrn1+3XGbP4gihc3s6rLA+r0swOXEFegyNwwECXLpX9SpKeLbq6mvEj5+Znbal5WWFJ6KtgtIAQJMJCJoGT+/FgcU6o51M55BijvWmjiwAjWI7u+eCaQFcBE2Lpua6+dDR6E6xQVMg4MjK98pCHCDimU5wsCAk7yQOIBJRN0uaKDr04bAMP6AuAtp4TQqR9F4Hm5YTJhcFxABD/C4OKYA000IKCUxw2Gd4zcozy5Mz5bKFWD90u/gdDwaHRGtsbnXgzNmhQ5uOWGG/5HX5sQJe0eeSdfVqCEBFgtLI2oaWQRcNgIeGkQ3TNXrQG1E4lUSt4f2gq+BvihToPTwfvEfAxurymvSqmkIaRiY0NGok5mdqRnRCTSJmdUmoXJUCbtVx3MFYrw6oQOFCO8MhTfMKCiJAUMYHcg5zzasYujlwWZFJAi5+uK5uaKIGcKB4k8249yGTDMidoaALqubgkjPdgSZjuDLiqEZDROCM37nHobbt6X521Vji/hI+7oxhDtRokHZMGVqFL8GZN/WS3onpmQHOnEaoDND4Hawb2e8rf8wzAxEA9aiN5UmZQA6Bym5y9iU401zYe5df2t+7r/nqSE3OJMp3FFVOr59l6VwTmZzpdR5gIoUOzgFhR7GH/pmVQBu6oEw2iLWQ2YfLEnNW/g6QOWOT8tTvy8/zfWWaJY0lpmU4JBIlgesrBkzoIXLFA9vZIabBbHsrLz2LDu0GaEgO7OMStrKa8oT6Re2f0OdYM07PTQgzvE739qDw8PPlHraNQQ9GQAHlFTU2t3Ic2iqB71vbmt5REKILY9IEeIABAjijUUZzg72XAphzAd0lTSkmNxSrFObQzKEBPX48pGYO7AOad0ybmAAQ2cK+z++g4eochh+puHVnO7owF6jt3ShJCZgg5rPQf528AdMKutx0oSMVAYvG0HWHZZLFGmeaUHZ0hgJIYwe6NGYKPb29Ap9MgtgXKaJc1p1PQKSZQjKTs1/9/JeaQKC7pSag+dDd3aXJjHOnTcmxNJPLWUNzs/WfOmPvfPt9O3my356MjtrQk2HLFXiunTMbAd7EWpQlG+jjoAgy3dBEfHdHzzLMFKZQFPqAUK45ZzpAjfXb3tEpwAkYgaHBfWCNQk+l8L1w4ZK9+OKLklnAWlheXBb1Gmtv1iuUOTrxNKpu3rxpt2/f1ms4dvK4DERk7rG8LKAAcIU94GjdOU3WMEro6OrUFJE9iUYXr4G9u6mxSe9lbnbWlhYWNNknEqAuWWtbG5v25MmQTU2MupiijHO9hRXAQ0UTBAMpADZMpRMnjiswmt/LNNHREQmBLjhtZgQTF+eCKrv99bQAN+BMtO9QwHp6euyFF65Iv4/+6M6dm9JSKafwIGBNdW12/NgZe+7ZF6y9o1tNgg8//FDa+draamvvbJXOf3EppYB1Jqs4BvL1UONwD4c1RRGNjpvXwGvkXpa1TgRPP//889bd1am6BEACZZB/BizRyCbzjHVGs4Lv41nhOeNMZKKJpT6TOVgwygjdcbpAPge7hqbsG197XZb21GAAPM5wB+4jMvPgD3sR9xdKo/Lt6uvVgOI+A9LQSM3OLFhNAlO4XtvZ2ZThHZoymoOsudu37tmOsmediQ5TtY7OVgsEoFHn5d5ObfEf/sNPFTR95bnn1UyA2kjzh7OBGA6eLce2WdfeBRDm9b///rt2uO+QffbZJzY6MiSjDyi6OJ7CmEsk6m1+fkngbHxiWvFD1DxkoOKfEIdams+pwUgDkXoNZhZnB5pi6NhIHJhCslGmFhfF7IHBwHpkDfYc7rU//uM/1uQM/d4//vuf2kcffWqpFPm7OTVgMegDoFXGInLRZVLrzghYPhvSyvJ+YcOJPqy4JzSDlU91nLiSU98yyQUsuliDFlFNqa1ZR4A6ngHHfkraX/zFX5jvX/6Pf1pyHXk0DSXRTfgCDiFEkvxR5leoZNn9PdvKbFrechaNRyyeiFs0hsX2mmWy66L7yKjDG/2p+4hiTp1NPjjUAGTOkss5TLmCSxqAADan8HbpoKG/4tB1ImcufCjsl2uTXpOTPaiYo8PiEl7MQr6i+RCZ7hKMGrOKSIMFfPCjm+3E0dNWKcAA1YoAvnVLpWZd+PLKik1OTNjgw0c2Pz1vfgxGIoRWJkX9QEy6urap/C7GvWvpTW0SdIMoajQRDOOU5WgLxX2uHZOfiFLBKQiwTYU7y0POq3/11VfsBz/8vlwaD0o5HcqBEEVqxq59/lu7deuW1dQ02tEjp21jY9eGn4zqWnV0dNvy0opNTk4LpEAvyJGpVMjb6f4T9uLzz2qC9vD+XQHPI0cO2+FDh0RvePDgoW3tbKvrSEE8PUNOw6wKNQrXQ7091osByuqy3b9zRxbwdNAxBQEAVURDOsSYMsKj58CHyjE3u2gLCxsYfesP7pnwuzU587jFAGx1zLHALjGljeoBgsrGFAQXPjqtyuGpjAmUU+xRKONYVqbHOipfyVbXV0UFZePAtQczhs62Fjt/6oQ1Y5U6x30s6cBi2lVLjl9VtT0aHbE7Dx7KbOKFl162b73zjnV1t9vMDMAVUWe13h/UIuz1GaejywQ0cLDT5R8fm7QbX9xwn/ejlyDWIW8RppBQUupqLSLx945yzqCKkoHFyJsJCg8700cOVoqgDYIS/QFtJvDqyzRDNlWZ0FDcYSCxD60T+rEXEC1ROkUnotl1rT2ANuY+HAp0NJXnckAmFzQL53LFtIQiiQIEETebO9eaTZ1DBLDK99KBKxuJ4P4G2GfzZnrG66FbCIChe87jjDEJBQEbGNQKDnS0SKLCVFV60xmC7KOWhUZF7tH6hmd3jRi8UtRH8pJwa8oWD6yppVXXhbXv4ov9oj7LKn87o6koBRFaAqbY8Mvp3oumuYvJUFECYYokKANQa7L5jDQ+0Fhco8dlj3EtAcV0q7kegFyKcQoBRO8CHYQ2R4JWX0fOTZVVRIgsCMleP1YZtnhlxOprEtIa0m3DQERhujjNQXnA1ABwxrqRFg3q1r72EPaTRFVCQBCdGVM0aEPoxuCm8+4pHsiBUrqXstKKmtBwDcrTL2iT7Oncr92tLb3mMOANOmxxX4cP1EnoIeLse5QrDj7AtsAZzRFP68X30/XVRBaghbZKgz062k7n5MxmnGEF10n/vE++EIM9gA3aMldoOVpjefrlmjXc3zIocvqq/y84K4PRp3b93ifKVD8o3IS/yxhFTFF+B0ZIQdsvQnFkgsnrRIsScPt2kEkWovE9z+nNXdOy+Un5dbiJnbNqL39OYMyLviiDN71izjeiQrIZgTM0gXUUuWiYCFjfpemCVhoKjmv64IiLpmF/P6um4eLCjApNprQyUAnxep0mUfsp54y3Xumyx+PVWk80O5g6M5loa223hqYWy+QLLjpEhhTOuArAxf6LVpNGo7q3e1k9J9CrmaZQQDK1AJgBtJyrakJNzGufX9Oko6ur086fP2/Hjh8TuKNAWVpeFYAAHK2tpgUMpqZnxDrY3d7TmkZXR3GnWB4ePSadRfYPXPfyto1WGOc+f8mbmIVF90fnzF7G62fvAZBStPPcyARofkGsEHRh7CPsEaxZ9k/Oce4zU/3mhiabnZix33z0axk7RCsisvcHUOC+R64XHwAYwBkUeExU6hub7MqLL9ozz16xnUzGbt25axNTM9pHmWAyYeT82lUwdlFAkYkGDBaaLEyyRfHD8U/TcRgOTFXc2oBqyJnKhIvXv7iwZEOPmW5B10SP7tfE7Lvf/T175ZVXBLgAXzQgicyYnpzSmXv69CmFinPPf/Pxx/bZ1avary9cuiit+tj4uK2sruj7OWMo8tGLicI2cMZeevklGUgALjl/l1eZ6IQ1UaRBBAhGJ0VOIsYgLU3NMhvi99++ddNmZ6ak+XMaXu2utruXkTENcTmcV42NtXb5mUvWd/iQzvcNUf9cPiMNR4ABjQumhjCFAK3sw6LrtrQKfEGX4xnu7mFqRAhwROsTwxqe1fa2Djt+5JQdP3LSurv7FK1y9bPrdu3aNenmT/YfE9BYWknZg4f3bGVtRWfAsaP99v77H9jRo/0q9gFUGDkwPeReOOCJdppYoQ0BrDfffNNOnerXNSSniswqdHQAX2i/zbhzx+NqcPJ8cU7BYuH1s55pMEL3d+7N5E5Wqfadm5vXM0RT5K0335SrIsME2E6sobLx19GjR3XPuHac45zR/Az2XGIx+Fr2KaZz+B5cvnRFTZVHQw/s88+v2rnzZ2Uwx+v64vpNW1ne0NpkH2W6hhafZ7CykkiGmOQRuCnyvEKtPXrkuBry7Lm8Zk0nxyc0LUW7tZfFNbLaBgb67Z13v2mNjfV29erH2uu6uzus78hR3fODUsDqG1psa2vPfvazX9j42JQarNnMnhhTSC4wLWN6hXwEmQKmXgA0MTcOTPsHYJe6gZphenrWdrN72hfZA6B5o8n8wQ9/YN/85jdsdW3Frl793D788FcyQqHpxN5UW09mHvE4NFJxnYaSSSajCTyj+adpBQ6B1si0lveJdAE5kHSwW7uKQ6BhTN3GsKeutk60RzdRpZ770qcDuuhf/OVfmu9f/U9/WuKw9aj7jiEjXjmTCg6ZfU3NfCGfFX0FyxR2LV/KW6gyZNF4VBtnJrdpuQJWy4524QoGDkioko7SwsJwwm1nify0u6nTzHFb6Ajj1LhPQF4BMwIokbwOOsoBooxcALbQu3vgZbuKG5dsxx04C5YIPsTuKWKxaL0FfIx0Y9be0q1MBhZwRbjCtnawpB2y4eERcbL5A6VxZXHNQn6E2S5JnqyLAFb9gYjVNTRbLr8vpMymRWcPC3Q6SrKf9jk3QRasP0hWSlwonoOJhc/N4OFkivDWW1+3d9/7ltXWorlhfE/HhCyGjP32tx/LWrW5qdMGzlzSJJFOBLo2OmpY6KKJ04a1tS3LfADamVMn7Y3XX7aG2oRNjY9ZPr9nJ/v7rbu3VxQ/xMkcOHTDKZwRoNI9Y2OmYGcCh+5sYX7WOXIV8qJl4d7X09Npne0tOsi2dzZ0ODPa5TVtpKFNpi0UjFkhD50IkE8X3wmguX9MjOQUr8IN8X1UBbWzSl3Vps1mQPYbmzEFKwc0IJApE9QeBfUGsccv2sr6isbMgImmpjqLVQStr7fbXnn+WWupq7OJ4WE7KDC12pHd/z4gxsymUymbXkhZVU2tvfLa6xprt7Y228zsBL6hFo9HleOxtrasA3tjfV2HF4dTPMZmFxav/8njYctT0GiaYrYv+3QXYBhnskXw6zJdmD07fhROd71+/ubWmibSUOwIdwScLS7hIuS3BnWoGwRm1O0i2wrqUiymcfeXeig3deH+0w3jQNYBvrMrShqfIyRWDmaaYBRV3CkvJujMItjIEKPTUYJ+wRPFYcPkrLWlVRu5LPI9q17cDim6RQOTTX/AamuSAoEua8bvqJEbm16gOjRKqGIh0YYUDcF6CmCugNtrQECPeyOtWfHAkklHuaJLfPP2HUtvE3FRLzMQBUkaQNQBM5wz6fzH4jXeBBv9qU+WzBJJi5JREuc8XyA7ilDVBu1JuULGe02YiTirYAo8rjXvgU4l61KidQ+g0f5B/C4DjWhYGStMySoi6PqC+ps/NdVM0AgpBbhB14PuRyGGrhdKFuYfzqWWPUR6LuidRBtAMfUTw0ATw3WgWGPKAoLKq0mQqXvrJkwuS4vRJIcGhT6TQDZ87vvO5qZldrYFuABnxGMoXwV9ZC4v1yt0BYA0x5wIChQCqjRdCmK77wEvwNk+IylnTuKYCzRQAJmOnulosA6cld0beTacnT7niqNEljVnDl8R2eEmvC7qoWx+4SZDjr5I488zBRFt16197wgQ8HXGK+4AVQiwZ6cv98IioMu0nlkTrCXuK9eb54gmlqzziwWXOUcEjOcqW54GfhWcOWDmmoq8nzLFUq+Ra3wARb+oexOpiAiYMRnekXMYRiMxheKSNQRY6u7u1LR1e3vN5ucnLZ1mjyarzLlY0kRQJiGTM0xZBM58Onu45+XYFZoKPBN8DqpjdU2t7eJYRhPHH1CDiYYDYIDmF1MqTHNwHuZ7oW/xNZwJTJ752k6mOMl6ZVlxXwcHH9iNGzdEB6aIh9KFiQTF4OTUtCj/0ptVJfTv169/YZsbWyqUl8kExdqayRnTFGQIrm0rQJ3dc2cr+wFuhzRjK2Jh5atiJCBBPpTxBKYStbru7DEU8DyzyA96enrVhacI4nxivwDIsffR7WYNJqtq7P7te3b31h3tfUzC6Z6L1tfYIGE+eycdd6YXJdysEwnpoDp7euzrX3/T2jq67OGpUdiEAAAgAElEQVTQY7v6+XVR+zmbTvT3W2eXC3/m/ss2HVMnuu1qimTFsJCLKc9kGNBZrYk/ej+MU9ARAeaZDKLXGxl2ZzbUSvRt5LW+9957dvz4CZuZnrZbt2/b6vKKWBwz01Nq5lGooy+i0fSb3/xGAA665gsvvijaJ0YTgDPWPucGvxNtEI6hzz37jL32+mtiRUABk1Px7o5+Lns9FPZ5ssvIYiwULRF35iC8r7GREbt3566uY1tbm14zFNlcIa+IBn4ODrv5ItEoNXaBUOHeblHdqBcxioD2yXmFLhRAXW4m0Njn9RKxg0EGkyfCw/laCtqGxnrVn4A26gJy7i5dvGzH+46L2r6ynLbr12/YvXuDAtNM7M5fOGt19QkbGXtsN2/dsI0tzsIKO9R7xL72tTeto6PHtjdwnd7RmcdacOYqhB47QItMho8LFy6IBsqzyLQIp2dpu3EhZALsAR2mP1wTgIJrBhaeygdoMJC3BtDH0h96KkX9T3/6M2WMYkWvQOSaKj13ZXDO3zh7MkXkPIFKytriLOc1f/LJJ16DIqxnBBnQM888Z0ePHrGbN6/btc+vKoeUGpUaDLdFfA4wFmK/xIUQcBaPhy0cRUqUl0EHsgGaXb09hzVN7uzoEVBBY3r16mdyaaWu4Pph1MLk7PTpk3ayH+fJkA2PDMntGAdPtO/4FPA8NDW3ayBx/fotgRsm8LDallKLMhBBhoK5TjWNlqYGaefRkLPe8TKQm2q2oD0IijR6yUw2q32K55KCDXrvBx98IFCKeRrauQ8//LUmi3LrLWQFhFmn7Fc0Vql9XeYmLsxZgbPmphbVq1wLmlwY4OzsoN1vFo1RrpuirC4746cog4uopqpcF4AlQBtNPtE+NJJ+8pO/N99f/i//RQlkzGHpNknXm6YuoBlOxll+P2dGQzV4YPv+fbPwgQWiQQtE6eA5V0eFRarL54GzAoeQA2d8TvQpHZrQU7ycUtFinJaATzL/chbIdMcwRvAct+iockEAZVjqB6BOfgWcefRBzqvAPsG/FMrs+xELB6vNSlB5mGg0WmtzmxZhLFJtm9tpPdxPHo/ogEqvb0oEOjudsrA/orwD6IxLy3Do6SCVrK6+WTlXHLQIjSmuqhNV1tLWYpVxnAe3NMHI4zATZ9pR5fKmcBdsdsnguPbgfvOd73zbLl26oIct5Pdb0XDJYfy8ZVc/+9Qe3B+0qljSenuOyVoYMw8KzZbWNoV0E0RNRxthKl2nQm7P2pob7PjRPquMkNA+LkoTGwbFLd0Z7i5dPWVSMd6em7P5ufmn7mRMzuhMYMPPRJH1QLfPZUw0WG9Pp7i9W7ub6lpB0YRnnMnkbXV1yw72w5bdg95m4mrzO+nmA84Y9/LzEA9TGKIzoktLQU2RTrcDNyrnxOWc7JiuQEsByFCYcJAKnPEAbm3J+pZOZ0UFrnkFO953yL7+ysvWWJu0W9c+s9TcvLocANENupbYYONO5jNr7ey2V994w1544QV1qGdmxnUvCIBdX1uSsHh9nQBhJgwOzGAN7QLBt21qYkqFc028yhIxNEZ+dXfoYDJZAKyRGQfAJQ+tpaXBImEMK7CAJ5Mlp3wVruHC4qodlIK6t4y7oQQqGDSPy1RWlDsAUHlKVqZQ8e9s5GTTbG26w4MOLcVAQxP28U5kTnHLoVEeyZed9Rz4RZDq9GXYuLvOTu1TgwPRgHOOfsG1hAYGcKEYljV3XZ0la/g9UDEY0W+6zREzCIoaTEeSSTkkMaXjWahOJrRJcahgVADQ4pkh9BTxL/vAvYcPbWZ+3qIxgjtrVFxx7ekgc8CkFpZEZcLNEb0eekcCdAEugH8m1UwUZmbnlUfIs9rd023V1THb2t6QUQ4aFum7jI4YGYym55XDjWIV+iWTTPQUeE5AE6SwIooDnjwaAyiN/AmHXD5VU2Ot1dcmrDISkgUvGkP2QQBAKFhSlh4bPJMnTAdcnhP3h2gKMtLctEmhqzwx+xR15Ac5/Ra/31FrMN5xUzMmKUwjAcFcb/bv7Z0t8fNFaaSxgdkHhRJ01hwmHxQNTJOKLmsKMwIc8PYJRXZGJk9zeqQhK2rqUd6vneNTGZw5eqYDZ3QvHXjSZMBr+JVDgh2t2XN91BUvg7P/aHLmNQ3LEzTWfPlnf9W2vzw5I1euDCqhk9NBZR0ImNEQPHDuo5w/rHeAGQUMN5ZCi6IIcEYH22UqRZz7Ytm0RYYEbnLG5525idNWlz8EMKFKch1EFvEp5Jz7rMYK55sPK3iE4S5onmejqbHBwOvLy3M2n5qyfJ6MOyIR3ITRNbcCLkMU+g6vIeBzjZHqak1pmIJR+HLznVlM3AJMi9ByH0C3xyU0rjXGNVejg4zADA0YGopEKjgrdzrATNLYCwjgrqqMC1SxPyCeZzpx7MQxe/GVl0TDwaYaDdOq1qVP1vx0/aH93bpF179gh3v6bHl+2QrQ+ILmHIRpWuzDe0E3TrZVwXZ3sgJ4u3sFi0SJ74GmSw6gX856TOqVxUdGm2oDv5gWnCHodDo6u+z8hYui/LFPYNTB3gVglMFX0UUP3Lp2w54MPbGkch2jsvXmGUUGgNkRNcfE5KRABc3XZH29TU7Pmj8Usu9+93fV2CMa4NeffGo//8XPZTqAkQZ6LZgLABD2xCiU65oa5w5adKCMJgdPDyCawNxAgMnftg0NPZZJB+8HcMa6dI3jJUUQkD/Ge8NWndrp0eAjGxsbE22c6wldkqkl2awYokDfunr1qqICrjx/xd56+21FtqAhA5ABqHGOQ7/Ez6mKVdorL79ozz57WSBOZnHKYnQulmX2Bk08GCWwRaDZA9zZZyjYx0fHRbvG8AIWBY0Bao518jA912X+Rvt79NgR6+7C4h0ztrDOWxyPeY7QGLEe5SrqZU2yXTQ2tQj40SClkdbe1m4dne1a0eggodKxL168dMFefeVVUeJo8t+7fd8+/PCXovFC7ezvP2ld3R2iuT8ZGbLHw4/0zPOz0SgfPXLSohHM0TYtLdCIpGNJ0y3At2q5TEZTFhrb3Guo8xiqqAHmNd44Lx3jBflLUKwHndueDowGAmuXZjT7J2cteyfT0+7uHp2nv/zoI02yickBmFE/9p88KaAI8AJgnz592k6fPqPv5Tqw3qDQ8TUEaFNX8LNp8rPvnDx5StPNBw/u6P4DJqBfov1aX9u0pcVVL5c3L8YJbt3+IHoqan2fGg2NjS52gGeewUdLc5vAGtTR27fuaBLMAAWwzLNFDXwKZlNzo5pPCws4MGJM5rSjNCmaWzsEitPpHXv48LFYZ+xNH//mE0uvpa27s8PaWpotHqtUjiz0WM4+wB97INeXPY0+Io0mppQPBgf13/g6JAT1jY32ymuv2nvvvStQj+bs/v0H9tlntyRboWlNHe7z0fjBpCegurexsU4NCe4vETkMlGAIUGdAxeVeoSdlGs9zQQNJdPMtZCTORwCApvOGCXoBXSKeAGST5hRbgCkIJkW+v/pf/3lJ3T8FDjtEyOZBMQEAKpYKstEvBUvmj/gtUBGwYEVAf6M94wiiUyi9hMIqnaUyVB50FlRzgLNyR9Ud2J5+QHbHHJ50WnG4IxuMw4sskqAAmhq1HKzo17BK9+97dEtPTuDRJWUewpPLBI/Jn+Fqhu1xxPYLFByYJdRYc6OjbB3q6tOhycFx/96gbaxtK0RvdGRCGRABw7SEC3Ygo4JQCDrimkUrq0SNpJBkwwEwNLU0KfiX6768sqBpCJvt4b5TstBn0+cBrUk6dyGyW65ceda+//3fs95DPdpUsFoHhKTTFKrrdufuHRt+PKIJYGU0Ie0a2Qp0Cds6OhVKSEFM8cVCQteEFgbnG4BZsbBnM1MTtrK8IApA7+Ej1tvbZ03NTP7gV8M3R8DsRrEAHToR7W2tVl+btM2NdY2M0agsLy0qSBLaTVdXuwrT7d1Nly6fWtChspHGyWhbRizFAsWLC+WksFW2jHKkAC0mowyKTXURZLBicr+EgsZ1lVsfQ9sAVqvOQUvT3KCnOVOB6mitFKO19djo8v6Ldqb/uMBZsipm9764aY8fPdKhgX5hmTDg7B68MIvV1NjAhUv2znvv26G+w7a+Bkd7Qo48dNIAUASFQu8k3JKilIcSehadPP55fHRCXcR4OGINtXVywsvs7Nq28sgKKoShNDIxaWyoVdHOuHsvu207OxuW2du29Y1VW1pZsZXVTfMHo9ba2q7uFcWHuuFFR1ekG8jn2MA4kNjcZd7g6fHoau7tZtWpgybIM0gIKzSUsuMcBwSTEb5Phg7qipINg2EHAnxAFwUaIZa4tnpW/n6/Rweq0sMo50AzRzPI5QTO+D1cG4As3b/05rZlskyPAzqEOLBoSvD6mIwgoge4lzN9MCtgwlzf0CSRe1W8yoZGRmxkfMIC5A4lahzFGEcwgPHUjKa+mhKIppUQRRbwxkFHF+75518QVYImx9///T9oQkhcBlbOs3NTzrWxtkZuhwDU8sEIOONnPKVzxuPSWUDFxVqe7jJdLv6mmxYJYbQRsjD5aRUhNTFqk3E5wibildbYUC/aQiazJdosnwdQQfcR9Q/U4JmdUNCqcMOJHTYAxSeW4sV92TRj3ASQgj5a1snlFWLtk8Mo75uDlN+wnsapdE2mH9xP1icABmoIgJQDjL2VIg8QBe1V+Xb8N00IMRzyO92ZR8Fi3fN50eBVGNPN5vDdVzGiqYDXbOM1sN9TeDumnzO2EMVR581TSCNam34e/yubXnxlYval9szLUCuDPyVLu26fixtgr6DBR3MPCnFBoNZ5ezi3SNcgLJuLeLRWBZC7LDLlhQkoQ4kEnAGCvdBt7rkHLBU74OVHeq1Cd4b6A9J5yT+yCGhicluwAE6QUeIygpbJcg0J0W2UqQ4gP7O3ZcvLsxLck9fGveBaOaMYjEec7iygAHVHbeQZj0FrJzOHCWzRuZayH8hwicYUpijmF0tBcRIy3yqqwahrlIXejN7IXSs00lCrKMRxdsQKOuQL2A6GE1PTNjI6rOtx7sI56z9zSsBwbmFBnX0KeaZv8eqEmhs4rj4e5utL1tLYYrtrW4oa4d6T5QmY1loqEchKAwNK456ecc7eynjEYtU098wCYcLj/QJnFD4AUMCNCwB3TRtYEuRPXn7mORVGaKwBH9CLoGfyQeMhs7Nnd2/esdHhEa17Cq+N9Lrqnh45HZKftGlPRka0DzS3tamgu/fgoc79H/7oD+2D7/6uJeoa7fMbN+3v/q+/s9t3bqtRBjhram6yjEKWtwTM6msxRwkKnEEzc0sWRkpM5yTTZzTXGJJh0sEZCJDm/kDPhqra0tJml565rFBqqM0jI6P2+efXVQBzdrc2N2jNNDU2CoyyXjAPwdqdveJrX/uavfbG62oCMdG8d++ujY2OyfSECQcSBuj4r778op3q75dZEUDE5VY4szgao6wtjFdWl1e991Ch+hFjkHnpqVICIlA60T+updPKL92GPk14cxFNL1E8Uevu6ZQBGecjBjFos5V9510jgn2drtA1RWGtQNWjOb3qOdYyLeroaNckYujxIzkg03QZGDijyVxHB4Bh365/fst+9tOf2162oDOGSVdra5NqmaEngzY3P6tGA4YNiUStNFk40WLIRDwR7oOKCsjm3OuDxu/Rw/ndTMgwNwHIy+kWd0plix5oUhKrpDFC4xnQ6bTBnLvELRDXQzOaeonPQaXlnuHkCIvk1u1bOlf7+g4pj/e1V1+23t4eTbihT6bm5wUMmabx2rDYh6FFzcBH2cSLOgLqMefl4UNHVKMzvYJCjUsmDQ1y9QCwZLzNTM95bpF1yoLFECST2bRsnigXv505PSBDE/ZZ2A/QEhkgLKSWNPQACPJ+mJJx/vOcnTp9QtNS9rTUwqztZdKKpuE65ckzbWyxQ4ePylgO/RfV/MTElH3x+RcyPDvd368a1cmwTM8v+znNSPTr7DucR0zTYVAgaRkafqJGN+uXmgk95Vtvv2Vvf/Ntretbt24qMHt6ekF7I3XM6uqi2FPZHHthxDo6WsSw4lpCU+Z3YYxDc4VnlTOMz/Hf18jllYGXiw7jGYYR4wzGTPeU64KemMYQZyMNY9YR0QxQkX1/9S/+WQlKgQoN1+jT32zncC5xS9ojeytY0rQsHA9ZMBayAKNNigxoJ4GwLIJdJpCj8HDQlYXV0nRIh8Z/81ywuLQqsl3Oz0ExZ/uFXWc7XeJihxxlhk2bTpOyYhDOY9dPXsyXVsJ0RejgavK2v2chqCRBAF5EFDv+YFJBZ50LmaiqtvPnLlgiVqPQzbt3HtpCatXWVjdtcnzW5mcWJSQFYBGQnMsfWLKmwdbWcM4ivBY3OUK3S1bbUKs8g6pEXJM4HLaKxZwlaxvs7MBzLB8Jp7nwFOY7u0wIMvbySy/Yj/7wD+zY0aOieo1PMOVynT+Kbzo0S4srtr6yZYUclKSoHna6Ahy6fYf7ZHNLgbytYOeAXAILuV3L7e1YIZex5cV5icrhOl954RXr7OqRixV8W8asiBQdPQxx8oaKMHQ4PEC4WdZUAUSjcpWCLoFmij+AUHRn2K7Op1JKg0/NQwPMyr2NwEeKkOpqqC04EIbc/dvPa7oEOHNUqQNp8ygK6Pjyh2IGAMrOB++aIkl0HjSQfn4vOjAsicMKC49Xx8UzR7CA09lzdMuuPGeVoaBNj4/ZUiplK0vLNjs/Z6mVZVvdTFv2YF/GIK99/S1774PfsWRdnc1OEzEwKzMQNGfQiqC8EiXgKIHobyjuQlZTnVStyMO8lFpg/GF1UDEjUVFMt+isoauAwiXm2b40SYQW8xrJZdvYXPEojUuirKS3MhaOVgmcQWUA8OiB3UI/tSKwAGgjWJUONUUwlBnAK+uFgpHCGfEpNEQKUHJgnOjU2eCTbUb3HYEwhRf0PDQxfADOKf45+ChG6eJgyALFEiGuNIlMGeh/5PP6HoAomxj0F9EgfT51Wnmta2TTEIkRwIWyUjRGJhPpjXUVwPweRNCAzLSojauaXtOFunjxkgwORscnND2DUsRBT+4dr4VmABoWDAbYfClG6VwxBaBrR6eMCeS3v/2+Xb78rD0aemz/5m9/LL3A+QvOdfTx40EVB4Rv4qa3vLIk4Li17ez0OSgpqNlUAQwNZO6Fo9JwYbeOM6rr+hdlCgLFsTKKTjUgU5AqjEICJoojtIt4nCDtnBXyWPWXjUfIvnJZalwninrHYnCTGKJBKKSDABembLm89GE88xTjFBw8DwB4FhqAMZGsETjj4OPApbECrZF7x+SMKS76SA4IqNeqEeWGZip6mbrB/+N+U1jwe9U445mUMUjRTZHJ/vJcEWE4CJxBKSk7dopx7miHsmGQGdBXDDWcA7738SWtURBKh1D5v3p6ZSVvlz8cuCrnnumfvVRuGotlwKlcogJ0S6Z4ToOmnDJONpm04LNPwHMZcDnKCFpUl8P5pb6M7/mSRum+nj3BGe6UJ3ouc8ydgwEBI6YnPGP8LvayQIhw94Co8TQLFblSUalm2Oragm1vQy/ftFIJg5aQhYPQXF0MgRwbwx5AE82fINW4nN1U9OaZAMM8ICiVLLWI7Zvf1rcz+puzDyMFigWorBSZ7r7RCSYMOKcJNkCASQX0eZ5D9tnggd+21zdsfHRUltQ8z4Czto4229jatLmFlK2l160iFrdkfYOaqgSzTkxPi1pIty0SjFhhO2v76iAfaG+EVqtQbYEztybJTJId/4FZFe6V8YhcoUtybfTLSU0gwdOn8uxIt7l/oCkLdLBjx09o5T0ZHtFZClBjIsK9oru9lFqy4aFhW5hL6ffDFqGzjyaa8Ni6+loZaEFP4+eTo5ZI1trN27eVyfmjH/2hvf/d37WaukZRG//pp/8kHR7T0cNHDyt7Cxt7fgaNHQC4VJSlkq5nWJba0FbRAFbZvuIeAjpPR4ZHNL1nGqEzkuZ1yeSeeOnyZTkMIyV4cB+t0HVN1qqrYnbs6CE71NMtp13OCfZh6ItMOWnKvv7663b6zGlNTGfnZu2jX32kMGsoilBC0+tr1lRfZy+9cEWUSF4f9xaQx7py5zDsFXfO0aSL4TIKRYs4hsVFW5hfUD0BKwYQsrG1LdBOrijAfY/zm0lS6UAh0gAM9EZoEAFm1Jw0hCmYaaoKlHlO3kzRsGqH6sj9x2CB/YKzjEYfzzQUQ845Yn5owjPpQE4AICZUGi0VNeXp0wN29uyAtba1SLc+Pjlq86k5vUeocNyT6io027inVlrIT5zSiquT+F8JhsWmABB1G/8OIGcyBJikGQ+oh7FTDq7GlTUUrvB+fqX2ItYtOYFo/9krAPKcO/gDcB5VodvL5W3w0aB+Htlib731pn3wnW8LJDNN4/uZgkp7192tfQk9IJ/jQ9RZHDAPcC1cUkO9CQB06LBtbKZtfHxEBhbUsVxrgNvExLRNT83b/PyiJs3Y3h863G1IkjFOm5mdFLCgAfrSi6/ofhQLTLhymrqxj4wMj2mNMj0F+DEVQkrce6hTRjANDXWSeORyW2INcPaurm5YrCphXV2HVH9DccaiH6fymzduSNuIMznOtjQa2UMUz+QZj7G2oVBTB8C2we9hbHzCZubm9GzKuCkYUGbjCy++YC+/8rKoikNDj8SwgfEFLZK9YHlpwaZnJgTSohUh+RoQIURNpmgaGYY50zueYxcdRSM7a2lZ5e+odqBmZx/gtTFQoWZDvy/NLRPvkGMQYA60m9nRM/HxJ5+Y7//8F/9MK811spzQm4MUMMWEB8oi4Ix8syCc73hEf/ujfithFEIHIRg1nz/iuJDlLiZUG7ZHDj6PnlKmosii2NuoHDgjqDVr+/kd52xW5MVCg2NTcJbNTLmggSEcxa1RmVneAQ44kyEI+i/fvgX9DszYAZlBWEAfqOPCn1AQm9SEneo/Y8nqOpuZSdnYyLSs6lOpVRt5zOQsJTBXm2y0zG7O0ult6+wkGZ3AxIDogOhkoAcgRG1qaZB7ITeSyZmzJe213l4sa0v24OFD29ndEjhLb6za9vaGXbly2f6TP/qRPf/8FY03v/jihja1dS+LJhzCKY/cDOievPaQDk/p4iamNcon4wR92MT4mAAA3fvdrQ3b2U6br1S0zA62tatyhrn0zAsqbukwkg81N59yiewIG7d3lHextraqNYBDE0YHdOHQpsxMTWlj4gAjh4cNlCkWAJzNiYiBick5S6/v2UGRUFZ0Lwk95Op6eZMC1hWFJ9QphekW90Vl5OGl8yJTAQmk6VyTA0V3GI2FcyljU6Rw5usrKuIq7jWV46APmHV1ttprL79gVy5dMF+xYCsLC1ZVWSGqxe07d9TdnV9ass3dHes8dMjefvc9e+PNtyxWXW2T4yMCSzyAWPMvLc7bwwd3bW5+RsU4uRd0azmceLDYsDhEF+ZTtpvesurKuAw0BFi2dzR9xu61MgKow6GSYixqNTUxhanzwC+uLMpueGEJCl1eU1nE7L2HDsk5E6MCMtbg1tNlOdl/UkUR9BPWDIcBAn84+kxfeJYQkDPlwK2vobFB9x5BMl0cJnD8HEAbND1taGj5AgGtPQpuxOtsKHR/KEaZiFFM8O8ccBTY6goylt9175Wip7Oj46lxBh0+qEC7UFe9MNhEdbUV9smtobuVF/CjK0gXF0oUFEW43smaOrt06ZLV1Tfa6Pi4ffLZb61IE6Su3uUWVZJTuK1uGA0SgBmGH3W1DaKusLEyUaOofPe9b9vFC5dsfHLSfvKTfy/3qosXL+jgHnx4X1PXRBJQRyA6U8e09H90daH0UJFACWGTpagFlEPvpTgECMlmngllMqHwaZ6NUICQcKiOUCFocMSsob5WhjDw1vf2mMhti87Aoa0wYTUgHCBQEcQGJ7cNDDRCFiVSAje4fEHPKvTV7c1Np8FCggbwCTCFjggIc7/ZaygQ5udmbTON5a/fQoSBYw6Th26OTgxwgm2826uJbaA4ABztbG6JD49FNwW0ozA4N07AGc0Bx3JwGZOIr8uTM03LvMmYG355TIwynVGTM9eQd4CHM8JZ6QuUlumMktdJoOwdF19qzPRfaNqJheHpz/j3Iq/R0U44oLlAopJ4UJDD2R09TkfH92owwLTOM6oKRSv04p6agEhf5gBzGaDJwMqjofJ5Dn7ON4FRokDgMbhfr/dAYYqrH40+mntkXnZ09tihQ4d0LYknIXfz4IBoExeozV5MQ0DXEnDmGYOwH0JvZHKGYYMfCng5GNujNEIXJ9TeHwjb+ExKtEbE8TR9KKQcdcd1fwFmvGaYC3TioQqjlaCpx3PAuokEQpbbIkz6kU1MTVoimbCzF85LG4VZBAwMgprJZ6qqqZE7LhMzGBrQnpgI5zM5gbMiTmoC64BkbwrLzLNYktW+qI0ZV3hX1VRJ107W2X4J3THr3E3+mZpB/WNQy1Sc4p2m5ZkzZ1WYAcIePx7WfgFli0BYzhwmTVDvUrMpy+2hqdmX1poGKs0LXA6hPPN1TDCYTAKMyC+7cfOWYjy+/4Mf2Jvf+IZFYlU2PTdvX9z4wm7fvS32S0dnhzU2N1p6Iy0QBOUPejlLmdfNJLIyWqkJNrUQk38MtAAz6FJGRkakmxV1/MDZcPNs8V5Pnzlj3T29+lmYDDx8iCvhuhqqA2f67eyZ0wIl7NEU/IODgwJpTFSI7mlrbxMwAjD9w09+Yj/96T8JEMKgoLFXn6yxK89eEnCB5g0goCkgiYo3MabRw14k4ymMaA7QKi/qnN3wdMAU6TgQQ42l1kDvE4xEpEFDd8ZzQSOI8GMyRqkvkGGwh3Z1dGhCwl6rTMYC09xtTRmZ5JbBGWwi3if0sjK9mMkD5xh7IACPRigGFmimkKgwEcKwAmdBmopko6HnTG+u2/TMlO4Zrx0NEVlbDfXN1soZGiX7cF3vW/ICv19rgzMFPTB7AfouGf+QJ1os6nO8Ll4Ta5GGDCZp/GznFusipeFctaQAACAASURBVJhuMr1U5EyxoGYrIIpmPDR/6gAod5xD6CG/973fs9/54DuqvQBxTGepEVjHnN9McZA38PXsV+yFNMlpWgISAGfdXT3SJeIbMDExqpw23BOpL5lIQkuE1gi7gp+HPg8KKHFZT548sonJUYvFKyQJeffd93RPpBVd37L0OmdHVgZ21LXcO2i27LUYmWBLj0kd1Ewog4GA02Kvra8pZioSiUlnzs9DN1abrLfRkXH7zW8+lqEK64OTkpqvGoOzgN81jNEyB0JecPa+BhEwcmjQ8N65Z2h0YR/V1Naonrp46aL8H2C30SDGLRz2Fo0HKLaTE2M2vzAjP4221maxbjgrAGdMdWH4sE+xRhlv8awqegbpQJ41ENbzxySTehuzL76GfRgfAUWjKLw8K3CGWRlayV8Dzv76f/5PlSgBotX0jLAwjJlLEBaLViwxhs6aDwt7LmRF0IJopCpD5gfxcUADzgJlcObsh9l5nTPjl8JpTc045Okreoc3n+Pw3y+UwRlW3CwoOqMOdFGwsznI2EBcX0xBuBccgFBOnFaN1w9mC5OhwviyhMCYbjXWyMwHNRsUr/VI3wlNw1aWNm1hfk0hhan5Vbtze9CGhyYtGqqy7q7DEkzPzaYUaCeAFgg7Ew06Yk2NdrL/hHjwE1OjGg8DvBqb6jWWDYerbXMrozE/DyiFEzxWHHxOnDhmf/In/9y+9vU3VBzQeWMj5IGiM0WnjalHPFbt8r4CYW0Cw09G7Nq1z60qFrd3vvWOHGHu370j+hxAILsHwM2pkw/FZ3FhXp2/9q5u8dhZLFiNs1mwSavoI/NkaVGdFjYN9A8U8BRy0Bfgl9NVo9qAY044c0sLAZnQHzc1QRoZmbCF+RVNPaPRalE1dOh43QFct9AE0jGswJUTbQS0HzRzm3RrcdVyFteidkkPwWSBfBuS36MqgFjgFD2Rigrx+lncOCqGQj47ceKwvfry89Z/4ijtD9tYW1NnhS4Gds4A6oWlZVtLb1hbZ5e9/e679tIbr6uT8mT4sSaHvKfMHuG8PFCDyueAE8zmwnUBJMK15l5IHLy4aLntjJWKziWIcTXFM49RY12tNdfXWTTkt0J228KBkiWTdEz8mtTML6YstbRo86k1283ktQlioUxHC5MTeNro+rC3R2wOhx6gdP/+PW3e9Q0IdKtcCKWcLfe1yUB5oxMGZx3NCEYiPDdcZ9Yhm5M0ZlCKSOXY39f0jmt/uLdXE0BytbJ7JNcT9lrtHPoobD0zHw4QNl1n1VsnXj+gFcoQE9XltVV1Sf2hgA5KaD28BwxL6DRyqGJBi+EA01uKke1dskqS1t9/Wo2EJyPD9uEvf24b21t6DY0ckrzfXaa2G7aH5bDPTSEoPKFUZDM53WcO8oEzZ6330GG9lhu3bupgwiKbTZHuFw5a1TV0Jp2ekE4o0yY+yoc765KwSU1dwkQY0CWjKHAhy+w5NYm4KB9MzCStlAMdNI99GYQ01NXIKri+Lmm5LJNFQul39f044VJEQK10+WFkQ5Z1uTjYMvFynTkaAjg2bm/t2NoyGkUXWwLVLRwNKjuNtQoFA6DGPr7O85taEA2D+8qhITtipj5hFxDOwUYRxHtDw4ShDTloAEEOKSi6jjLIpMNNzhQuzf98AZmZ0EiS5qzgpqrOJMN1NZ11SJkd5SZjnpeJA1/msyB5LV8BPw4ceT08z04f+lsZNJW/Vho0sTIcXX6fwG70dMqVQjNHY8cB3zLwe/pTPfGzc4h0gFHGKlEsgQGM3tkl6rCjWAtAe4CSvdQ9EzQPHVjUn7KOTq7HZNmhec3bLuCkiCEMdLy4HT/RrzME06Hh4UHRGQNBYhqgWh5Y0FeSFlnnMhb+NEf0Mx0wU2OUCsXLheRKO9fSuDSrLA4A4dziqpgMTU3QpaHQEbxNQK+bnHF+UmhI27S4JDpQFzlZjY16f5zPMBH8xf2vgLOknR4YsHBF1GbmUra4jONhpbW2d8j8hIbIw4eD6oZTwLCn72zuWH47Z6V8uQ5w2sTy+nCaQFfQ6/7R4KqKWUUsqhokV8Ry3i9tO9eDqSENHk3L19JWWRG38+cv2uWLl3VGQMlCv4WGE+pVK9OsrS1pkkafjNjO1o7ogNw/GnBbm2QUHei90wSTvmhjQ0CPIGbMQB4OPrK6hiZ7/4PfsfMXL9lOLmebOzs2PjlhYxOj6gEwTURPBeOBc4XnRfrGEPpTzDOSFgqENBFBTxONxjSpQesIICNLa2joifZX1q50SvyMaFTFt2JwWIcHWO+jcVlU8XzmdL8dPXJEeUm8T+iRt2/fVRHPNJFGcHsHsoRKW0+va3L26199JBAKqOTcoIl06eI5e+byJTWxOC+g0LLXaL8jSF4TeIxcHEDO7+VtbGxCznw0xwA/2p+hAxLMvb6mxitNBM5waI1MhQEaFOmwSUZHnqjpWJ+M2/FjR0SvZHpPvQGzhggBJsFQ95w5FNM1TKyYPLgpqoAQNulMARVVAE0sIwCGjpDry/WGEsl6pJ5kL8JBEO06jBQmjZjA0MQmOLi755A11ddbkQlY3hlEYfDC+oLySeHNdJNnknOWohvaHAuBZ42fT4OPn8nErr6hWdM/p011Uz+ohrhn4tzMmhMDwTNk4gzn5zIJAwjyXr/xjTft2WeeUfMMBhRSGNYHhlftbW3aq1g7sFO41zwfZHFBg8WtmzoPy31q19T8nCIF8GEgEgMQMTkxJWogzxTfC4iFOkpthEPjgwf3bG19xY6fPGoDZ09pWtfS3K6ByNLimq2vbtjmxo4NPXLrjyau8wWICHCjt2dydunSeauuJgtwW5MpGjU8bzTC2I9WVjDmwI27zVaW1+365zdUb4rF5DcxVsgi4+dyDjincL/AGZNlagvew+T09FMHaWjHsThU4pgdOXbEBs6e0fnL1BQHdCj61K1iC+1s2+gY1MxRPQcwUtCn8vsUB0QtmEe7nVWtzDPJ5J51KraGcnt5zxlde9w+wSViJdTWSm6Cbo73oqw26RZ9Mu75h3/8R/P9q//hh1pLbo/38mIMlym0XQeiEmBU4Q/7BdD8IZ8FKkJyoPLDoeabCTuDEC7dgDss6A5+SdVxwaM6uDjkmaDwkEN3lOYsL3BWyO6ICkk3z9F23DFH8aiuLJ1Otk+P4sLilqGI93DI2UpCUsfR59BmOuBymkqOonOgut3a23qsJtFouT2cHUtWzPltajJlv/rlNbt7e9ia6hrt7MBFmVU8fDCoMT2j8ER1jROiZjLizfb0dtlGetXu3L1pU1PjcuEjbA9+eHoTF8J1LXQOe3jgXAO6k7gu/ehHP9T0i+Lq6mdX5STHQ0knn4kYnQwmF3L58Qe0GTx6+Mg+/s3H2hy/9vob6urcu3PHcnsZZWqhO2Pq1dPdpWvwaPChgGQ0VultZM6FDHExC0yBjwclbUxT09PqKBPSyX/jQWHBUPwv0RmbnlWhB/Xx1Knj6nxQwA8PjdjDh0M2/GTcggEoBknluVH8gYedYYHrlFYEo1YXq7Hs7p4KYLpnHDCAv7LVK5sdVDdE4ayjeIJuBRs7jno4hFZoA6QLwgONfgsnrzOnj9lzz16UoyROO+ht0BFkdnYUFsp4mU4KdFHCWd9851v2/GuvWCaX1aZENheHD9a0rFEyKwDTmIRQRME3ZiJBl2M3sytnqdTsHLF00gKxbnnNTK8oggmn7mppsppYxA7yRB1krKaqUocFgINJ3uz8gs0vrNrODmHa1RLjHjp8WJMzHvhpOT6tq5N79uxZXa8H9+/rNcInZ6IjSlospoMAjRybtZwUMeqohVpapaKN6ZALWaaDD8glW4uO+a446xy6vd09lqyq1iEHQOPDGY4kLOy5S7GWaSJwAPCcKoy6vsGZZpSgJ2zZ+uaarW854TRAgCYCgnxALTo9Dlx+pnRnxX3l/JFfhLlHb+9hGcU8GHxoP/vFz0SX4r7X1jfo82SckTvD5Iw1AaUa4ARtWQBZQcOmrm5NMinnvMXVZdk489+VGRUMWXNjk6aLfEDPlPhdmlD0i+RHQZ9hqrimYjaXLapg1dfvOotuHBCh1UKVrKtNWKyC8Gdo2phuZDTFr6+tts72dmtroQuK+cKG4hRYuxSbHEy40EFzYP8S8ND/YTnvQlD527kN5qUt3E5vuenQgQN44WhABQYHByHXNIx43jgM6Whvrm944Ay9DQ6BLgST9wCgBnSRa0ZnktBU9lqoSgCzIoWyB87KZiEAOvYNhT1rmuoaLQ6cMSGH7ufMS9RM82iM5amY+3cPhKpZR2i0074JrpVt9svXQ7xEB6vKH2Uw5ABayfahMCqA1LlGCiRKr+WcIMuArjz9KoM158LoTD4U9xFxepIyGFPsi0dzdOYfLl9ToM/TxLrX7Nw1WfMU+fp3JotFnHFxqKP5FJEbGQUAzzmH8dJyyubnpkRnhDYUphHqB5iVzL9fVDYiGXbSuXhgzAEzAJosjM0RNPk6zuYKPctQqnDALZYCMrJqaGhSZ5mOdGY36+UKlu9dUUUbRj5MaCj2ccCTKVE2Y9GAzyIBn81DcZ+f116AjhnK8cx8SgVRTW29THgAVhhb4JDG2Uw2GvcW17tiZl85pGivXEHlgLvX9VFR44xZpGZ3hVRVTPlT0OGYGAZlRGZirtDggQ2zubGtNTdw5rwc+nj+0VFNjI2rkYDjJLRwWAbSlzx+Ioo9xRZrjgJre5t4kKhyzmBJ0DBKb24KBBJwv7K+YaNjk9Z/esDe/84H1nu4z6bm59SEYo9aXl2WvEHmFAGfTU1P2M1bNwV8NEkJhlU/JOLVFkF7BGU5gG4xIkDM3kaBC0j59JOrMgGRu6ac3RzDAXqijJl8JjtuCjxYL319hxVrgKMu9wb3TUDozZu3VG+wP0NVhBZHsU2vghyue/fvSrKAKzDPLgX4+XNn7fz5c5oSIF9AL4uXgCseXRQG+zeUYSYmZNMND4/Z6MiYwDVU8/X1be2ZTE6ZmgF23PPgGh0YUfR0d6rpSTMLlsro6LjV1VTY8WN91tzYKH0vFGw5S+eyWtONnCO1ST172r9KNPnqFPHAcwwwm5qYVFjx6sqKmpZQTGH98Nzz2lnfnAEuXy6oM7IyXmnrG2lds7nUvPkx1GpssvaONk0+t9IbVhEOqzZCO8Ze5+4JDqIRZzJERiU6QWm7oRLGxEhBt8h1YA0dOXbCmlvatOZcdmqFzmKaCMhfAObsV4A86iPutYxhclkBtPT6uuoQohI4iwDZOA2yXwOSALzUOkyKjh49rsk8YBCq5q2bt+3jjz+VyU1fX69iBGBLAc4xoaBOANBT3wICOd/ZE53rYKP2ZMwuWJ+sv2euXLaeQ+0CwhiB1CYbLL22Jf+B9NqmJmdDjx57z1+HzlPy2ZaWFuzixfP2xuuvyghkfWPFqhLE6zBl2lBTmvOZiCYoknV1aEWDNvhgSKZ4NIRxV8WgBDdFnD7Zj/2Gm6xPgweax7DWMfZaWln2slcrxb6RJttf0tl//MRR/TtNWYYo6Y1dZZFhj899JM+Ra+IcOQmWjmjttre3al8mRgFHdBrjTJqpx2AzUZtocoZYlpzJlXU1SThLaWoSS0ITlDxcfg51KvUADdIjR/vsb/7tj833f/y33y/houcO0H2XxRM4MH+o5DLFQqy6kvnDPliG1AvmD1MIhB04A2DxhQHCXZmUOWBmfke3cDkJLvBTh6JHoVRHkMOF0h3NWSFnecCZCkfGmQTkOrE8C085O6KhOCG9I4twSKJjw33JFTdseCBaDj1RM8k+UDi2+x5Ex+SoVUZxe0oqOT6ZaLFwMG6PHo7aj//NT+3G54/s+OFD9vU33tak7Ocf/kJF/cDAOY2DeSjJi0JoClVpeOSxgg+3ttYtWZtwnZhIpc3OrdrCApQ03N0YyTfr9eGQCI0P96TnnntOhzliyVdefUlZaQQCsiH2HTksUCDHsOKBpi0P7j+0Tz/51NZW1uzcmbPil48huGZ0jbYnirUnrorOaGTw4QObmZ9TZxdeOQU/RT2CSBypEICysKA24OBEsc10gUMK9yk6YxRyODPdvXXbHgmo+tVdO39uQF33x0OP7f7dh/bg/pAFg5WWqK63eBUmJgHxqIH3btIJOItYU6LB9nMFmY9AwYCit7VJsDFAel8iYjqvs/MpTUMYT2fz6NAC1tDUZJFopahuUCOYmm1vp60yFrbTp47Z5UtnraW5Xvb16DjonmGawjSrMsLEZMemJqcljn/17Tft8ovP2+butugBTA3ouj948EAAFODCOBt6J4CKzYB7y6SEZ4Yp1djwiEWNcN+YFfYP9JoZwa8uL1tFOGhtDbXWUp+weNhn2Z1Ni4RM7kIUNfOLSzY+PSNaI+CsshKudY9oNUx1mHbMzEwJvFZXxcVFJt9jdHRUv5sODBsq4IdNgQIfYwuMIOhWAV7LAZdQgeQil8sJhHC4OF1fSOL/8tS0p6vbktXVlstkNeHiflTEYvr5gDToiHQJ0UQwJYR6wZSESRWTM4A/TyZunjOpad1bHI0QbNcjbt7NyLDE0UOqpAVhn3B5ZAWB+q6eHlGUbt29Y5/89hPb2cvod1LQovtAU7NBPMIKOXd5S9bUu2I5ELFYBSCVfLmsc8Xy+y1SWWGloN/LXHNaRz7IbmJCSXcLXQb7EMWOTE021mXSQGHpQiI3lW8IJYkuD5s/Bbh0QUyuwgGtC4TtkSAZZTnLZrZENyYcvbW5yeqhRBi0bQAyWpuCGmKAM0CVnBFLuGE5RyeXCwmlGd0RMSNuslDIFa2YK+oaZrI7litkpcElAiJeHRM4Y19iv8MsKDU3J0BMtz4HkwCntFjclcSwEjyTD75D2rQwgZsu0w0HOBpBYjwAgHATwxFL1EaAFw+2iyygCcY+zeFD8w1wKHMQufCWp2fl2JbyHu7V5TTiPHfHr1IKy6BKL1Z5dI4m+aXerPzP5l0TDEk8O2CBKqc1K/8cmnUOVH5p7OEKznLItM8CNCEllPNSnv8jcCZHYUUDMOU0uazxntWMlN0/sOLAc1/D6Q52h9/8wYhVVFZbVXWtK/gTNYrsIHx3N7NpAT+xE+havTw84NZ+QUwQp1fzClydsQHGkyaOP5MzGpXAHF4X0zyfXwXdDm6yyQarb2xR44OCASADyIcWxnnNWYR2heYfxSaaV4p4ngXnzJqxsN8sFiVrKGNLmCJAJW5osgOf35aW19QsoXlSW9egph4d+ulpKOFMi+KiD2LCcZBzTinl9SRg5tUFTNFkcoNrWcHl+MGOgHGCuQZNtGAkZBVVUXem+H1yi6tNsq9kLZfJW0/PYRs4fVZAjTOSfY3f3dzUJEMQiqAvvvjChh4NejTehNY5zwnPOfQ3pgQUp0wRoWeHvMgX9mncGl986VX77u/9vjW3ttnY5KT2p81t2B9bVt9UJ6kD8ouhJ4/s+hdfeDlP5EpisFWh11tbU68JDCDQBVYHtRdWRKGtT9hHH/3KJsbJLKNAJx8TC250gHWaoHHN2Jvo+lPQopGTO6efZk+l7ilFNGcz5ylnOL8PKnddfZ3TAOX2xMzACIR7zHnHmXx24LTAHpowdLKYOZRsX9N+1ge/E3CGkYxyqQ58NjM9rzwqZApQ2jY3d0VTR9fOWoxXO20OhSsFLudSV2e7GB6Z3S27d/eWpguJeMSO9B2y5sYGNVWZOvLBM8YZVttQL6qtqNPS6vqdY2ksrvuIm+j42LhNT05KYqBap71deyvnKNcR+iFNO+4x4B9dF/+8vrFuo2OjAuQV8ZgmUWj3iE/ZIR6iutraWls1eXN7n5uOManW9DkadbS2A6YvOPT65SVw9949BUk3tbTZqTNnJV2gvgUUlR1fXQbtA10DABtAWyyGaFQmIfyB+QLllbPp0qWLNjAwoD0XvRQMD8AZ15X7junH8WMnFVZ++tSAhguffnrVfv7zX8p0pu9Ijx0/fsS2tglC39SapyYg69dRtDHCy+u68DN5nXwdAIPaAkB7eqDf6hqrVDvReICJhgcg62J7M6M1wRSOKv/IkT7V5aOjw9K4nTs3YN/85tuSkGCQVtfAdUT2g33/rtbY7s6eLS+tSTLV2NBqYyOTioKiLolEQwJ20CIddglYOFBpfh+hzi5wm3UI4EI3yTVF70V+IZRsGjE0fJDw8LyyDqGGphZW1CApB9xz3yanpmwhtaDnjEEFNVdDI40R91w4s17iWYiBIm8yYGkAInRbn3MFzufwA9j1dPq7cnCN48haX6uzEtBN/cskn8nZXwPO/rf/5ndLgAMFrBlBqNhPBi1SGbBgxE3KghG/NGeGlb6P1jOf47AIaHMusSBdOrQ2GaYcvrJATvahzmnHa106YwU4twJn7DP7xl1lekaIKIeKczPJO2AmVylHI2KyVHY4K4vZBc7IpvHcs+SGJFcTR8/UaYCOznOGJEg6uwslqcJamrvtUO9xq4rX2+CDYfvXf/P3dvfmE3vm3CV751vfEej723/9Y+U2HDt2QgCN7lQj3Pp4zBaXFwTMhh4/lAFAV1eHOk4cxrOzqzY7x5i6qDEtxS0lini9q6uinZ04eUIHIEDpD//oR9o8nww/UXEAD7iuodbZs+wfCL1DFfns6meyAG6oqzeKaTpMLHxscAFnyUS11SZrXG4IeiQriTKGhkcZa1Vx6ztyxPr7+62tvV2HHDxkNhIeUAUtBwOauKHrYuoBr/vuzdt28/p1AZ9zZ8/YwMApcW+fPH5ij4fokoxocpaoqrNoBRMRdBY5dSmwquc9hXx+q8VZ76BkfYddt08J7+hvlIexa7Nz8zb4+LFNz84qziBZ1yBdUSAUscamZnXrKEqgZSJoTacJyPTZsWOH7NLFAdn945zHgQNoRai8tLBkyZpaTbgeDw2L+37xheft3HPP2LamYOvu8N7YlI0pkyhG8VxHABmbAZsADzGW+ABU7Gpxg6z0h62jtcP8obCCweGHT4yPWzG3Z821Cetpa7L6RIXtbaWtmN9Vd7I6mbSV9bQ9GR23+cVl297GUrVKGV/k8NXX1qqA57UjTiVovIb7WpOUsxOTLq4XnRbcFen+MIHd2dvRIYqYmOcDNzfuIQcbY/4yfY9nisONz2OnT3HGB9qxykjUsoTlAs7E349rCsfPUTaL368CDJ413+sCjF2QJockByYZgjPz0+qqAWBoFjDKZx3h6gWwgMLIJsi+gWkAuUZQVqAiQo0iv+fBo0EryPnK0VkJgaUoZD2PT6IR2LLW1g4dPrg6MT1zB/WBbW1ua4OMxCqtIo5b5J7EujRXmH4AtDA84QCampzUtcRWl2gKihbKXYo1ijYoJ0wcMAahQ8YzS4EAlRDaGfcKvcSh3i45NpLlsbudNjsoWEN9Ug2TRFVMwA39IcCM4qi476x0iW+Qq6ZHA3TkAChtOFACztg/mS6xHQD+nDELU9L0VlqT6dq6hCZ4rFWZMrGXElWwvCyNGtMpdC5EPThDGOesqFxK/pk1AREiGNIf9lFMRCikea/oKJ0hCDpe98w66jmdS3PNFeiO5KXJTIO4AKdV+yq1saxD8w4E9c1oPpUBl4CTZx7y/wNn0plBh3MMiqdTMMw3ss5t0DmpuXlMearmJnblSBcHzsq2+GW9ilwY0UhzqfXtX04x3eTMTa9Y69D9+BnO1IhCzbkpCrChmw34DBdNqF3FYsn8ITIdE1YtYJZQgwEd9eTkuJxiMbqorIDayrSPoO8D8wP6MCNi+kcAtcAZQAzZAMDMadtKojt6IM2hUWeTv++ytpL1jVbX2CT6HNMMpipMq5k4AVShClH0OY1po0KBKd4B2tKI5vYsSvOhymllKDw2t3csHI1Jf7W8llbjgueS6cDyyorYJqn5lPYmmjMUdFC/Dwq8LwfIHdVVwkM9r8qp4zUfoDvbU0FOgcxUg8kJusaKqgqLJSotWyA0PC9nN8K29wsl0X3p3vd09ar42dvdEy0fi2ueW6QCTMExFnj8+JHVKistqTXPFIM1zZ6PZoy9DRe95dVVQ4MYrYiL5TCXWrJ33vu2/f73f2CV8Sq9V2QCSyuLKiw5r3sP94gx8mT0sd1/cF9Fn8T+2zua+DTUNVhLc6vV1tS5XMMAJi/O5MRKfpuZmbVr167LoY66gXMJ2jYNMr5egekFZ8cO3YqJFs2AMmiB+k3dghYNWpe0NjAnFJ/BtAfdW62KYXS2G5vr+pz0PJ3tdvTIYYE9ikZMvGj60XDg+eb3c80AZ5i2YHLBnkteH+HGND+ho83NLdnk5IyAKXKKunqyKok8cY6hySSsCZgO+7a6smj37t3W5K06FtZUp7WpSZRGQLNMNfaL0v6h6eIM4n3ApgI4cFbzQUG+trIqqcH62rqeQ8zf6mqTakhBt+dM5B5jAsYeSJMElhDTLxqbqbJrYhIX37CajytLS5bb3dN0Dh2mXJNDYZ2LPC9oO2ksco7QzAaw0oynrqbhzRSZSRaT5Z7ew3of1DnQ7F3zyjTdxNgDCiQNTqZVXGexM8Jh0VnZn4h+grHDFBSARr2IDT7aRl4XejjWz9gY+r1q2eV/8xvvqP6+evWa/eIXHyleiKnZ0eN9trmZ1mvp7e0VYISRwzNejkQpGx+x5ly8zK6APnr3tvZm8weLtrAwL/M+Gg64kxfzB7a9sWvLy2vSr3GW9PZ069ycnZm2wcH7Og9fePGKo+HHQtbVA121StRiprjcG6bfc3MLyqdra+ux1ZW0XJpZs9RfADO/H3DkE3MmaEwrq7WngR+YvPEM876YmjMpA5STAwo4W0uj69yTYzO1NgOkqel5ASkaJTTPaHLwvmlc8Yf6meeNhizUZYK0ObvlUF8sqJ5iLe3JqZM4GpeDCWClWUyEDQ1qzmEy2liLnLNrBMLvYsQUUnP+b/+f/9t8/90fv10CIWONiUYhFotYsg4ntUoLYZkfKlkwEjR/uGQHgQPbR4+GfigclOYMSgvgtdnAowAAIABJREFUTB08OnE6wJiqObceCgtN08TVF0FELzZEsLTc7HBS5CjBT4pwRiiNWS0ChbMqH8bZN7Mhlfm46NA0NfNMJAT2wrilYVXqaCkSiqP/8MCZu4D7VlVVY+nVTRmPNDS0WU/3UVEc52YX7dcffWpzk8v2zPkX7fKFK5bdy9vf/d2/k8tPMokD4znr6zuijjtvaHYWa+EntrSUktCRMFFGy2ShbWzk7dEj3JJw4dp5yk2mgIBKxmELdQRe/pXnn7M//dP/Ujqi+w/u6b329HYrtE90Jz/j2g11hW7fum3Xrl5TkctmQSEPDTIKOA3iZuU5s9F1DQWl39nJ7NnDQeximcqFBXKYWjEloztD54WNgTskwXUgaHs5KA0kmtcJHCzMztmtL67b8uKCdXZw3TpVyGKXOj+7KOtVO0BzViUrfQUCQmuriFhlnJ/pM9/BvlUEghYNhgTM6pJJLWxpeUIEdK9q7M5DuLy6puKDAz9KxhWhlJGowD+TWg4dJo6As0Jxz9paG+3cuVN29ky/7My5/7z/6akpWQbLzjgYVnj0+saWHRs4bSfPnYXEq/WGmxkFxW+v/labA93j1pZma2treRpyCNCvSfL+zKamJmxmctIiFrAjfUfVUZtfWNTPHxsdta31VVEae9oaraUuYfnMpm2mV/QANjQ32242J7v48ck529zkWldIUA+FAADHFGNvl1weBL1xAXAMG+Dic2AwBcVYRflUuND5S7ab3TE/U6I9BPUm9z42UyZebvIFrSmjiSYFngupLorCybPGxI5srb0dF8pLAQBgghbD5k8ByubHgcnPlLOoXktBNu5sahT7gIaVNZoQy3omDx86pE6v7Pr3MI45UKA3VEcmjqK/AH6amnWAQdu6feeuzS4sirKFdoHf2SIdQK/t7mXt/uCgzacWra21UzRhrh/7TEWkQvsMnSr0bOxNwWjFU6ttijWuF250NdVOoMv7JwgSmg2FFN09NmGMP+i2yyghm1OhRBeTCRfvU/EOUL9ye1YZDduRvh4ZvwDKdjbIRyxaS1ODtbe1CJzFK3hGnQCYTu5uZlsZKlChlU/mc5kuFP3S0RIP4Dpj+nc0ouhPAVpcy8WlBVtZXRagaCLXri6h11SAJl7Iaf3w+qEoslYAYORMlaMUXFi0C5BmKgb1my4zByoFXbBsb++QlL4GYA0wZC+FiQBPn72ddaomixdmzcHu8s68PJSn1EYX11I2+1CAi77Ei1gp54nJgOZLLiPDRIFJCnkFUXuujdq1fG6iWACcOeDE1ypDzjMZ0mTSK4bKdvhl2mP539XUC5SN8cvw0bPXfwrMnIW+rgcNP28S58xGAGxMdUzGMuinoNfQrErU8gzVqskEZX8ns2tzczOiDcariK/g/aLZwUDowEpofErkV7lQbE3ORGt0ejPOXgAa7pJlAyV5LANcZcblJmuRypgmzgAAnBhpWvAFcrzLZOUQjJ4F0x6aKEzoKZpUuG+kdSaj74Auz3ODZf3G5o7tl/yaYKMvwvYePQ3TbVwaKUjRcEj7fVBSEVSBFoN4DbUdPKooQJJ7SgNWeX+Q4NHuuj2K4pngWApxPh+viVs0Hra9PBlBeWlpWlva9UxArwMoILp3hhv5p1mFjfX10pGgn8ZCHro4ZgJQsbm26Ev4oAim4KZZ93h4xFbW1gSmIxUxm5ietaWVNfveH/zQvvcHP3CavlxeAHZicsLmF+ctXlUpcBapjNhcas5m52cFCAmJprDjWnAOIXugk6+8PaaL1VCriPPZEgWKyUcqtSjaI3ELuPgCzrguaJTY+wGUTPwpCtmriPRRrij5b7j3Ki+RbLio3hvyCoFEFdhMHXjfaKYoRhNqRBH7wR+m72VjOGhjuIRihIQWHXMT9kJeK87RMBcA+kQOMe2YnU3ZrVv37PHjJ5qCEq0AOANsAMwokGEe5fM4Gu5KF//o4X0FH1fFQtZ3uNfaW1u0Tni9FMWwqQBBtWi4KyvUIKKGOnzosMyvygHRMGVwSmYfk8TF28NoAFP00zzhdbCuOAtxOtV0NhbTGktvpnXGEf2CiQ/XGH13JBgS3RutPxPI8uSb+gnAyfdy5jI55h5Q6LM38NoBrWitYfzEqhMCfHytDEA8zT1rgzXnAqudmzHntqPaF2Xowv3HNh82CqAUQMG0jH8fGx/zXDIdXRNgztnBZPmF51/Snsgk6/btO1ozh/t6lL0Ky4bXeOzYMe1pTMFokPCc83vLUyg0jLwW9kuuH7pGSv693KYmq4R8A85ilQlnvJIijHlJeit+FjUNdSQNkLv3bolG2NHepqZUe0ezHTvRpzMQgIzBCXIbJlgzsyl78nhMbCzcIGGwcU+CIZ98Bnz+fa3Vikil5TNEDzSKIsxziX6PKTT1DXsahkBou11nyJ3ZU9OTaqqcPnNKIdoYBKKX4zUDvtmnXaSOO0toNuPgCkDmvEa3RxwDcSkAXT5Yn/JaENZx92N1eU1YAoqsKJvLq1pPDD444pbk6+CaJGj/fvarj8z3w2+cKXHI72V3RNWqrau2js5ma26pt1hVWFKyYNQvqgf0xgJGIX5oj3Tr/KJTlNTN+1JnhkMU2UQ8uGVw5hkqy5SDwsIVGWgq3AHMoSTmvBxdcloUbOjSMey7Q5+Fy6akQoIJWrmo8MSTFPcAC1lUehO5knmURj/aNqdbqyQYepMclZJFIwh0GyyRqLf9os8WU6uW3TmwzqZei4bitpBaths3btmTJ2NWyJNO3658CII5KRtA4GwyNDLJ/6JLQ9cJV57Mns9u33pog4NDNi93Oca1URWwPNyAMz7ooFy6fNH+7M/+K2tqabbr16/JpY/sNNyMWLQUD7x/RIVjI2P20S8/sju37ug1HD961NpbsUHl8nGQQp1gJI5wEiMHxq8+Gxkb8wCYR/XBDYz8jVhMhTY/jIXMtacD09bRrutFodPR1kasnT28f9eGhwbFk2VDB+2vLK7Y6sqGxKDEFhwcsCD31alDwF6drFZQtyxDCwjCs5aIx/WwKgMJh8j6Ov0eOh3QYSgadPDtZtRlbm1zk6n/l643C5LzzM70Ti6Ve2Zl7fteWAmAILiAW5Otbkod6u7RaCbUbcvyLPbI0/LIDvvCobBvfOGwfedxODzhmbkYR4wcljwTIXVI1EgtdjfJZpPYiH0pAAXUvldlVWblvqfjeb9MkHKMEVEBECxUZv7/93/fec95F0Au0Q3FUrVdkFCEQznLWDjSZWdOz9vlN16106fnRUlEDPOMvKyni5p2whdfXVm1QqliJ8+fF0ALtG2HEfc+fPDIbty40e5eEcg4YSdPzUtMTsmD7a6kJa2mHsYiocqNlo0Nj4regLZEVs27O5ba3bZGpWADibBNDvVas1qyg71NK5cK1js4oA740+fL9uDRkjLi6H4jEKVDR2eTCS06Su4hf083mP+HhSyHEAcyk0GKZZ4HOs61Vk15V20/VN1fl49E7gz5Q9g2t1TYSOOHkYi1tEEDfqKhsA63Ip1khTaGRf9jcsaGBf+fopj1ASUW7eWjxwvaCPn5bIDcTzav1OGeckIwMWFz5DMo1wiHBBXWiLkdRQanJJhzw2PkvI3LZGLh8VPbT2cUZr27dyBq0+T0jJ04dUr378vbt7X5At4xO0DATbeQ60HnlK4xTYmGilgcxlxQL68vmk+i23q6kwKdzpExoUkaBwcOqLi3sZEzsWZyBpBh2o1mQ8YwNYxEnKEBGz3PxMTYkGz0aTYVc8cWDJg0kARn9vXwelELB3iWS1o/cNYpxnmWcHnlOedwctRLqIF0rV0GFFMqmiXRUEzGAuzb2zvbtnewI63UwFC/XNtoSDmTjLqcGqXxq5SlKYO14DRkbl/kMzFh4/UoHJ1rr4uMEPCXUYajKHaYBx0aJNMFdCeAD/BXp5HWKYo6FD9e4+uTszbO07OpiZwYi84Ipe15r+vwVVD1i3/xIhBa+uP29KzzfzFM4Tq56Bbn8ubYF822s6Kj8X2d0tgBZV+FugsHv3h+OvYeej8vQqfd5OzFZI2HTZl3LquH1wQYM9lhskTTMp7oscGhMXXPYRQwfaKbrniLLoTkBEMTP4NJAfehYc1azQJkB/G6yvLCBlqjNRe7wNkJaBPV2C+wxpnIxIznlMJT+jOm69GodIEKiD/Ousw3TDpyTIX39XdQ/5ia4UrGfnKYYqLvQuOh3dKo4KyAxZBB81moiJKdzWEcFNdnw2lx8SnmWM9UmAGS+AXwgtVRKRWc0xosm3bendZV22FTa0BGJjjX1TUl4TPwZ1qtYRxRw16rNcuO9hhrF4VhRPzoTyJ6vqE3Q21mDbBnMjmjofD82aK0Vlm0ZIQnB2kmEmBbUEF48uQpTetgb2D+cZg+tu7efoHcp8+WpI39R//Zj+y3/+O/5/KK2s2P9Y11sWgAPONT42pIHhzuW76YF7sEvRAAju9HbzI8NCKaN1Q/9lL2TihU6IUcLTCrQpRJGrRGABqFMfdKIK9FoXqgCQnrHYCGwQFTP/ZUJgcK28Z4BPozGWOcp1kHxmBawJhhf3a6IiJkkqJy0wRkMkCTh7VJ8RuPOyYJ30eDQy7LuYImJcNDowodB6ABzhafLtlP/vqn9gyKXiRivUS3YJTQNqKCKsg1L+naQH/cV6bowX7KehIRgbNRMulauDlnRbsHnKGx1CQ2hMarpbMHMI3BE5Q7GgxkjIaCGC3EpClssb/JvIh9was6h+dCE3CAcTikWgwDGCbgUOA6TCwFZtdrumc0RQF8NIF473wW7h21HOcg5yRMI4yroJXynVx3Gm0ySaHBggus16diX3R7WemXpfECANJ8p/YFJAGAuC9QH6mBL1++LP+Bn//85wJX1LgAtPMXzsktGUM3pt/8bDGLWi2bmJzW84GTMbpGng9qK3R1kWjQ5uenZW/PmoK5xTnIz6DOJLyaX7wv1i7TIxn0RKNOw+7zqeaqt0p26uQJ5ZOip0wm+kRpXXj4RJNQJurcD/SR5LNFIyG7c/e2LS8/V+MOcHbi5KydODWvpjdabgAQ/wYjHoxA7t1bsHqNkHqPJv/s/RiJxBMRgTQkBewnxRzMliGBZfZhnicGB9zHiclJ1XD8Yl/GZAhGD2YfGPkQ7v3ee+9buVS3LMZFqqmaun98uVqlS/difW1NeXrcg0uXLsl3ApYWDWll+WLaxGQvEFSjuFQs2+bGluVzRZ3buD6nj3BQ9mt6pqB5Ip9S+1qzM7OzdvXGdfN88OpoC8BDBwMgAzibmR23qZlR/dnRG70WCPvME2C2xuSsaZ72G6C90aBL2Q7fZDNAQ6KpGeCM/LM23VFc/Q448wLO/JqgUTBA42g1GNU7VyCKfi5Kx9CDv3OHXtu1UfRGZ5nM/2MhUzDRReEgg1YiK4oWcxEnSnf2ydhb0uVhSudRtgpBg7EoFId+CwWiViuapffytrq0KUvRTDprlUrDcsccLH7r7x3Q9I0HFZcnRptMOiiief/cdGz302luCgYNCBQJmMYtr6IuGQUeDzYUQgosLG5/9KN/bMNjo/bFF7+069euyuLz9cuv2ewcI+GAJhB0HrjRP/vop/bhn/+FRK+n5uftpbNndNAQ4MghOD3FYnQjU4AohzcudqJvtO1sO9MVrhfuXghQsRKHp08W1rvf+Eb7IcyLiz7Q021rK0t27/ZNHQx8drq6jGszh1lL7R9budS0fJ5DoKhRP5sYduUIpQPBLqtXCpY92pcbk8xIoN1AnRwZ0SJ9ij09HUMJiH2WIiPHQ3dlSt1irFb9gbBljgvSutBpoNAlwBVa6eTkqL3yynk7e/akAF8umxEwQyDM9aZY2NzcUqbamYsX7dJbb1pyoF+dJiijV69ck7MjkzMmKbhbEfzIRBTtA4cEYJy1xeEV9PusnMtr2oQ2gekblAYyWg52N+1od8u89ZINdIcRxVj6YEec8ShUilDI1ra27e4DMlY4iNH8cBji5tMnwwqoJtxDxKN0WuG9QzfBiIVnBNoanTOcthqsdb9ZIOLyNkT/pSJDExaNqHsJzVEaLEKkoYbQqfN6dCjwxaQkC23pKK1ihsKBaV5Ho0SbhwOSAwEHMDqjV69ds0cLC7IIhh4BH71QyNrW1rrWCfTfyYlx6fgoNAGcFGt0PwEcdHR3dveNOhZ9IcYo7B/pbN6OsgVlpm1u74iKCjibmZ+3Sq1mDx4t2JOnzwUqof28/fa79tLZcwJmd+9imrIuKlTLS/Ak0xScSd01oZPIdaXz7rJhurQe6SijVVxbWxFwUpF6mNKEGLDDfUFg7uigTPdZCwBWurUN645jYx+0AH2BWkW2+uNjwzY9NWFD/b3W3xuXdgcTJKZmdK6hDtF9xGGRQot7wnSIawNAA1TSrGBSRTeRzZ0oDb4vdbgvV7hGq6b9grXDe4GKxH5Ezhlde9Zjh6aIkyiNKpo5jk0APdFR/dwrOjt4vl+ATho4DDfc9+rfUEzLFAC6uNOCKSi7BrggTsOZmzh2g7O678zAOhb6HaqkdMgdl8qOHqytCRPtrU190ySO9yFA2cnNBFQ6E5EO5VMTLehxYlvUVMSLqimA40DB1wFax3xEnx4c3wVdsKNSbl+XtnW+3PPatElHnXRxBh03SO5VuVLUnuQs+gFU7IF9ilcZGBq1QrGs4h/aGq8SjgREw4bqirzA42EtNWVRTuwI3VdRL8WgYFLmQBpmIPy5M0UT/4SGpWiVPp0zsWS3hRJxfS/NQYotmhZyEutyluhMHTAwgiXAuYFjH3sczQNcgDlXmcJBrWRqgN6MHKP0cdH2U9CnfTYwOGrIBZaWVu3LL2/Z2tqGWAoYKHQMZng+yOEk8kZgVwDNTc46gJ9OtYxYaBopEJx9lUkjdMeGebq85g3g/NfU37Of0zWncz88OCJ3Y+hEgDNp3BoNnWVMyHFdJZB5c3NDe2hM2qyypivsfRhLnL/wsqhpZCM9ePRYwn7AGSyHB4+fSFf/e7//X9gP/4PfVnFPzmU2A8jOW6GUdwYTfT3W9DTt4PBARRoA/NGjh7K1pwBHZwZDgWYhZxLAjGk89Q5UQfSAgBzAGXsA5gSYFABG1qBa7u/retAwWllF7wN496uLfwJ78gC0rZz2OtYnRSHsHGoPCnv2OTRG7BEYPPBreHhQkwCKTMzF0NOwxzE14/toXGGCgKECNYdy6BotXW8a1gODw6KWMU27d/ehffjhv1PDjkITO3gF+xZ5H1lNRAH80GXZh6g9oXXRdMQ4CZZFX0/SSoW83g8PEgwcQFpn+sW1p34B4AC+ec5hPwCkomGkFQmdmZrQ04QEDIVo3GMshula3fzBgICZsgJDQblIYrDBz6JO7USq8OxxjWVO0p7C85xxbWFscObBRMLxWDmVXZg3tdQISadp8HlEkQtGIqITUxNxrvJeaAoALGFmAIIAz9RC/Ew+H0ZlvD7GcYDCP/qjP5I1PI0Sas7XXn9NAIH1gBad9SUTCvOoWclZDUAbH5+SMQi1zRdXvpBh2rnzpwXSAV48I+xnGJNwrbDZZ03KhO7RI7039n7eA++b61AsZm1gMCn9GFMm6uq+3kHLpHN25/Y9gXSaBJxbfN5vvv+eGgB8ptWVJQFKBhonT8/b+MSIhgm5PLo2GFymCTZN/oWFRdvdOVRNidkXLKvxiVEbHcN/wCcWCnKJWrkhqQSTMybOOAhv7+xqzQEoabrwGRn2EMkBvZE9DpkIAOvll1+2ifEZnWk0R1wjK6c/M/kEoDFlpyl+6/ZN1atnTp+yyakJ1YIKpsY7A9ZK3YFs2FQoq7a3iKpKy5sAt1Y0+twn3jf1xd4+tOi0BX0Bm52fs1sP7pjne++ebNH9LRVzmp4Fgl4bGR2w6ZkxGxzptUg8aIGw10KRgFySml5Ha2TT8SA6x60KVy65WznrYGhnUDegN1JkSYfm7XIgDaoOX+YOHdEbMfCg3CWk2McB4zjnPLQqAOptUKZuWlXUGi6wioS2laUEom3AqHwJcmB4XyKtQRFyZzztD4oIDlneH6N4shTouBGAm4glrZyr28qTTVt4sCjHGTiowQCdODijTQuH4soggh7FQgGRw2eXCx6bG0LsAhttzZoNQn8HbXx8woGN1KGmP4BYHuy33npLhQAA+dsffEsjTTp7f/7hn0tPdebsGW24mIlQkNEtf/r4qX301x/ZX/7FXyoXbWpyws6fe0mTCTYzimCA2cgQNIdo27ihoSKYTZvNgDF8BCesCIDDafsc53ZVglKK+Pe/+U11Z3gQoTr0xCOWOdyzp08eKf+BrhcC54CPwMiGVctNgbN0umDpjOs+cJ2DYbpVOFL5ZZSQzx5Yfy+WzgSRem16alqHFVNBui3wlNWlZqpSqwucoRkCUPGgsLbqDSy8HQULB0W+6PBhitDbk7CBgV7RLjUypqv09Kke0N5kr0SiZK/0j43Z6+++YzMnToiqc+3adblkob+DQgA9dWRsVFRTPj8bC0MYJroUVXrNYMD2t3dkIgGdAUMP6HKsyzTBxvvkoO1b8fhAjo3VUlYPcVcIqmfMjrI5e/z0uW1scOCi9wwKhFMEDfYPan2JaubzWm93j+4X9BI6gjjx8bp0ZnkeGNnjqorldIfWhVMWHUcAE9MvNqh4slsHFdpOOoUcNBTgzj3NtKbg7tMIIGRUlsAeDquaXp/sNH4W9EIOups3b9qDR480oeUwRnSL6ypZcRQQvF845lBMcRSlGCp0Qo4JxGXsn0qr6IO7Ts6INBa9A5YhRHJ1Q8J7QFj/0LCNTUwoM+fgkByhLVteWRUw/P7f+g17++135Cr6+edfCJyxQTc95CThmsf6JNfITe3YXFkPZ86cEZ0LWg8gCRogdDO6eHwjmyYRGUwDaYDgkoWQHHDmHMyYNEHhq8udEe1ZDMdEn0fZg5iEjI0OyVJ/qC8pcMaEhI2cPY5nFkBFl5puHM+MC0127rJ03qA8UbRhx817nphAg+ARnULZPGVMU5wTpVylQmjwWnZ4sC9qWrVUUkGOhsyP9qoKtRHdVjufq60BcnouDJagNjpQILqe8oZq2ntFQ9OECCokU1Dn+PeCGqlGmaNi80EE/tprqzPlclrjNo2RiZ0bR7uCvK1F6kyzHAsCgrObiDmd3Ff0xhdNCL6jDeAcVfOr7DEBs3ao9L9vcvZC28aRJkONr1Ea5eKI4ZQDeB2HRmm72rEHmhISOIrWoFzUWgBsc5jLcTaBlvKUutlMmpgsLT57pheB7k2xAEBj4sq94UTneelML/XeO19MNZmYARTRBKp4RfvWdEZJdHnbOYI9/f3WFYsZfsXoRDfXt5RJRaFJoSXzF13ghkH96+tNai3XyeFjMsyku9XQzwcwQZEj93M/BXBwxl/Y9Pf0DFrqMGvXr9+0mzdvWy5bUCOD6RCTEt4UNYY1ynIUdtmnbtrI2nJ0WceGkQMemkjMZ9DytBuu6lVgtkMuUsD0czEO8hrW2+jHR62vhwkZzqMBKxfKel1AFwARne6jhw/VmaegJzyZwoj9iNcl+wpHZm4+UzPAWaXWtO7ePktlMrbwZNGSfQP2e//k9+273/u+1vjW2roVmEY1G1bgWa45B0AMQXKFnGh4nD8Ljxc0laAYBzQwuec8ogCGMg6A4RfFLI2YDjjDgQ0rcejfnNu41VHIU8QD0tLHGffzomGbO+n2XqiDPEdMbJxm1e0nAEic52hyY4pBbUDTiYb2yOiwjK/SRynpfij+AWuc2axPJmc0K2le8dqu5+fXNKYXum6cSY9PTsiA848//lRg8/Kbb6p2wU5fGVs722p6aVpKdpo2OejRdTnXnT1zxmYmp+S4TYwN+yMgkWcNO33AGY1kF7J9bJl0RveBRiIUbkAf1MMYbrSBoJobbuqP8ZLTS5OzxlnSieOJY/xBpmubYijnRRqI9YYDbtAmczk1QTtarE7gO9MmHCQ5I9m3qemoI6lb1zc2RfnnvOHn8LxCOUbjJmo88S2Ktynr2igLS/4DJ9UwBBihBWc6SIA4IOp//2f/TOwitGbkjmEoh3cAAwp+RmfyptQRg3Zb09q5cP4V3Y8rX1wTOKPf9u67l+W4zZrkPkCrZE3x3qj7GCCwR6CFA6DR2FHjUACVh7Fh5y+ctgvn8U0gn61k3Yle2d8vL63I3RjAxlQZ6vR3vvMdAe/9/V1p8m/fvqm8sZOn5qy3LymmE40twBn1cH//kIywlpfX7fHCc60t9gOmijTLp6ZGxTjgbAZEEXKPLpu6kwZLItGjWps1R2OAPZS1zplHrd7Xl7SBIRePhJEfz+HkxKzMhDCz4XqgFeNzAbxhGXA92POfPHksWYLqxCFqwx41eKkJ8gU0vRWdIUzJ0WXu70JrPrR4tNuGBoZsfGxCOIR7ydSMdeCy0wIaCNxZuGue3/uPvtOiu+mKj30rV/KWSIRtbGLIRsb6LZ4MWyDst3A0YIEISdRM2skZw70RSmPbRYt8Hwmq27qz9uQMoAYwY5NAsA9NpwPQcDIB4Up7xtTJmkqK58MTxkbhI7OItt4MqohCVNvAjAsMXYdiV4UlQJGfgYMahaoPQbozGcZu2h322HC7zAxG0XR/4ILy4Ci1G5F0xWuVbN1Wlzbs8eNF2989tHoVu3SEEX6LRZL6HJVSVYcLN4CilQeEgpZuOKG6yUS/Jm48rK+//oasTTlAmdwwrsbg4Hvf+75Ch7GzhTNOAB3TmR//+Mf2aOGRdEKT06D6i3bhwgWln+PW+JO//Ild+eKKuPrSCcxMqbBU8TiAtWxCxRnFHgCUUTO0Bh5wvtjgKEoxn8C6mOBgihz0XohC6SS9dO6cNgame0yhWvWylfIZ29nmYXloW5ub0gzGoJQEExaPIbw1O0wxms7pQeoEGnEGY+8difiNCCZMZ6CWANRPzp8U9W1jbV1ceyg2bC50mKJxnC9Dli9ShB6LKkmZFgx3K2CVBxV3p1On5mWrms0oE3SQAAAgAElEQVSlbXt7QxOzifFR0XRAN2x8HMh0hADI17/80jKFgp06f8EuXHpVABAXLxyNAId8ZlLkcS7jWvAAJ3u69QC6YrrhCuBWy3bW1zTFQhdw8tRpHY4c2IXjI2syKUxt26Pb161aODa/HNnoRgYskkhYud6wtQ3Ww64EsOiwAGdcj0ScB7tLocGUbRRSPLyxcFjXHbE0tA+eC56hRE/cAtGQZfPHWuuAfkww6LhTJLDpkkvEmorhQlgsauPie3hmVGxSdEN/ISMGMw1G86GwQA0bP9QKDg8OKQ5dKFR028gSgXbKxoJYmMKymCdWYEvAsifJxM/jQiNpUhzsy6zGiahjCpBmY83loVmkROWZPXnGMvmS3X24oCkZ8QqReFyZQzjDebuClsnllAkExeTXv/s9u3DhZXUHsQ0+2D+Qm2O96bVaw2uZdhdMmWWYnhTJg4tpTVAUYN9MkQOtkfwX7rPTekI/TIsCJH2G4gkcHYF9insCAGXy0axXLREPWzIRsSgAPOSX1oxmQX9Pt40O9lqcTBcobzUK+ZKosuxzNJSUfRKPtXl1bi/kcHCHeEX7VjKRVNed/YvaBr0obnGsAyZDmnRoAlcWCGaPFP21UnVUQTOrlPLK0urMhyiWHeByAEw6xkBQxa2s6EVNw0DEORO66RQTD7RRTnPmWAzEEHwFztiXBehEWfz/uOF/zXWR9yWaYlsT1gFQjhrZpsG2/9/XARrTPE3S2P/b7I0OAPwbBiNyB3bUyY4ZSMcWvPNawihCSy4TTf+tpp77PAAeB87chOoFSFQl5P4NxYsMGlp1NW/4NxiCYCiB9Ty5SYCzBw8XZCahmJgqwdOcIwSqEnBKeGxDDIhOJpyAWft8RXsmAwnsutsOqtB1i0y/dQ8aAm+4AgLOmoGgVVsYf2R19gBSKGTJveOcgBYG3agnEZde2QVDEzLudNusUSYXPnK4KnVbX9+yg4OM9Q+M2Og4U2dCeYP2+MmSff75VbnVsm9B9wIAyaBLcRVQJNGcuXslOQOnlMCZM6Xh/vDe2fPR6zHxgXqGC1ooEpH+vWEVM19ThhZQuNg3qS2gbw30DUk6wRQVzRnNP3Rl1BkYF8Cg4PPQTGWKjw09ewETSbIaT595SVOh6zdu2sOFx5qU9fQP2N7hkS0uLQtc/+6PfmTvvv++Jps05nIZ5+KGlT6B3DWuHzRXv9fm5ucUU7O0/FyTJCaQULZcg8PZbw8ODdrU9IymzLBrKDRpxKB9AfBgU46ZC3psJhgU4ejO2BO4jkw/YKaMjqP5C7vYkwCUOdz20PsAHpLq/kP94yzktdjDuN4DA32iQ9LUxTk0kz4UPZrJDGuYxgH7Is1ffnF28fNZ9q0mzxXsKDLGqraxsWXXrl6XKRZ35Vvf/pbOA4KW19bXbGOLXC5cQaHVuixE7fwej42NDNuFc+dtSBOTkq2tLmsvhsaovD20UOGQjU9Oaj0wKaPoR6tDTcNewMQM7SQmOtx76fDbU1gAMQ189kviD6BaYszF5JJ6iGcXAOum7GTGIldxzzWgEIoqa4caBPDFO+f5ZhoGqMbM6/XXL9uZM2e1Z9PkPkgdOikAnVcxWFz2K2CNNQAAABxBVeX7mQRScwHcub+8/nvvvacA8YWFBftf/uk/deZdXo8cNd9//z35H5Cdi/kNZ0JHExcORbWeMOaYm51X3AXA+fatm7qvH3zwvqZe/GLfBvSzJ8KK6Rh/UP+w1u7cuaNznuuszD3Rgbvs1dfOa3oE82hvd18B0soyzRVtempWTYCrV6/bxx9/bL/2q7+m0Goezjt3btuf/dmfCdhAa4TSTzOL+pz1ARBmCkYoNF4GyIMItudZ59lF5zU6OiitbqGAf0TD5mZPWO4YmjZRAAHFehRLFTXmCWSn3uFspB5kuz51+qS9+ebrNjA0qKkd176QdRNh6MU0RNGw8gxi4sdn7FCgaTqzVqgHoHri3wBgPkqnLJM9dI73RHXA1grHLLV3JCOmoaFR1bvd3b1i+Cw8WhAWkL9Gm3XSP9hrjx89Ns8f/Of/Ycu5s1QsnUlZJnNgjWbFYnFStGOWSEYs1h2yeDdixqj5EC2rYYbOjMgSbNIBanQtPequdaZn7nc3OQMB8wCrk8N/G13B9pecwaDC8LA6HQJAhy4CkyIKF+geboKG5oyHwwE1Cg/9rulPXYuWYpQiGmCC07PYKgKPziL5KJNxWV90uMjzKTOuJgwyLE5oLJiwrlbIjg8L2myeP1+zteVNyxzmzZqAi7gFuyKangHmmJhIbN9sCJxRzDldS0wbJJ9/ZmbOXn/jsiYrgIy7d++reIQ6ePrMaefCkz60Ny6/IRTONOKzX/5SBSUB0t/8lW9pcW+sb9gf/us/tM8+/UwBhGhm4PJyCNJ9hzNOWPLk5LhoihqZ7h7Yzs6BPiPvh/vNIiPQkfE5vHAewN09RqtY2rdz5lpN2bW+9tprsnLf2VyxdGpX1rf7ezu2s71llWLRurxdGgU3a9hvYyXbdpiD7y7Hr2N1FHz+loxmxkYxb/BKD0OXc3hwWBbC0E7o6tKhUOERiWpjA4xBaeOhZZLGZMXjRyTelFD2g2//il2+/JqxqNfXV+yTT35mmxvrmljMnZh1RVmzIRtcuNTQeG7eum2bBwc2deKEo8kRMPrgoX38yac6nHv7+lW0z87O6SAjhoBDidwT8jr2DvbU4ckTArq2piJ2enbOTp08LWDF+gx4WjIEKWb27Zc//yvLHu1ZNIi1KmYrZaNjF4hEbWfvQCJq3OZcLgbhlFEJx53xQ0VCUk+LiQeUNyY0iE0pkwk6hKPebT39Pe3ixQl6AV0HqZSeCYTLiHjlDUUntJMLkz1WkVgoOfMPngvEX+iSKOjpBlI0kXMHSHvjjTdUzLCZcLhBKGPySggtnU30BQB+Nm9CO3d3ti2XTcsEJYJdPGcdZg4NTEPglofkokkDARMdfEo2t3YkIj95+pyl80X7/OqXtry2puKTSSBOjtAb0aehKfvy1u12yOp7inCAGguNQLbclbod57C6Lkkv4p5LN02GIgFVVO5YyrEbEVWX5grPsKxtcUCNhK1YIqLgQAUB+wjmJs7lD6DHeseQAn1BxcKhLuvtjlk8wpTQY4l4RDQd/ntkIGnDA1jqN/VcSFeLuL9A4CyOfWF1sVlDFP+4TbI/SRPWBhZOh+hTd5MGhgvPzorW6qh/TvcEKPIyduWSk8sjqnhRVGKKb6Yz7Ldu5vO1HLCvgSCFjret6QUO2pTAjolIk8wqDEFkF899bRfe7LVuJuMK0Rf6MleUC7S16Y6dKYpyzhTw7ABR5+871vk0otRpb0/jpHGTNsCZg7wIZuazfM1I5OuTsv+/6VlncgYYo1EHGFHDr21uAvVbIFXUdRofbt13KKHSmtHBo2DrotnIc8n00Ct9JHl8g0OjNj09JwbAw4UF0QyZsrN2WGtMC5hgQVkm0obpBeeyM2ZkcufyKQFmFJlozHDAC0fRN5f1JeMMJmdt6lQoGrcqovQ6gcX5dkHr6F80FfqSPXKkZX0CxnjPPKOs43LJ5f51IjcwHkHru7a+ZZtb+9bTM2Snz16waLTXjjMFu3LlS3v46LEdH+ddoHl3UvsZ+5VrXBbNWkwFXbOpc487a0xUXjUUmcbxzJWVPcWvRLLbBtE8jQ6Z+RqWK6bVNEMPC20P84yhgRGbGJtU0xS9lWO2RORwy+tDCdzc2HDARMUxToEI851r34kTp+zkidOy0P/k01/a0vKKxRJJi3cnbZezKZWyS29ctn/wn/xDm5mbs3Tq0I729+RAzH0GeFz78oY9XHgkCujZc+fszLmzAm44BbqmsGvk0CVP4dBWLCrsGWoUZ56ojbmiCulatSlQBZWZ84n7B7gGYLl6BxpXtzLJcI0llgMTL6d7hH1UNgr06elZhXDzWEOtZApCkU1Mj2IfWk0ZIbGnlcsFAaPBQTRCZ+SoCO2a33F1BERQ7wwNDomyVciXRXGF2oxj7vb2nn1546bduX1H++Z733xfxevK2oocBff2GABUBP5YIxS4NA3CQb+NDg/b3MysjQ6Pqq6DvbC5uaZmNWCMMwvQArUS7TSNkq3NLZkpYHWO5T1N8oFeaKwJp9f2mEWCQZ2bAH4YXgfkVpaK1t3TYyNjNBNHBADlc1ByeXIhDD3QHBWLMh5hj23BumJCWiioEaXn0OsXGIDBQaP4lVcu2UvnzuuMBBjB9OGZ7PyisaLpjaZPXgFt9hDoiEymmFZRo/AagDBYGr/zO7+jCdmVK1fs//jn/1wgDtMJDNXeeedtTW8A7fwMRed0d0v7DShgHfFsAGrYQ/jvO7dvWSq1q6xa8sY6mZedqRsB1bwvvnhGoVkyOfzFL34hgAgFEjDC5Oy1Vy/YyMiQLS+v2PNnS9p7KhXOIb+dPXtObC9qWaIhiKH67ve+q6ngp598bH/64x+rbrlw4ZwchpEfsf+wttm+J8an5N1ARNNnv7iqzDNOKnwdkj0J6c2azYoaYRiOEBtQyBWVFQewGh+f1GfGCh+jExo91Oick9Qn8yfn7Fe+9U25XrLXApQ31zftKQH1OWcQx5oGbNJ4YN9XIHom44BcoaD6mvuIJb9iIUpESWQ02UeuE4slRE1GEsXPwFn6pTMvKbsUYHbj+g3tDXK55qwoFFRj3rl/yzz/03/3TxRCTShqJkM3BiegglwaAyHyKUI2MNRrkVhQNraBcJf5EOB1cWKgNWsp/0y2UtgQt6mN4sUDwtr0QTcxcxM0vjQ1k+6MHB9+hxpEh811cyksHOgCfKG3YDPCqpkDsSKeaQeY8eDp+9qOTs5W3/Gw6VSBkgGQnT/jktXpLmNnrI5wq9l2TgpZPBy3RCiJG7Y2nuVna/bk8ZJtbxxY/rhi9SpB19DN0GUELB5NqMhkM8CFjnEnVAmuq+zHA+5AxTlHxhYen61vEMa3p41manraFh49Evg4e+6sNkm44UyRjo5zFu/us/fe+6ambNhi/6t/9X/aRz/5yFKpjE2Mjdo777xl8SiBhynZrjM5O336lCgqHcearc1diXcpMETjaDXFE6aQZjQPvY2FxtidTZVxMFxcQgwvX35TSeyAs8PUjihZmFqkD1NWwA2v2bJCrmzpw5yVC02FUCdxJdPCzlvqiNDunDpwvf0xUWZDAXIzMpbP5i0aomMM1Y18ioKKQcbSdMuc25kTuWt6ICfPitVa0OEadu7cS/bBr37b3nzrDVE5t3c27Gc/+8hWlp/pvo+NDWszwWBjZBixaFSTOTp5dJMHx8ctFI2JK4/W7uo18uqy4vhfuPiKXIx4YKCDsKEzGSLjgs2a7snRwb4tP1tUsTE2PiEQ7lwAY9bfnbBkNGDHe5t25dOPLLW7YV2+pgUDPgGnWCJhFE/o6nZ391VMyBiBRoFcx3rUAWZNKbQQwEWIM+57COs9JtDM5+Jw532Va2jPiMTw69rv7O7qXmNBnEgmBXYR1hPsiuaNAvPw6Ei8bCbP0H8UpIsjX8Wl3pONxeHHGnvnnXf0vMLHpuPIv6k26pZKY4VfsO7eXhseoXvtUcTDUQp75bS6bL3dcYEFQBtlO1M/hTrGu0WB8HgQrzdtY3PbIpG4zZ44bdlixW7cvqtMM9bA0fGxVeoNG52YsPHJKU3G7j9asMmpGbvw8iuW7CZqYM+2t3Z1HwHahTLOlOgLEu21MKDPxBqniGGS4BxDCV+ui67rtKk+PYtQLmgK7R8QtpvSwUpzA10iWgymbxTm+WxGk7NwsMtiETLX+OqShof1kIiGbbg/YYO9CVG4cXHjQGSfAEwpp9HvxPkKF/d4Xrh6CeS4kC/9PV1iZyrkl8kJwnXppNrADFo4AJjPRDGIhokpGnmC6IvQ/zQaFMpMwtyvFwDlhV29A4Rfdzjs2NTLJZegYPLJ6m7qJspPG5wxCVO+GFb77fwypztzoIs/o/uQ7by+F9D11efrvBe9tzZoA5x1wJ70bW1wJE0b/6OtVXoRYK1hXXtSxrkkUw/3u1ge7dflPen12lQ79FmdrB++R1l2otY5sAUQ5HqLxilmBp3nhjQqrsHB/ceVyxmEAM4qZFzhaNY3IPbE2vqmflayp1cAn66pBnYtJmlYMLPGAqLl0+ntmBlQLEjzBi/J47X+wUE1SXAlpaPfkRbw+aBxhWMJq7R8doyF/nFWDr+4vTI549r2JpNq5nFmuABxwDraMHQcOZ27yhiMRa0rRFBvVjrs7e2U9fSO2NT0CWb6dpRmgr2oJhMNN0ARhTL3WjIEnJYrBWtCa/TizOzuuXoHmqp+FYvAvk8Ry7pmYsFnRTObJJB3uF/OpMUyToE8n26PRHoQjSQkwMfdlCYCYe1oO+i00+h9vujyIbmWiVhclDnAEfsPRlHQtMlJYwLw+RdX1ZhN0LwJh21rZ8+K1Yp957vftd/5B39P0ynYLtnDQ4tHIgKTOCF/9svPBdAq9bpdfPWSXX7rTTV9AWbQj6kzeDZgjbDvUJhhaID5F5Q4uvbQGqGFQskOh4gFaWkCAL0Z57/d3d0X01yKdwp0WBxHxymxJuS+Xaro5zBZnJqctunpGdVjFNc3bnypWgNAxj5BUcqUjCxKGofccyb9gLPBIVyPAXoFW1ldVsQIzJC5uXkbH5sUKEunYbo4O/P9vZQazR///GPta+9+411NBpkeyjRlb1cAB5dq0dvzBTEoWAdMcEcGh21ibFzrAabC1g4MhrIai7gBM+FiXTO5Zg+mduOcyRw5R1o0sjBkFPQd6NI5w15HQxZNOFTGo+OMZXJZTc2mpZHu0wSMaSCFNPuKzj/OxoNDNR6hjfOsd5oHkgfEEwLAi8+e2+LikoYOY+OjNjd/QlMb6j452jYcDZD6k+qWvYOaAqDJGcXn4x5wL5g0Aa46xi80zwFnr772mv3ys8/sX/zLfym3QJoVGLSgk6J+gzoLWJdBitY2zy90eKavRCkwUU3q85E1dvvWDeUpnjt3VmCQOq9Ds6TmYW/77LPP9Hzw31xrnB7JVOP9Ac4weDsxNyWAtby0bM+eL4ktxdoDpAGu0I2Rq3br9m29/g9+8FuSHnz88c/tT/7kT3QOzM1Ny5ae58BFFtHQjNvs7LzV6x67euWG/eSvPhbVF4ouEyoMTXCLxLExFncaTho1PLs0YdgbZ6ZnVXdT61HbUePojGph0OJRbM6lVy/apVcv6TMgE1l69lyGcVyn/r5BNcm5h/w3DR/qHgA3xkE8Z8vLS7pv1MxQY+VtYQB3j2jD4CGa7rAnRL0eGbPJiWnVm2QW339wX3VQD02geFyDJK7tX//sJ+b53/7n/7YlcTpj23xGU5FarWj1JtkSZQtG/DYyNqi8s3A0aLHumPRDnWkZro3W1bSWD046C9AdHI4fT7GBnT4CRQTATufl9+AEBjgLKBiVwtxRTNwkgF9QK76akAHO3PTM2TU7cCaAVuXPTNBcgcKBz66grom+3ESPTqNCr+lwQzsgr02PmuvWKQdN1U/LQr6gJaM9Fg0RNuix3Z2UrTzftPWVHdtcP7CDXQTUZLaQ5xPQRs8hgDiZz4FVOBQB7KyhC3DRca7C5YppGl+IdVnI/L9oPKaRMfxpJhzcaFE26+RI1eROSOH5q7/6a1oIf/zH/4/92Y//zI6OsnbqxLyS1nlQ1WnaWBdV5cyZ0+LU0iFbWHhq+7uE6kacKN7nk/Mdv5OnQVdKNr7w13EgkqFDQRkddHKYlpB/Uq3kLZc9tHI5b/ncsaX2dkV/o8tUr7ZsfXXb8tmyDfSP2kDfsO4kr094Nlxi6LE9vTEbHXMh12xKx+lja9SaCpBlM6EAg44DrZDrg6MZ95R7qHgFmZkUrYCrTr4k2uEbr79mr75+yU6enNdB8vDRfYU3E3PAwwJwwbaVAwEamhNUN21kcsIGR8csJ3tiAE9VGy2mKHQ2zpw9J8opnbHrN24oAwWHScAHXTSojAiZlxaf6BoMDY+K2kinaXpi3MaHByzsM0ttrdjta7+wrdVn1qyxNvxtzV/MgtGYMoOOUmSgAVAcJYeJLA8zHS/0EwA+YhM4gBBxM7kEMAA6cZM8deqk9Q/0yvmKv2e90ylSZ67ZFK0RrRmTAf5b1JRIWNMGriudMQoiwAjURl6HAo7CF/rfwd6+uPyX33hDQn82O7Rf/BvW0jGOWvW6OpoUUezOTEb5uUzOopGgjQz2qfBD6E0hymuwebHmahUc5nxyKtvY2JFD59TMnNVbPnv4ZFGHKcU32XDpbM56uB5jE1aqVG15dV2GMSdOnpZWDUotejNl3ZjXovFu6x8acQHf0zNtoXFFYm3Mda5evaqOemf/ccZDblLvNGb9Ooi2tslMKarAYj1CH0HjwbqCYoq7nTXrAmcYHPH7yECf9STjFouELRmP2EAyaslYUOCaA5V9CyoSbni8FusTuhFuq9wjOv4cuqKctqdPbOCAE+1eMsPwqOsuaipAoVFXAU5BSsFD8cgkh5wlzE4AZ5QJtSp0cOdkJh+y9rSpY7rReb1/HzjT96DpQvhJTGXbDMRFADgHVqa+biL31XvvTN5YY1/P0lGh/vUvh9O+cnCE8tietPG7MyRx0wM32XP0ehaWDCW+9lk6NEZN/trh0Z0JmgO9Xw+lZiLla4MzbO2xIqdwc9eXAovDmm5+h6cpoCmjKhcjEOjyWSwaFMAS1ZOAbkAsQanBsHL92MNolNGE4powxdEEU4NBpTRrYgZLhQAbQBfFHmerYmQAuf4u6T9xhyPsF1aBiteQc2uFQQI4y5VqdnB07IqTtqkLzzaAkO4uTr+AMwpwSQQajqGCs2INgxKvR5le2MmjNXv8+JkdpI5tZASTgX5LHeUslcqqWcg0mvvONIoGKetLcQ0NjB/yCmBnQOioju110QkqF77GHpvVibSBIo+MTCIEvDJwSCTj1hXiHrlrTUHsWAYDPAWaOg0NDOtcJr8NjabiR7I56UTQd3C+UmDSAWdt44objcQVk0FuGlb2t2/flfYYWn04Sp7pvnm6fPZbP/yh/cbf+U2ZWqwsLVn26FC5olx3mkI3bt6ym7fvaD986fx5e/9XviVwkqVJmTpUnUWDkYkdrm8YATDxGp8cs8mpSdGE0eyg5eSywDhC31Qqok+t6DzkrHITXaijg/bmm5ctFAnaYeZAhgqckUzaMOoCnDFBoFDlWhCnA3CikU0hz/4MhRszoZcvvmyjI4Nq1ENnZbo1OjasgpnvWcbEYZcmb0D0fUKOMUbjvdFU43DZ2dmze3fv2U//+iMBrLfffVsNTVgCALTDo0PVWjSfaAS6PMqszhrMESLBsJywQ4EuOzw6sN29bT1XWPijywOkQ09jgqeA5kS3pAU0EnEXhmqqgN9oVHmdsEswHsmk06KadhEbhHNlnRD1fpuYnnb3OByRNwDX9Sh1ZLnjnBgGaK8B3dk8Mo2yXhPnP7I4YRwxybx1644tLj5XTcdeQU0FeKWWY+9jv6DxBsuBs6OkbLqSGoUU+B2tF80+gBL7IlQ3voc8s+9973tyU0R28a//8A8lPeFnEyY+PzerKAAa3TxT8ydOCJwtPHpsK6trmiIzOeVcjMe7NdGjKfD555/Ywf62zc5OS96CGyTPAvoy3gNr66c//aneA5M0ACDviXOf+w+7S1TobrSTUdVIUP+o2QQMcXoORfRemEIxuaJ59Fu/9QP74Q9/YFevXrMPP/xQNRR4giYnmv4QWu0uv4YWkxNTyjb7+c8/s09/8YXVK0zVOSf58sudG9PCoSEs/MN6pjAiYj1BqcYQBZDG9aUOlRkNjBJyPZXfF9D6PnPmlA0ND8pFNrW/p39PXcJkmMkzk2saG+wtDDuYiF56pW3C8vy5niGdd+0YK+Q7Pn9T57kGUf6Amv3Im5hmQsFGO4pRHQ0LprOu0ZtUI2l6Ztr+6N/8kXn+1//xD1p0tZwwnW4Ngnk256KSu83bsFg39CVCACM2MDygB5mFzobZFe4yT6BlLT8Ojm5ypg6mDhbeJJb6CFKxRnb0Rr+3S1Q4pk5sonypIyuRobNTdps6bmBuKgYg49Bw0zM2g5I68E6HBlBzFBNoe2zogEMH+NDB8T7cF+CswXGHsx1dT6ZqfGlkjcC9Zt6Wx2KhqPUlB2T+gb1m5rBou1uH9mRhxZ4+WrHd7awWC45PsQi0Rr+FCB8MRwSs6No06hXrH+hrd9ahT3JdKV7oxiK4TajoxjaYsTRgRe5BbedEJY1n81YoVtXV+8Z774n+98nHn9iHH/6F7PnZyD749rfs9OmTst+Hp00XAjMM9CssSJLV04d5bfxuZOzR5syCYHKGuYPLOTtQ8cEkgIcSMAI4e/3115WpgRYRgJY+3BcQZDqVPUqr28X0cOHhU9vbObKB/hGJhHHjw0kOR5yWpyFXsmgC8MdIGpedujjCpXxJAKBebehgHx0ZlTiTrhKZORzSZNipEPOQrYHTHU51GXXR6DQATi68fE50zkq1pIiDJ08WbGNzTf+fUTGceaijPBB89nMvv2zD4+Oi4/HA8RAdpI4UiMyDiEshBzM5dXfv3VemFECWw5bJE8UVk4ittTXRKHCsQnyrsEq60WjUPHXLHmzb8uO7tvpswapFMjyCKp7QUHSFoe9UtCEwDeHZ4FCmE6kH28f0JaquE8CCtZyWuHpLfHw2xrn5WQWHousCkNK0oDGhDLL9PVG0kpiBtMEZuhSuI66N0CMoINH0cS05MADIFPJMRXmuuDfYscfCUTt/7pxoR4jbp2Zm1IlkopgruQOPw4+DFMcwJqFsPNnjI33msZEB5X+hRePQpBCkWGQf4PPSVzk8OjamvGgsJqdmrSsSsWdLKyp2sAw/yhyLYhSMxBSsS3D17v6hXbh4yWZnT8iMaG+XTXpdgni0HPMnT9no+KSNjI6pmOEZwvkLDvjy82Xx4THh4VCgcKOogPOOIQ/7S3d3TGByY3NF9Ig0NxQAACAASURBVGhBGWk9kmoOoPnI57J2dHigCRW6WQpbpsMn52dssK9XxQbgrL87YrEgnfO0bW1v6hrQFYYWwaSBzBWKc2XxRCnk27LNjvOhqHYOUHB/EbbT/GItoTeQzXPACdiJW3AOjWh9W3L2pDuImUwXTSrAWcMJvN3gqU1DbDsiOnOQr8Ke6fh3QI3TUaA3w2W3HU4NWBL10Lk9Qr0UGGsbeXDhXoAzGYy4EOyvaIcO1AnQdfRoAK+OxX5bk+bMI6ovKI3qrWGfzzVyVpMvwJnDbJwB7UkZoIYIFzE7XEadMyFph1Ir2NmBMw7xDtWXg1x5kz7nglprQN1xsJZmX8dhk+vDxDUE5UZUfGj/GIyge2ThuOw64iz4aGKN4Ewrc2HXYYdFIuomwJn15mk522/yqhSkTfcXA6wuUbKY2iBg5+9xaISt0QnJRge6vX8oBgZnoxqfxKWgl6ijh+5T4wqqEHsmTQNoiOgnOWOrRJ8obD1k/mDIjtJZacvIZZyZPmnmCdriM3RQNO2Y/nXJRAiaPbCSxikgFTpRsZjTNWGiCN1Rp73oow0V2CpwNBF0Ad5cV6cfD8pog32MQGr0713IKrj21bqj7k3NaB/JHGVtenJGNUX6KKP7iivl4cGBLS1h7Z0X9YumKFR+rgl7NiY7cnrrCkvbhUU9FDxMmyiEofuT7fq93/i+vf7mZdHct7c2lAcJOGPysrt/YM+XV2xtc8vyxbIm+6+/+ZbiN2CAAAY5j2kKMcEjf5M9hinA9OykwmePM+RqkQ8HEwfaHPbdOCDz7JbUcWfq1aEE81nQogPOipWclSoFgRmmbTzWMDAA8JOT02qC3bt73z766KfaI3Bs7JhRoCl766037fSpeYHoTZx2j1KKVejrT9rz58+kzxMtutlUE/L06TM2PAS9zWf5HBM4IkhWxQK6f+++tLZvvv2mDQ4P6nNrfVWxJW9p+kFsCRRzmpKZo4ytLq1qwgVYDgeDimIhjoBnmwDh0bFxmWnQXKXYl6My3xsKafJWxd2bkG2PV2sQgAZVmD0WsxYaKsSytDDXGui3sYlJS/b3q7kRw9k0Ghfdd2tjU4wess14TvjcW9vbViwXVJdAXTx95oyuM67AN67fdEwc9K/k2PX1CZyRL8t9AixzvaHh8pxTh/KLZ486C/oiX4A6KH/UPQAh/g3AiekY95kG/kc//Zlos+jGWcNQGwFK7PecG0zAAGJ37tyT7o+a7/z5C6LXhYLENiRkeHX79g3b398UnR/5Bg147iuOj4Af3gP0V0CakykEtX6dVT/Nqi5JaDytqmoQzgKAmTO3cyYakvQQ8dE0xQzADsJ18h//6Ed6nU8++cRJoKhFgoAYQs9rkhLMz8+Jafbk8TP7q7/8mS0uLmtQIrd3JvnhgIDZ8MiADQ31CS88evBIzWhqj8nJKQ1BYCmwNzMB5BlmHdB4rdSY4JPhGrfZOTLQhiW9YMoKrqC5wdAA5h/RWzTrqQld0HpOOk6uF5M0F9dCA83EVCGv0jzEgASsO9HTjvkZl1smUzfqSaiXaPxgg8Ge4d+juYMGeu78OfvD//v/Ms//8Ae/J7fGDm2QrBUPGSuNipWrRRmElKslZ9XcnbCJ6QnrHegTMNOEKtxl/rCHPdqBMx/B1G4mJVDU5bjynJqgT4pPURn53Yu1NrTGNjiTqBprZkVp6oIDligiAGeanklz5iZngDTlyfB37fwzXVQ5gzltAO9TttnK7XCaAUxD6EbyRXAv+W6anEH40kHRtICvy7pjSYXqBf0R83ujlstU7MHdRbt5/b49e7ylaRGbQyQYk5MjVI1ErFuHDgc0MJBDhIXNZA3XLnIfsOelA8Diw2DhKI2guKAsFjpwFAXK1CqVbWf/wNJZzCbGJDZFrInW7OqVq+qOsNG99eZl6c6gu2GtPdDfKx4wXXcl0W/t23GaMFqMOly3kE+LWBE3SDpoFHkYgUBxc06ZRYFGNvBLl1616ekJ605GZfOcPjqwZ4tP7PGj+xJDn5w/YSODI3b92k1bfb5piXivxWPd2rzQT3B9Q5EuC4SIWWCdeNU9ouhn5Fsr8yC47Bscd7gO5IXg3ghoxV0JMMfaYspAUVOuNQTO2HDpUFDc0gE5+9IZUTTQbAAgnz1ftLHxET18aMWglmxsrguAnrtwXuYSdHQoboiWOs4i+q0qdgBaSTZPyPK+OOUYp0Dlg6uPgyNul0do+ra2bGxk1MYnJnX/FKhKZx2DhkbFPLWClY/3bPXZYyvnM5aIEVLoHNc82DhXa9LZqesXdNOycgmeul+gLBbtVrELRYDCi00FYHZ0dKARPdQTwHhPd9w211ZFSaKY5KHfT6WUfwaFg+eXO096PSuM9w9g48/QS+DdYzTB8wdVhG4zJhKiAB5nLdxFRMOUip3nS0s2Nj4uQwLs9LNFB9CI1ODaYOhRzEOtIPQWC9kuGxrsMU+rJqtmAAOHZjGP1g0actiqtZbt7BBeeSAKIuYJAMgnTDPTaVkREz69lzo0rz9ksWSPpY6OLVco2we/9us2PT2v+4idNx1cbPLfefddu3jpVX1+aWuhyMIbTx/r+SJv5NatW+oYBrsogLHtputMPAOOoy42Acr3xuaqNlCKdA4t5+g5KEDH80KMBVpAT7Nu2cyRPuO5l07b8EC/igRs9gfR8AbRW/LzNtRJZ1oJxQhAxuSzUCzoZ8Nhd05+gAm0ZNTvLjNMJk7ZvJuAI2CHsiPbZOcExr2nk8jngBnBnsZeyufxkYFFs6NW0f+jKeWmR+zR7UDptl29s6gnkgSHva9ogaI7As4IhIa6gxa04nRuAkTsuR1wxr6uH+RMmQB5UAOdwYhzCZE5hGjxHZ1aSz9bZ0HbqVH+YO3cIiaOCi1mUgfmIToC4zelz34FzhQN0AaVmqi1/7tDUXQ+JW26ZdtwA3DmDD/c5MxRnqA1OkpkJ6Ka98sEhX2B6821k6Mj4MPL++80Cv2a4DJBQwMAiOSZ574BzKDECzQhCMdwAd0nRQ4RMQqSdmBGWZSiRbkikGqAApDikoLBTc4cmKB4EwgrlW15fUO0yo6pAnsNz7uYE0MI60ctEY9aLp+VVIAGBC/LucokV3EEQtzY8ZdscXHVjrMlm54+adWq2f0HT21ra0+6Yxof2NYzCdbZXWE6Lm6qpstyNJXswAFSGgXOZKalho0T7PPZK6KRYQAhinaxIMBGU4yMIrrU3CPc1Jjkz87M63kHJPR29wqc0bGXzRgh9zvbCqDm2rKP0rRlXwfoQGmcGJ9UVzufLUgLjikUDRzOieGRYbkiwrZ5+xvv2MzcrOiI7ME+T0tde8DX9u6eaJ81aJb1lnWFI5row6gAWDIB03OZSqk4RTtGjTM03GfzJ2dsbGJMdGy6/xSEsVi39kXOIeJ8mKhBxabAA1RRdFKgU5DDairXClaFqqw1TtGLJpaIEOeoCJihKLzyxVX9O4AAzQcZT/i8dv78OYEzQPnS8jPb2tqwubkZm56ZsMePH0lqIZt5D1lfEdUkk5PkVyYsfeTorhgZoD+iaCXz8Z1339KEiqYoLo2Ofo30gWs+Ie0a5wnTqts3bku31Mm+zeaz0vDg9jw8MqiJFRMcaJ3s14AvAA5AjCVWLhT1xVMOywNdoSzwa2XVCQVqjlrNuvt67dTZszbO51fUBVMt9vCy7e/sKcoHLWs8jHa8KjCzvLqsWgqd/huXL9vJU6dUS125clV0P2o4F9HnU3wE4AAGiUBLBee+NpugixDnpHNKJdA9n9cUkIlUB5xxP2gc0CiF1sh+zjUHMDENu3n7ltYmeyFUVP6dQturFX0/r43umnxeAD2UVuingBWmqDxrz58/tp2dNTUkqSnPnz+vvQupDWuL5iuvBzCjAekCmNN6Hy6freIch8s5rX8GCp0cOzkMl5GflNyUv2UCZkyWMUv5R7/7u/pZX3xxRXsPNTBss42NVUXvAMRfvXRJ06Zr1760f/cXH1k+V9aQBKDLHs5UF1f5waE+0RoxgHt4/4Go27BOcEfvRNF0mGKanhEbokYPMU8EvPfa1PSkTHGgVXbRxCzTUM7q2lGbILEIBaMCunwm8o5p3DjDj68yiDmnObPDYUwQidTCnG/IRkZGNYVjz9/d2bPVtXWBcblBolPXUMnlNsKAw+Phj//tvzHPf/N7v91yQm8HTgAUgDMlmjUQqmMYsKuNMZFM2NTstA2RnwXFg0Mv6LOumN/8Ea95uzi8HSWBbh9ACFAEONPB33Fn9AZEcexMzdhcAVAUoB0HLN6HglQbZNVwQQBjZdEiAJL19jRNwAyA1jYE4cLBDe3QfXhdHYLKHsMghKWJDyy1QlMTHYE0j0O+HEpiBuNO5e2StiwR7bO+nhGzRtCeLqza7RsP7f6dp1Yu1K2vZ9ACvrDlMnkhbYojQBqLnuvIwUQhTnePjRLaFjxgJoq4S6GBYlJDBtW7774rcebKyrKmO9h34lBTrFZVpEOxoziGR7u/u6+NlgU3MzMtxx4mVIxrZ2ambGwU0FEW6DtO561cbCqLjI4fDxrTKDZoHkoAGiuebhS8YVyVOMChWwL6sGrFVj4U9itXgnwL7PQf3b8nQ4wzJ09KiH3l82v2+OEzCwUwUSD3AlOPkCWhdSUi5vG1rFAu2mEmrffBpIyMGoC6t+UV3dXnwZ4X+mVA4AxqJZu6dBey9I1pQ601WtI4MQHkvjH1ATTRSVLmnN+j4poDlJw4xtZ0ZzB7IOyPDhwdI4AERdPG+qaMOQ4OjkQFOSKbrljWRImN9zCNMN118Mi5YuzOfV1+/syWFhftzGk6XBdFjYGesb6yYltrS1bKHlrU37R4V0u0xkrhWFbrAZwevT4jjxmzEyh+HEpMYdlU8lk6lAhNhy0WT6orjSsUlFOFd/tNnw0tH9eYTXqor9cOtres3gZnfP/BYcrKtapy1bifMjKgmw9Y6EmK7gg4QxPB5kLX0oGznKhx9UpNXxx6ZKDJQIPD9OjIunt6JaquA17yOTs8PlYRgrUw9CAEvHRCy8WchUN+uRj6ZUCBEx0ZS1XLpo/VDcO9qNHw2Nr6toInKUzQkfGcPnyyoMInTMFpHgEysqOgbO3sHVqt5bFf/+7ftqGhMYVOPn++asVCWYfSN9573146f85wOYBSg7sXhWw2k9XzSMFCtw2jD6ZMTA3o8AJq2A87AdMAs82tNU2zOnozDk2KjE4ILHsHDnuAnsxhSsYKJ+ZmbJBQ+gCBk2EbxmQp7LdCzmXb0CygC8l0l4OKDDwOZ5dZ5tz6XIOHPRSXQJf4rGe4jNFEQxOUjtaXTrSoPkbRlZGxCQDZBxUTvR+6KKZ7opAD2FxMiQpkFRBEkAACMeygaYXo+itzjM7krKNFa4naiKaIJhrNtDY4+9rkDB2li29lGuwYDUzk1OFXrpmbDrpzqG2XD+iDzonNfnv65YZLTelBBM6qvO+OS6NHoSl1nTtuWicNmYAb06j2pExA8GuTtDb98QWlkjOohauj41XyjHPtKUicwZQDj+zrnHOasGbpfrqGCNRDhj+scy8BN3oD7jnHkZTcTwqWDNRcuv7sdTi+iYaGFhAaMx0s7PFbssp3xlrcF9cQ1T1BF9poim6oDjHTRGUohbRH8bMp2KDjrW9tCOTwWqKE7WNEge01xgEUR/3OQAiNWaMmUT40Xpp7aG0oxKDYE0VBRMzS0rqlM0wRcHWr2eMny3awnxZdx62/hMx/yK2iser6uLgiF/U+ec40hRRVl3O+6YKpJYvg87mpIec07xunZbRndah2xICEcchDk87arWvCNDszZ9OTswJn0ONDXehHmxYKhDQhBJyxn2HvT3FMEbe+uSmqIcwEzEA4fzDcQmfk9I1kITlLeSY4tHTfePMNm5qZ0vuBxSMQ2qjZ5va2jFIqtYaFogk5xGahbfuxqZ9wUg8vgfKERx/K1GFvd0+d9um5cZs7OS2WDTS5jfVt0QWT3RSMEdHtD1MZ1Q00Dmmecm+d1iUiGlokFrJiBWBIdiQTWcAvDTA3xWC6xeQMTffzZ8+lmYNGyb3iOnKPe3qT0ppRa+3ublm+kLWLFy/Y2ZdO2+LiE31RuMuqv9kUmAWc9ST75Qj44P5De/r0mejkAHPc9N55922dyemsYwqQ+cbzCLBiojcx5mQfx+msXf38mt27c8+FhysuiZMFG/qQjYz0yx2Yz8v1Y7Ik4Iw5SCSqyWsp53I//R6fNEsANJpaFOMdh8ZgNGLj01M2f/q02CQwL2DiSM+cOhIoL+WLGhpEg9Dtcd/OiX5K04w6DUfg6ZkZTZLQ7927/1CAmXOxKxAS3RAQB42NOoa9imY0wBRAQCQBQIhryT1k3+PzAHAAKkzBuB+AIiQS3OuOeyK17PPlJXv4yE2JKOa5/9xDvpjYUdcQF3Tz5i2BfYA0QIOJ2sWLrwiQ7Gyv2bPFBQUnc/0xVgNoODO+urSJnAsYwp05fVr1Iq/HewYUMgiQrKicV0OS+ov1pQYS0om2bKezT/GcoYvFaO373/9b0tx//vnnotsyHIDRQTA1NSzrkteFTnj92pf2i19csUYdtknBjvPO46C/r8dGx8kKjpvHS/Pi0FZUK+YEyqnDON+hVQKSmJoB6nlu2VfY47p7um1kdEhuomKptOpWq+SlHaf+xdiE2gQ5EI7SuJJigEXd9vDhIzXSaXDwSxEZoZDubTJJ7euc4eW4HQiqaQwdGWoyzTzqEOQzGII5vbOTVPX29djLL1+wP/3xn5rnv/yHf6flnA2VNKbOFmHUOCqx6RSKWdG5mJ5hwz02Ma7sJ7ru5I8AzgJxv/mjLqyaAg9qiSZnfvj6XS7rRV1Zn6ZlCtWU7swBNE3SVGD4HdJuFyBMXMR/h17B9E7gjG5ve1pWc9OzjoujJhY1Cg6cswCXrhuszjJaq7YNMgBNNj4+3iUbAIeoA1JioABMBfjqZg2fxeP9NjIwZeFA0vZ3jm15cdPu3Xps+9tp6/KFzNcKWKlYlWMZDyiUAjZdbjYjd4AngkA6YFAUqHlYyGHcHMtVdUEYX//gBz+Q6BWR4MOHD2x9Y8OOCzkZLmhk3Go5tyKFEyc0NmZRcP8oKtlAALSzszPKPuMs54DFAa/LE7FyEQfMigo8p+VyvHM6bzxcTM2YiNDVo0DkvQDM5ufnZXXKocj0DM3Z4tMFe/r4oeWOMzY1MWEzkzP28O4ju3fnoQ5pOqg8GGwEdDfYYGuNih1lj21rd1ciYqaJ4yPjAmjNGrzxuiZpWCpRQGHvD/2DDpoCxNvXU3lCTAEoTNXZJteOgsKvkTgHJoU1RS1cZjRZff09egAovPOFnOiJgFoKGTajZ8+W7OkiwHRTnRJKQkAaxQ8ZaFBW6GQr/wPwMTSoDevG9et289o1u/jyRXv33fdE9aBbt7a8bE8e3LWDrVULWNWivoYd7m3ITp/ChWvJDaKjXcQttFYTjYIuJ1QWioxyuW69vYPW09tvlWpDhRZgYmhkULb+FFK5fEYFDdSkKQTe6bRVigWXZs+awImxXLJQlPUWeZFLCP2wh42kr1eGIVxrCk+siDl4c8fHVsjmXQFcawigedCqtW2G1UELha0Pxy+fR0Yd6VxOQA86aHd3n7Rj2BzTYcMYw+etW9DPwRx21E5CP9GFNT0KMvV6A7a6umWHqWMdKIiqy7WSPXz8yDZ3duScBio9SB+b+QLKjtrZP9IU7Y0337FgMGbPny9b6gDtZESUxpdeOmejE+NWa9UUG7C+tqFpGZ0xnqGxsfEXk2IywKAoMCWDpqiwSoKam3Xb2dkURTYh0OQAGgCfw8hpoZrSlXXHY9o7AF+EUPf1JCyZiCtCoCcRtZH+uPXGQ9aouVgLLJDZoDEB4Tmj+wlAgxLRyZJhD2U6R7ffNa+c+YTTdxEOjEkEzSCohDjVuv2UZx3THmhKXQJeGCeUrVkjAsSUq0URJUdc6aWco5dzfHR6tg6Nz71WOy6l7VboJmd13UfAGZMw6eOkMG4bgrD/AvicP5+LTvG7ItXlkLmf6yzj3ZcAGNMhKJJYqwPo2oYhykdq682cc6mjZALI2MlrGFp8zehDU7mv0TE7kzl1stEsfS37TJ9Z3vmOhsj3Qg3v3G8ajU7L5jTKFI+YP5HhxLpBDwPIgRrjNejxbXdJArbdbEgTTv4MOIBmyySA84r1KOtubPtlLQxNk5DpoPnaZwqNKOnUojT6cDVDi4uIPtQ+P/n56Dd6XIbi4ZEabcVyzmm1AkE1VdBNcM5SwGhqloi3ncLy0ph1wBkmN3S0mTpwnuIymT7O29bmnuXyuNqFbW8Pit6eImOg0LkYELIYYcvUdWZ7yUWV6RjyA+igGGnBaHFMGZoEXB0axCLPqGnKV0v1A6Hg0OH4Id29ST0bnH0UtlwD6oeZqVkntE9jQpSxWMTFUcSjceFjgpMpkpl08+xirb26sSGw09Pda6dOnJJe7vHDBbEE+Peiy0G/rpZ1tqKH+cb737Cz5844104vdFOThf6Tp89kZFTDwTkYsVKlIUkCMZ3jkzNur8csoVxR04TijEKXfXxqZtymZkYtlohJWgAQoxmb7MbJE3rmsRpWgCyaGXwx5eH5pqBnchJPRK1cz2u/5Oc6GZ9XoGFne1+0SMAUZ7KARCCgs5+pCescUwI3JcWMhKYOWaNee+WVC3bxlQsq4jGSAAAweQQUs9cMDIzonFxb3bSHDxY0IaF+g0WAJumVVy/ahZcvqLm/usZE7UjntTJHe3pteIjgcDexvHn9pt27c1+Oe8511MlOcApHV9SJGJF7YiYjoAZjpTvu3LIBZlVMUPw0wuJyvGWJ4WC5f7ivpmQ/bogzU8rLpI0EM4nmKw1SarFGrWFBf0CyFthTMEdgRVBjwlLgusEYQe5BE/bxk6f6osHOmuEZS/b2CHhynWiIQPMD4PE8obUn/JhfHVt6nkGAD/tPZ5rGPsP9od5gmtWZpEHtpA757PPPbX1t3cY496cmHX2yUtH9hO0ENffxwhPFXlCPwtiSydn5CwIjmfSePX50T4CI1wScAfJ4PUAvkzxAIZo3akB+AW74ubhU80WTr1LMCqSxn8iJFFmAx1G/pYv1Yq4ELbcghhK1OE1sXIivXbumvYq1oLDwVkMgCddkri/P5pPHzmylWmnJY4G1S/cBA4/BIejJYQ1YiB9B/8/exnWkOQX7invAWQgVlmEHtV4sHhEIwkANCQZsGF6bvapazkp2wZlOHUtDqtVgUoz2DAkIRjQRO9hPaVJIg4vrhL6f/YJznAYHDTpAGGcen536kmdWDTlJZbZ0z2nuwRbgPbCvQRE9cfKEffjhn5vn9//+325xAFHgO244fOW2I2KtrBHfcS4jq2doBlhlj4yOqrALxyLWFfKbP+6zrqjP/ZkDTK1OBMk+Fz4cxMWEvdXx7ZmO8IVO6ytDECec40ai2dKGDThrQo0oyoZXurMX4AwKjZuaaZLWto7moKtXHXWpJmtewBmFO7kwvDev+RDOQzsh58eDjolJmnu9F18tKHkl5XaFgwnr7xmzeKTP6iWf5Y+r9vTRqj15+NwOD46tVfdawBfSZJDDhw24J9EtUTdFFcUnNwYLeApvaCiIMxml7+9Bn2vY3Il5+83f/E0BJUa+UB6wnz06ZnLm9F9MygBNLOiJiUkbGR5xdvONhoL9CJAGfGAIgmsQCxhhdiScsGiQbjri6bA2tSNRIA/V6aXIhI7HQ8nf0cVhMwCAz8/NawNQB7E7av0DPVarFm115bltbqyKvkWXam56zva29sQRxtyDA9iJHNFAsGl5BfAR42byRTs+zllfT7/NTs8pxLpYqKhjVkFcXKnpYO1QQNjURCHCTUyHPNxxAsnrotBKMO5FswTlwlFKm626FvoEZiATo3ogmbLSmaGTxkE4OuKcHDlwVlc3bG19QwBNHZd40mZm52RKgbgVO1Y2YIW79gE4BzW6/+zTT+2zTz6VBTDWsQh3oWpUyyXbWVuxw50NqxWOLH+0a8XMgdVKWVHKlOnh9VoJy2MJmZsKzAx2QXeIWKmEZWtOgGNweEwdOSIgKAgBlriWMQlkcsb1IfdjfmrKfAhyc1l12qGlEoKZK0INCVkoGtH14twmBBvzDu4x4J/1yTSvuzupyVk2cyzdWYNcOW1Q6Isa+qIbCG2KbjDAB4X/IVk/1aqeLfj7aOVWVja1iTM1itPZzactFPAp4iAKOG02LbV/IPE7LmnhcFxdY8BZs+VVYHatUbLFpWe2s7cncFZveWxzZ99ani5L9g9ZCpAfS9ro6JTMc7a297TOoRKNj0+pcEGnUqpTYO1Ji7aztaPCla4W3UlnVe/cGikiFXRPlmKdyYzTpiJOh3bBM8UhRBPKBZQyCXGug0zN4tGIinNcGwHJjSqOcUEF/A71J21iuMeGeuMW8HnVlEEnyjXiUIRWxD5MIcR6V9NJpiQUM1Gtc0Cgo8o4OgQHYECNnqi49sobq7umBQAngyNkmbgLZRiogAE8kqeFDk7TEVFinB6JPVLgSXRGR013VvUAUNfskr5L4M2tBwCajJqgKQosOSjWSTWjiJOxvoeQbRpy2Ca7yY9omvLxcNlsovfJ8MPlreH2SE6RCnnpaByN8m9qzhxLo8ZEkQmh8pPcz+ro2TqZZn8DeNLYaYdsayqJSQmf2e+aiRzqFFOymg5DpaOBSUPPgTM6y0wmmU7zOdhHuX+cS0zNWg1noc3PARmzpv06h7qsXK2JBs0Eg1wraDI0QnCMUzAzx7ovQIvJ/IGQCkcoUGgLB4eYILhcJu0dHq/eI2uABgz7LmuA7vn6xqqLw0lE1Yyj+Aeg8ToUcjSaOJ9ZBxSQFLIsFd6CtBkU7DLZAlzU7SCVsXy+bB5P0HK5ij19umKp1LFFIgmLhKLte+yTfgNTHJ4DGCSAL2kzah3zFaaojkYrUKbOsWPscB6LCevBDMRnATXbmpJIBsKeigAAIABJREFUxLvjFqbLrcBvrklR+8fw4KgCcDOHGZ2xiUhc5wQmXaxnDCFoTPCcca+fLS3Z5vaOpgnjoxM2OT5pWxtbdvvL21YplaWHYrrDc4arKo7DuLZ+81fes1cuvWzRWEQgslgp2PPl56Je4+xc56yvNhXfAVALRaBnnxC9FPdHgolhE/AeKEppDg6N9Flvf1x2+GjO6NhjUNIJdkaDu7m5IzaAM0QgNsexg6A/s8eh465bVTmfxKcwPaT26ehkMO1I9vTZ6MiY9g2uG2yLubnZF4AASvVBaldmUzglAozn52fs0qsvq+lJjeHo3D0CiDCLeD+AyXv3HtqTJ89U/0Bz29/b1vM7MztlF1952UJICo6PRKvmWYJ1MNg/ILoXe0M2k7O7t+7a40dPVQfQsKrKuK1lyR4a0v3a0yh4Xdg9tusBGx4YtL7eXouGwi+yHAM+v5yFI6GwWFGYpKTSh47SiOPnyLDFe3rsuFC05dU12z9IqbmFHgswj5EINQnaNReQzmtxnlJrupgaAD7ggWdseXVVAcPOkh5NfZ8mYJxfPPvaV8iOxDAizGTd7U8U6EzfaMpRb/E8u58Lld4EUgDTMCz44l7j7O0PBu3a9es6s5mynDx5QhpUQD/3BxduprK8J5haaJ0YDHA2oKvswgQsn7bVlUVbWV7SvyFfl/0AWiTTOgAhdSg1IaANEMJ+BwWTxgZNV5qsh3tbYmYwCaM5xeSIugD6YYfNwf4BmOe9cF5RuzKppJ5F48f15VmjHmOSxVpjP6VG3Ns91Ocol6DxM0HErMYsEglaPM6+hpkWzDtTQxUZDACOujeeSMpPgeefz9KJQ2Ld402Q7O3WOc9UFZfzVrNiAV9LIA1nbNhtuKbSFKEmo6ahToXOCz2UtQ7AwsivE+QNPRLKZamc19kAMEd+gFaNiTNZeNSQxHQc7O9posp5gjNvJAY9NKJsxJ/85Cfm+a//07/bYrE5cMbBSCaJ25Q51ClkSbvOZDPqHCAcpTDtH+wXLSoUC5o/4jN/2Gtd6IrU6fKq+QhQo6unbqLoMq6z64TibnMWxUF5QQ6cyaKZbmzb0rfRZFwLSMJdqu3YKCDmABnUCX7vhKfKtrfK4V2zatsC02nfKKgc/UebfVsXByhzujNJw1WIcZYi6qOTWS03zNPsEriJBXss6E9Ylyeqqdn9W0yPlqyUr8nGF2SNKyMbH6YQXeTB0dEVpxT6HYAlKmCGRW8wGBY3mweQKdXLFy+quGfz4yB7svjEtnY2rNqsytb+7t274nPzGeh6YhCBMJHNjs7Axvq6HOA4hAFFUB3ZJEhaD3gJUg5KrIpAmY2ATgKLnWvHQ8iDzy9sfsm+AtqiQYLXTYEINREHSA7QdDql8S9gkIN3dGhUm2pW4dOObsIv6J1OvN20KtxvpptNOsd5dZpwIAS88m8puhCPinWq7r2pO8pmhiGIzF9qNXUqEIsDjtisnfuOi17gLmLGwuv5A5iLDKtrzAPMumYDgzID2MTEA+oD7xUxc/o4Z8+XMGapWl//oBwy50+c1CiaiSKiX3dtk5pUUaDd+vJL+8Wnn7bjIHzq1kG16O/uNh/Wu5WClbJHtvL0kcxA6pWCnIa4Z0wl6Oah1aGYpSRjssDkDlYN7me1hkf5SJiNsOmxkVB3Dgz1aSrIJsA96OlJ2Pz0lMXIysljn+vR87qzt6uNE+OOUDQq2iHXDbMe7LGd/gXw6xXYgObJ80kBkSejpVzRZAQ9HGCqKQMPgElc1MiR8XFRr47zBasx5aDRE4Ii4LPtrT1t8mivoDFmoXiGAzY6PGiRIHluLdvfheNesfm5E5oS7u7g0HUg+hRdNJ+vabv7O9LOBUIRy5eqtrK2ZdWGx/oGR61YherUbz5/yDJZ8oGgBPYoAHN4eFQHJFPybCmvNb2yvGqrHMh7B5pSMoVmjbGHoIOhq4lr1PDwgDq/hUJOgH5vb8cOUjtyx5TjZb2hAo1rxv0AnACcGMgDJrq8rOmCZTNM1302Ojwk987Z8QGbHO2zeDTsxPjbWzp4cXeFQgx9GOota50JL+CMPRddmnIZCbrGkKLiaCx049WthWIq+31vW38ApQyjmWM1CpxLO5Ppsgu/lbOUX58bug5TBdGhACuiZDv6Hv/dmXDJOKQ93XKaM4AZVo3Qz5meOYMP/dIG61wUacR1nBKlnWKDpf3WNhxh72VNyUwKLoMOc2dVL/1ue7rFIS6jkHYOnyZ1/B1W+xT/rYa+Ojb5vOZX4Ay3YKcZ6xS2nEHcc9EVBc4w+miZV9QcwJn/xeQMMb/01MpddNeB9wi1mAKLjwul3RkdleWO6YA9ES1kfDpbfc5AJs5QUTnkO2Ye6J+Y2tFp55zQ5M4XsnIVDR1Nv5r0RgBA6O3ca7ndsp8RmdB2IKTg59nmPdGIAPyPT4xqD0ZvocK9VJLDGx179naKBRqRFDWwFHT+trNGOxNaTe+aZISSxxdSw29r+8Du3XtsuVzZepJ9mmBxb3gGKGYllSCPBjIyQnueEV06AJnTGdI1Vr3g4dynoVoR64HrSNMDnTLAEldoNLGJbujZUZkr0MU+Sh0rWiUR6ZHmLZcpyDo+HomJKiVXSI+pmOR+Qd3irHjy9KnYI5PTs/bSmXM2PDgiQ4HrV67JoAKjLSaKUDHpyKczh2pMvvn2ZTt/4ayjbbbqlsmm7fHiU1EkyZKrNb12BP0KG/94j41NTNvUzAnb2UvZlzdv2717D5SbxbnM+U2mIUG6/gC6TgBySScBOmOiVGACra6sy2iDIpH6geLbZZUG1SiXXrW3W+fr7t6WjMIUSdMiiJ5cLsC0zwYGh+TcxwVhzwEgMXUBVFBvEA2DO+Jhald6ZrYAmC/nzp9xRluVkoAXzWXVUf6gcs4ePFiwK19ct9XVdYE1Qr/X15atVseVMWqzc1NirvB+o3FnOU59MjlBDhUskYJtbWzb3bsPbIkpiazHnVu108bH5UTMOoeSznMI6AE89SS7RVXlLGe6DsWaRhQZajAhqvWygDUB0jQsmCyjOSNYnNzMZzAtDtOW6E6+mOJBgWYNeM2nmoSmna+La+mMGwBCNAYEHvb25VII+ObcpHGJSQ+6T/YainMaEDRTaLAxHZHpjZka8ICdTq4Zzxz7P7/TWGCqTqOFmo6GOSDKaeRr9nRxUaD82x98IEMYNMGctbks7sg5ASi2Xyawp0+dUa3Jeqc5wxS5mMvY4QFZZlt6Hnm/gMHzFy7o9/V1MukcQAMwUm/iTgzdj8/LecEAYvn5U5kIUVdgRMe/pckLq4iHnKYZewh7B9eLSTfmNMFQRAwWMn+53gBp/j3glX1TVOpqTc0KwFmjQTQGecTt44U6L+gXEIKOS6g2mlZMfwCmrH3YW5zPDGdoslA7UecSM3Xi5JzObxqheBAgnfFaQ9ID9iv2UdYY+2U6k5WWF5olz+DFl1+xN998WyY2t2/e0qSd9QJeILaG4y11wDN0qIkihwPvB+0ZtE7kOOzNSEmoxWiic51CGObFonbq1Gn7+JOPzfPf/1d/vyWhtxaMO6AoFovloroXbGQAllIZZ7CiOhGRqONWQq/qG+w1XxBhlVkgQnETbGeheTU5w+LZKxvRiKPeqIPapgR4m46f3+XVWBqaow4/Mk9kCFKzas1RGtl4pDlTRxVAVpP2wFEZ25QabKfV7XZ6CR5mHkimcQR26oH2BxTayYKkMO0Y6suBTfQX3jfagHYHt1y3WqlpVvdaNJCwZKzfuiN95reQrPXv3HxgqytbVqvgNuVymhzdhK4f+yCHEoAXa82QkDwibiiN4uXW6vbtb31gfQMDoonSIWV6Af3i4cIDu3f/tnn9aB+8mt7AF+ehY4Om6zoyPKY/O8tWt6g5hKC98P85BNAJKU8IbQ9hnhr1+sXP5cBm4bBo4eIzEWE9sAkCgjSqDofF3SY4mlwJdVZl4w11FAosLmMOcMteW111V7wpmLatK5D9NlqJpkgsLl9J9VsnAtc9eGy6vP+vut3cK/fzWI9ujeKog2Vr27yESQJrtf1abFadrCoO93gsog0M9yVoOjrcAoQiE8DeUhekUKoKNLJeALSIubHX5XUo6Ml4oftKdhoWtoBAHu7Pv/il7WxtChynsFxuNK03kZAGLBmLWK1UsNXni1Yu5LUBsKGwgTnNhNu8pachNBi3s1hCVL1ypaEOLEHuZ186ryR7qBC8Zm8vU59R0ZA3N1f1bEyRwSYbe4Ap7y2triBrXB31CHSbijr93ES0YThVwsNm/M9khmkswPH/5eu9YiNLszy/E57BCAaD3jNJpnflfXV1V3X3+JkdJ2AgPUpP+7qSoEc9SIAgCHoQBEGA3rSQdrAPs9s92z1tZnq6u7xLU+nINPTeBxkMBsMLv/+5l8wazW422FmZSRNx7/2+7/zP+RuFg+7vK7i4QRaXKI1OR1LwLxSMNgBf1toAKImkHVeqdlLHlICub145O2i5uCblUlEW48MDnqmUIm8qEpETFhoYNi4AWrXelG4B+gTZeskEmXcJ0cC2dwu2tVuwpdVNOzg6sc6ufsvkuump29ExQnPoOWUFWEP/gBMOjSyZabejStlmF+DZP/NpdY0MobRcUzlUua88jBjpXLt22a5fv2KduYwcP2cew+9f1QSYyRnTa1yfKGqYogKeWHd05ylyKAp4umV2ILOMmnW0Z2xksNcmh3vs0uSwDfQRjFu30iFC/32ZFfCMklmEMcLa+oqtb6wKKA2NDOkAAkQDFqGAQC9lI4Byy+ZOQ4dCLXTa4t5rIgaIO8EJtermGoHBBpQzIh0oiKHtoE+lMSbKmZplDpYoCNyIJMw888gRPvgHXgvPhtYm75WuNoAtDJMOLPpDrZm7E6I38nPAVz8AjOk3TZyW1q13WwOrfN8WAqOoiNx0ZUSirLVA8watB7p7w40vwolYCAo1pQldIAMHyFNwwHvlPOBYBpQwhVeXiCk8mjOPOeB6AMzCyV7o6Mi1+JY1P58jNkbLm4869xhZu+kRAIxirS2dtcJB0RsbaO8SSWvJMcmbidEoQfJ1OyyWVGSwV+DM9uKLN9WlJnMPOhrdLJqrPIcUvuy5ZFaqq1soWG9Pn1Nc9/bVzOKZYq/X2dBFkzClZ4AGFQUcHXnuCveMc5RC69TMBNOrTvRsNbt1+54ojmgxWk0/w1MESCMhAH0xPWxCU/fQcxqqsEnYN5Vl2iRLMK7JNroyWACHRwUxdDD9wHkQKhtaLM5G1trAcL+KGPZyzEl2Ng+tUY1ZKpax7Y195W1ePH9RkxMGnTQhDooHPsFPpzUd4Gz76quvvADu6LQf/vD3pH358vOv7dOPP5P+D8dgjAVoOuzsbKrYwtnttddfsnPnRq3ecFOy3f0dezY3J0OkCLme5ZodHlctls5ad/+wTV68apnOLpt+PGu//s2H9vjJnJYGodA3b9y0kZEhswhxC+jJMGopC8yPD5+z7q5e29su2OzTeZmA8dwBfkKNKPS0q9evSq/K84uJ05OZaRXnMrM6pGYjPxHKlE8Srl67LtodFDUaugBeNIfsZeiI1teX7KRSUr0BawpdXV9fl/ZFaWAjpukjU3qKVQycPvn4c7v3zcPArdPrhTDsm2cTOmj/YK8YLP393WKNoOPDbIJaB9rm7Vt37OGDGdE3qRF5PaoDm3XdN2oc0eOOMVNjot2uph7fB8YC2jlo5UyFOKM4q6gFDg73bW1zWcU302KmWuks9M6c6F0AMyh21GRuYlUWHQ7wxRawMD8vp2rqwb39HQFaCmyKdHJoHz/2iSkNE74GsEaTG1oeaxOXShoQNHRphAC4uH9cf8BPSOVmHfBvgGX+jvVLfcB71fR2HxdfmAxxgTOaOZevXLUPPvhAVvfeqDkQo4BnBe012ysNyldfeVVTG+q9O3du29rKqhFTXC0fKyKB1wgowHvgne+8q1oQQxCAI88IDWPoeFA+0eRRo6LTZN8ntBnQChYgLqkjn7Fcl0+B6Qiy17hLJV4FJ3bv3kN7+eVXtSctLeIWOaxBhtOt11TfYJIFcOI5Y+oEVZH9iOeEe0Qdj2aW+8nnQO0N3dHnZp9pmsm9kEFWR07nja5P8UDP8KWLF+3ylYs6UzlP19ZW9OxDo6VGYUIKO4nnbnN7Sx4J7D3oDXkGz0+dt/6efjvEYXRu3lLRpKiwO5s7dlyE5lmyvb0NKx0dis2A9pC1QpQFgAcvg539gu4H9RgN+hoeF+zhHVm7cOGiffbppxb5V//ln7U4WHijz3f4xMGFIw4IEpIty72R/waxokFietbT12VtBMIhWk8nrS2TVJ5VHK9/hMXo0hJtlkimA12EC+UiUTqcmG409ODHmaIhmJV1s+veGlAa626bDzijmyxwpo5p3RrVujXRcJHdEvydbIAVsBoAMwoGuehAx0FcjetVMMnjsEU/0XLWu2yeZb3fskjMaQONCh8NgbN0vN1y6S7rSOc1SdvfKdqTmXlbWiLv69iOyxRPFdE/AGeVatHIPOBgB+Soe5LrdCqigDAgoN9+9/d+X1b5TLGePH2qRcnmAaJ/NjtjsXjLi7MKwblQ3bDZ9e5uvhMBYpc2S7o2bMSybdXoPa3PpUDgGnIgsumhteGei2oJFS3meTv8G1/L4QEwq5y485Oyt1oIrznsAnAWdNCZHoXd6aDWCtzkzoq4sLA7BWfYqv1Hf53RXk5d1gKdh4Nu1/d4dIJbWDu1la49wNABYwgKAT6MjCleVAwf48BXVbeGogk9FWCaw4wsogpWWxEvQLg33lWkg4NOqWAnx+iwPNqB9QFNAz3C1uaGzT17ZquLS6IC9uXzNjwwYF25rCYXywsL1uTnxumKYgKQ0GuVrocpMgYAdApbaLkwT0mpC3tUwukpbhcvX9EBAPUIi2NZ0w8PAMkVabCzvWndXTmbwNqdqV3CrfTRktGRB3QzxcZ1bHllRVO4sXMTWhd0zQmkZipIwUYnnYPlQMGex9aq1+Tw5wefH3o4w7XRxSWnr7OLXViGILuFA7mSojtjA4YeubG2ZutrKxZpNmxkaND6oD7giJqMa0K3sb6hNYHImo0XcT1TAsDD4EDecllouAVbXd+y5bVNW1zZsMNS1XJdNDk6rVSmuEF71SYwy0bOa2M9p9Ltlu/rtUrLbObpU03OCMlk0k1hxiSfRkIqmVT3jU42oZhQL8l9fPjwnlzL2I96e/KaIKMxonHF5k1hCZil9uYAYKLFvVQOGZrXwJWQZ62nM2MTwz12cWLQzo0OiX7MzlMi7uLpU4mab964ZuNjI9JmbO1s6hmBysVh5Xm9TL0SMmdhHTiX/0T3F5MaupxMwmTRS4B7AA4BZ5psaTrtOVrUyOy1PMfSogYmCCEw43ePQfEJmOMxb7ycBkYztQrCp+Ui+M+AMzkxBo0vTeYCXZuadEFjJjQwYD9R80WZlZ7xRiEeTtpCkMO1BaCdngV8DVTUZsOnf8q4hKnh7pCnYFCB2D4F5u9c++QTNaoZlBL1KFM4NxqhsHIzEMASeWSuNRO1KnC0DLV6pwHdXJy4JD/aCwGFqO64ZxgNwJRgDyZCY7dwqJD0RDpjqWzOWrG4lSs1O64yPcCXyo0cKGTZ31gz0Mx5uTRpOBdDIw2oPkwneDbptu/sbquQyrbntL+hb6CQ4towiaWAZL0r/NRMRR3CfQKdueQUgvw6UoB10cpY5ceTApU45QLOdncPrC2Z0edDkU/TDOHaa2rm4EwmY4G5F/tVmCcoB1CcG2WO1BLtHbvyZqSpiRkO0TTWaCrxOecmztnUhUmFUFNo7e8V7WCvbM1qwqyetO21PauU6zY5PqFYEQotGorQ2tB2ojmHssW5d+/ePa2Rvp5+++5331dO2meffWW3vrot0T+UO64LTQeaJweFHevItduNG1c0QSMPljwwtFSlctmOjstWqtTtuNawRixlfcNjNjp1yeJtGas2I3brzj37h1/91rZ39+XSTIGHq15nDkMDWDWu9dJ0NAML4qImU4tzS/Z45pnWFZMSGAsUzBSUvf199tbbb4rtsL66JqbDwd6+9h3YO7jj4QwNJQvAwUTntTfeUBNkeXXlNLgYozdAOs0Q9rxovClDA56vxcV5/V0WM6OBPjFvAEo8w2jFoaF/8cXX0pwRk0QRSm0iwy9FMnBO4IrnbITunk6BNZoDExPnVK/QiAOYzc8tCVDy9UxpmFzCdvU9gOBxph8laWxDWi/NdDRnUBuZZnJGkS+JtAEGwurqki2tzJ/Gk6C7glrHepYzMks1kdL7YaUiTSEomHOTOAWmWzTrEimmHw3VaWihaWSgsXv4cFrr4/Llq9oTABKsKcAOgIrzmhoEACEtaDvOqminDtwcJ9DfUp8oXLndGRU0R9n/eH80XNjXAWoY/nCeP3w0IzCHs9/lS5fVQKGxwvfj3Mechd+Zwrz66qvaP/kzRh9bGxuWa89YLtOupsXjJ48lW3rplZfsvfe+o/N/fWPDo4JwN2SSWW3Y7s6eJm94AuSyORRBtrK8oj10fGJMU+8U7Ll0XF4UKZzcE77X4LxMnfWbX38o/dYbr71pBwdH1tvdK8D74MED++ijj2x29qnqN+QG0D2pvaB/0vgjRoK9EPAOGx4pDrRYzg6kItSoM9MzAr7Us135bjW1WDu8D9h/7D0D/b02OjpsY+Oj1t/fo8b/6sqyLSzM674zmc1354Vf2GdwAB4ZH5VWT2wVZBC1hi08nbW9rV27efm6XZg4L6fPJ9MzdljYNmvh3ttUfU78As8Y7x9gJqM5suBoZmPsVatZhYYmrqHpNtV5X3/9lUX+5X/xuy1QO8U9o09/WOCbu22lrE+hi5A3piBoN89gPIuYtasnb7nunAAaNyPV7uAsif6sLSE6VVzgDHGta77ELydE0tiU0Ec03UZXlBMWogMsKDwUwQJmstHHpRGRcQjOws5008EZQTKBsxhdTT7cA8UnNUB5/pvOJLQSRurq1gYcf0H90MWRSAFOpiYcJpqgMUtG2iyd6LB0Mmtd2R5rNePSnG1t7ouCRvgttISq8hGw+qUIxDjAs8vULYXyFYnqgMB+ly7TG2++LUEmhg8P7j9QVyAssqCtoZfiAde8CpFzh4MruhFQCBDkstnIwCLoyvJnPtenMxUVY1wJxQpIO+EUHYCXwlW5DoFeRJOsU/oSFC6nuoYxCx6WipjeTV4kZ/HwpVBmcuoqptM96Lq74D4Abf8JeHZqEBCaBAQDtrOOPffbCzePXQiCxNV19wgGhevK1awRTGpdQyEKG9QHurtQ+spljaMBZgpMB/RGg/WQRi8IzYpNEqpOXPlVs88e24N7d7WxcS3ZOKCPrSwt2drSssw9Bnv7bAxKZSZj5eKRrSwtim5Bh0cULtzyTkN3YUgyvXNHRhoZsUTaYvG0LJnRqpCZc+OFF7X+4P5zLwb6oZvGbXH+mT179ljg58LUpE1NTsjkg+efDhJrThb8sbitrq/ZIoHL8bg2P/RhbOxsgji5cUjzPISTM2zvo1CzBCB5agJrB5op6BU789bZ3auicmV9w+YWl7TxDA0O65nmfmysrtns0yfqnI8OD1pvV14urFBkAHpsvrxOOo4cYNAP6Yoi8p0Yh07BQVewhcUVW1het7XNPTupt6wj3ytwdlJtWrmK6yrB284R18S8DgBMWVd/v8XSbR5LsX+gohx9Sp5coySGPTEVSaMjw3bu3JgoomjM7t+/reKEDR3AhGUvYBwdD+5PmvIi5g2shEVjER2D+IETNZvI6+G+MuVPYdwy1GVT4/02NT6qn0fXl+gDnNAeP3poE+fG7LVXX1LXmk4t3Uj2EvZbGl0yawCcKXCtJeqqsmcwggimIEyGaa4AtjQtanozg9cETVWOitC3Y4Asp5uFVEKnJbprYwjSwufUud+uN9NHmIMGONP1PgMsp5MzOdu7uQb7Bc++puLB34XgTLq0CHsxE5WwuVbzMGhpoVv6GbLjCICZJvPa94OfG4A4B5UOzpwu6RR6fW0w8WNd82cxJXhNat5FtN030PuFlEw5C7qJifwtA82fCk919h3EhZN+USnBeZitcG3JQ4PeHYsrqJ6CkOIWTdHa5rao1PVW1LJdvZalO40REnbpuLW2aL71Koz14sULMh8BdHlDjKIVgxB0bFxf35/YV6A505WXM54AoXeuZaqE0D2CxgH6brcYGnT1ed10nNVgqAJISsG0NCLqPbQ8mo/pdsBEXMZJ39x7JCphRzav+4MzIuAswVQ8iG6wRk30RvRnPGvy1ITuHTb10N/goAzDROc+hy1bMCHbmEF0WKVOAzFql65csouXL1g8GbH9g30r7B9ZudiwRiVmJ8WmHeyVLG5JFXw0wGjuAAzQk3DdoF51d/fomZqbm5NWBAv9V15+TQPlTz76zKYfPZbeCKocFHWuMxmwmOqQ93X92iXtudD/aKBA2Upn2jX5rDSaloSO2DdoA1jz53ts5umcrW7u2sbWngKqcQE+d27Srl29LpYCUsp649hiMSiNuMSyR47Z+akLVtg5sK+/umVPZp5KC3Xl8hV1713/umzdvV32+huvS9f/6P5DxdqQH8vZDzsAmiFAnyYjP5O8Ryzg6dgvLi/ZqvSu26L445CHDTjTSyZ4GINsba3b4uKcHRYLclyeODcu2h3nHeAJuvKTx8/s7p0Hojfm8z2nzxqNGlgt7JfozTs7mSDkLd+VE9DrzOf03AEY1tY2lG2Jnoe8S4xLAFsAQc67AxoYxzS/y1YWjdvBGXsVDYeObEaaXvZwtI58UE+iQYJ9sL297k7EADjorseewXVaM2WyQa1Ut7Gxc7J75wz6+7//Bzns3bh5zaJRcloxzrihs5hp2Z3b39jtO3dtd3df15daDqAJZZi1pklWnYasR6/Q+HanQwdRLhfxSSh7lOuN9wQkVJ/EcS9vuEQFVoTWbI919/TbvXv35eyJQ+x7OLSmAAAgAElEQVRAf7/OBNYg/87anp6e1msnvwwHRyZ6/Hwxb/b2rI2MxN5u7dnf3PtG/gZj42NyIuXnaMrXmRO7i2kZGXSYvWD4g4QFQLSxtmHLC0uapo6MDYtVl87CnItbe0e75XvIs40LqKLHZy/69JPPbXe3YD/44IeahMl0z0xxNoCz9Y011VRIcpgIhvlqTLuRlzDQYI2wSYBX5C7cIq8sp+dgevqR3jdmM515j8+RYQcUQmoZnL3b0MxnNA0mH3h4ZMi2tzbs4aOHcvKm2cq0r1w9kRFRRz4n7wJcODkrWTO1k6otzy1asXBoL9940a5evCJw9vCbe3ZyfGhd+ayeQzUyVK9DkWQ6uGWlMu63DTlP15rULs444sW1YjGFUN+/f88i/+q/+qOWOykG3UbZvbJhEJ5HAczF8wNTlI4mlBMuTlOmCnCdu/u7pUdKpglDTVqqHQQISEt50C7gIUlmD0HTnFwUAHzfmkb6ADU2cDYqUeWaPq3j9zqB2IG+TAW5PjiU+UBw7JMtHiL+23NT/DDXr4C/z+YLR70u3QSB1E5x5FDV5+gIFRFelEp+tlNS3FUyHklKt4VtPh8dmbylU3TWonZcgn9c0oF2oofNtQ4sZsao3GgF9yXowLoY3h18juTSRfI9UwO6lqB+n3jhIAMloE0PHtfOndCYBHn3AC0d4EwHr7j8Xkjw3jTtarb0c5gswemnyNSUMABLcjrUdfCFjUaF38UnR5gehCVSDLl+AqDutts8Iyq4nOOon8Uz8rzrmluEBt32QPzPoawOtATg/9wvDnIvlEQ0OhvHBd17L6rQynB9RK0STRawwx+9APGMIiiUPmnjl+hS4j8TFEyBaJpquT0s1NHUqZuaU4WZfhJ+jllE0vKdWFZX7PHMA/vi80/UbWEKgICb5gCTpl06S42m9XV164Mn62B317axTSYgOBHzBgNOgEFQurSeyoRjIgclEav9rGWyeYvE2mQkQ+DySy+/os1uZXVZ3dyB/m65WCHefjzzyIqFPW24169eFVXRw9h9XUNnBbAsoEvE9TGTscmpKW2cNAOYhDE9gUbERIhiHpoMmosoUzPuGQVp3YPC6eBF4nHLEKTe14/A1BaXV236yVMFRROufunSZTkYMXVcWphX/tdAX4/lO4mbQI9AdztuKyvLojXgMsVa4NCBAnFwsGeD/V3icdOpXFhatdWNHSuWq2axlDQdgLNYsl32+odH5QCcHctliTVClzVGwZhp12vleRft2GJ6jcODw9aV99wZhNXk+ZVKh/bZZx/bZ59+qEKbaIrLly9ocoy99MOHD0QxPsCdstFQREFID+OwK5eORSmkWO3qzAskEeiNEcdwf87GR3ptfHTYRocG9f6ZMmxvrtvjhw+sr7fLXnzhhvQnWJsTqM6zQtGNqJ7JiOt0MVzwMHl46+yrFFkcbDTWeNahpYlCyH5zgoPkkR1DoRPFkcBz1jAPekADVxPG7e1DcKZ1HjgXukW953yx3gXQgpwzKIZOQ/T1d0ZrPPt6D7EOKMv/BJxx/khrpZOFc8ZF9JpS0XCDCVHFKIhWOj+/If3j85Mz12l5+LUAGnpX3j9NpGCrOZsCnuWjnYZrK0clYs0os55vm4mEerhQrxbuoTpilNHmP9PPOFAfdvCA3ppAOllMfODmyz7NGbS9e2Blzot4ytpzeYunM1ZptKxUqUpzSn7U+Oikch9pzgEw0JBxnT0TDkAGxSslTRm/kB+gkQSgeSYVjBSnZnI28LqZlPJ88Mzz3NKB57rQMKSYoAhaxhZeodURFZyr65sgTst1UTCbHNSmZ54q/4eiHFMOrjXTM5nPcI4TYB2AM7rrALSoaP5u7ISuDKaKzvoW8R4RAU3ooDXO32RUemHWGfs5Ic0j48OWbk9qYlUp4yIbtXKxbsU9TFiSlmvPa0IJaGWSks22ifWDUytTKQpoSgPOWYpn9DhXr1yXFfxHv8UBb0XXvaeLCZFP31nzrJfzFybtjTdelpkOdOelZZwwj8U6oFHFPRw6N2H9I+cs2tZuq1s79umXt+3gqGxjE+ft2ey83bv3QNOTmzdflIkUa+/gYNvqjSOdLQDp85MXbKBvwKYfztjHek1LAkNM27Bo517TNO/qIc9pWJO7xzPTdlQ4tHQKmnbC1tbWbWVlTc8Z0x6oZJwfaFNpYK1trElH/ejRQzUwMSLr6e1WQ2hlZVH5nVAC0d8w7ZqaPCdgxn2EvcN067BwpPfz7Nm8QrN7u/s1OaP+Yf1SEAP2qD0I2oYWyv6GSx41Dc8i7212bkFafXR2WJajFYLu2J3Pq9kFUMI8ifvmmY6YNQQSmGZDe2Jfb6+mpUSEIG2hEYgLLcDam7W47PkAgmYk74HaiMXqzqc1UT/feOMtWdGTa/qTn/xU+xVRPBpIpJLyBBgdn5AuHSCPlf7M42cBxa5HQABaoNfPJ3pt/FxqnjArjM9h3TEdYk16w8RrXyZ1aJX4d85s1gpfj3EZa3Rs/JzojNSaNBj4fGoQ1rCbGHlYPQYjrOd33nlH+zmB1Pw8vldhb9+KhX1Lp5J6fRhlMeWj1kTLT2V2bnJCk1rOmYW5Rbt7+xvVLW+99ba9+fpb0lvxbELro07r1QSqKWDWjNQt0ZbQ2mWfotmLuVpfb7/olmtrm3bj2k2BM4LiaWYSeA2Vkr2NPY1riJaS98UvGkRs/TBFMLlhEMG9VNxLyzSJ5f48efpEYB4aJrpDnkOo/dRxon63w+Bj4OAYBi0kP4fnmn2ThgLnBpNEsgwtHlGIeg9SjMBBGbYPe8zxYckqxyc2OXbOhvoGbXtjyxZm5ywebdlAX7fLfGjYJN3EZ31jy5aWV+VaydSME4hKRCxFCk5qfGupSf3o4QOL/A//zX/eohMiSgpvVHogwBmHrVPFAlKLu3SRkwTdkYeGDKvuTvGJO7qylmpLaIKWhtoIxaI9ra4SBgEJJgHKa6GY5ztS6J9Ys8VF4hDBNpWpmbt0OTDz3+E966BGW0aOGUAMYCZKY0u/49CIZShUR9GJZDbCzyP0E1MODqWaVWRHjLgb4xLAmU/P3DrZwaPCqEX78YBQNotUHD4zB0/Kx/fxNmtLZS2VzChD5AQTkhpf55M53qEXUmf5OqdFQBDCymJFx8f7olNHqKHrCnpObYahYPJwB44lQfHhmwn3S7RF3MWCqZqPrhwcylmNv49gIIDTkwvfBWSh9Sh01bWGIQ4K7blDEMmfpVfDVQuHS+yRpSFw4CSHtQDMU0CF4a6eM+QV0VlBgzNbUwfwfxyceVHEsxb+CguqUwe20IyAznXQ4ZZ+JchLcq66NxLU3QbA6frwdz5tU2yCgmJpNmDb665qPAsAeIFaATvv5oJT29PofOCLLyvnDbqbpl1V1/MdF0u2v7trzWrNsul2S8eT+ru97W1RTjJpDs6I/o5Dx+nEREtEladC1hl6PCbNgLPOfJ9+PzrGXTJvr7z+uuhrC4tztrK6JP7+5SsX9KwyOdvf3rSOZMKuXbkiIxCeJShBbLqM94ulY1tYXNShCW8e5yCKI/7svQwP0WVj5FmpVgiJLqkhIqpe1W3XEUojCucipjMdAo6JVNrWNrfs6eycMuGwm0XH1tPdpa/f292WtTjUQcxA6CoNDfarw720tGgrqyuibmHQQbYd4l0O2Xwuo4IcbcDS8rrtHWDXH7dost0i8TZLprKWbOuw/cOiKI2I3+kME9KrAO+OnMKJ0Z1B4yQTiQkBIdTDw6Oy0IbexTMxNTWhzXpxYdZ+85tf2fz8U2nPrl27Yj3dTPtcZ3LvwX27//ChphPsJ1xjKFB0HLl+AkElio2s9fX0CtByIJL31tWZtpGhHpsYGxFNCG1EexLL5mNbXpgTeAd00/XHxIai4KhIYHZJdCC6mQopplAhl63FsxqGHXuAL/u56LxQzAL9G/eNZ5CDhQkaDQeeaT5YagB5QCRf69MgGiQeFh2CMwGooFnia8xBGsCMvdcn7F4I+UTbtwDPuDwLoD7VksoYItirpLUKXBaD18P686meT/YU5urBOdJnQklWs46mAUYUNCKC/Zw1JWfIII8zbNyctYSCpk6w12hKqCkOH0zwzibbof2+UzrD5o+/v3Aq+O3fOfaZmnkBQDMNwwImArxOzG5KxwTBA0QSFkm0WSuWtJOm2Qm6vwQT6S7r6xmwof5BNUPUyDuECoX7oZtXcT3i8YjHO7S3qbBBh3ZweBDk1tHEwjES8xfXo/Ee0HQwVaMoDN171dSLxaVPhhK3tLQSgPS4ClVcUNPZTuvqRr/WsOmZJzY/v6QJIA5wgDOuIZozGDAGqK5i8uSTM2hmHDVobnVd5LLrTBoKQsAZYAytCuC8XDmWmzINYIKI+fzRsVExdagzOGdi0ZQ1qzEr7JTsaL9iPfkB6+nss2LhQNcdOjQTGxocTOeJipGuvtmy3Z0drd+XX37Nrl6+KjfEzz/70jY3dyyX7VTTE2oUzzH6H+jHr776iv3e7/9Qe9fdu7dt5vG0lTCkMrNcV7eNT563kcnzlszmbGVjy77+5oEtb2zZ5PmL9vKrb9j046f2s5/9TO6cN2++oPgVIge2t9fs8HBLbQ9MimgYWb1lX335ld25fUeZk9wX9keoWGjwxMTpwEEuZuub66JF081nckbNw/SA9wIFbnCIkOEX7JVXXxf1GXonDR1yTT/7/FM5NGMBDsNnZ2fblpZwvNtTVijZoZOTY2JjoGlkGnVQOJAb5Pz8oj24N6MpEpqv7i7X1tB8oOHJ96WJyPmJQQy0UFyF2WfJ54KOfe+b+/bg4WPVcSrGO/KqZwARuWxW3wcgDZ2RiVmaHFmKWOUjRuSqiQ4THTONLnQ+0EOh40tLi4tg2t09cUll72RPo3lJU9INfmgsozceFviAZkeW2BdffKHziMKfrF32kpHRMemZoT/ivvnVV7fsq69vydhCNHka5soLY3doqakie3lj3ZU0uWK/5mcAuDyuA22U52XSgEErSjOFPFNYE+F+CaAcPzdhFy5c0utw0EJsjEe7QDEE4LijJN+zQ5ls09Mz9utf/1rPAPd5c33DVpeXPA+V8wH6t4x5XPPrDthJgTkaS3z9owePbKBv0P7yz/8ze/ONtxQW/ouf/lxsoRy60P5ema+Uq+TY7qjRAjij1ueM4pqRRUjAOtMjvhdNBDRl3Afl/m1uBB4Hfo5yX/ngWnHPqEU5uwFnTIMBYJw7NJ15/Ugxnj17qkYu5kxex1A7O/uLawzbj+tMBi7upDRiAWz9A33WDcAL5C9Mlje2N9zVe3RIki1p0pIJactFU2d6F0vY2PCoIoi217dsfXXVkjGCxjulzYfVwplE0wu379X1dQ29ikxvkdO0WlbFHwMSizbIqE1MTdmD+99Y5P/4n/5li28g7UIZ0OWOeTysoM6wOKe85QJwgLFgWFg8rHRABkf6LN+bs7b2lMIQ03xksO5OS3wJygUQQaXSAai6m4KCPI4Ta7Wq1orwAY2F0SW/+4Z9OkmTvTIhcXTvW9asAsr4MH0g8CdnjH+PYFksUTg0NSaBBBFicQ9trC4Le4pwATTE2vpvaDDQV+hIs5ZbrhOj46mE8LS6WgAzFiYCaDJIMDrhvUGbdGDmEziunwe6fpu+pmlTACR8BXs4J2N6zCr40RSUdHtU3ODypcr5jGrEf3sR5T8DcHgKxCiygqJJmgpRcqKaNKmLHugmwiJFYv8gK0iWz6cd5oDrHWyCojAqficI+A4mVuHnPz+NC2mR/m+BOQjTTAkZAGcAxsB257SEO/3R/8x/hK/2zEBALYTATtgBmgPFcNDmhZS7jj3/1U5LcvCtaSJOnX6hdQ010w00LxR9aAbRG9VrZVmttppVO6kUbX8P16MNicup/nGcLBWLVtjZkwFDkmKToGwCrLd2VLCTY4b1ePGQww0XyrgmS3TTG4RIltH4URQnpTnLdfZaqj1nxaMTi7el7dXX35Dj1sLSvM3OPZXe85VXXrB0JmULc7O2t71huVTCps6NS1fGYYC7GxsDxjx0oOkgczDzfeDG816doufAjE2QkT+HrexsMREolbQZ0fjgUOZzcRxlI0m1Z6wbbV42Z/uHh7a4vKJNiKtKoYGrZTIeVVg53ecItKXAjIIsPkAPIHdublaURkxP4H6TG4J2Dl48m/fW1o6trG/a4dGJJg31VsyOK1huJ60ZSVgrAqhm063ItpZ7SceYXMYEk+isc/7ZuHFM44AgYw/KBx1K6K3QR6Asra8v28LirDJUfvD970kbgebk8GBXHTZ0oTMzj0VDVnYLhWKcgx+he4eVjkoCsYAzKFZs0hSDOgjaoGz02sT4qA0N9Fm+I2Md7WmLNGu2v7NlJ2WfsOU7MzY2OiRtYWhvTcecLh62w9A+XSfl65S9WkY8Wv8N6SkpxjUZj0T1TBK8zTSU10bRHNMkgz3Ebe+dqhiYfQSdFQd6QeMqBE9h10Wfr+b/qV209J40dEKzkOBz3aHPAVqoJYWaebo/BgwGNVnUIPOpN8CMJoNomQJnvn6hDrOWZAAV0Js57JkSiVUQd3Cm5gcui+xDYTNHjaZgX37ud29WYQiVOAWKZ/RuLw7cBMl1raF5SugKGW5ccikUfQ9NiUcuULilEhh8VERtOzg6ls16qr3DjL+vNq1YqYke3NHVY739g5bP5pW1hLU3DRSaolxXRcoEhkfs7RQdsDT4dwoOgJdP8CLOCkAf2kYkQFrXG6BPoce/8WeuEc8qeyCFHqYUrBOxJ9AnLa/a+taucgU7ct3S2Dx58sxWVjZEC4YqRkXHPoZ2E3fNU2fQesUdTKGYykwKurUDTLmCxgJw1qyJyojDLpMzzF3I7KJbzdWEvjU86plsgDgxUeLt1qhEbG/7yOpls9GhCctl8ra+sqrnG5c/AmHR4DFxZJogujP6mb09aexeffU1u3j+koAMGiJ0Ldl2D/amQKZJh6MqNcmbb7xuf/InfyzXvenphza/MC+zgEqjrsbP1RsvWGdvv23sFezzr2/bnQcPFffxB3/8J9Y/OGyffPqZ/Yef/FSGHS+/9LK989bb1t/Xa/v7W7axviR9HnVGWyJlq8srdu/OXRkq8TpwNR4bHRUFi5ornDoCyBeXF+3xzGOfGEYxZeM9sw/uyEiJOoX4hUuXr9rFS5dscHhIhW2xdGR37t4WSKOWC2l1uDZyPuLUiPkVhSYABYAN04cienNjy548fmqLC6uKSEJfjGMnTTmA+s7unp5FJrg6a2M4kSZsfHzEbr5wXRmjPH/QNu/evafaaWrqvExQqEPYt3iWqInW1jekBZLWDAqizHvcxOzChfMyRMFFF1MntNc0syonZdsnAmFrR88oZ2BYqLNXcgbSIAWYiJYcjytQmEwvXtfs/Ky0fVD/+Xc0fuwN6M0GB0c0tYHpdP/+Q7t1+66cnNNtGU16MBdRsHrU4xJoQrBv8H0BU/wu1hK5u5GI6J2AVYAczyp28KxP/qzQ9VRSEznokIAcdFacW2gwMbiZGGeyF7EPP/zIfvGLX6jJBrACwKF3+uTjj+0ffvWPdu3qVWkuMWtZXVqWTIgBgih88pSoiNo4MTV52rgBFzy4/9DWVzfs5vWb9ud/+uc2NjKuSdqnH39i+zu7ouczOdsr7Nn27qbtFHasd6DXLlw6r+e0cFBQowO9nzR6RyV9D+41ZmBzcwtai1wjwJgm1qIfQuPsUt4bZzfXhPDnYrEkqjdmJ/QAobwy5aehyzQRXZykCp35gLIN1Zs90fdKricNAzSVW9sbYpahJxsfHZXRIfso8RhMFBk+YXaC/hXM097eJgmLsvSQKcWT1oOWEOf1vYIVdvfVbMeKH7zCR4hFMF+jNmIPYtpdIFSeCRqxN9SeQWbp+YsX7Raas//n//xvW3TlmNow9lcQnw4hDkf/PRSBa6SM80m1qoeFB5tuy8j4oPUMEHyZkj6Kjk46y9SMDzKuGOv6FIvDBPGvwFmT8Dq6FxUSeKzROlGuEUGYmp5BoaOYDhz/ZJFfoWvKhAxQFrFWLRKAMwdr1H4xc10GC06ashZghkkgE6OWqGvepaW4cVcyujXoNtwYBQ2WHwA8VDjTMPIG7OGmRwGt60IRoPflIbAsEL9u3o2ha8UBGeorVANpiuMfIV0UcwQ2Ih4KihMFCNPxDLLhNLmVT4VPqSjAKOx5rQKCQWSANFYKcHVQLUG7qD1eoEnfEVKUtMHR9fZu8ClNkfehrCTvgPv00S2uOTQ9jyaAXUF36AxNeYH3T3/5pwVFH3lyCv/+T4Oz8Ns42PLg19O/4/0/F5QbgrMzbYz/LDmwBZ0xx18O7qRVEV0X3U04qfOC0Atc6K+ufRTNJoLdPUYinoXB9KxeLysAmkkE7nEYQXBwAWagkMEWA8wcFYqaph3uFwTWKsdlO9gv2PHRsV4fXTXoTlAhG0qkB2REDbZTGppHe6cVSxWLJVN29fpNGzt3zta3NuzZ3FPr7s3bK6++JHA2P/fMCtsb1pfL2MhAv7qNiLI5HAD7XHGc/bBx5j1yWMnshCysQxzfTN11rhcHtbp20ah41AALed2RPQeAjERFCSQPinVB1zjTgTHHicw82BzpDvEzrl27apl0yvZ3cUisaEJUOSnpuo+NDNngYL/yQBACc5vJ/YHTDWCcnDgnrQVTLux00b0Uj0+s3opb8bhqu4WiNckWxEk116nXw0QCSg+Tvddfe8MuX7uqLDc2QLQGFJV373yj4hPXUqIoJHw+YGoN9QFqcEQd9xs3rtrbb7+hgNcnMw9tc3VJ3VkmCbzP/YND6SDccMidaSkYRE+tkfeTUQeeSdXuzq5oim1tPhmj0zvY12PnxkasqyNjzeqJRVo1Kx7s2f7Ohmi05yfHrKcHJys3AIB0ADjDHITiK1wP3vl1KmC4/kKdg2h9cNtxesSB9aik5xPNn2zOof9q4nwWGh3KR/lesCf83wIw47Mwb2YE03rkrKJFBzRENXsCbVfQnwn6H+yFZ02m58EZGmBOZDducmDB+2EflG6W5kXgOOkGJHVrBdpjQL+cEOllkuGiiRaBzA7OuBbov5ya77RqOtLO4ggm/EEQtpyLRT10EKk9Q3vu2cQspE3LgCnQtnk4cHD9pe/F+MLZE6wDmQ+oY1+2w6Nj0RlTGbTaOWtEUzKTqEdi1p7rsq6+fstkcgHBpCljIaYAcqeV5f2+XhvTMgpqPjhXoVExXUOHozy84PopJkJnGU1Sp8eHJjB8TgjQFCyMjXgNLc+Jn2eNlgqKwgFGDBmLp9plic3UhIYJZ2siMIFgQkFBRecYeUEVtz+ccaMBOENHJqMtzMCc3cLwUBPSZjXIMouqyYssolQuihrKs8BUmmefKSFxPZxLxHVUj1t2ctSUFnxkcNziFrelhUX97N7uThmXMXnb3NgQNYqzkUYtsQEEGTOFGOgf0ntcWlyVWRBFNiCD+8v1xoWXaSN72fc/eF9ARSD4+Ni2dndkHjM4Mmoj4xPWjMbs/swT++TLr6xwVLJX3nhL4Aw77p//4pf2ySef6rW/9eab9t533rOR4SHb392y+Tm3JKfLDi364b17trS4KOfL3u5uFdXYlGMpz/vH2IWJI06tAM/Z2VmBEFg+fX0Dop5ih04wNjRVjDe6enp1fkxOTtn5Cxe019Ksm3k8IzoXRSvAAd0T1UFff6/19XZrYsC6ZSlwzeZmZ211dd2WlzfkbkhTi32UYpuG3OHhkYptqHKADbFcW74eRsdG7NVXX7bLly9qPd+6ddvu3LmrZjPxJxhJuf9BSlRkzlT2820YKS2ThwHNE/RE0OAnpiasQwMA9OBlTeqQKkBlpfBHF4VfQHdXj7YtmqLaCwIzH846AAS1H0AHt0SKfKKLWDNTU5MyWIJ2xzqhqYmhC3E3rGUMpjDnwM2ZBgWW9EwnaSq5gQ+TOmfxsJEom1Dh6TQo0Ko6e0bu5wP9AhDoCZnq4sgKlZT7ImOOalXB9dTo1KVMkt968y17++13dL1+9rOf249+9CP9NxMz7O955m/fvq3rjAMpGlPOczK2ABg4ddL4ICMXkE/e2dvvviOGjtyeN7fs4YNHViqW7J233rU/+oM/kjznk48+tbu371itXLHzU5M6k1bXVzRtqjYqdvPlF+ztd9+UTAI7egAUkQnQYNnTr165Zrls3ubn5u3OnW9sZ3vPsmgHB5zCzXVw6nVK2jNCvcEot2/f0TMBMIOZQ/0NwJFLeaMhSijGKKFvA2Y5nAXEBxSPDrVf81qhgsNCKByQBVeUuQjrbHxsVNNopCOb2xvSczIBxPeCD3RtNDe7OnPWnctbuVSS6RcNFWpAzn72THRw6Kj1HEONPirJOp+6HBwFO4vsVgAajojUJ0zR2tqzdunyFfvth7+1yL//1/99ixtPV4kbycMbiunD4DouAN8UAAIgoPBS6BouNB0ZG58Ysf7hHmVYEFSM/szBGfbdDs4AKi7UdjfEU3DWQPh8Yg07tiq868aJjEeYnIkrjHhYB03L88sqUFno4kcU/tzU7xGrM0kDmDXjlog6XdHpKD7FcpaNgxOKKF6P6odgIiVeqKgf2GvjcMih7lx9NDiMibmobqTh3V2ZfvFWgskb30t20tDm4D5r6sSnesfYU9Ch/HB4N+VYxwJmlAro4RAVvUbTGxazv175bAS0Sz9woQkw+k97FlBIXwyAG8WRwBb5YLKkx5aNUFokiDiQBRO0wH3t+UKLwkTgjC410xQy6kSFZLLJpCKkHDIt8mmY61L4e9xUAiO3YCLmtKawmBM0Eif5W7RGrmfYjT8FfmEx6F8f0gRCoCer8gDwfcuwIBD9e4Cu6+5OqY+yzHYjFDqh3Af0A0H9FcQquPxQro+i1VI00AVnolu2ZqMscEbxBdWBIoBOOZlWHFxFsjyUDdbQJOzo8MiK+wei2sBPJhOjsLOrvBAFFxNITm6N+GiwkGl+NGR/LXcAACAASURBVK1UqloilVXA8vEJlJ82GxgasQuXLlnhqKjpWVdv3l546aa6zU9mHtn+9rqN9nbZYE+XOo2AJDYdDGSgbmLwg1aMQkculyqm+VkO2KAP0Bjg2cOtjP9eJitpdU3gjM44Al6et8GBIVEZaXS049yVydrxSUUTu5XVtcBcpNvefPMN68imbW15SdeKCSROZwADjDdGR4Z0/ReZlh0dKkOR4hKdy5XLly2f65LgGjCFjX6xBHWiadv7h7axvW/RGPa05OfkBZJwJ0P8zMb9g9/5XXvxxRetFY3Y1i55JquaeFFYQu1FV4JLFw8Xh9X29qY0KhcvTdlLL920F1+8rs4xQObB/Tu2sbIo6tHaBpsq7nUVubRhJoPmRLEhFLcyyICihDMqGp6yQq8x90AMT0cf+mJ3rsNuXLtifV05q5SPrL87Z+XSoW1vrFi9cmzDg702NNhrlUpJukImvWHQcUhfFCALaIBhxpgYDoFDIQCI/YRmF0UfNB8OEZ9sHGvCAOh2wOJOiqJ2B1M0npOztRnYd4Qui1qXTn10eolr3VwH4E0avnf4ulSMnIIzd+cN9aXReByesShRNIOYqPBMMrmAjg4441CX1gzxtKiMfHjOGhtxtMn+43uQ9j6mKyn28dipOQfgDGAmWpw6M2r7qDHjkRacT+yPrh/zvtK36YyaCgYTJ5/MIdx3jZybFDEdrlkqGVOoqCjArYiaFxR0GMJG4ylNzBLprNUsYdVm1NIdeRlJdHb1quAoHR5ZR6rNBvt61XEP3ZPJVqNAz6krj2bFDZs0Zax78UfmD2YVfja0dA3cxRe2iGd/KRKA86rhlNFTmnwsKVMdirPjUpltySq1lp1UiEKJunMqQe77vCYcHBMqyrPEdRBPwb0UOCuL2gj4VwxHnMMQMEinMWhg0liQcYqzZqKJqPQddKtLJ0d2UCTHDRMy08SIKaRTwGJ2fFSx6nHDktGM9XcPW1/3oFVKFVtdWrLjo0NFceQ62uXaR6FOc4Y7TJMWPQ5sFbr5Xrwx6dmXIQXvhX8DqNKwRtdDQQv9mdBfsrUoHnP5vJVxkJZ2xJThuVM4sHuPZuzJ/KJNXLhgP/z9P5CR05NnswJnjx4+ksb1vXe/o4++3h5bXVm0Rw++seLBvn4mtKk7X3+tDj3utv29PaLAUcB7GD0NKQza0NKc2O4eQb07qlugBaJLQkNNKPTC4pIMXkTVZQ9Ppmx4dNQuX72qvZEzDhMFXHyZSkJzQ/+LHo9nF31wtUYzB0BftvW1dXv8GJv1fTsqnojGOjjQawMDQ9IU4TJNDhYBw+jEWK/+ejEiqilk+LXXXrEbN67rGbz7zTd2+/ZdnYcCeFjdt2fU2GIPYcrI98M9kOB29H2YWDEBfOvttwUucEsGUPKzoJ9CPeeeY/hSpIFXbWmqB1CkxoW+B22fdcxewBpiQothyMBgv9YDzA0cspk8QWudmZnRWkKz19NDk4AgbtNZ8+TprN4v+ilARL9c/XBzpoHm9GMaQzRHAFq+1sgmpAGQ0NrmzwJKSSipu7r+NG75O74HNbqyaM9N6NndZiLY1mbvvfee/eEf/KFA169//Rv78Y9/rIbsW2+9pXsN8CX3jpw0JlK8H32/QkGGXG4KlrWnz57Z7bu3da+u37gh4M5kEKDzZOaxMsa+//737c/+7C9UC/zy57+0Lz/70rBJgvKKjHZxacF2CrvKLXztrdfszbff1DOLLpp6hIYxmjO+5/Wr1wVeMK1ZWlhRs4RfPHPQdpXhWiYzuKgcOAxRAFxM3vRstkNbJL+2XbU58gJiQqhvqI+hj7pEqPvUCIWmL/UnAyXWETW34jsOC276Fo3axQsXZERzWDxQvir7EjRq5FXKP8tmVAtjQEPw+eryspWPSqI1UmsT9o5+Ej8M1gI/n+dsdXVFAI1pHo0FpsCszU0a3/Gk9hAs9bOdebty5Zr97Oc/s8gv/+Z/bvFmKeRYlEzR6LQAwBQk3GL86hMa9E8ANQo6uTrVGkq1Hp8ataGRPs84yGNk8G1wRtHCxiC3LtkbOzhrNEl7B5AdK+ej2kRPggEI7nE80CE488OfcTnc5HqFDyZmMbNazBp1wBpTs6jFLWXxCNREyt1AvB7oaXTwM05OEiAZ6CVE13TQ6dzdtKWSaORcyyUhdSCm9g0ORy86gOimcO/i3A30GYFDHsUKQzkOFR6A0JnPaXjuKOkTKKZcdRVqjP75e6XHn2b6nIo2AldEjD98Kha6g7GooS46iAvzh0Lr6kCkbglMswRepUgLRPPh4MvNNNzNMgRYaDlEFeSglY4FoWgAzgKw5eDMf2Y4lQuBXljQPU/rVKHjtjLPGX0EBV9wjxybOTDT7wFoO6Vhut+mOhNh4RRO6jzG+YyiJVCnaAb/ate3OK3WrxVaMXeYFND28Zr/mf+1AGCk2qOJ5PjFSOFE1EaMUSjAmk0OLgT2J6L/Acak6cFgo3wiNx/oZOViyY6LR1bY3bPd7R2BNehuFEwsciiP1Czco5MKnWuKHkwsuqzWYJLWsvaOnJ2bnLRWLGp7hV01QKYuTKjTjIh7Z2PVetpT1pvHOruuA5vnFw489EWE0NB12ORZ83Ry+HdcQwFoA/0DyqBh3bOpUGgR6Li8tCz7WBoW4X1WdkfQsMBoA0t9ip/Z+XmZZSCYZkN94803rLMjY/OzT+2oWLB0ikkOOXWA2qb19HTJZQuKgWgEXXkV1IC8/l40a31a92jJ1ja2rFA8tuNK3dY2dwXW0OQlME/pYMLINBNePxqKYfvDP/oje+HFF+2geGhPnj21+cUlW11ZV8FP8YXZjzRV2IivLNtBYU/Zce9+5017/fWXbWiwTxEUuKhtrC3bzvqqhOYcKAfFI2u02FB5TiIWiTGd0YrxKVo8IVomAI1OHwUUe1pHJ9c/bXUEyvGoXTo/aZNjw9aeigucxaxuu1trtru9YW1JNBXYLyf1czkgKPzZV2TfH0x6T5dOsC5d7uk0QlGooagrD8yBDQLpmmiOe6IC8f6dAuimESEdm+8PXSTUWQEwQopjuE5pVEHpDSdngDn2JFEYw/UX6M/OaI2h/szNO7TWcetNeTwIa1H6tpg7oXIeQUEKjUYk+K+x9gCW6EYb1qo1LNJk7nzmBOk6Cmdr4OcqWjUugTHX61GkhawA/t0vX2B8H2R/igbOvi4QQ6PQgRkNLrSGdGLDiZkiAND/NXhdddk7M91if6bRqQ5vrak8rFgybQ3CuVNpswT/nbCOrl4bm7ogcIar6M7GpnW2t9vQ4IBNP3gQ3BuaYD6Rcw1ZU1oL5Z3JhdHd39wQwHMqaf7x9xSkIZ2TIjG05+Z18/lhA5BmHtNqjHnQn9FcrTdjtnfAZKKkKZNP0+jm091OS+NBQQ2dR5MzpmHcs2pF4JC8Me6D76V+PooJggELBTVgo1aG9iKK1MjYiDRnCPNPKmVphKCqQhtjj+BZPCyUrFmNWr6j1wZ7Ry3blrPiftF2NjftpIwlfZsAsgNV6K80onDrpSmW0RSElYIxATRn9g7eO0VVZ65L14OCjgkU9DroZ0yvoKKHYeDZfM4Oy2XFdDybozg9sN2DokUSKXv7vffsux9833oHBu3W7dv207/7mS0uLNroyIj94P0PlGmIrurx9CP75KPf2vrqsluhFw9tZvqR1uvw0IAN9PVK14PLnDTdMWoWn/yij6cpQi3CNCeb7dRkB1D54OG0ra9vyuiKGoyJIQUi/w218b3vvqd9/vHTJwI3UOtgRFDYPn36VC6XxH1Qs1G3HBWdNvb0Cfs7FH+C1zM2PDRovT39yqBCG4decXpmRvsexT7TTgAe3w+q5CuvvGwvvHBTexg/59bXt2xtfd2ymQ4V2kyZ5TqYSgmoAsx41nC248whE/aFF1+y737ve6o1b9++pekhrAYa+ocH+6I1yqwMDwX8o6JxgSDOOZ+oM21GO41ZXdzDrrvd3p9GJtlfgFWeN6ZYaKXYkzxGAKfJboHIYvHYZmcX7PGTp8rQ1PRncFDrDjAbTslYm6xXqMXsIQwBMNzg86CVQhUN13Q4JRseGdbzxtSW9YlJCA0C6jQmWpzvb7/9lv3VX/2VYhl+85vf2s9//nNNzAimhsr3+edfiMXBecz+xv32Z37XctkONU8nz0/aytqqffjRhzY3PyvgwMTJ9ztTMHi5dGK/8zu/a3/x538pY5Cf//QXCmCGpzB5bkIh38uruIOWLd/bZRNT50RD5vuQ7Qs4JReORi/rj72C6Cix0SJx29ul4YMJ0YkmiIB4nhfMwjiTAJ+AS0xueIb5Gs4psnz5/tQ22zvbChMH9LKWAfzUN6wpQB73n+fYQXeX6u/NrXWfgpeONAUbGxmTLo99m30Hp1KaqvgtoJfPZNKiieMmSb3+7MkTabm7crimJzVJxrUdHwJYM4BcnmPMRai5OnOdNjg0JAwyt7Bom9vbkmSgOyPjtae/3y5fuWZ/8+/+xiK//cn/1jo4KOhG0yHgUACgQWsAoAFoEHlyiFHYaWpkOM/UVdRlOtptbGJYurPO7g6BM7J/oDTiBEfeEK6IYSfS3bqYEDAdwznsUHlgteaR1VtH1orWNBatkiXFdCPQCYhqqYZpxGonLaufQBtj4cX1O39vjbjs7mMtN9DwAjwo1+Xk5VQVz4pwcCbjEIVksyk4rRFglkxmPLxR4CyhQkFaiOBAYTOUs6PCrAMWj7qALoZ3ahy6EO/OOFCgq4qTGd1DXhfgDBDkBhUh3VGUx1PkFLCIQgTyHHBxLOETSQdXwa9AaH+q72hR+CfxrnMTj8AwJBwZSbEV0jwDIPNtduIZYAnpiM//vG8zmILsIhU5DrTOfo6DJF2756hR//9pW0A5Db8+zKoO357uaUCrCpzjzkBdeC0c1ql4DK2/KaKfiwnwF+P0Sn2euuheyLkwFjDtDpUe/UCIqgMzhavCoTWiHgqWSDD5xIGzKFDWgkYL1bFwGEzNjkVnhKN9uL9vB3sFBRDTkSTAMM3UhXVVaVjlpGkVTEZiact19plFk7azd2ixRMr6h4Zl7VptVJUH1NPXrQ82EMBZvH6ibDUmIExreLahWnDFoDR6pl1aWjlojxQcdPLoTgKmQl0K0zY+aMKsra7LTpdLBUVWjpJxCgXPXenq6REAZD/AzAPOPBSDsbFxHcJdnR3SxBUP962vJ69J2vHRgR0UdlXAshny+ALImAjQJZ6dn7NKueqHfr5PXcrZhSXlQgHOVta3bffgSNRPnGAzubwdQtmrNmxza1uH6Hvf/a5dvnJZB+3C0qJt7+yqq0W3jZwpjwvAPKGpw5GO/rVrl+y733vHbly/In3M9jaubnvWrFesXNgTT3+GgM7dAjMYmToA8XHUxLaaUGuFpmazurbQlZmoQvFhkgHNCgBMREGtUraB3i67ee2ynRsdtGwqbtl00g72t2x7c0XTtI5sm/V053QwAMzo8lGIc5908NCYobkC2CB4lWkTjRVRf7EZdsMOAExCQfFROUmij0SfARUI0CTjI7EGyIDEhdWBC6BI1MKa6zeZdkmnq8aUa86ARPy/nCOhedIwCizs5fSq5k3gfhg0PwQc9XOYntHwItS8Tdterd5SN5EDjKkknWLOG59gUfR7PEjYKQdw1is1F2jHMW060zajdRGDQgM1RlY+zgs75pqeBdMbnWxRClGaQ6H7ok8GlfcpVzX/flx7OtS8HQpVfoXgjD2dBgTgW9E0NLe4DlwFrl0saU00qfGUpbKdstFvxdvUZOgfGrGOfI+K692NTUtFzcbHxu3zTz4WIODnUQCGxSUdes5t6Dw8BzxzfI5otJjItKVkiMC0CXDGWmfKxr3GLpuCJwRn3Fe601D/cC+kKQOgJHex1ojb9l7RNjZ3ZX6gDEVoOs2m1hLfJ9ue0SSFhoBYITT0YHa0aCbiDAzwpqZgbwuopRT+ITirn2jPhUY0MDQgczFYNHTEaW4wYUMnq2ZTvWmlwxOLtWhGDVh3rt8ijYgVdgp2WNjXeuXWNjVJLElTB00RPSpHMJbpXV09trOzZ4tyyCuoVmBfQ9MD0OBeM2WXJiuREO2NhgvXkD9fvHzRRs6N29rWpn306WdyqsUZFnrj1KXL9sIrr9rE+QvW1p6x3374kf3tj/9W9MrLly7Z7/3wd0RtxIn2mzt37O9+8h/s2dMZAQwyCfm8eDRi2XZ0N52nwd2uwSekO61gXDXC29PSOXXme06lFmsbGzYz/URZUmSjkfcIIwpqGJRxmq7vvvuu3B+XVpa0znGrHRsf15Tx1u1btrqyogmGnAChGB4e2PSjaVteQmvo4EamR739mjaiQ2bvXl/DlnxagA/wgykU4Ix9C0ooIerXb1wX4NzY3LTbt27b02dPPXMy2Lf6+wZkp88ZBRChQIKdQGOcvZXJ3/sffKDz7fPPP5ORCVQ16OmbG+jgTM9Kti1rkXpUUy2GD1w/RWwQft7u15C9gOgSTC1uXL8uWuP27o61pZKasqB54z3hLcB0kuYbAA1TCnSuq2s+EQII8Wz09PXqOnhu3FFA43V2kRpGsaheG86P7CE8X7Ozz9RMYR1xnSj0X3v9NUVoAB6gTarpFe7NUQxJlpVh9pd/+ZeaiGH68dlnn9vU1JQmeAA66JicdzRaFXfR1uaBz2tr1tvTax98/3176ZWXba+wb5988rF9/uXnoiFSC1C/83UL84vKPnz/e+/bd7/zPdvZ2rXf/uNvbO7ZnKViMZs8d862drZse3dboeYXLl9QBAZiUzRzsGFoVj6anlamKcYr0AwBK9ev3bCB/mFbX9uyO3fuCIx1dnZIW8kev75OoPSJgCkTNLH7dB7Q4K0JnAF2YAVBRQ1jFjiPuBdhnRpSwqkzmEbickrz/enTGdvYXNfPorHOPQJAQb9FzsAzTA2AOQ6AjmeMM3UUemn5WNm2GPbQsAFo8pqKB2WrETECcOxG99YpTMAzyusaHBrUMzS/uGgbSECC2oGzYXTsnJ7t//ff/LVFfvXv/9cWRRsUBm4ao2CKGTpmbMzKE4CW2GxZe6YjoAvG5TTCv+N+MjI2aH2DXZbvzhqBhgA2KI1YTDs4826sWxzTxYDWxyFBR4vuW9FqjSOrtooCZ7W68zud2ucTDg4M0CgTskYtarUTE9+8UjJN0SKtuMUsZclI2mKRhCYr0mEE2inx1qG5QENhpC26G4eE288jiqRA4eb6IiSfDaqj5wtpaiaLZIR7wWRFBbwX9T6d8e8pd0KZYlalrzo1qggojRzTnv3iTml+bPO1DtxE3QkyhNw50r93CMYcmpwBMXdhDKdGgYYqFN8DSi1hiUi7fvdJloey/nOTqVOQw88IaKHhFKspep+qseAVBAAonFYFnXxNDwKqZThBO0OOHvSoCWSgIwunb/rc5yic/pbDd3rm3ujDrudAYAj2TqdpDv7Y7AWBT1lWZ+Ysp9cwGMkJnMnZMpyGCrLJlEb5PBGlUjiBRZECHpRu0koWLZHAnKAulz4KJhXFtbo6rkzMdOCurgVujlVl0rBBYtBA0Rxn0gtDi8nZcd3KZairWesfGDOLpmxtfUeTmqGRUevs6fIMjtqJdXblpMXgOSvu71iiVbVchjUQVUFDcRgWGtDwHMx7UCWOXuSf8axBe2CcT+GjYr0trRE83UJAHs0b+blEY9IU4MTFhtvV3aPNkU2Y4pxOM11QfhZ/f+XKZevOd9rO9pbVq8fWTSxEBLe0TVtfWxaNA846XcXFpUUVHmT5LC4uaQI20DdkPT0DAs9zC0u2sx+As41tTdHaM8QNJGX6QeeJLj9dcPY0tBV0gz27UC0IUXxCMx2KarprdFk1QYqZJmevvfaSXbo0ZbFYy/b2t+24VLRIs2pJ6FfVqs3NLyiEF4fWo3JVv1fJqW+0tN/RvWOqogJUTrG4suLOVNGGD40GRzG+L1POa1cu2PjwgHW0JawT6+9y0UqHuzIHwbQjm0kpZ6itLSGB/e4OgmeswtMqzDgQ2bfkYsaEtFpRtzQkC8OJl7sUGlzCXDXhRQu5o/fO5wHKnCKSOg1llnOpNF91AUtRhQO7eu032pYcyIQ6VahDmuyLVunU59M1fNr4CXIS0eNCu2avkhaZtQcrIaE4iUg0IdBLURnS0BX8jjFGEKQtSh+vDap3JC73LC140clpvLmJFXusDIIwASJYug29JNfMtQ01sRyYqMWt2QCAeQQFezfPiyZigcMt5wXdWUASf0cHONShSaOnAlNHhfYQOR8rry2iqRmmH41ITAHFfUMjNjw+Zcn2nFW4VFDyEwTCN6xWPpb7amc2Izc+Ckqafphr+FkAkEXreqCCm/NDYvpYVKY0/BvW9tCXAGc8MxSAAE0KU7ffxiDEATW/mCxRYJA9FTo2ZjvyVm3EbH2LMOd9zwxSIHDxTL8K3SybFTgLAxfIXVTYt45NgDigmJ8CA8M3Xs4A9lgasbWmRwTgyNg/1K9YHkKpoURBM0L/gcMstCDiS46LFTFlunJ91tneZfVKww529qxIwG/lWIyU6klJBXtIgWJKhm58fHzCOjrydvebezb7bFZghWYU950awffMqNzvHj2a1r9BA2QSsLaGu+KhjROKffG8rW9t2ceff26b2zt28eo1e+/979uVGzdl6kLzplqv269/8xv7u5/+TBrlm9ev2/ff/8BeuHlTa+/2V1/Zz//uJ7a2uqwGMXTdg/09PT/EXUC9l8kMGlBN0NkjexQtAMCmWUdRl0xnbGvb5SlQyxcXANc1uWlCPWcP3UJvtLOtAvfKtav6eoAIzwPvD1MMasH79+7Z6tqaaNlMz1ibmGt8/fXXmkD0kCXXntGewRSS60Yhz/fjXMG4AV8C1gp7O/RLCmD+/eq1K3b58iVNcQAi9+/fVziyR3hos9azxOei4WEvBzDT9DqkVj08tJGxcfsXf/analLcuvW1Cmw1H06ObX9vR08W51lXR5dFG1HbWNs0hhA6BaLmjJJ8p8KG+R5cV4ywiBSgGeDW8t7YQPO2ubGtmpDJKjboNO6Hh0ast3dAocKAJ2iFXBu0YpyjoeaT16IcSTmtQjFG69Uny36mZxiP4DIorZ9qmZacOaEsTp2fFCWO0HSeO74/b2J4eESTMQKomSLSDHvw8KEcG9EnoqFDojQ3Ny8AiAEMDVvWOdNP6KlMqN586027cOmizC6ePHtiX375hW3tbGvyRgOHvW9zfVPB0a+89IqcRJ8+fmZff/G1bW9uWX9Pjw3199vO3o7OiIHhQbt287p1due/lWVIjQc9mHXDa4EmzGt58YWXFBeCvf6HH35o33xzV4w5IoK4Tkgc2Ldo4NIcoakcfuD0yLpmT2AzhHnjvg/uzM7XYSTCHgimQVvGfk5kBBln3JfVtWX9PdNT3LI1aY4RRA7FNi9Xx91dDMaaalQA2Gl04uyIydbWxqYo92AkaI0e2cXOFte60DmTJPaByTPsBrOu7m6996ezs7a0sm7HJ1CUG5ZKZ+zc5JRdvnrN/vqv/41FfvSv/8eWJ5Lzpp0ewYgP8wC6aNAJmSQJdafbFUAZjyaVI8QBQtbGyNiA9Q7woEM5AJxlLJ1t14Ji9Ks8MYUVux07FLFWiw6dg7NaDXBWtEojBGeEtGEW4jw8USQ4pLHL18AibjAgioWKHRVqVj2BDZG0RLTdUtG0xaPYuXKo1iXeY0yNyxp8Vk0GWP8yiqCjFxMPWK41GoEiEIXOCB2Foi9p8aTrISRn4ObjFGwejhrCpmDW4scNAEvgrGIRpoSnuCK0mPaMHfHucbALyH4O7gIraunG/ONUxRWCoud+59sIaAU/I5wMqTgJpmGAslir7RScuT6Mcu3btMHQHl9Fne5XEDIdTAmlARQlMdCYceyGwEg3imLMdz+BwODfg8SyAHjFLBlPi0Io45SQihno6/yGP69BC+iNz00GAd5u+BF0+APtioCYJgWuJURcHVTmp3THM0B65uwY/kw5bup7BBPRMLRWsxHumQv99SHRP2GqNBGYankWE8UpnWld41ZTTpxQyCLNpq0uL1pxb9+SZMUUCpomQcGRJqhStwr22jWzkzLPLaP/LhsenrBmK2GLi2tyI0TQ3d3fJ3BWPC5auqNd4CyZilu5dGBJq1tWeRxoQ9AwEGTrFB1ZzgZZTFADOBQo0HjWQ046rmDSTKFBy0ERyHqI40FRnxeJkLO26ocpHaTRUWWiABL4OjZ5Dg2MMjo7u+UaRf6MaIzWtExbSnbH6CzocBLSTneQA2RpeUkFH11AXhti9nOjk7LEP6nUbXZ+yQ6hJbWitr61ZwU53nVIwwP8gB6Q6+wSQFxdWw8s7rPqfiKshsqImBqnMSidaOhUDCk6gYy5qvX25u3Gjct24eKktaViVj4pqqiIYgdNxuPJiagVe4Wilco1AcSj46o1mB6xN6L7yDHNSwX5eS5qhqqJjpFOMoXp/v6OaIUd7W1y1xzq67YclNSuDosTKVI/sVrlSAYqMIvpnqP/gGqxvbkh8wBiCAg8pZNM4QI4Y69jP6drKD0WhXGEiZK7n1ET4xxK8U6ILho0DgqeCznFkdkUaFL9oPNwdCZn/v3O7O+9dQIIc3Cm/VYgBlpjGPrstvyCKTKaCvezgHYZgDimKrAO2HfkgJtkj4iLBliHzh4021zX5U07fg7aWO4PXY02rr9Ma/xecj3Y25NtNAc9kJ79C9c5CkaKL8CAa7XcgIlOOJMzijCmxPwdhy+0GU0O43FdI1mZY6hTcwqUgsalN4PCF3MdMSS+4JoAzuhMxlPY5ifU5klimz4+aZMXrlg232uHpRPl9VVrmPIkLZ2MW3cmbZXjI+0rPr1zarxo5i3OYNd/c37TqadAFcCUOUlTxTHgjEKLrdr1Lk6n5rzjz3w9/873ZmJHY1bT8p09vcfOfK8dlZu2sLxlm1v7er88YxSxAF3WLp1jpkAyeaExxrUMhAX6R9guYQAAIABJREFUXecB5y3nP8+Ax5oAijG2wPiDs498pL6BXusb7BVd+7Dkenj2FQppshlx7Ds6OpHmjIZsPtMtSiOGYCfFkuiUB/vbagIdHRb0nJMThskH4IxCE/MJ4n1+89uP1BSCLgY9CrYQv9iDkDsAzB4+fKRi+q133rburi7pj3B7PH/hvJ2/dNFW19fs1t27jN3s/e//0H7we39gg8Njyi7CCAQK9C9+8Uv7xc9/IfOAN15/3d57511NRAGSX37xuX380W/VKIHmiHFSgcaaoi7o/LpGnfsJkOZ6UTzeuHlTuZA02JjQFcsVe/CQ/LVlmbUUCjjUJS1PZhvgzCLKDKN5xusneJpCkf2dqezFSxdtfHxMtdbKshfSoQ6ZZ2R9dd2+/PJLrXPMJaCyMi1gIsndZb2wLgB3T5/Nnmq9z5xF49qHcWrEeAOqGmvq2exTATRFv7Slg+YvQ4HkqSFRb3+/ml7EtDx6/NgSbW3253/xF3IXxDnz8ZPHoq+S5co1g4Eh8Jhss1a1aTsb28G51pR7IGuBiQ60M5os/vwR4tyl9XBQPFAxzqQPNtnG+o5HMEVjosxRuwwODNvo2IT2CpgnmL1gg4/BDdeBWhLgx5pk/R6Vip5d25bSdQWA8VwxQQK48JyytwFKAcovvfSC9vX5+TnRP6H9QbGELjdxbkLrgnvAGRDq8uVimkypocq+y+fzWpios3fRaMPgBqoo4PTylSu6D+VqWeBm+vG09vAPPvhA14smKfTUi+cv2ws3XpQxyKeffCqAhonZ6OCQZdNpgTOmuZeuXrGr169ZClfDo6LOc94zUziub0gPx4WUffSFmy/a8NC4Jmcff/yx3br1lTBIJuvxA+xp7NXXr1/TtQKc0nzgg/vC/sbkNp5MaI+gGQdtnwkx+yDXmBqHaww7Bo0ZAKu7J69oCEAT3x+3W2qijfUtSTi4P909AOya5A6sSc4SwDUaMzUsELoA1GOEjAPaeL1oLMEZuYBGfaTsSR9KedA4jQdMZp48e2bLhK9jBtU0+QOMA86uXLN/+2//2iL/9//+37XkIEMuxAmHmouv+WKst+kuc2Cpo8RmXsW5B1FxQtoAJmWAs/7BbiWC08nnYW/Poj3D4jfrgEf5MxT1bMzoBUrWqHOgFK1aL1odcFY/smYk0JzJLhgg4NbQnidFexquQsIqR03b2yZDqqQpWjyCbidjSYEznH4iXqjgjFODhhC3HGYlekjOHKPEOwacBWJNaeIQTwf8bnQQEeVyQV8GzrUEzqCU0YU9nWmduhi6lozCvd7C8coLCf/lkzXnAnlxAS/ZwZtrHtxiXk4dgaiegy2cZ3m79JQuGHQfBaq8J3Q61fqWu1qT1D2OyACQnU61/pnJ1HNifzYidyyjq605knc9T93dQqOPYGoHeg1A2dnkLABwwSWguGe64VqVgHaqKZ+7QqrQCyZojjhDPdw/0aEF0zN/jW5wIo2hgFs4OQvAmY9OTqeG0tYFnefgtrjRi5EbRUnluXehr+Yp3VSdf5AfH0zOfDpabRQtFvfOvIt/EZd6MYIgHmt0OLl7W5t2cnRkJPlQmC/NzwmcUbQi/t/f2bfyUdWqFYrblOWyfdbTPWgnJ2ZLy2vqxoxNTFjf0JAOgFLlWPkbue5ObRrHpQNLxZqWTnEgJCTIpmPN5iztnTQC2ES3q9POZi9Hwa5up9HEYqIcsObprKor2p5xTUMr4s6GiZTcvciAIU8Jxyw6oXT14YiHTQoswyly3WI5J4oX2V1cVZwbV5YW1OWE5jcy7BbZHCRsuhzCFH5rqxs2PDSmAuPg8MgWllasRg5cMm2bu/u2f3BsSbjr5YqAK+AMlymAF9RGb7wQRJuRMJn3jX6J4FOoO2zAFBkclrz28vGRdXa226XLU3bx4qRlOyhYeR81iwLMDgtWPira5tauAq8xbsE18ui4JtdInOy4PriJATIoephUsPnLEjmY1rDGEf/zDBCa2t/TbZ2ZNn0MD/VZZzZlsQiFftXqVdxsa6KCYohAB52u+t72lrWnEceji+jUwcj6cYAMLdwdb5U9GGGPS8n5jWeN6a4CWo9Lus8eStzwAFNpbpNuDBJM1x10kT95prnydakZuei4CqHHYCJwQfMtLWAnBAU70y5vNoXbodO3w0kT3XloQ4kUGXoJ5dk1mlFd5/JJ1XB0pFPKXk2XljOK90AeXxNHQlZxvS7NDmcZGicZckABTboDJNNugBr0MYTe7PVuj+8NCfafZgvqPU06Op50YXEDw8aeCaNrtXiW+J0pudvcu8EOzxzddswxuD7cC6bI9Rbh8glLpDMWSSSs2opYqj1rXb0DNjh6zjr7Bq18UrP1DZxOG7qnndl2S0Vatrq0oEKKotH1b5hnOM0zzH/TRBHzloANwjkWMhwATk599668eB+BgYnvV01RyABn0CGxYN/Y2NR+QWc/k83bxtahPZ5dtc3tPa1Ris1KraJnG8qR06FFnVADgGkolvqairL36tyD7sp0xM86mq9M27HNZ89sEvTblpTmrAsKUaZNkzOmGJoW9fWIKg29+xDtaalqkUZcwCydyMgQJkr2ZywmSjC5glsbaFSI5SCn0NQZJzT7/NQlUcext6eJRRMJZzn2Dq6NtD2RiMDZ3Py88q5eevkl3XOCbinKXnzpRTs3NW7rW5vSj3T3Ddj7P/ihLPVPanXtEVCWcHX98Y9+bL/6h3+UI9wPP/i+vfn6G3pO5ufm7LNPPrYH9+/J4IWij31oe2td4DKbIV/Vp7vcdyYJXDP0SExMABgAr/GJKZtbXrEvvr4lrSBFOIwlNGgdubwHLdfqtr6xqQxMWFJMHLAQ54lgmk8BjVkJ6x8QCGCncKdoxaFxeWnFZqZnBFBwmYTKKGMcNblo6ngUD997axswAxhwl1W+P88wlDJccplAEhzNlInJ0P379wT42ZN5VvkaimTWFYUvIBS3yaNy2e49eGB7hQNp5t54+03d35mZaXv27InWKfSz/v5eSyNfqdWtfIDeu6Q1y/P+dPaJ9mbcDgGjuU7Cnt0qndfJWQDND2CG5gsTrL29okUjXk/gPEgsE46qA4NDlk5nFMEwPT2tCRrPEPsK5y7TQc4f6jwmYzznFOdcWz6k+T4+lmMxewnrG+t4wAift7a+aouLi7ofrHc+99KFi57F9uzZaVYbzYSrV68qcgGWC9Mx7hNAmZ9BY9Vpkex3rdO8taHhQct3d+n7bu3ikryn64HZCg1SsvYwBXrv3e/aKy+/asuLy/arv/+Vra2sW5qIh55e0W+pJxjU4I48Oj5u9VbD1jbWbXt7y1LpNhmPcC25/sge9nn+Rkft1ZdftY5st62ubMhV8tE0VvmHatTgrsg14ZmBcsv1BGRJg1ytqpEEoOf50FnfRnOgXc8+k0GeayahgDropcT18HqgKGKJj64MuQATMr4OKRd1DpNanmlqEhpZTGI5ZwD+7K+wZ3h29cxHkXtldF4imQAwwvjIZvNB1t+2NOusY8C+WA8RkwZtcWlZewPArE7vDtO3wWG7fPW6/fhH/84i/9f/8l+3eIPe8WdB+9RDo11ojgWcTJoq1CiqyRhw0WynXK1YXIPDdLqgNQLOOrXJoTtj06DzHjofiiUnmh4FT8kaDQdndcBZExoGInu6tEy7TrRZA2JYOBKxV+B94QSVsOPDmm1vHlphG7tepjEZa4tlLNqiu0HXknRunL68i8rYsqOD15QWClb2RpQsM7jH6C0ItOUmU5c3YZfIdSbGoY7bF4U2Dn4qyUnzDoYygUIpnIRJt6BTqmG1ZllTFlFqnqMmum7LQSevT4OvMxlW4GTlphc+f3qOxhhoN7QLnoYuB+DtNFPN/9FBn1AlXhbKf3v+V6i7ky4PQb5zToKvDcCQgBzPBMYmbqV/Bs7CCVk46fLPDYQd37LgdtDE93bDhPDPbqBAMeQCT6e/+n+H5hOneriALqnJXXBlnOIYuLwFXy8QivlLhALT/zukWobgUe+S96J7EQaHc/OhXHIdEuLv6zoG98FBM64d7sgmbSGNhihFGdqahhoBPHe6XlFotSei2NSqZYU+tqplqx6XrLC7rcLhAKMI6HUHRdtCR7W9b7VKyzLpTstmeiyVzNnxEXRBHJ1Iqx+2vsFBTXRbPL/ppMVTCelLCoUdSyVMIIiNDOMLJmdsNNDceC8eqtkllykOEkAcnTroNmiT2MgoUJl8uUsoVLmW1vKFi5c0qn/46KGsXjk4zp+fkjUy64uNHeMKitpyuWr7B0fauNDA4XCW68hYq14TONveXJdmAd1BKLymoD4sHulQByCiA2GhYTgBjWkHXQjOsZGYLUNTOapYR77LCoelwJDDJ8J8Hz48lJj7zzp3KhrPFYcXmzdOmeLWt6el/Tw5KVk2m7KpC+dsampMgKjZqoo2RweogbPT3p5t7+zLNRKThJN6ROCs1ojIFp1Qbn52VKG+MVFpKKy0JxItwv1KRq1WJXS8JG1SezJu0VbTOjvSdn5izPq6c6LORiMN0Rqbzar2JNcPtUlPA9An7JdDV0wF3puAhlNowg+Cw5lipXGTZLJWAfwH5hoy/IA1gcYYal4zsFx37VmY4yXWQo34CKdbn+4RITE6yFU8dTUMssg8zDqY7ActJU1Qgg9nROBsWTNGxppIZXOcUnIHtEjSovE2Ozyu6h5j4DB5/oL1Dw7pAKeoQ29FR5piPIbzZLVi5RIBy3UV+q7Nw/Le3QI5YNl32Z8pej0I2fXAHqMBvggzMH2/5OyBksovGRa0udW3O69RJBRPaY+sJ9xXKZ7Yt9BhqulJRAUT1Ey7RXE9Beih4Q5Aff/QqJoOBKnDTqEoZnK2v7VmTx9Pi6oECGQ9uzmTMwfCeJWze87e44YnXHIANbQe18sBLikwW7rnvG7uJ3sFlCHePxSmhcVlaUzRZE1OTDLvsoczC/ZwesH2DvxZ4Xqw1zmFq1OFmptdtQTIBM7Yy3mN2jads93exkTSzxsK0SpnOxEbATij/sBkDC1VJpeWzozuO9pBjEBEu46nrHxSF8MAfXk6mbVEK6lQ8iQmAWiJujpsc3VFRkQ0zWgSFQ9LcpkcH5u0y5ev29zCsn319R0BHrKy0DyWT3waiCEFYGF6Zto2tjb154nJCe1tNJF4/WRiXbp8wepNjyPJ9/QJmPH7buFAmYw8T8sr6/a3f/u3dvfWXbt+7br96R//C1EbaRzf/+aeffHFZ8qe6uvDhCml55dcyHgU4whojg1pTb2BThOgYQODfYGr3oAmiX2DQzb9bE7A5fCIfZdnsFuNLiY+mDVhqgGjgEIadhS088FhbOGxFnejCklI5OJZEzCn+ba7vWtffvmVjFFomNHoJnMNbQ5NGfYVUVpTbdp3eK5k2hCN6r/ZOzhj+H7O1MB8zZtmTHQAJgr0Lh3pbAonutDyYDowdWaKCTUznkrZ6v/H1Zv8SJZmV37X5tnNJ/PZw93DY86MyMzKrMpisapYRfaim61aqAFJgCQIkCBA3AiNXkhAQ6CGBRvohQRopwb0N7REtrrZnNmsrGJVDpFTRGSMPobP7mbmNs8m/M59zyPJABwZGeFhbvbe+77vnnvOPefo2PYPDsSaffiD7+u+VC8r9uknH9v+/q4yzzY33WK/C/A5OZfZA5+Te/rs+XOBHdg7pKHszWLkAy8Avuf1wWs16BcXFlRHyOtALP5IrpFkAXIuouoA/CJnhmXC9IKZLWoBrgnB2soTHfS0V/Gs+/ynA9kQiNLE49rz/0j4QsknWXrMk9IU4trBUt+8cVN76IvnzBS6yyHzaz/96W+rqcCcGSHRDvou9T7Yz9k/+LnsJQAbAp0BTsza0eyBUUTaSRQA94tZTELQAWff++BDSRAr5Yp99ulDO9g7cJfCbM4mBD67VpyatOW1VSsUi1Ka8ZwR1cB7/+6H31UsAXNyH330c51B3/ved+2HP/iRwuR3d16L9d3d3RaDTOOnXHb5Pll28oWgqaUIAld08floWHlsFNcS6b7/OUwmoE2AdWFBaxwwy9wkewvqCczemDuj/nAHVs4CJK6waczppWRUxjNFqLlqlQK1zKSVZlz2zH1P01CMJxTO/vrgSCYxzEyztwIwR8Oezc3N2Mw086odq1QrdnzsbrfMUqC2YTQCdRDnH8zZX/3VX1jkX/3L/2HMjWGzRevMwuMD4rqCaw9faOrpDhDejCYd7S3zKHSJuZmzc1M2XXLWTMzZt8BZJu3MmVPfLtszgTNcGjlEazYYQBO3rDdoyf2uq3kzss8cCvFgkz8iS9gRBiAxa1S7dnGKTXlPQ8HJWN7iUcJc+TnIbDhokcB43gQHM8g6mYyKZoT5AMQibcFWE9DGYcuZNop0bRzD1pcGLpLGiIBZn5kT3hXMSYBBwnmxN8V+KDNE8gZVzqHvB3/QJnbVHp9MneZBwEr5n2k2Jsjm4p/EIszSOZvkWCvgza6kkuEs2ptZsyuNY1BG0cmMA1QC6/zQKMUZRDdG0XwGIcnBnFfoShZ2yClwRc0KoP09NiswieF7/WP6378BVQ7ewkgAB2cc2CFz9u2MJQ/SlJ22XsNNDHTBvzUvJ7MDoNWQ1/Cf5w6WdP0TAcCDhnY2zufs6J5/azZPEk0f8geUReiMEWhszE3gMIpRrKNwB51+j3yIDZAmHlXYV+YwwbMqV71A/kgu2rCPpXTbUomIRZgRqZzb5fmZMq2aBFI3GtZptDVoe/j62NrNvqWTBUvF8xaNpG3Qi1m7hWtdT5b1WDjnJgqSDgPOkAZdVM6tUj2zVNKfcw5OPrPmjCIRFZhcMzYq1i7yC7JoKN7Y9MWODYba/Bns7rRhJlo+KzPGhKCog5q/R9b4yScfK6iTbtj7H7xnxWLe2i0YcIpDD4Ou1doeak0DZ37OpiYKLtm5OLNquayCmb9DEgmjx/3DEheWRlLKWt2Oj9B7x8TA9yEso3Hlmz365oXmvRaXV+2y0ZRemw6UwkUD8wi3hGe+E0aGzd1nTi+rNX12igBYOwAPskYc3nL5lG1cv2YbGys2MeGyh+Ggy2CrJQZdq2KcVKkJLJC3NhjFBRJh0JLpnOY+LhsNSY3mFxbU1eVLh0sS1jhqyXRcwEAZY0hmCSht1eUud+fWpi3OTStygL9LEYI+6kvmzfoTExSPWrt2KXMSlhvzshSWKsgDmp2CSK6hgeFMLpO5AmfKL4xj+T/02aF6PehIEoyO5M9da8N927MTPXYBAM89DX/BeiFvgZHz7ck1/8hR+NmhgYY3RwITEDHk/n0c0jhXjgfdwLhiUhLRRrNv42jSkpmJq0y7jc2bdv/d79jCrVs2rNXs6dMnOnBPMTZp1S1G4PEQpyjOMZ4ZXHexzA5ZG0Jhc3pfSCEF2hOANvajYFZ4jDkJ6MFVA5rzIQRbtvSRoLDEMMqdLZEAUTT7zJnLCGH3JvJIjThHO9aiQTgaWQxAl81K/jYYmyWQ2dUbKuLnF5ZtcmaOS6kidGV5VcB8f/u5bb14pqKVopHXD2elKYoVvaKOrstKnVHzvDW+mNVm3XteHSMKbr1P08DBXkyvTTHG+3cJ14kKDM992rDLWtM++sVD++yr58pfdDMYgFVX4JZnUkYFkoU6KHPWLBqwZmyXI4uMXHKtMyQYLXAbfWQ9SIM5M90ci6Yo0TwIKTrKaUtohh1wJFZ1zP6fsHxmwgqZSc0V9do9S8fiyg2cKubt6eOv7NWL58pN4npeVutWPq/aOw/es43rt+xP/uyv7ONPPrNmq6HPyt7GCAPNWgA4RdTLVy9lgALzjc265p5QFMlVrmQ//q0f2fLqkmZGmCecxmZ9atravaGdXVTs9esjhRR/9NEv7ez4zH70mz+y3/2H/8hWlpZkELX18pXt7WP20FfMAayZQGwmZekk5ks9Oz05UhA2tvL8XIpHVEkEEuNKCwBLZjK2c3hkeweHYsyYM6OhRmbbYDSWwQu5SigKYN54HeRwsJEAU2RyMNKwO5wNFLMU8Xfu3BU4++ijX8gg5uK87GYoN27K3Vf7wmAg4MNX2KBh7oyCnfqRZwM2iNfj15ucL3cPpD5jZgyCAFkh55HmhjpdY64ICeZZGUOlgRUwvInFNTsHE43h04N3H6gRQ1Ym80G4m25ubuiZqZ6fW+X4xMpnZ1drFEWYzzEtyJwBxpB6g5/pIz4NqUMouHjfxBPQGL2sIlGDRccanhmmtuVzEzZbmhdhQcOTuTDmsfmMSCthh5aXF3VdaF6y70AEhOMFnEfsLzSbuF5qwAUjArBENF3DWpHrrvc8N+9GXfys83P9u7ffvm8/+9nP9Bx//dUje/nyle4ja3xlBWlfMbivLUn9qA0Udt1s2MRkUc89e9i1dZebsq9hfX+Os3StoQy76xubViwUdX5uv9yyZ4+fWGQ4tJUln3GjQVicnrIkJjClklzOcUEGW/z4xz/W/ByxDf/m3/yRXVYr9u6779r73/nA4rGMHR2cyuUZIIriAXYfwM3+fePG9YAQ8DODXwAyGgCcXa5oIJ+Rs6ym5iufGzaRBgrgmP9nro+/B7OgnkCRQvMD6372CPbri3JN6hFkw5wLr16+sMePHokt29hYszXGNJgpT2ck8ZR8Ejk9BmzlqtgwGiHUK9SGRDpwz+dK0xpNgJVFjgpzxjWmnqNuIJ+VmgJi6eatOzKXifwf//N/P2YzVOdg5JIPaD9kI2zgnrlQk3QM1yYZhKQAMm70weKeE2tWcOZscsJZMzT5yiFw7a1QqZQubkcOczYSOGuINRuNyFdr23AEZYmuuqtBYVnF9juiHPtdCkg24ZFVzlt2cdywdmOknJN4NCfghhyMcEo5I0pCE+SqBIU4RTOucTBaBAzDpjEnh0MMG2I0PrZxtG2WaFs0MVYHnFNnGHFQhjzFDxEuhYu4XPbmkMjtogELY4vEYcd8RkKmHgoUcmZKOmx1a3143XNfPOxUG5z+G1EsAGDFi5uQ1bqqjfQbHlg3QQvZLn9JvTukOhRwgJ0AW+jfhA6Gkrs54KIbEf5yIBXwdnpxAqkBaCEYDAFLCLy8QLgCYAFbFUoTQ8AoEBW4yoVATnhOVolvZIxu5+221le//xbgwzVOs2z6HIG7mob4AWfMXMG+cd0AbC59/DtAT5SbW+Tr4/G9+mKuipDylA5//r1PTzhIvJrTu5JnMbOiFpg+Itp1pHByeJT1Ps0BCsauZZLIbnrWalSsJVBWEzhrXHoG2mWlZkf7J1Y+v7ROc2ijftzSyQkr5Gc0R8nP6RNwiHQqn7NcsSB2t95q2nn5zC7rSBjQ21NwTaubIy00Dn7drsAJVsn8l+4eBygD15qjEVPiOTjIVTh4CJtlBVEQMX/JUDySB7rb5KKg9eeR4SBcXJyTDDCdIidtaA0kPd2RXdbq0mSvXVuxuZkpZR9xUNIJZo0i/wo7ex4JEdOmhbQAmcDpCXklI5kR0WGKpzL2+vjUfvXJQxW1aLQJ9OXvmEuqq5Pms1GhSyAbNzNAHG5cE6RbdDgpcNZWr8kOvdEkvLdu2WzC1taWBc6Kk+xdrIuRRZnTwdGJQ7nVFUDDJGEUSVr5smUX1YaMSSKxhFUu6+o+rl+/rkF4z4TkGYetH1kqzdwSM7JRI/pp2OPen4tVuHNz09auLSiDjAHbFFJQQtsJcY1HdZgAzqzftU6zoWuloPkgbBlAyn0M521ZkMxdAM74PfNm7BcUn2AsQDnXGoUERQkNEzrgADSeHQ+69z3G88w8x9G3s7FmaGRlH4CzMPPLLfXdlMT3fm8ueRPI1yRvQN9HAPewp30qC3MWSVqt1bfhOG6p7KR1+mMr15q2sLwqcLb+7ruSHe88fmQPP/tEDl/jYdfSkaHFR12LRwC1DGLz7A819wl7gpRxZnpS+zVsqGag4kHOoQAczTEgMbEIV92vqygBSbjIRApkQnwWya8CySPrjKIPcEYcCxlwmEHQcODciGHhnYE5ixtXBlnjeeXSTs4uVNTnJ6atS3h5fkLzSNzm08MdOz58HTBeERV2ynBjTTKMGDSMXAUP6/GGNfUGm+db+nblzAjFHMU3zwjFIUU194P/RxJE8UlzhsIZxujw6Mz+5qPP7PHTPYvEnfUAEDL3SiHF//PaimRgTICZbZhj9stApR/VOTSydAImLciDkwbFzzrOepqpkvXTW42MLJNDIhzV9UOCBEs35GykeRdPWzKRs+nCjBXzU2YwG62e5VMpm5ue1Nr5/NOP7eD1noJlV1euKcuMAvu9dz+w6Zl5+7f/7k8EnFgDa+vX3F1VEQWs44gkUITztrtdzZ9Q5GG+w55GEUlj9x/8g5/YnXu3Jbll5pT7ODu3aN3h2F682rGPP3lov/jF39rzZy81k/Kb3/+BvXv/HUvGE2qe8JSxFxCxgTHB3s6OJOCrK0tSGgDWtrZe2varLUnBKPqRIgMGmefHCKQ0v6CMJCz9a622WDPJ2CgtIkQfjeVSuX9wqJkt9kUMigCayBqRZ2JvD4Ows7Ntz5491XO0vLRs169vKifr53/zc9mgU4wiEb19+47Nz83p/AAoAKjyuZz2fmfMGpr9hSlhL4HB4PqhxgI0sCfyzAHGnNFqiVXiPXAf9Dz2BmJ+AJV7+68FyNK5nAp/2Cuk/dSaxC7AqlJzcS0xe0DWCHCsnp9ZAzfTM4ydWmpi8eUGSL7PYV7Hfsh7h1lhH3zy9ButrFs3b9ni4rI1m12rlGtqkFJ8u/NvW+wyUjQKO5+DqlzF1HANkZ3SwORXuQKQaosxlAt4sIadAWoEFvuE1ucE2FwGScM0H+y/IwGnQjan68jPYla8UqnZ3Tt37R//R78rRvP585cCbnxxPlzfuK6GLHNr3A/UMwBzQC/NI5oz6WxaHgoQK7r2mo1DtheXygSr+9npWbu+ft2S8ZScGr/6/AuLBuBMGcawe7xWLmvLK6uaO6O5wb3+4Y9/KHOw/f0PP/axAAAgAElEQVQ9+9M//RPb3nql/eXayprlc8z5dSWjZA1oRm5qws9LuW6SR+qSRj4za4DGIqoFFDZyDc1nlZ2KIyLfw1lFpADMP/sxIxiwcoAl9nD2F5yiuTfX1la0h7ns90LNDmTOnAfIjb/84nOdezdvbAb1gu9tgENmzFKJlPZNzFhw7STvEAdravpmg9GwhhUncjY1zRwaLvctfdFkwYE0GktKiYOzKu4Gm5u37JNPPrXI//JP/+sxxYujc5fgAdYAFWzg6GcBZ2zWbAZkaXDwsOAppMgyWFot2VSpYMUpFlbRLTgJEsRKP50ViFPmBFuxMqJw26Lb2LDhkABcOuwYhJB35uAMaSMwCIdADj/Nb7R61m0PrVXv28Vxzc5P6tZpjC0VL8jwAnUMKBz5ngcxs1Egx6O4YOgbxzTcfOjGD1X4UIDNzEwK1dKxiCfGFkn0LJ7uWTQ5thiD3eSzREJZI0zJKDAHcVMRh0zITHxY3o1P1HzVgRMaLLgMUUb5otBVPALKHNcEr6KErSvQgfMkX3+XOQvBoM+YeWc4MOkIJEM6iq/m1tDhu7wkBHhv7O+dvQrZtG+zbldza2Kd/Dry3yu5ZCBVcmAVAMdgRuzvs2ZeRHjBo460kFxYAAWB4GLTwmvoF9ClO85++fybA0ZZdYcB3YGs0ZkznjVy7kIwFsolA6mkWDSHrnJfFDhDDkdcAqAOwxhc3MiRgoV1gCZrbVjMgIkL0LByAOUlENiLA+AdjPuAuwoOZGnjniUo8vnzARLHlgKH61XcxarWabatUa3bydG5He6f2MnBubXrQ5uenLPVpU3LZSYtnc4rZLlFBz2VFHPGc1mpV+XM2OrULZFyhzo2Pj8ACBUfB105Z6gALxyesNEKoB6OrBjITZAqwz7SQacIEVhjSH3gOWkcgqurKxoe/uLzh3Z6emzFyYKtra3Y9etrClVl1pMDo9lCjknnNGK3btywleUFGThUODA1z9oWOMOe2g0MTNb8dNn5WWy8OGHxXiiW6TARNn10emE//+WvFS/ArMWIOaHA8AS2jwLOwdnQ3Vkp9mT5jdY/q0zHrVdbGoJfXlySIyHBpRQIMFUry3O2uooDZV6zSolE1OLjoSWG5IN5KC/grAv+jqaU/3R2cSmmh2cIJ8fpmVm7tr6ugoMuNYsPM494AicyYjsSYs8owAGsF6fHlohH7PaNDbt5Y11GIAAIfj5gm690BlOPuGYWeT8Ae+Snnt2YVNPDpYjeZGHf4XNTKFMMYgJyfnoqoE7xhgwFuRDXGUkGTCUFCteMzqBHibi5kgM0Z/vd+MKrbuWMIXeEJQPIxzHUcEaM4oh/G7pECrwE4Iz1KxIa9UCvazEkwd2OpTS3l7FGG7YQ04yiAHC12bZ0vmh33rpv737/+1he2cmz5/bLjz6y3d0dSyYiVkgxldlhclSdTPYHHLVwTEUCivlMkQBjBQq6pbvmr1ingeyP5x8ZH00QBzdvQqh5jj0PzhlYMdKEuWPPFWS6se8x2E1RTHFM9h2sGc8nB3ESIIQleDRmxelZq9TqsuImJxDjLA25J1O2dm3VkvGIXV4cW71W1r0EDHgjw3++rnUwZB8yZaFDHM1VFhTXnkgKjz/A9h+ZZVv3j84+kkfeM6/PLAffl4inpZbRnheN2autPfvk82/s6Kwh6SWMJDcbBQqvz3XlGQQAw5plcT7m/Slnir6eSx151pPRseztYSLF8ung8nlmfRFSHY/YYNizZM7dNLnGNKNYr4CScTyl+c5EPGPF3KTs0kfdofWaHeXCLc3NSRL85cPP7OLszG5sbhrW7Dtbe3Z2dmG3bt2TydmnD79UFhiFKc55FIAes+CNNtgcwBn3GYYF23WOLFxkaW7hnvqd9x/Y9RsbakRPTs/YysYNm1lcUa7lV18+sp9/9Lf28a8/lQkR1/r+W/dtZmpabqmsSd7b9evrUu5gmf7oqy+1L9y6uWkzU5OSP+9sb9nTJ2SWwWiRu9iyaq2uRsKNG7fs2tq61Voti6QIszWBe+R3NNeYZQEWn56XBc6QUgFGKQ4Bu9iu/+jHP1QeJQ0N3PJgNyhoYdOwZH/29JmcCM9O3P6cP+d6wTQih2edA7z4f4ANrAaFPTI/mG3mgN995x1JfXd2d+3Vy5cCDQA6GAtkYtQw1Js0ULjPNBDZxXk9rvX+4aGiVmASFpaWdK7R+MC+HeC+uEQm2IKTAxmXHLPXjKgdq8xyN1RHapZzalKvLdMkGG1lFmb0X5QE/BnMGU0org/grMNscZ15PxqPLTs6PhVhUCotKleOGTQHDh0pTiA1OFuZWwOgcRcwpAAcwNTw2WGFWHd8H38PMOXPsOEHQMid8bIqAEtjVCz3JG7KZifHR3r/XGPkiYwX/PZv/47NTM8o/sEljRifRMWUoYT44osv7dmzZzKB4YsNAWAGW8b7ababknNiFgJwf/DOAykAnjz+xp4+earX2Ny4IWXSztaObb98ZZPMSU4U9F5gHxm5YA6a5iTA79HjR5q7RsJ4795da3Va9uknn9jzZw5+CQcvzS7ZeOTmJbDVqBvIm6MhQkOSsQP2COIGOLeJpnGzFTei4VqRlYobLE1fZgRpzAGyMPDhumFiBKvKcwYzjsIHjEPMA5lqsP80K5ljL0xMiaFkX3/09df2+NHXziqurNjcbMmz2TjHonGBXpRGsInMp37zzTN5dcAiwtCBM8i9nJhg/+L/R9r32P9w/UQaiyKIHNdGqyMiYOP6DblmRv757/1XY88eo0B16Z1sL+Sk5Lk1BFIya6bZs3TeCvmiFjwbHM5K8yvTNrc8KYclFpr0mkEOT+gKFc6bkRMFkzAEjA0BaLBlzqQNetgBs2ljCoLMwUOoOVAoJlvNrnXbI2s3BnZ2fGlH+2RG9WQTH4ukbTykYE9q8BfNNAeuLI3jgCRmShrW6WKd3dBFSiYplAjpRXNKgGPWkmkctcaWyI41d0bGGZQv8z109/TFHAjXiOsVsGfaAoPZKYoUdOhIazRXEUheJKmT7CjICArxSYBRZMuva+/AjSIT1gzN+NUw91Xoczj75YUnrxmTc1oIYAIw5LSU+xAGRZbYtOC9hnIY1+0GQ2whjArMR/zPHUtdyZTC1wrs8EPPk7AAC50iAy1m+B/voCvMNnBzDFm8QOIoSaQc3P6ujPHKmERA0R2Z1Iu/klEi8YFedrMamDJZ6Yds1xW4cwllkIpgCQEzNySRjhUgLKAGk8QiJPcJgOYzbP7lM2zhRXGJ5RsTEbfud0ZSclZJ65i5oGDqYq5ssQgW4C2rVc+tfHFunWbTem1miSq2+2rf9rYOrHrWtEQkY/OzK7Y4t2IThWmFSdJJZs4MSeNgPLDLetWq9arkwLg2dnodHZQANIpJFeljZtG8iMJcR25w6Yzn3lQqV0wJzCMgqNZoSc7AOqZTSicPCQUs09raqjp3uzvbdnCwr6wsOr0PHrytThRrttFsW6Va1wHDM3P3zh1bX7/m2vvzcxUnyP2czZh210R1w7rWIzeKNxyNWmfQt0abWTTCcMnzWbDzSt1+/tGvbWf/UHKwbAGNe8xagDlYkitbEqz14y5xHrqDFp1xDgGswjFDISSav0ciiGlBPpe2udkp6cN1yCfj+rN8Nmkx6+m5I+vw8OjEmkgZUzgvUSRghkL2W86OT8sylaCIYM6MAxmZOJLGdAZDCVgdHP1iyn6iGVU+O7F+t2MzU0V75/7bngk17EvalskmrDiZtUIhLWAx7LUtBtuAi6L2OYrcNzk6FMzo81kc3LdkPJRdlG1na0tW+tzXlVU/lF1+VA4kIjRHPESbfZzOIPc/NJ6ApeN1XfvvMrZeG1df75gjzWJtcA8xlpKcLbBSZ9X52uVzJ/QeZWqh4X+3x9eaHcfkzIvJSzSRtkgiY63ByKqtjm3efct+47d+YtnVdSvvvrZPfvWxJDydVs0mCmPLZZFY9i2TKthEbtKio5g1Lhs2JCwZyT5W+lGPxVCAPAm1Ed47H4t9F4BJvtobp9zQNdfBGcZYbpjCvFyYvyZDIUifGAqTIEdTe0tcMsn+KCqXUYAFrA8hxWvr11VsYtAQjZPV2ZfNOYhmfm4G/s469ao6wtVaxfKFrE1NT+k5pumJ/JdcP4Age5psnAPLbgoPnSWsI0DiILTzZnZwoHVMl5yCC2aNwpNCnqKcvQyWyYNcm/by1a5t7Z1Zd5TSvOeb5hbgjzqAppU/CymMEGAkkpzDQf4cz4WcQpnzw/2SWSI3IpEjMGuK0577YX2LJyM2jo0snoppnwoBLjPv+Ykpm0ROF4lphiwRiVk2kbZOrWmxkdmN9Q2bKRat3+7Y08ePBR42N28ozJ6u9osXWwIvMPFbWzsKgV1bXxO4kHSUGUzY99FQxS3ZSTzz5IEBjHnuka2dYsiTS9vNu9dtfhEJV1JZY5s3bttsadHarY69fLllf/3XP5e5CvcH90CKZ64FhR/NYJiOxYU5XavX+7sCk7l0xpYXF2xlcVHNj53tHTlEvt4/UB0Gs8m9aXa6trRyza7fuKH8r2Q2JUkZzxxS1EarK/OU4TgqV7gXr7bEnNH4kvFKqSRp5vsffMfeeeeBmmWffvpQM4dIEO+//UDPCcX0r371K9nz0+B9cP9te+utt7R3Mi/G2uf7eS6RwiHvA4idnJ6KTYKdu765qecGV0LYHgAQ+z7fR2OQh5eGHXUb5xLXmrONcGOMrZR3dn6uZ3e2hAlKTvcJl0bOOMkmlxaCJoE78NGUklNysLdzxqD8oJ5zR8aaFGJI8jANoqAGGFLzYvACUICRogAncoU1xHph/pmYCWaPARecQTAnrBmaK2I2JYXuu8kS9uvjsSR1kA4YXLh00Y192FcAqTB+AGZAGteHwHLMXVinsF/MWwKELy8rdsLMdixu2zu7OmPv3bsn6WAykRJYcyac2rkrBpTzATbmiy++0Jw1xjo0b/3e4FyKLPM4MN8ZqXZgJpF5s6dPn8kIhL2NOW3Imtd7r3VeMF/L2e7g50KgDKnp8gpsY8O++upLzQYjCbx544YAEQCRfDDqeuaIsdJnZAl2lCYzZ/TcfEn3AtaQpgjXjqDxvb1dSS155jDyA7hhpMP30RBCJcE9opbnHOL85/oyS8r7YY/i2QCcYZPPWsQQBNny1PSsZsdnZxekPKIZgiEK75c9EhnvyvKK9nya1lOT02IS5+YX1LD57LOHAsDsOS5dDUZMijk1sFHq9fptmZy4ag6cMrJeHzkt0ta2TKFgq3/98ccW+V//6e+NsZlXHowkdyA7NnBAUl+bKDeDIq7GZhhPWSHvQ6a41QDI5lambH51WpsUXXCoYm4iDyVd3Ew6GQA/2ARyOnAHowPNf/kiULRpw35VQb/9YU+LhiIPJoJuBodEs9G1bgcry6Gdn9Ts6PWFXZZx6vKMM1gOCurRwC041dEkaQQp3picCcxB6F5TVg8sGmNYmk5nUgUY3Su60/FUxGLpiMWSdOsJQyXjzGWNmoPj95I2OjgLpRkeaI00K6qLr0JOTmAhS+aGBVQ13Bj19wOwdoUzZBHtIdbOrDnoUNCsMFLgcBYwnOHshlixAJxFx28sROCH9DaDea2ww8ri9aFUBl37bhjxdyz6w8F93i7Qzn1FADt0M6/sscffzmHzXCO34A+FTG+cKp31iliUkNeABRPDF8ywhLNsIbALZ+x8ANQLOwdu3oV1N7jAgMw80BaWVl3zMCw3EJxevUYg+9JrUIZori8q5gumjm6kDxvyzDL7BkBzyWMsSjcYJgY2880sm+RdXoKqUKJ/Px6765uzig7QYNBshOSxa9FIz8bDtjWbl8q8wgUQcNaoNu1w79hebx/ZxVHVOo2BFXMztrRwzUozCzqY6UhxwKSyhHKOrNZk+PxSzZREKq4Beg44rKE5HJwVcCmUO8911Z0jRJMNFTcofulQLE4JADUx9KheqpAuBHlObDrsFeTHVCsVZZcdHx3a2emJXMiQxuB+xdrl4KR4JGSUX3TCyFWRvh7b717f6rVLFSUyC4HR6/U1h0GhTldZHfRoxJpdZIQM8k7a2tqmDDj+8q9+YQ8//9oyuQlbunZNDptdmknMZJBHAMNLPlBglc7mKqlekiDaExkeSM7F86Btb2hJPmsuo9DsiXzWsujo00mxLYUC8oOBpTLu8MfnIm4ElqfVHlm5TJOJQzglu3Gkj8wi4GCFfW+rA9BFEubgLJdHUsMzNVK0AHMldHe51g/efluMIgCN/YmfPTXFTAeD6W3rtpuSQ+q5ZSfDYbfv+UcKOhX4iXmbjZkz7OQTCXW9sVGmCMMpjkOPYty77DXJSOnkhV8y6YnEVJyEAcsAE/YgsYFMZcYiApV6xlSEszbIk6P50He5IzOtoeSb9RYFmHp3m/evLiIZfIHyezyAXXG5ssVxy01be2R2VLm0/MysvffhD+ze+x/asDeyr796bE8ePbXTs0NLZ7qWTPF8t22yMGc31u/a4uyKdVs9Ozs6E9PYaVYtHkXiyD7l55EHzLOPufyPrjzvXQYXkj87SxgOnANG+GPywDiovUnjjrDq6NJoUOB1VOYVoyhd/qi1+xEbRGh+FBQBcf3mbcsW8lauXKh52Ou15NLX77c1fzjsNm3Qrls6yXD9hdwL6SbLkERFIvlrvD/OHDLQcP1CdtrX2YmEXzMaIzc1Abg588lsHLNibhRAEUdxxD6HgQ9useUyMt+O5iiePd+21ydVG8by1iPWYORyIwodlBQwZDi2OWOGQQdS/IhYS4pjCiAAm+YrIzCkbTWZYOy9Scj5gqU+ahlXrETiI0vn08pRhHWEjQasl7Avv35DHVccV7uttqXYt3t9m8hk7fbmTc2dVc7K9uLpM9Uvy0srkvrh1HhweCIjM9hJ8gqx+75565aaFGSHwUwhx4OR5vcUnVxvmDPOdhgJilJmWAjLXr+5atOlSTXEaAwuL69aaWZexTpzXuR9eR7klPZS7acFrrszzPwXFr1Vr8lWH3OoYj5v6zgplkoyXdjb2bPHj56IYeWMYo4MBhHWFcaOzK8oTaRiTnNYxBxhMBAh2DyVU/zIN89e2eMnz2T7T/NgfnFB+3Emm5QsHXMM9sWvvnps1cuGLS4s2a3bt3U2I+3C6h7gBeB58OC+CnIKeApN9muYB173+OjInj9/oTUEqOLMuffWW3KX5JrByvBf7UvptApr9n6eIWSeNHTY16i7hpGhtbptNbYAPG5aNJABCg6k7EE0ZqgxYYd4P+6Q2xZQFOijcdXrWTLOPoYfAnEkHYUmA76QRtKoSovpKFhpfk7//uAIp8Ezu3Hjpj4DocnsazMzJWlutrb2lM2F8+f8/IpA0NlpRUoRnu1QZs7ewHvmNVmIMHswtOx5LltkXi8jMxjMPAATyl3rDxTYjMqDPfrWrVuaC4VJfLX1XP+W8wuTFs7wD97/wH7rJz/Rfgo4A6CwHyHnw2qeEuTzz79QTh1zaRiIhLEgADSXXV4IsAHerl1b0/OPVI8RAJ55anqatzwHT58+l+wX6eD9B/eVjwwImyhO2Nv37imWAYCCmcaL58+0xjFqof5E2kg8ANcM+XZpdkHGL7zu2cWFmjaYJ2mPyudsdnZGgI164fT0RNLFdrOthhB1uxt1FBSIziaIMzMA12cbMXIicgQ5akNVGqMBXHfNgsdjMm1RrtlsyTKZohWKUzoHnj19bp9/8YWdnZ6rBoe9pLnCs8jv50oLtra2LpBGQ4LrixkLhiaARkzjqBcAfxOTOY00YDrmShq8QJhz5PweC6AhuQZjra6u2d/+6lcW+d//p/9xrG4gCDMW2NuyGDot0cB8OFgrHoCLCwLwsI4k3wIjjUlbWJqzpfU5W1wv2dz8rPJEKPI0uJ7BIcyH9SIKng66lWLOMP1ou/GHwFnbIuOm5tGQAlHgsXD4otPTJNek1bNOa2itxsCq5ZaVzxp2edHWfI6N6N6RU0bHjmweLFzdopeDF4DmX7hTURT08V12R7Q4g9LQoy4foja3xNjidLaZ+QAJRN38QYQO1ykEZxR/OKSxCVBLIOGUpayzVTIDCWc0ApDBi2jmS05mAII3Rh8aTKfTH3Y9wzDpWAB4nMQKZJSBM6SKf3q3oYdhOP91pZcM3A99wN0LDe+OC6Yy1IuJgradwI7/W5b6wTSmunMUHBGBMwcdFDBvsovezNx5ro07cgkQBq8djNcFM3ShPf6bmTcAViindO7PHclCuaiDLM9/kaRK7JSbkIRs4JXbY9Dlddki4C3IbdPvA2CG25Q+E8wZBS2GAJ5ZhUkIEj9n0AJwhsV2aDgSMGiavhNjyXMegDlJIQFqdLSZcXEWxLBHx/hmgJS3oyFWOsktZH7NtnVbfaue1+38sGxnh1Urn1YtNkrb3Myira6sq4hFajyOmWULWQGYSh1b+QuxtWz8MCNssrBnSDV0HYOsKYbK2bSWl1c0KFwuV+RIhjMWko+l5VW7tnFD0i46x2zKHL7cazYczDPkyFWrKVeGgoJNmQ7re+8S3nxLYAE2DukuAbLcHg5OAAEmAjwvshBuNvUa2TRys4Lc1s5OPNRxgo2Woi0Vt3K9ZqfnFZuenrN7b71jw1Hc/uzP/4P9xV/+jVz9bt65Y33mJmNRmaNwmAOgMnm6V2jD65L0SaoXgDM+N5u5G6sig4tYmnDhdEqFZB4JWTajAGDsrWGvonHkVZ5ZRke40UL7blar08BCrp2y/iBup2c1MX2FiaLAGQcDHTNYMwqBXI6hb4LukR/2rd2qWfn8TO5t5BzdvnnLJZgp3g8HVMLyBRj0kXXbNYGzHOqEUNo2Glxlm9EMojHivzwMWl1kuoodJKIVySX5DFfsOUxXjzkjMsOQYSCDRWlAdz/rEqPA0ZVCBSm2DD9UpAOknI0BtGmejOZTAMp4J9hZw4q6FaI7knEvsLrm75HBqhkHWyVjGqgeHtqYZvjG8aQxnXNWa1itN7CV6zftN370E5tfWLXz86oyd7a2X1qjfWadflUF2vzsqn3vgx/Z/bc+sNEoZvsvtuz17o6dHu/ZqE+TkbyzoSXiI1+Xkh8Dbk3PI4CTBqUrItzAQvPYwT6s/Leuf26PonTTIpmowPbw1KNISWbMYmnrDePW7sEIpS1fLNnUzJxd29iUyQXMNxJoGofli1NrNqoC4Y3KmVmvaRP5tNXJMEzGNYvBmsaMi4bRYMD+zUnjX2p26fRAdUJzElZ4qOJHwAxzF1hO5dqxPjz7iHOI/C8CwFGoUGAyunlxzv7w0naPytYbp6w7cMUGjLcUIn2KaVh5XCoxq0EWiRHIWHJd5K0ZOtwZ1C0YyhCQjkW6u3+qcchFj/Kee/oaR3s2jAxsYgrgsapm2eujE+v3x4odWL1+Q3lxFM8Xx6cWGQwlZ1xdWLS1pRXrtzq2t71rr5691F5NFxyMyhwt4xg8huyjz1++0JpY39iQgQ/MGZI0ZmwuyhU1krhOMBcUxoBbN2nwIG/uxermik2XipLeoTRYXb5mG+vX1eBgj4A1o1AW41Cr6g4tLS9qPQocDPsyRWINJaI0OnrKjbq+tm5xmKatHVnYv3q5Jbv26ZmSLSyt6P7jCAkvPTs3r/mewmTBetr/AAeYM8yJed7ZO7RPPvvCHn/zzMqVS5ud4zUWxS5gRFKam5FhEzM/r17tGP0GZg1RQfGLmBVmldifeAZli764oAYfTZZ2m1ikgZpfnBkEJjOPQxELO/fbv/M7NlOate3tbd0zzmL2eJqEITgLlROAU4AbT0O737FOHy8CzyDjXsh9NzjL2WtQcPBMc+/4+dwfzib2Ld4fe/oIpjCBSQpuuhm5CGJUUbks68xAhgxrBqs2NTutNQ1I4Ps4I3nGD/b3VTNoviwStZcvtu3o6NTm5pBTXlOmHPPRxFAwS8RZCvvHXsd1gGEEeKE6oSnFvSd0nLMBGR9gAmbc7e69wcYaBMBwTnFe00xhJm5n96XOWF5/d3dfn/n73/++mDO5Ru7sq6FAc8uz6ibVEHv27LmYM6IMYMv4nOyVoVMn9TLXDODGPaZpx31/9Ypnr6rvY8aOWvHxk2/s60dfi3EGxNcuL8Xg8d7n50oKM8eYhb2C/DYFPSMbbbc0I8zr8vMBZ9OTs6rzMNohAJumMCZA/AKUyVxrfk7KAj6/Z4RWtVZQthTy2eA5mlATku/lXnPu1+uXQUyKO6OzH3L9AWe8Fu8XN0iyVvHUyOWQ+qeselm3p988k6M19SNgjIYDuId7Qrg1+bEAZ85GXGAJrAfMAsqokzh/kT7DmhUmcFNGrt31cwWsgEki9T+jMQOzy0sMRi5tfm5JgdyR/+tf/G9j19FTWHLoknHUULeXC8mhSREFbYf0ZTTEsQrKEJCWt7nFOdu4fc3Wb6xI4khRwYPBBUMLjIGE14ccFHT0AEwBc3YFzmAUOhaP8MY9QBUrTTTFdAI7GvzrWbuNY91A4Ix5HBi0y2rL6tWOjQZRhRsjOxsRkN13cIZEEgkjkiK6RNksmWYs8IHAGaYQyiJjFgjbe8BUZGAj5oMS3nnnBOG/dOI9+sePP04lFjeBhNDYMuZAWpdg5omCPQySDmqlEJwFAMhlgi6PC8e2QhOPMC/KDVqcraLQesOeBQxaYCsfgqErzix4wdB04wrSieVx1O4D5XR23IUt4PICBs0BozNCwfvjEBUb4T9FQDIIRXXQBzh1GllxAiKMghiB4O/5Hu+iu4V+CAbdSMXdx0L5pebsghk6B2chUAOcMUPnLGP40uGMhDONLjMSvOO1VVT560vGK7vnsQzzFZwqOpXZwohkNCp0kHfFYMpYRBSdzsjx/ZqBU/huRAOhMhwRgAtllS6t5H2HzQIGvWFsB9229XstWaySfzYeDjQ42mq0bNAdWafesyZupCc1O9g91u8LuUnb2Lipoua8UlbmHodxNBG1k4sTOzw51KJnY5KET+5ZFO79fV0AACAASURBVFvBdWOupE9eS1ms1tLioq2urgt8ESiNjhswsb6+aavr1y1fmBTzRZeLGQEYLuYM6EodHhxoY3O5Jp26A8313Lp9y955cF/FCCAA6QhOTdwLDkDJ4ZQ56G6SSBCYgeJ15tDZxxN2cnioIfP50pwlMmkbxiN2qODUU5uaLtn9B+9bPJG1v/rrX9i//9O/sMtayzZv3hI4YxCZZg5FEB3kmdK0Nne6nuXzc10PgAYdOmQyAq+Sg43EmgGGNJ8Vi1o6ERNjVpqZtukpMsoA7B3LFQgvTgfzcG3Jh84vOAT6FolimJS2cqWlP2d+jhk9HiUKZbpoalqlaYp4s4rmFY0hfxZMjNmN65sCCPSE2D8TCTrsoCNmbuuaR8tncpJxAHK5rtozARSwVUFwPctVnXm6kHJnxPCB4sfnitlbKZC1vkfMTznTQoNrOEC/z5C6S+JcspiSxMvBX9CYQbvPF/JKWPMw+0zOjDGLMwvYxb6fvD+f7cIghmIVq2IOZf49+zRFEAHCgHSysbSmYgkbRuPWYwB7MLJyo22xbN6u37prt26/JQlKtVyTFffuwY6dX55pTrE0u2Lf/96P7Tvf+YGl0gU7PzhUMbS/+9IuK8fWbVMou0lPNsU8qQbgJL0DDGHNz3vWTsCtD+JOJOtGfh5kjBEzINdZ1ACBHJRDd8jejgENgCeRtf4IcBa1SDxr0/PLNr94zRaWl7UP40rGGUWjsFYrW6V86l+nB5YcdxSx0O40dAYJnLH3xZKWyeRtOMQRkgaZg0OaEmEmJY1JgCUgEsZcjpKBKyXnDiMH/Bv2FPY4zLsoElpNmqfID0cCF89f7Njrk4o1+1GxV2LCcm4wozgI8rho3BBZgKkQ4BGg0ceJs+dsWiqtvQ7Qyf12ZtWvnYAvDo4xskMxT+nYwHqWyiattDBvqUxe5j/xRNqWVtdtem5BzojsZXtb29ZvtWx1fsHu3bxti7Mlq55d2OOvHolxmpuds4mJKTWYNZaRzUv+jEQbswKAGpI8zcrnmOltqMjE1ZB7DeNVnJwSI0AhKxOFFgYzzHZlbPHavBVnCmIwUBfhBPmD7/9AZyoyQCTcw/5Icq2z01N10dfX1gTwaGrROMH2HQaAUgP2KB1P2PTkpF2cntk3j5/YyeGJ5kEptktzC7a6tqHPUa5iSjS0+cUlm5krSdbY7LStjqN2OqcMvf4wal8/eWYf/fLXtr2zL6aNeVgAJ882Vt/6HIGq4eKiokYkngGAsXBunYYeDA/7iWajkMXm8j6ro1B4k0SRRt6jR49kZc7MMtf2P/nP/lMZUHz22WcCsbAhnA316qVA1eRE0Z1kyTULHGZRJdVaNYUji8GORDw/MJ8Pmr2wJpwpJkDtjdeo7h/skuRqU1MyQkpoFMKdbmG1yc3be70nVolzAikhc9WAMwxGaI4jeeR1YZmof7e3XuqsQN6KQub5iy2BseXlNVtYXJGrMAX62emFageMt7geYSwM56UiCK4tCxzA/mzvbGktMJfGPWBfZQ/nc/BveR5VP4zHAsE8czBmSCMxsOPvYQ5ZB++9955997vfU5MV+a7XOT5PrEzGVFrP6NNnz6R8WVpaFnBjHbAPcCbzc2HvcGVeX98Q+/jixUuxQYwBUNJxP+fnF3W+P3r8WLU+5hm8B5g+VBl8Hw1NZuUw8+BL8QmphB0dHspwBpaW86c0W7LZaYLACwKWMKvEJBAHgcqMsQAYTdgz9j1mMGuXFY2CtGBmY1ExZ7DR7DEwYchluaZgF+SQYAGRBPKHoDnouYFyyOx1peq5d/eu6njMqFA+0cjheqmJm8+rwePzuEntI1xT1jjSag+4PtUX0lxUK4AzybwzSc2aFSZYO9SIgcO3GpleK1I3AtAa9bYUC9PTs/Znf/bnFvm//+W/GLvNM6wBTk4tuZYBzhhgl+REmWcVY+FyaFOwosnHGIQwwVtv37SbdzeVveHgLGn5fEaabGQ7sFVyrsNC3wBnmH/QxaLzzP/3LEJw75hNG9YOcEa3uS/3qi4OUj0kHNCCI2s3CYKL2rAftUYNa+4GMTmWSmYtAk2oWYBg6DgY/MYhjRDqQpGBc1irvkViLm2E1RsbnTxYOzo1buuL5hlGjEFn2DNAkiyEJbkcqVCJYbigwGufLVNBH+dBDxwbg3Bqn9sKLeMDh7CA0VG3M5w7C6b+AjinQ4uf6x3bwM6dB00zEQ6IZFkcFA0ymL8CVQ5ONOMWdAydRQmAUFhxCIy8kSHqVQM1Yvh7HilYGr68OPMQabm3YRAQyC3ZvCW3+nvgLHyv7t7GoDmf6dtALHhfV6Fv/s7dPt9/Zpjr45/VjVDcjv9bzFuwKWlAHZQVXA8Ht98CZ4BeHChlHgD49fk0N2sJPTgDqaScHyk4fHaH/wroqQpCQpZyAxJJKflsnnHlc2+adtf7TGoof2yjXk+hucwUIbsYMRTcaFiz3rJeq2/d1tCG3Yg1Lru2v3VkxwfnYoYBZ9ynar0uR7NJBmZTcds/fG0vt18oKHFpYV4bA5JGZ4a8mGSjQ0oIKKld1iTjoRvHhsjQO50xGEecnIpTJZspzWvmCMnjw4ef6dD94IP3lQtDUYGkgWKfbhq/p/DASertt96yubmSikHP+BqKSRA4iwAiOur8w5TxM7dfvZRJyMbami3Mz9vZ8Yne39L8gk3MTFlnNLT942N7fXisYMdbd94WOPv4ky/sb37+S2WpzS8ui/WcnJmx3pAg32MBIgavaRCVLy6sVr2UPp7uF1EAADYKBmafxPhEY5bG6p5nYcy9isj6n3kQ5BjpDEChI+aMoFI5nrU7CqQ+PDq36mXHIsy+xvO+R3Vwg01ZoVjwYlkBu3EVY8zpsO8hqWOOjPmi4gSaeVwV07a6sipQQ4A5UjfMkiJyFgUEtW3Y74gjl2W5DlW3GNYMA/LGoXeaOaiQGfJfMViBiQfFDiCOZ0Ph0tpLcPVzEEZsAs8CnXr2fMUwKOQz5Y0NSaLp+MEIe64fhx3dc8masdCJxdTFTETjAmcUetxn5KUUdtkgL0zmQBTtY2bUOppfGwfgjHWGfG0AsxeN2jCetC42+xT246itXrtu777zvuysd3b3bPfoyMqsozbZNSW7c+eB3bn9ropzGBwMX17vv7KTox27OHtt3WbFkrGRZRMxS4hB7escKmSi1m01NAuoSHqaY9p6g8ZW0CTjsyj7jX2G+bhAVs1eEsWQIE3URd5igLNxwjoD5pkLNju/YvNL12xytqRGBDEYDs5GVq9zzp7YZfnUWtVTS0e7lo6bdbpk+cFoFAM7eWSJkwJlNC3JZpOqgD1VySvcUxqOHpqqsGn26cD8ie/D8IX9kcYnYwqA8l6feUKkh0OxZjs7e7Z/cGyVRs86w5jAGSyH2B6cxxoNuQtSjCUAWawd6gky9wCDg743PJIJGwLW+jzPXDPPjMLBkKMCo5y4sCLnblvMWXfQsSh7xXTJJqdLNjM7b7NzSxZN4iwXFWDZev7MGpWqrS0t24O7b1lpcspOD4/ti08f2unxqd28ccump2bkrgcIBdSQScYsGbNPrB9MFmiisC8h7wWQohTCDAeGyd3sMsGIx6Waxez/NHzzU3lLZ5MqkgGAP/3Jb9s/+oe/Kyb68eMnamShVqABxvpAEoiT4KtXr2xvb0fmSh9++IEVizm7xGq925OcetDpyblxb2fXmjWyHymgU7LeBqABWKsYVAyGtrq2btdvblosnRRYq9YbkknRGKg3e/bVo2/s1588tNOLquYclRcWNFFr9UvtGdMAhFzOozmSHmhPE4t7KBfLVErmCdwrgIabCjHakg3AetamxVCObG93V9I6ZohgHP/z//K/0P7/y1/+UuAWcEZxXy1XBAZmJqfEpJXPL6zdbGl/YN9u91oKKIc5k9Q9mdTcFXsLzzIFMvcIQOAOsmPtMzzrNMjVoATQiQnnGUcJlVIuItl1AFOyIXkd2JmC7NS9CY/FPPUn4Iwm4quXz10+ubKqUYft7T05GC4urlphYtpevdy2nZ197ZkopyjmmQvl9dgTeb8oyRYW59SUIufq2fOnIgOIMpiaxqEyomYpeyIgCHkhaxoAxeuGDBzqGAAF9wsTCmajmKtk7oz9BJMQn4tyy37PlcvYwesDMYbMTmH0Ejpn8vdh/hzPOuwZJif8W2SQSFphdLi3NFVhmmdnZgVeUWAAJHe3d7SecCdWpAi5kgCniYIMb27fviUmDfOmzz9/KDZWgD+T07WCqeXh4rlh3q+OsyYKljz5oMxbFzTPTCO3Ua9ZBXDW9Jn1qSIsZU6qDH42NcnM7LTuf4hfXEXnjvSu+MCO36WNgMg7d+7IrfHysqWwceolqWOI6dFz7rXDRJ5GbVp7Pg2IvV1vyiCDBgizJ3LucY85I8FCmXxKWIjfo8yTUzE8BzFHciV3Azv24UqlLkbu//t3f2yRf/UHfzCWfI/DFmfEDjaPADNsIt2cg4efxQRzBvBhWgfAJGvuUsnuvHXHbt+7bYsriyoyoBqZqUA+CPiJStJIJg+hbw7OBkPcyJA2wqL1LEL3hc6u3KQAZ0hdBtZR7hHhvoRRU0yY5s5GA6wQcSDrWfmiZsPe2NLJrKQzLEQWqEDWCHYM5ixi+QkGPrOWSCN07JpF+wJqSWbM4hxjODo62wYo62Dh3265rEsaUXfnagS5NhSddMc5lAPFjtu1hwHKyGH071ySGAKNK9leAFC+hYV8fCEAUD6E4V1uvQbuJkGh7w+iA5iQLRMbFMxkhWGvoRMHYDpwu34zE/Yta/rQSOTbzo3hfJrMLTgOxSS+mZPTn1+5tzmao8AUkAwlNlemGA43KVTZ5MIiL5RHujLTi5/weoTRAC5LdNliCNS44OGgfgg4eU236XZQ9C1Py+AzO8B14EQhMZB7IpI2DiOXmwYxA/5uBejkgMdhLMkOzAozFf5nCklGY0hxFM6zBXMUAoPK/yEknX/jluLY/eFgps/AvF8XdrotcNa4bFm7AYuStFEvYof7Z7a7dWj1esdu3Lht2dyEtdFRAx5mZyyRSdrO61179OSRVSsXVmBjmprSQK5CQgOUDctHEY68zw8AAqkXtPEgPaT7Q2HC85tMcVgxrD2p7trz58/UZUSyePfeXTUmGM5FosL1ZoMjt4PXura6qu4ihyLrJsxmmpmdFaih0cNhy/eeHh/ZEzTarZbdvX1btsXkn50en9g0TkvzJetHI3Z0fm5HJ2eWzuAKecOisZR9/fiZZs7KVRwq0zIFmV9clEEGBxC6bsKZYRLYU1hKgDM2Q/Jd6PJxqND5k6qKgXrYZJoqGBdEIzZZyAucIdMARKUyY0tngfNufoFzF3MsyIbOzuvW7fJ8AdD4ucgfMzIKYE8ZjnsawqdDipwolyUXJmEzUxO2tDSnwodrBmgBVMscpdWwNjLGLhb3hNUj0e6LgUAq6F7ZzlYLgPFosW9yEA0JRo9cyc9oMLnVuxfNfI/kRX3mkHwv4cChk4f7FHIw3N6w4BbbrcaFrzkVOYHhCKHjvDYHnjKPmPOlQI/DQibFktF8YPaHgo7PRXGF3bo7abJukBUCztqaURr1Bh5eESUQPqrA5h6MNt+fyVuzO7CjM4rnnN27d19SMsDwZYddPWEDw6mrZEurmzY7f01FCiAKsFKvX4g5q54fWqNyYv1Wzca9DjSRjXpdiw5gLliTMC0wT5iAeJZYGJkiVUAwK8vrAtLornlTBkAZsxgsbb5gCcBZPGsjIl7iWcsWZm16bkmSsySB5c2mil3iYrodD5JvyASEzLaWWbciEEnTkIFyZlZwUmPfYT2Mx3HJ0DAu4lpRpNIdlq8KLUbMtXqoUThnOYe94UUByXXh23FpFDgnvlNOtUlJbJBuIWkqV+qSY47jyJKdHaWJIcDbblohm7W52WkxzqgA/BxyJ07YSAb3KVjEpPUJ23VAK1B7JZeNWiJFYcyceVcxNBe1slXrNVtcWrU7dx/Y4sqaZbIT1mf4ORpTztAOOWRn5wJlt9Y3bHpi0s6Oju3J14+scVm3u3fuqRMNE0bAvZxoq1W5zVZkh8/sZ1aNJdYBBStADvYFNoXinM4991U5WHL4G3voewwJPCfjUNEiyBp/+Js/tJ/85KdiMJCRHR8eSS749Ok3Kk5/8IMfqEH3EBbp7NTu3L1l3/+N79pEMWv7e7sqMIv5guTdB3v71m4QqQFzkg5Ce6KWn5i0dK5g9RbOgB1bXFmxu2+/ZXkypjDpYN2eXcjxtHLZtOcvt+2bZy+t1e7byjWcIQt6hgBdNAVptrF+YQ/Ze2CXeFZQRLCWAVDslTT92Ot3d3a0r1LEA8ph1AA4MFk0IZEVwiIgfePP/+N/8k9kV//5559rxo8/45pULspiXWanZ/RvXpMR1ahLFQBY4RkmnBwjB+4ZIAdwxrwZElN+8XvuBWwUtSlnG/conKdCXUBMDDWsArNxSBwONEtIEDcNdYp/HBXzE3k1FVOZlOaiYVUASaydvd0tgQPmF1FHHR6ciOmYLZGHlbZnz17ayxdbYlxoyqHSkNkDTrQoBTRXNmPX1nBOTErW9/XXX6qxtXHd57FpYNAUYKYTuR8MFr8AW8yysdfA3nq48h2dXV999bUaqDBQfD9gjlqd5gB1C6CCa8F+jUSP1xcztrau3/NnalBMTel12Y85JwC9XIuHDx8KdDkx4A1ypJ6oaMTu5TlTI/bl51/oXKUGA7DDEsJyoT7guXr33QcyCqlWyjrzCV3nfQpwT8Kwzek6MeuHyQnOhQB67g11ts9NuxmVj1PgytiRZFrMIzEbQbYm75X5Ua4p74cmMa6XPEc03KhfOGuRPlInwGgxd4r6YX/vSOMsMJU41ipeBoV6YDYHI8p7BZi+ePZCpj+AMuoZfq6c2XX2RgXQUMmQa8rZz8w5IE0xL2lUKMjSvS4HoHF/67WWmon/zx/9kUX+z9//fVnpy9UsMnBL6R6WodDJHOhY2XdFp2JD6x04usZdHeA4FDHzcffte3Zt7ZpcD7GezuaQ8DB/xZwWkh+6uYAzd2r8NjiDQaBbOuwOrdvGerqnjhCsmUL/SGYfcvDErE+eCbUrGUPDmLWaPQ3SDfoUBEmLsIG22tocexQOCoD2vDRsxtPZhKXzGD70lWOWSBNEHZVsCQCHQ4SgCHLKXjfQrZLH5tlmFJt07JRRoMFiOuEg+jA02eeMxBTJBcz1w0LLAfElgBEwYeFMkMwtrkBZwH4RlMc8BLJKgROX0V25iQThy7Bo6vDqUAwBWmCbH1hBcz2ZjRPTFtjQS10ZpK0DJL4tfQyt9kNmivfBgekGiG+Kk1DW6INfETngOSjxkGiXVQZBAYHrowNOX+gCo4CUMEwgKHxCiaUbSIbsWehG6e/BQ819hi68phSO3hXkHgTz/GG8wLclkhqtG1h05A58Ar4yagleU0RnRGCMmTRYMoAW4aqSNVI86vUY6gyCqsPXlwwquBcYccSQ9aQsxjMyivJY6Pdi2wDNpMNja98g76pu9WpTjYd4JGPli4Ztvdyzs9Oq3b13XxKW/nBkvRGBnEVL5TO2f/Davnr8lZ2fntiw3RawYUAaByIBbM35uNST+8XhxczEzBT5IYUgl4xD+tBql3VLB4HzdNsAVEhQ0MzTyUJLTrjyRflcoZHICDnY2aw49JghoOO3OD8vdhcAx21YXlmxiWJBr8UmSYF3cXEuySTzdutr12xz47o1a3U7fH0gIEygZapYtLNq1c7LVcvlirZ6bcNi8bQ9f75tX3z9RMwVMp7S/KItLi/pGafwaiGviCFZJOg5Yrl0VrIHDmO61sgq2GjpsoUxGDI2kEx4bHFJtdI2V5oVGzkzO2HFaVgzArYbbvwTjdrJ6bltbe/b/mtsprET5kCZtgxzuUkvImr1qmSNGAgsryzKJn1lhZmNok1MoJfPyRlSHWMMGmCGcOLrtBSM3e1iid0U0xaNDvTeYhTTAlbknwUzw7BLzG+JcWOOdyiA5kjCAaUCl7G6xwL+ikmBwHUjEEk3cHgbjFRo0M3jEGZ9UfgI1Ml0xKV9AmbjgZwuKY54XfbOEJzBAKpL2Rs4OMNBV2vCWWaKdtTVkUhPjOCA7uNgYDGYKE0LU6CNrcMME3tVJmdjCuxaQ+5WE4WiCqbi5JyNEgUbJSYsNzVvC0vrVlpas2iqoOdD1tbtms3MFCyTZPSzbu3Lc2tcwFBVrMfB3WzaoFW1XvPURoAIQ1LK9aBB42y9y8c9VkAun5hp9HF/hC10xhwDC0tnLZ4rWCyVs0gsbbFkzgqT8za3uGaTpUWLp3I2pmEiRzUyBctWLhMxURWDViRuIdqzs/2ndnK4LQDLnCIyH4prD8lOSoYTj2ctmcxJltNsu2wQ11Y2GthCgB8qGMnPAmMowBn3meKgVm9auVLTGVoszlihMGWnp2V7/Pip7e7sCfgmsgWLpfNqmPKMwXRgYDMe9CXBQxaXTSc1M8h5rqYdsxXjsYp62DbY4n4AzmDMvLnojctYAhDMx0Kz0jMDnFUvBM5Wrl23e289sNL8sj5vNE5sRErgDBl0rVK2xDhi81PTNjM5aeWTM9vZ2tYzh/MZzQYay8yyUAjRaDq/OFPhSHHPWkbGRXF0enamRhMFF3NDWGpjHqKZSkUOsN+NBRJiCeqRvnUHPdvaxuL7UgYSsHU8641aQ+Bne2db8u31DZdP4bZHgYrE+87tm/bOe2/b7NyUHR0fiDFn7vVw/8DOjk+1FsKGLA1x1BmoGqZm56zZ6dkRM23ZvN26d89mlxZtsjRr1VrDdnZf21n50qq1lu0fnNjxybmksHPzSzK1QKoJ8ECy99VXX6j4FzjL5/S+WOsKkI5EBVDnSiXt2wBIinUcB2FqlpcW9cy7AZqrSWARUCs8efJUzanf/OEPBQBebW9pz4HxAQTDnG2sr8ueHDnYwevXYs7Ypycm8hZPRq3dbSm8GZUFv2B4YERgtQAqFMXMRwGuKaTDDDV+nmYqNYLgTXUAi/JjoSGGA70G9xVQhikEGXY0SrCC57PiFAkApSY+Pj6QkQQsD26NmL2wZ5bmliyZzNrBwbF98+SZtVoEs7Mmk6oTaXry3AAEmDe799YdvQ7S2a++/lLzejhmwjBR5wFaAYNcc54lQAJMLqwZgI9mGk0CcuY42x4+/FxxBYCppcUl7dVqEJnp+gDOZOwUjWomitd+9933BNBwgsSJkX2L64c5EP8GRghgQi4c6wGShn8v9i+V0b/F4ZR90NlBsy+//FJmUzQ7MAVk38QYQ3mm45HOPHLOACYYiAH8eQY4f7nGNABQHBwcHtkrGfVwbwEyuNs6U8r+y2dm3UIi0QjSrGueiK+02DqPODE1APhMPJvl8rlkpNxbyBrOQO4HNZJiZyJjzdnRXHv29KUaX9T0YW4d613y0hHS3UnVQDBqNF+2t7ZVAwJuJWFtY/LWUIMsfF8iv5LMruZsokicD41ej6jheUG9wn6OehcTpuLElP3rP/xDi/zBP/tnYzmIZVLKCcBBEbcoBtc0FxHx/DOKMy4m/xiABs2KZnyiOGW37rxl9x+8a5s3NiS7AOCms8x4cbAhawScMeCHdTEUNHJGD52WrBEzjcHYBq2R9dpIGGGwxtbpD6zV6VunB7rEOAOHI24UDwrFCV0/WAeoVBz8YjZkU6QrArWvACoWIuxb2wbjvlygLD60DEP2RTruCYGzRDpqyRTWmzFtuqELIg8rC4wuCiCCfA4eXCQS0vjLPQQg4IHJGvBDWil9vyNoyR+ZNwqAh2vsw1mggCoKOCPNoAUmICFjdDWbFdg1qzAQZnPba3UfA3CmPDL37dArAqokV6VrKfcxzx0KM8L4WQAQX9AuV5QU0KHPVTC09LoAbUxVAhd5/pr5vjBnDeBIRwKGyDfFILQ5AIGi+IHJY7peYdi2FzkhuFInXXjuyobx7xqCBJKiMMvJpVrOIIRAmL9zcPZmHk3ObwEbdhWIixmMDdTl5d/q8yoMPATDUUsmAGNR7+QHxVkAOwOszT0gk0VUnLqiXB+wOLS+QB3FKFLIUZTRRtIkLGFJS8Uzaijw6gMku+2e1RgKvWBtmaXieWu1Brb1at8OD89k00yuF3eR4Ok0i32qaBfVsj19/szKhDhWKpZLpTSoy0EWzvwpgDmBLC0oCLsdy+eQCqQ8Kwl3qONjyRewmeZ6cQ+Q/jGfgJQXAMbgOQ5NbHIUBmI7Y1FlJ9Ft5D4i/bi5uanCk4MDtgwpBHJH1hPdV+4Gr3nKz7y4UJcJeQug5LJc0frLTkzYRKlkx+pml22iOK2Axly+KEAEc0YRclGt2cLismSNgCHei0BjMBcEa5aioIsyZN2xV1uvxBICItnEAaxqagQdfwbxmUFKJaKSTJDPtrg0azMlZviGcrVSzlyWAfiabW2/tpevXtvFRdNyALPclKXSeW24MO+X9UsNe69vrNrde3fs9q1NW14mCJQZWRoV0FbeEKI4q182dB1cBoYxBUCBWYShJWko8VwF4MwdBXneWPAerkzHkv2KIpq1ETrr0ZnVulFYsYd4unlRxLqdwKBBgGGk5hszaDBpm9fdBhtrbLKIxHErz8+zqTgn+PshKocOc8MDgS9mj8ImBkBdpkPMu31rJboEBHdTQFnXxnwP6gxJBT2Koj8aWRfJEj8pFrdMoWis3POzipoa05Mztri8bpH0tA3iEzY5t2pzi9csU5yxRndsJxdlZQGiiLhze93mS0VLcw70mjZs1m0Em0uX9KJs5ZN929360mzc8WYM4FEGSM7yaO5XHSXn5WECKfIY86O40fpi7aSzFs1O2CiGUyPOvzmbX1q39c27lp8qybYe0x32ewqmk+NDq1YvLEVG4VTRioW0Ddtl++bzv7HtF19rboHBcpqozIbCAA1p9ETJPmMwfVJyRIwsiNSgWAGcNZo1n+MOZnek6nA5hwe+d/tWLmNTaHWchgAAIABJREFUfSrgsry8YZNTM3awfyxwhiMdZ/CI/StJBmRMQFysGdbUGFJMTdp8acZy6dSVlNGlizC9Ds5gY2BGeS8C9OTIaU7PzZmUZKKZs4FULZ1B2+qthsUScVu+tmELS6tyawWIprMTOmthqjqNphhPgHUmnrDS1JQ1qpcKyU0nUir6YAiZf2KGEnCJUgDbcAVmM/cYi9k777yj/Y7ClAIZh2gYNUAMhRo1D2uBe02hjISPeaVEmhGPoaTSFOPFwBCNM5rfs/8SuEuTmEbP7Oy02KHDw9e6VssrS3bj9oYtry4oEJ2ZPWSouNZWz8uSeFPwoazgvZPBdP3GLVtZW7fLRsu+/PqxXdYbtry+bpPzczY9Nye5487egVQFhNuenJatRiOjOK3QanKUsKNnH69f1u3jX/+tLO4pWGF4Ts8Ifd4TQPPolDUxLTBsjx8/stplVRL0Dz74QGYKMMzMLAO62E8BdeWLsu3u7anAXt9YV9Pg8MhjCbh2SNpgy1BaMF/MWgegEcGh2VSK6GTUao2q7gcAgfsBMOM1+PcwL+xdZGjxHhm9AeBxrgBkeO+cB95AHnv2V431MBDrJKlaGualKEt5lFYoQmDtyPziPEPyxiw36xPFg/LAmh01M3BvnpmZs2wW84m2ffPNc9WizJyGxT3sKKBQsQnXVuytt+6K5QEsIGsEnAHM6I3zjJHFBcikcQhgAAxw72G1YDqdpUnLdAZTkY8//thePH+hpgFnPqwW/6X+AUTzvWHYNeCM3//0pz8VY/n1148lW2TvwiGQn0nTFqbu4rwsp0iumSuNvB4AhCCp5OzjvlB/ArC2t7bUiOUcApj5OcMYAyNMfQF/HEGZD2Nv4P45eMzqGvOz2eu3dvbs6bPncmdmvdEglgMp8gDOnIHPONO0iMjwys3hWMezM0gyZ1zeiktsKqUa0I3NvIZ3t2QkhmlJimlG8P3Xr8M6xmxne99yuYLLQA8OAuMSGg8JXXv2eLLv2P9ebW3Z/v6hRxLMzes9OKhFhuyzcDjsem3LjCr7CbOC5NMiFPS82SZh9EFEE81Qomv+9f/7hxb5/d/778YgOei2ZJKCti9LW+ztr/JfImMVVHxIX1QNoXnQIxIotP3fef9Du3Xrps3OsoGOLJWJWDYHOMMNMQRnHRvCnOn1mWfruOSHBYSqERVHG1MSbHXNOv2RLL07XaQD7N7kfTE8hz04LlUcEp714tKbiLXrdbusVHwQkK6TBt8H1mw3rN1vab6t3q7a5GzB5pdmbGo2b8kMlsdIQZA/gr7pRLPAcLJCCoPeFyaRTildZ5zMevp9aIU56PvcBoeGguWwLaZbzcMqqV1ghe86RP9/We2HICQARoHroB+iHsAcAj6XHnmXeyyXZ2eSYPDU/QegKUpNnoMq1iic3LvLpZqStASOiB4lRTfdB0L180KhZAisVIxQ+PnBydC2pwEwK8L78Fw26RVHFI7MZb0xzAjllaGhhwJHkYIEjIsbEtCx9yBd2VRLMuSAy+fOAhfIENDqowdOkCrCHSCG5ik+HOwySJ+ZYyYnJPAcpOk2cH9gN1XAhllu/N7BmayzeR3NJPnBmeDPANzBkDHXi765xyJwXbgH7gwafp+8BvpDi9FY6I6s3x5ZbJS0XKpgheyENP42iqnZwSZfOb+0TgfZMLk6Znu7R7KALk7OSJYC8qs2G5bJ52SJ3B8NFB5Zw4Tj4gIxtbTamiEIWEskyGzUPFdswJIbYvwQurcxTE2WYIs5m0DuRnAzc1dLSxqWbrSa0uLTaabLyJrAtINuAA0MupawcpvXmQV6IGv8r79+pEOEbhvdSTZIurUKJjYczSoCaM16Xc2VFI2CCKYDKctNTFhmatJ2D/n8x2oEwR4iJXn9+sg++fQLe/Fq1zrdvmxw5TTXQbYAw4sMyUOTx8irxAyNrNlqSgbCGia8lQOaDd9NYqQWlaRRFuGYruSztrK8ZCur2OJnpQA4Oz+RTIEZBdilnd0De/p8W+BsenrJEkmK6IxWJBJtmhHrG9eUJ3T7zg1bWGAAGukQ5kt1MQwUsjD+PCe727sajHf3QLIayUwcy8gon0tqJiUOcxI0dGTyEFioE+js87bIsznQXBaNJCSMNlGaIuxZf+DgPHCyw06ddc2eyudib+P/79+/L2DrIbhNNXskeR+wr3sjiOvHe0CxwH7u7BilO1chotkiyf9AAAGbyzqEYctmkjoTlAOI/BAXP80jOYjsjxGcmySuo1jCssVJ3evz84rs/ydyRbEqyfycjVJTlshOmyUydtnu20m5ZvVu3yam+Z5pm54h/yxh2YRZKjK0Arlc6ZR+VosZgq1v7OWLh6wAl2/ynNKxVfA26gSXZGs/kysljCDvjlkdd8AcEJhenLV4ftLag7FdNjo2iiRsYWnD1m/ctXS2KElaMp3VpkGxfnR4ICC+urJoK8uLmtUuH72yh7/4E3v1/EvNc5fmZnW9mY8hY9TljDiozdnk5Kx1ut5gwa00X+D5IyKhrDw3znQ53gVRLjRfuBXI4hhCr1bJ6Yvb2vpNy+eK9vzZlj158kyMC9bqdZ5NZFKFvMxq2GMwb0EKzGzmdHFCGWc8s2oUStng+6ECgXGf67YUJzIa0QgAnLlbseazGZTHiCtC/dG2ar2i+VE5C66sacYqkcBRb9ayGcyE+gIWMN048nUAEma2WCpZvVy1r7/8ShbtzJspXJiYkjaW7JiBXGi/nCwyguFGUN/78Psq+nnGURBgmsQpAbBj32QvQQpIgVYpVyXFQpo0VZqRKy3yX/ZD1gnqH641AIYiEttwACpBuTOaLcIFkzmiiuquaxsrtn5jzTY319TQkNFBNCbmDQMFbMqrMJvDkebN7r593zY2b6rp8Bd//R9se2fPZhYWLDVRtMLUtFXqDRkoUTsR6XF8eiGATR7X7Vv37L3vvO+W/6WSMmw/+ugje/nihd4jnX3m8Z48eSRwRh106+ZNzeTwOb768gudHXgLPLh/X1J3CnCiVWDiYEEoWk9PTjWLEzoh8prMAnPNSgoJj4hVXJhfsIXSnDLgWGsAM86S8sWZZ0Q2mQE80vMDOPE4GI93QnnBe/zwww/FZlCfhmwMs27O9jfcNCwS0d9j0sL7hwFbWVmx0hzz1TMCDzB0L14+D+RuLQUmz8xMaY3v729bCancwqL2RRgPjCNw+KMmZe9k5qxRb6meohnBzwbAALbYQ8juIiwagKAIm70dgVB+Bn8GicAzwfvk7F5bg+zAPXJombQbfF1clDWOsLS4LPDw61//Wg1QmEGuPWwbwAsA+s0332g/AjzxtbW1JXD1s5/9TGwjmXZ//Md/LFZ5AeXJ4rIauCfHJ7p3/FzeJ7UVz4qiFySpHusc5Vqz9wFYmSHje8PZLvbCSaIMcN1sN3V9WQ/sqQqNDtQYNOeKU0X9Pc3CZ89f2hdfPdK+Q+OQ8xlzGmoWH6EhO5NzkSYf516Y25iw1VVMzlb0fmEmWY/8O5rDEEAoocIGBOcK5mZhjUQ+K/UBTrVr19b0/pgjZd6OURDAMbUR14Try/qGeTw5q0gxANPJdeBcFHNGZmo+Z8kUckUMr8hvjAvgcw0JvucXUmv2JM4z6nKwD4BczNk//2//G1npSzKRZyiYs7OvGQkNKaPYQmggiV9DGxubF6iaAieRIEhx0777wQ/snXffsampvKSL2Xzcpqd5c0OLo+EfEnLJhwMg4QKEuxc5MejWO9brjGzcS1q/h8vTWHkquFDxhZRxHAQCK3cqlhQwYcMMnfo0EE/nttlQZ4fNAl1xp9dT8eod/rEyyk7LR5YvZmxxpWRzS9OWzESsN2iJNQSciUWUeUNg3KEOPNcA1ytmI5CyIO8IwFrfB6j7fR4WwUQdggM5Y3FYefHP9aSDpp5p4MDIe5atcdotytsERwICyMdRHQPLhawCJ5++RxjkJq3bxhxgbNOT0wJUoHU6PATbpmH/YG7izBZErDfsWK1ZlZUn1wl0z2LGMQ3JhxfshCH6fJUDzbE2AzpAVywW0tQIFtQwgXEVkDhXqRORTMtOFdaMhckmq24jjjsZMpsSKs4AZjjYhGYgWnSSXIUukF5ASAaK/ADgPsJUAjOFjIp6Fhrgl/fBpkd+BQtQOt8s3RI3nvCw2ITADwtfM2S4v9G9j0TkIkZXgGcQswykQLBEdNjRJlOo05UBbFGwM+ROZ5vZCv6Ool/AUJ1oNaO9w24wgx5sC+tGVnkfgwjyz3oR6zbIXolYJpGzfMbBWSKGlMys2WiLPcP8JhbDajxhF5W6HR2dKVMrRf4VNrlcn1jU8sWCTQdORjWkInQZyYshADOG5jwXOPp5ZAKfPZTZIs3lmXZpWVxNFzZ/ChCFGkfJ5CnY/QcP7N3vvGfly4o6xKwpQBpAjMKE7jaAiMOC/C+kKj/8zd/U50bqQMguYHFxaVGbsxwcI57PxcxNVYYdVQEz5haYFUE2tXb9uhXn5+316Yk9/oYuY9dubN62zZt3xJiT24MDGbKrZDojeRlSaMCi7oKAv/coUAfz/PEeOaCRKi0uOnPm8j+aHKw7Mpv4N2z+Y5vI58ScLa/M2UQxpT0Ctp/7zTPZHw7FOjx7viML/XgCDT6ynBk5XnJ96Ay+/93v2Aff+47NzBSD4pTX6SjnrlJmzujSmvWGXVYu7eL0QsUbQIvZNAAZbo3MxmYycbm5ZZJpW15c1muzHuRMOyDMua3Qaw4I/t+Hkt3AQblikhH7deH+h0w5a94lW97MkClED9CKKxszN56bxsHH2gKkccAxBxU2npSF1u0I6Dh7HpXMzVWVI1m6X5mGBI0hzy8ECPthC4kYxcGPpo8O44GYswF7MOAsGrMRe8mI+Tq+xyyTwtFr2qYX1m1qccMiybydXbbsxe5rO6nULDNRtPmVRSsUcYnDar9qkUHbJpIxK03kbQqb98HIujLlObfdHVzIYirWJQseUAzAoicEJiXHFtvc13wzIJi/kwQHd0o+Q2HKCqVFs3jaKvWWXPNm5pY1a8bMFGoQZiVhYmRo0OvJRAuZ2PRUwZqXZXv55FP7/Fd/bt3mhU1OT9jKypLmYbxxCDijQZW00uySgo8pxAmx1qxhOuENyXZdn5mw7XBNa36KM6PFuMKlVS+bOmexBb97577W0yeffG47O68l4apUa3Z4cmKtwASCGbIURgPxhGZckf+yl2IG4g1CN3DScyHwHqpGsPL3oXn2OZ4vZFIq+KJkEXW0vrqDljXbdYunkzYxWZTzYCpTsKnpOclXo5a0apm1UmXi1yayGIGNbGm2ZAuzM/brX/6tHe6/1owpssRSaV4mTydn5woPhlGge02hRNOCMYqN69c1b0Wx9PLVKytXkJfiUIq50qzl8xOqNSi4mcPlbFxaWbZ8sSiTJb4f4xwaT3TVixOTMtngfHz16oVqgNXlJbuxua77DUNyWa3oTL62vmI37mzazVs3fD4viJog4wyTjLOTc7FCmCRQsK5d37Sbd+7Z/tGx/dt//yd2dlGxTGHCkhOTFs9kxTqcX1Ss0+tbtdaU9BsZ6K3b9yQPffvt+7rusCU0Tv7yL//SHn72UHsz4Ay3W/KpqKEoOCnkcT6EVXr18oVmtcgQw3USFozzk/2ca80+D8DF6Y7zAzv+RrulpsE5xXwfR+F5FftyVUwkFbqN4mZjbd2mi0XNA2O3jttou9MMwA3sCARCUoCMnxHOrLLvAGJCS3gKayRtobSP85lGFLl4nF/UAoQfw0wB6jBt4jNg+X5RubDLWlmAE7df5pnYmy/OT21hYU4NvXyhqHoP6S92+myjhFFjp398dCo/Bop5rgnnMAwRYAY2BeZUeZuJuOqW/5+pN42RNL/v+3513/fRXX333PfOsUvuklzuUqIlW7ZsyZYDCU6QF7YMJFYC2C+CQEGCxAocREEcRAkkhTalSDIVSPQbkZRFihYpipJI7nJ35756Zvq+u7qr674r+Hz/VSsN0Jjdmemuquf5P7/zexCrOYtOhdXlREEyw5Hx97sYzSBVPOduz0rTyOrHtOXFtoBhI6/DNWAIClyPHC6u+GlF11r5vVZTY/ETP/ETuqePHj2xb33r21JiZEiCKBDnAhGonR38Ftl4AeNjcHBWuYazy7Xf2d123senVW0z+aWm+ris3EAMIO9IhRPRqH5PzRA/gxgHaoWfT57CYobNJf516xvb9r3vv2cvXq6Ju8cWCz9R/r3zDO455U1sacIBCVLxmuQkeZVlnQ8kDTiflwaS5Qp1L0I0NMJSaVZ9ieeZg05OJPGoF+H74WcGL/CHP/xAZ5frzXkGmQBEm3vL+WWIDheR13R11RixhW9q0Akh4dlH3sULkRwMgkhb9wC1KDxIVOSjQqpw36iZ1Zz9y//qvxxRRNKUwLvy+4XI1daMRm2SfLngrO2ZVrA1o0njBwHpSqem7crlm/bG66/bwlLJQhQRUY8lkmDDezYYNqzfryGkrSkeIiAOrsP2ieIYDLvH+h1wqjQhyOdTaAEjpJXBYyiiAEOHKVNgppYfc6jcFoUDgJljvVpVAOWB4KHsabviTKNl2tusWCoXt/xUWtDGoadjrU5NHiuYUDPdcWqLf6WQ6NTQJjhlpwrD5M9tzpgk0xzSnI0lOpSk3eQXCNAY0KeAw/9zbScEQj4LgYZCAN4R38P2AlTScAAcK2aDPg/mwLLpgl04d1mKMkcHx2oEgW8wnUDdLYZRaSYh9ad4IqzmDHGX3YNNa3edQSOwDO6d5P/H2H+CCQmHhg9IKJcWjxISFo2Q82ZwUAMaGLZ1B/t7trOF4WFY/CX5oEA0Z/s1HDreH9Apr/M1UuKhUEzGdS2574JejTdjbPgcL2Isye/hvbfVeInkmXOSxgQaoGu650MMHlEYpaGBz+gKOq4hDxQNPOpzgouOHAyVIoUpBTwwCnECIg83/4RJJmcFCA4y1JLb1+bBSa1L0Y8fNYAX5JSkfChUIpbiZaDshg58r0RHxjqYNGZ+T8A69Z6dluvm6fksGU1LxGao++wU3zhH3Q7v3yOvGkQPaNRIshRJ0URS8D02Q8gmsxdlg0OCAQ5W3t21apnk4iR0Sa402BSQwqsPnJoRfAqSBs800zT+LQUGzQGNuzu3IwWyK9eu2Z03XlcjwvQTD5iVly/UoAGa5dxA+D44OtI0iQD51ifftGIuJ1PSw/KRps6oJ5KUJLmuotxUvMDHYOtHMY9QBE0Kzf3UzIzlZ2esPRgI7oAiH3CuhUWk/lOCND589ETcI2S22TIT6BDpgX9DgJZylEzDvYLA0TwelSlWAuLbTYYEiBiRHIEMkkTZlKJCR3MGHKlYJKhzn2nG+dQUmn3xK/Bg29o+sHIZ8nDI0lkSTUbNJOpgt27dtLff+Yydu3hWZ6NRP5EqLsp8e3tbtr72Us9Su9kW36xerWn6LuNUZHjjIUGvUT5n80CzkE6krZgrKCE7j0qnDgukkWehcnossQauN6RkR052xp4T9TCu0cTKQ8bTfccb5dQygKIQIGEwWJGQjoR8XLLlmdPQRIq1YyPhIXEQxUMKdLdJJ747yOZQW8FJc6b9teDYDpKtoh6OF5t90AMgCsbNmfwuaYbYYNHwsRVVfKTjRlkTcZWEZafnLJ6fsdbAa5V6x2qdvgViKctNlcwfCVqz07DyMUT+snUbp+Yb9iyGbQIoAd4bW85+y3w+BKCcgAoFOZ+fbRHbXDZnQBnlbyZeFZBGN/CgQZMcOpv6UNwKCJKU5jRoPD5tSGESz7ORLAKCgtOxhWaYBeeQs8aZg3v26vlj21p9Yu3KtvU7p2rO4KYAuZfqr9ev/ODzxWxqat7y+ZL42UD2gBxFYiFtzU4qh64hGjqTcqEjfH63NRMXryI7CvOELJPN29LyBWs0evbhh/dtY2NHcvrA5nb296zeaqjYQH0RFAFmzwk4JgkQAJGx05q795NBla7hWLFYG9yQK0AZBAEBC6JAGAUuCaWiq60ZudgX8knWnOe0N/JYJJay4tSs5XMz5vdGrF5tSYqdMxLlvoyGlkumLBLw23e//W2rncIvzAmSO12aUa7b3N6xFy9fqdgirrGNZKgB5BGIH++Fgm59Y1PPNXEtl83bzOychnqbWzsSuiCv0IjEkgnxf49PK0IRMawE1gtKgUk8Dcfezra2omylzizPy08M0/nd3W1xz/C4unLjir6A0wEN5voiL89AieIX7yS4fyenVfMHQzY9Oy8bho2dPfvowUMZkqeL09h3W63dtdX1DW3T4O1wn6mZ4KlBPXn33R+VVxVbAPia5Og//dafSuaeHEj9wFTN1RM9XSeuI3UDnwPeDjEVAaPZmRkVvAyE9Gc5+IoJ1Q9cJ4bA5BbQQ4ioQQkhD03EOnhuGCzzPMFbROl3rjQjiOTa6ivb3NpQE8AmicYRiD2cdt7L3v6enkdZhIxzPbnO8eYS4+Ef9UrAcbS7Pb0nlgr8Qh0QCODc/JwKdM5ks92wnd2x/5lnqE3XwsKc+E3cM5TJgewD+2ebDAQOWBv5ORajuQposMrQCwgm1wTeEu+fjRhDyXQ6aaXSlBoJYvbJidtMIRQ1GTY7gSc2Ln3xvpzyIvEbbmlIEHTqNXI3gwa2c7wWjdT09JRyPteI1wXx5niz6D/4dG4RyWHzC88QKCKxHyEKNmg873zfwQES+9Aj8lJaRAAEHiANGI0zWz/8ABlqO9SVR3xBPqdQa114aigSgrByfphsl3gu2CBLip6FAOrfKE9n0pbOYCKO/+Are/zkuR0cHuuaorAqbrgQDHgyDi2B+XQyJqgjw02gtPw9DTeNHNeO68IGjV6ApolcyaaUwQLX2HkQUyfArXaiYfwdAwXiJOqWKysvdQ8jEVBdeIUCb3Y2UKA2Ol3nkUz94JBuDqVCTma4p3xr+Co2VbMCb+U+ZdnaxaE+QHsK6Lw45WVngfBr/8+/Mc//+M9+XgQmbVqQs9WWH3nxkQVCyHA6QjQ3mVUyN46OmYkbD7hq6SFTmLP25ifftNduXrZcPqGNWSQClrxnjeaxtTtgSMGJsmFCkZFi2kEaVRj0gANg2DeyZqtrrfZQH7w/QCkLp/u4Ommt/8SRgrnABgQIE9Uy0Mie1aunepBIPAQDCkrgABOYIYIf/pDXclNZyxQSktQ/rR9ZrXGs6SLKKqwiJ+qADm87NvdUM+BuKHCwifnxcORcvhlIi9skSKBX3AMnU+0aNBmNDhysQ1jZgAMmcZBIDBwYEhZBjcIOJcphn61K2vo9r0y452eX7HPvfN4yqby9eL5qR4dlB2/iAY9BCi3a7EzRstmE1OCAcdabp7a1syZVKYIjDzxTFw4ev/NeWfOzRSOIHZdP1JxNJFOBbxJYEIrh8DERpJlcX1u1J4+fCBqyvHhGhQlkXsmoeh2XQsV+Gw5EVFhaGjsCOFsXHgipaY4n8lr/Qjb/a15NNGc8PEwcCCyoKskImSZovJmkcYT4zhSGwlS+FoLU+DRESMRTFg7hS8FShcCH8k/IrZeReB729b1AbOVF4aOoJLg4c1qOF1MaJsSssGnOWKdjVEtDiFkmTbAKUo/jL3FvxX1zNnnmB1M88lm90rSTg4oFLGSZZE4NGxyjbpuJkFNzlMjZiGIc8j/S2Xxes83dXSelPDUtaecGD3ynrf9msgmMbG9z0w739rSNRhCEhEnRyJCCRplATzONESVBB8IvcAi8QZrj4oLnkjPC78AzOAfXbtyQKhZKZi/XXtnzlRdWqZ4KXprJAhfLKVmsrq/rOty4dk0kYDckaeq8JJJxFXdqzIDTYtDZbKg5q+GbBvF2rLbK3yF4UlpatGA0JvPUZ89XbG/vQJyYmZl5Oz2t2/0Hj20X4rwU3Nh8uuRMggSaRFMQCjhiOM/V0XFZfw75WIXBuLAGVsJrsinl/LIhpRFnup4DdpFJWDJJk+TTgKI/ZCJas2MS2eGxHZZPrVoF6hK2fHFOiILDoxMLR6L2zufesR/5kXdtbmFWflXl8p4dl/ft4HDXdnc2bW31pe3t7GjiHh6/V5pJPM/SSZ4XeEUBFbbdTsOatbrFQjFtjHiW4CzItgQFPaxImoiu1NRE0XDyxUadZ5DkQFFE8078EsxNnFlCiBtISSqn5+DlTJmdX6Bpwsjgiuer2aw7EQCJZbgkrOvJ4YWPxc+jiUG9UYMsFHaRVncwUydUw5czsRcUDhgZPlmYOUsN3g3BXHM2tL6Gaxg5o/Do/CyHWLt4UI8MW640a4nitLX6QOLpg2KWn55Xc1Zvt2x7f9uaraq1mqfWqp9Yr1m3UbdrHt4joh4IoniHFo6AvoQLTR50fk5sYfhvCgqaaAYYmr2ObU2k6qjnHT1Nj3V9USuduWgL5y6aB8Pgo2M7OqkJqo9HVygSs/R42q/4h13LCCn9im2svrT11RXrNsqWCg/NM2prsp7OpASVJ0YTD3jbgUDcZufO2OzMkvX6Q4leALkNRxE3OFFzhlJyn6GotpiOb8ZtAtLIM9RodmVP4fNHLJOdskqlaXfvPbKtrT0Vnjy/ldqpDUFN+P1qHticRWSJELJULKYNmpAGxD418YgruXzjFJM5I5i5svHrCU5XEwSMwUHYKR+OetYdtKzZrkl+Gn4rY0pMqFPpvBWKs5ZOF81vYes0e1IyZOMY8vp0bmgUm9WqmjNiVyGXs9du3rLFxSXr9PuCKT16/NjKwBIzaW0igVwzXc9k8VHyK4ZRmJI/8nly6Zx8neDB3717z1ZX1xQPL168LN7p4+fP7KBcViFLUcw54ZlExZC8BxeHegSLjJlSQUO+bsdtzlDnnC5N251Pvm5Xrl910t61mjNMjicFcUSGH04RsvSn1TrobIslUhZLpQWNRXzm/KXLlp+esYcrr+zhsxW7e/+BvXy1avVGy6LxuC0un7Fbt9+wN974pF27fkPN54vnL/Rcww376MOP7NXLVyqoUbPmnBEPed7rbab4AAAgAElEQVRprpKJpLYIcOf4JmLIVBHO2pQKSmKBzMYjLh4R2w/2D1X8F6enBMNl2EdzQLBg44AwFPGWBhBbk3wma69dv6FtHPkDmOVHdz+U0Ar5n+vLhkbbMYNmU1eT7Lb73o/VCheXllSkA+GjtuEMEcOIdZI8b7Zc3g/hwwvfiSLZxUUG5y9ePbNGw3m/EfMvXjyneIlQDxLqoC1QMoZ3tr0FlA+lVVf3RSMMnUfiK+IBTL5F4ALemdQpT8qK0/CbEMdgY4bQCD6HoHzINU511wmgEZMnYhQyt5eaYkDX1u0lPLqOwAmJyVwPt+EZi76JqlBzPz9I/eQ2lgzKqYkZUOfzBYtFE/bq1YY9fvRUwzgQKDTY5Ega4NIMMEo4kYi9gJhww2zODjQWR+9xIlNuewYSpOqghMTsIZvEgF26cMGWzyw5ZU1iWB8OJb6DdW36aZihA3BNHz5+ptwOZWFublH3n1qK/MYXg3LEBzlSqK4ydGWgfe3qRRlKk9doPGleJ2IyNJp8fu61uL6gARG+KZe18WZINl0sKI5zvriuXD/uAddv4gensyxzcWwbgL+7/sB5jTo4PGr1DF7k/dft2MYmCB8a6IjuOzUTQyk+FzUW0E22tNQubOv/p1/6n83zL/6zn1FzhsIiPjzo8LuNGZN7r5I6gZNVNjfMNQ5tq9eZ/Nat1ehaozqwTGrK3njjdfvkm7dtbr5ggUBf27NgeGj1umvO2Mp5pCAFGbAhqW1tZXpD63W91m675qze7LjmrIPqOIE+YsFQTJsEDjFBA0gRcDMfHCgdAIr6tjWAB9XrekCQuuYQipvWwxsHXpnHpuemrDRb1Pas2a5qq3RyeiBIhZSQx5BDPrdk2dUpjyGO2hUw5XPCEeJejQVBJg+MOmgPalmO9+JI+xQhJFWERdxmhaaXn8t1wMgYfC0PxmmlqgRxsFexTgsoTd56HZ+mMosLZ+0f/v2fs4sXrtr66pbt7x44bLimInlbWpyz6Wk8rlC1AnrTtlqjYvuH2xYIOU8k7h+kz/d+8L7du/fAEZlTGeHzeb+ocvI+mEJMYfipgo1JK/53dR0qAiU44yePHyshnz97XkakNGokcHgcNN7AMoCZyng4ldLDzhTTSXhTpLntlybsE08hwRCcvx7NmsiehbymTRgoqsDUtZe8iBIx/xYoAqReB99DlrRhT56gRsTUKaaCk81LOBSTkhN4eMxUnSFhRSRgp1wq0yMZAAvS6GdFTyFCU4d8B0Uhgg1MAnt2eIyiEbjhMb476swQacAnHDz4ZMPuwBqnLWvWWhYLxi2dyEpzxzWwXfN7HWRqYoIdovhOZuRLg0LZYflY0/YknizJBIs2XUtel4BH0XuwuyOJ4gkvAHw/CZPgScPvuGZ4/qU0+aF5Jei468ozFlSgQvKW54gihcJl+ewZcQUwh3zy9KnEQDDqZIOXyeWU5Kq1mqR5KcjOLC87zgWQQQq6sCvsgQTwflXEI3PRaokj2oHTyX0j2Xq84jSIUzc3SwWqZouktLm1rURYLJbUwDJgAAJRY3LdHYrAz1lWgqmjcMi3hwTVYyBA8mAqDpQYZiZnhWeCmCKuqXhGDuJIg0ZDzjSWTXQqFRa6AF8jBAwYCKDstr27L9J9rU6hgKFpVvLpqOCxzbt6/Zq98cYdm1uYEeT1qLxnO9vrdniEKtapTDXLh0eCyCWiCcuk3OQuQkMr6X2aM0yCUWNsqznrNd3Wm0YbqAxTd+IJ55DiT4bUIBMG7ouBAcalPIMUGyR1Ji2T5szJpjofRq4Vt8cNllDHdQbTMmuNAb/oOK+jHoIizgOMWKlfarh4PmjEnOm0FieT5kwcQMeRk/w+Gyu8/sYqjmEg3nhwaYPmuKc0JGyI2ZwhQUKDhn2JmkYaKpkvBy0zPW2ZmRnzR1BIjGhLFQQ2HI1btdmwg/KBVIj7eFl2MHxvWA9eQrMtZT9+jpb+iK/4XGOGhDl8GOIFr9dpAuXGa66nAZRHdiIMHZ2vHNd54PFbxxOy7MySzS2fk7w5Z6FSB95IWggIVrt09qyFohE7KR/aztam1U5PrF6t2PHRgbUbVYsGhxbyAlU3S6ddA84ZJge3u8Q4pq4xW1g4b2fPXpKlBwUx14umud1uWLtTs8GQIZhrzrSQxGC6j2qr8w/tC+0RtGYL+H/A9vZP7PHjFcG2GHoAFR5goh6lOPSI44XoUDQQ1PYszDBDgw0MqB1nWxxEGkni5NDxPWjOYnFMXHt2coJoV0P3UXYW0rVyMvqtbl2NIJk2EI5YrjBtuULJEsmcRcJJ8/QDNoSe2OlbF1QFkCW8nPx+O9jZtg/ff18bZHLUJz7xCbtw6ZI26Y+fPLWP7t6zZrstqW2GVxTOLv/BlUeZtuWEj0IRK83MWml6RvEDW4m79+5LLvzylat2+9Yd84WC9sff+hPbOzy0hcVFu3HjhhRn2VLDH6VoZCPOFmrQ72ioV6ueiG4AHAuaA5Cx22+8bsvnzqlmIeYCa5QJu3mELHj+fEViGqe1hnV6A/OHIkJQhGNxK80v2tKZs9b3+Ow//tlf2p9//317qAb0RKIDxOw3Pvmm/cTf/km788YnrFZr2Fe/9jV77/vvaUsPn21nmw1pT9erNDNls7MlKQrSZBHXGYpS5D64f0/xGt/HudlZIWtosBhs8sUzPOE3OWGVQ/GVeQ8Ms10OCKvoZXvJ9zI821xf1zO2vLCo7QpWMMj1v/f+e4LEU8CS34hHUvGljgizOUlqU8P7BMp39eo1NXfUqsj2w8UizuOZS16jBkSAi/zAs8D5Q8wKHhJ8TgbZz54/lvZCoZBVrXbmzKKea7zOxFPCNLkwJbP2yklNSClMhBk08KxQ6mFl4GBqPTWINAcgzg4P91XII6fPNopYur6+KpVOhpYgTnhutJVnzBcK61zyOalDaTIR5NvZBnI4HPO2TMrDbKu49mp8UKCMx9SkSvxmb08LB+o5eN9qTNp4bKYEbeWgvPfeh/bg/mNx2+BZUivQyLKUYWnAwIdBNEPn5eVFiXtocNbpCZHCteGL86vmTKJfDgZPnmSDdOniBYlpUM9Rh1BnQCVBRVeUkrHQUaPZs1drm/bBB/e12Z+ZnXcCPD4EtlDpPTG/d6TmzCEN3AaQ5xSBGriE5DXOJH/OeaPm5dywtZJiMeq/na5My3kGaIbJo9NTefUTbG9p0DhbxCeuGd/HfZWIESJo4rQ59UcWCgx5To6BEyM8EpJFDhw46o0HDx8an6tQSKt+pSZiuQCiCCgwdh1AcXmP3PNf/MX/zjz/+O9+bkRilXF0Ar8KihQEMkg2TriC7DpRV9HUrofailNsrFYaVjlqWTSUksHinTdu2Px80UIhlN6YZAes1anKx0ZeYgNwpg5HPJnks6ZttkfWbHut3WFzxsQWSCNFOo0BK0Ww6chU8xUWiZx1IuIjSOChMCmPtmZNhTqcFEEagYnBCZPPDUM4ny2fW7KpUt5iyZCdVI9sd2/DTus4u/fUnI2HySo4RP6eNGu8FS8wDefJBZaZ9aaTRnSwOSmzeGi6WEEGx7w4VRGOy0dzNhpvzuCAjYZqVOFsgVtmmsGGcmN9y16+2LSTo4F5R1nrd/12cozC3JL9pz/7n9uPfO7HpVYJgRHZWibQmXTcioWMpdM0sTSTwG9Q0atIYQ6CuGscEXDAGPOp/eD7P9DEhGKWSSEbhoPDsrWabVteQmFvSgcok84qwELO5aFyKjdD292CyN6VdHos6lzRgQsmYlHxdsCtnxzjj4cJZEAFJQUyF1GGqUCxxg7ubAA4oExTMMfc3trUNIKJD9KtBC9UyJwKj+N0kYQh8qLGI1giB5+A3O5qy0LQIYBGowkbDSm8kXWOaQqlJjNOc9aTISVy03DWsFsQxC1gOmehEMW6M60eUex2HW/CcQnNtne2NbHmevAe1TghYgBEJRi0WCRqPYzUmx3rtroW9AZVhEcQjRiMVPAB+ZJKJVBZef/4NE1BBANeA8VcCzngXl8TW64/6/CeJIH58442JvXTqhP8QAHI69FGjWkRmHU2RsButA0WDCs0VohyhqvAAQheqGgdHdL0M/0aWngsSzs7P68t98vVVTdtYqMZDjsz50BQ3AtgBPwCvsBkEsgIstPAX5DlJyFNZNk1nIHvxxaH4QmbPSawobCaRaCSsUzKGkAOEKpQssM8tKkNGfBmpsDPn7+ysowgu3qGgO2oOWs0nTeLzykS8vyfVquCMWlzFwiOt69DBVNB/0Lu3ntEOkZpLmSZdFIQCjZYKLo6v8SYeDLyitnYsPWNXavW8NeJWyiSkkHwYOixRpPpdUxJMVfIWDDInzFdRB65buEQMscjNagkuUwybblMXqplCKPEY2GLRYFqogYIB3JkvXbHKuWq9dpucAEXArK2U+hjS9VXTKnXT/UaLVTv8MXLpKRmRdKkwNeGn+GSlEydmJG7Th5BHBk2OQ4qRT0EZ7YCiNRglnns4MZ+INkTPpoTCCJJqzHrIaIxVmek0dKfj7lkauCAsztfGIZ04imMm7MQyVCqrY7XOdTWzKzH/3NPXTUv6BdbaT9eOOmkOIrpwrSFI0lrkUuawNqR40exFsg45tuOUM6QjO1Gs9awVqMlxWC25YNBQ8MYip0g5swoFSKlDHwdyLGUw4A8u89EbANe43wQfVI2rLSHFk7lrTS/ZIl02ogWFNYjZK3h8XrM5hcWJKm8ubFqL549tWYdBThosAjE4NjWs16rIlgrMRHqAWIfNHrtNnBKzHpTas4WF89rWMGwheGIPDmxwxmxNcBblCbdTcVbHbg8QLIRLmLQGbXhKGjl46qVj+u2sblnr15tWaMBZzEsvhY2KiAxyN8BhidAprk+wF218cYiwRlQA19nSyJ4OAblGoqi4gak0qFPBGust1V0SqjIJ7tscZqBNp7WT63ZaVm+OGVnzl0UVFic22Dc/KMwWreyJIHC0G+3Puadrb98YetItqOkNBrZzVu37PKVK4qpDx89srv37+u/C3gg+f1qemi2Kbp8AQpQcrPfkumMoI7JJAp5XeVEBBYoFl9//Q177bWb8mL96je+bs1e1974xBv27jvv2MXz+CUN7WB/V0JHtWpFsKvTSlmN9+7upqb+wKCouZaXl+z6a6/Z7PyC4Hc0P8TBSvlYcZwzTiOzvb1r9WbL/EHn6UhzFk9lZGTeREjh5Zp974N79mTlpTzBGIDFEglbXF6yz777Ofvxv/m3bG5+wb7znT+z3/zN37T7d+8pJ1CAswlG/pzhJ4bBmCKTyyhQGaqihEi99vjhQw1l2EAQzzAipjClHmAAK0+o8YYd7jJnkXwiARBtE5xIFTGTTRxDwVgkYkeHR4Kz40nGlq40NS04/L0H9xWraU6I16AwKJQRIaFOoGlwSnw15TgaNGIU7wNuMfxLzhqb9xA8L39A95OvZh0u3oHyJHUAKuOtTsPW1l5IWGJxada2t9a1sSbG8l5pRoD+ZrMF1ZfUY9AO4BafVtzGlT8/Kh8rt7rNlmvqiJXUKYx+MEgGVcLrrq29EkyQ5oTrSr3p6iGQCmFtLl1DEVBNxsBxdXVdsRnpfBpevh9YH5+dAZyzfTCZbXPNHLQRu4glDQN01r3OzxJoK0rIf/FdFDt3bHp6xny+kGwhWL5wr5zwEyJ3HW2Dbt26YXfu3NGgdX9n35kvC/3grKbg0QH3dt5fpi0aB5lzBd+MOo/3xxlhS4l1BjYzwHMZGDWbPTuttbTN4z0huMKWlvvAUIO8hg1SKhEdi+sc6PNjXYMHGRoHk+G/IP4V8iCaBE7ob4KEk5rGWG0XOOPi4pwV8mkL+j0650CK/4pyxKjIdH7lH4sZdoOhS1/3gJ/DtTpg2MPQ2muCrxLjGbo8fPhQsHO87rgXQHGBOXKeQVAIkptJ6/8L+bz9y1/6JfP8ox//5IhunqKW6XAswaqNpI0/2USZb6SELJ4SEs+sbsfN2SnE3OOWRYMpu3jhvF2+es6mSxmLxXyWyUYslYb/0VYTRSHOdoPiHD+lXodmhYDUt3qrb42O19o9JrUj6/bgnpm1O0DImMQFhfVlyoGCWjwRsghu235gNKwTIT9jMuf4VDKyZrJGY9YF1kiDhJ9KwPJTWUtl2EbABTi08smudXtNmWCGQj4VHIxtneQ9Ez8aNIo8J+fmhstjwsR4qzaRLRNmVMIakACdyadrihyscTSkOeuryGKSyINIgGBCy1o3EorqIYS4/PTJqm2t1azTjFin5bHDw4qlknn76Z/8h/YP/v7P2uL8Wa3ngT605B01sGjUL385mjOaTfgth0cHCmISvQAegBmvx2floxN78uSp3f3onhoZeVYYEqzIOldtfm5Oa29kdy+cv2jJVFrwh1evXo7lQ5HAHVizXtPvFFLABNPArDiwKNfUawrc3HOmgKj7IHpCdeL8yNw1IMjPzc9qokQBiZzvo0cP9L4hUCI5TKPjNjGYOjshAqYju3vgiisKHChG8QAxAWWrcvejB2rK8O4JsIENEpggdFKcTyBqKIKyTTGdC/DF/DfPQTweltQ3cCegjh18p1oNdVEUITxMQDBQxyIoArskmNIwMeXievPgY3tAEqQySETjFg1FnFAFym5wUNgQ4LvCQAG1OorUSNTiyaSIsjRnVG4qYimAIg4KxHPZ4cx3kFvG2N0FRYYpBGbJvKpxjqlR4AxI7nswVIID6wwEBFliihGSHKIOQDBo0mjIaQKBaQDpoKmDc6bANBhq4kNjBrwSTD9BkoaNZoEClEaVySu8OKZ6bHj4RcFB4851RLqeIhfOBhsMYhEwF5oabzAg2wCKDQQraM5ohIF8sr1eX9uyrW1nAdBq99SYIW/MtpzmzCmSBsSz4XMwJadoQMCE90mWYNDCe0M0gwGDuIM9pN3ZWsCpTVgiEbVUCkNMj+Au2TyKgSN5qoGRX13fsnq9a+Fw2pJpYMXTgt4xwWaSJqIwYjiy6yCGQCT2STEOqBMCIGD2i7mipZNZFQ9sZRKxiIXDbCGATILvJ6MMrVquaetEwuL5KBYRLYg5rLuf5wJ+MA02UJ66tr9sAPmigZA0sRozB8n52AYEHAUwc6TOx03b2IJQmzO3hcVaxfEZgAAzlWU7whSciaT812joKBIkOe+8GfX3k80Z5x0Y83hzRuIHEkhTFgKG6fE4aCONmZqzoY0gzMunSN4czkEDCXsfkuYh6yOElEhYtliySDhlzRbbU6a6xH22nUw/HeRYjYJgMh2p/lFcOZU94MWIJVFAs3HlLDAxUZtvHnirMsimi4JHh3gQzzXebqBOXHO2W66bheM2v3xW3ElfMGhtNWfEnKAaFgYW5EQMbtkegFKZKuYU2xq1itVPy9ZpVjQhJi/r/fa6Vq275sznDVsmO20zM8uWTsOfYtDX0vCGfKXCZ9CWd5hUmPs9wYQYbsBHojnD8gExlVA4Ybt7x7a6um3PV9ZsZwdoHw1E3DVnPoScvIp9iLWk4jHLYMWBONK4OYPjoO0ZHFy/tNR0LsiVxA1fEF8w5x8HfJ8BGhBzrjPFH9s5Xqc/6tpJ9UQcoJm5BTt/6aqaUHak8WjGkuGsJUIpbZdOeG7qdUvHY1JqfnT/ntQO4QRzby9cuGhA3ZheP376VHA/PzFxekq1wCbeWi24qeR7TV8tnc5KRCSeoCmA39zVBuTly1VRKt757LviHq1vb9s3vv0tS+Wz9mN/88ftnbc/K2l4mvV9RDHWV21/d9u2tzft9KRs9Rob8l3ljaTiSVyNz8XLV6w4PavXRlTr6ODQ1tfWJZZE3Ka41/AP+kG+aMlMzvzQByhChyPJ6b//0X17BQx1aKIOEJfTuYxdvHzZ3vzUW3bh4iVtCb78+1+2f//lf6/YS71BTuK5pNGieKZpIJ5QzCI0wfuR11sAddRDNb3EdIZncHP4czYj5PdJjncWG/hYlpXPGM6lMvBsch97nCEq4eD1BSkfA20l5jEiwveM7wU6f4oKZyAodBFNJxD8T3/60zZTKqkpA62BgAjvA1QV/448TCHuEE4ogLocxlaIhoRaixqRBgSrE+ByILEQAikfH9jtW9ft4qUz9vTJQw01GDACN4NWA5IIWCNNOiJd0UjCpqZm1cA/fPhENRUQfPKmoiqbZdRgxyJlbIcZUDJwRo2Ss4HQCjEJWBuvRU3EeZwY3AMvZItGLUHdQnOmbeHcvCBx8POA9VEbk3cJWgy3Dw72PxYYIefSFHEv2cwk4tgmxBXnt7d27P69xxK3AELIwF/Ky1yj04qruYi9g64WI9evXxUShFywubrpLFJEI6F2R+CvpSbUCbh5NRykweO8kH+o7xgaa4O6v2PmG1iuyOAybKenDZml+4NwC/tq0LDzoFFFLIxBJnBgECjU/3BpGSRDt6CmjceSuvYoLAr4icWLUBqOmqOBh4Z7TqWcbRzphGuyOF+yXAaUBH5l7kzTbDrusesfaGy5xpwxro3bUqIkC7wXNGFN3nzcA/Ix8EXoVSDVQDnRhEkvg/PQ7agGYYuPlgJxk/dKQ/4rv/Ir5vknf+/tkTwzKU7YnMVC2h45jzO3nXCFUV/BlBsmLkIbUm/DaqdNq5/2LBnNSkJ7fnHasrmYpdMhy+YoLmlSgPG57RFbM1Rz4DX1OhAF8dUxa3ZH1ur7rNMHuuMV14zNWbsN/4dESoGI1wvdPthmtmcoaJGsO9Ztox7XUOHgFLCcxD4JyzVnWkdoWkYi8MEbGXSs1jyxZqcq/yImg8A6ZbTsp6pzWzTXnJnI2EIryvBqTHTWZnGs+S4i9FhK3ofiY0w8DgmCUEUYPCkmeijpua2kYHhSzGPblLBImISNh0/ZXqxs2drLE6scMVnv2S4Jcxi0Nz/xaftPfuYf2Ruvv2XpZEYFN2qNmLj6AzQNbH3gxbVFgN/Z3tYKnoaaQ8iKmO0ejSN/RuJBZQi8MRu1+/ceaFLHg0yiQr3mk2++ZfPzS/Zy5aV98OGHmg5euXRRss/IoG9trFn56FDFBYakTJIxB+VB5eE8PEAwAQU6YE5IhjqJbycw0NW1mJmdERab5EBz8PTpEzs4OtBGg4M+UaVjQoNQAlNaCk/h97ttqQHNzs0qoTH1efL4ua2ubqoZiyO+EU5YwI+vFQ8Hx2FkvVFbAjUUEpgkF4pZFTYEZTazPBPaXAQgLnetyUS34Vb2+FgwRXn+/KW7fn1kcfPC2NNg0Zw5zgqvi7IQEuMITQScFDV8CfxLEgk1KD2guB2EWvrUgioemKxPvD4QuqBeJpFANnVn3UnL8hRIyAP5+zj+aE2Jd8AjEG8gmVKwZ2JDQCJA0IwBZUXBiqkwyYTmFuIvUBxhteHLBZyIilMsQ0mV55ntsE8wQr6PrRmvR0Cj+c8X85pYUoBKxSvp/D1QbGSjt7a6qgSgTWswqI1Zu9ESVIyJXDwSVTNgcDQw1eXf9PpSkYIzwrMMeXhjY1v2A0BJmFomEmnLZPJjefjm+D6zDQtInIOmkq0filryGgRCh8iBIIROwU2JCIUp4DA+BlfwE0OaqkWiQcvmgR7ErdWp2+r6mkQGDg5PFLMikcy4OSsK1gyJn8kZzTPb3XDUZ9lcUjGMxp+f89ebs5mpGYtHEx9vzuA4erzEMZrhpoYECG606l3zDh0ck60Kgwk2ZzwrwNPdEMxNJvlvNr+oStGECnoMf0F2A07USEqtHtQJ4cACO5S2n/4fBSt+OV4E8QmlKgqjiaknHDwnoKHtLxxflDzVnI3tMMa2G9qciYM2hjbyHIwVU3mmOGlBvBdpDfTznI+hNmdetz3j3InuNZbbd81Z2Dp+r/UZmMDT9AErorGiEQMW7zh5TKgpGIjlxHWeCZp44h5DseGga0F/T9NT8YZpHuGJAXn0YQzvTOiB3tJ8ShSo0x5vzlzDh5T+brlmnnDCls9fsIWlZfOHw9p8ULaqkRzzsYhfO9sbgjTi07O4MCu13fLhvh3sblm/19Sfo3ArAjtIC7ihHdTAeLYWLJ+fM5wTJe/t8WoCy4U/PjnS0NGHsTOwfxmU963ebKtBQ6gkHEk4uGA0LTjjo8cr9vDhczs8gruWsHAk7jg7Bh/bI2N0yoMsxHn4EXAE4ZqxRQQiLM89lw/FcUZOk/9liOn3WKfrZMUpZhE+YjMptTTpx/Rs5O1bF4uJTsNa3bZNlWblowrnnCY7Gc9ZLjll2WhOjTnejgwmc6mUHe3t2vf+4s/F1QJqz3kEDUCjwoaMxgy/LTZK2ULewtGYmjM+H0MbcgJDsJmZOUmL86a0YewNZDZ/cHgkmONbb35KRfIH9+7aD+7dtYWzy/b5v/E37M7t2xL8IGagPvvy5XN7ufLcNtfXrHpatm67IaEptuHFQtYKwKimp+TjhkUA925na9vWV9fUrDPMpGlKIFzkD1oskbRccdrC8ThawGrOaLK/+5ffsycrr6zS6FgsmbE0CBN4LbmsXbh0wc6cO6eilE3UH/zBH9jdu3el8szPppikyYWbDAyd3EuxycaBGI1vGENUilIH64qMxYXCyjM01qAfqOukkFetqoki37A1IsZTgJKXgUHSkE28Y3ke87mCTRUK+lnVyqniBea9cBKBzrPVIZeTX9jkzc7N2ec//3nlFOB6qidRtu2jdOdgodQUfAbB56ljfcyzBuKEMYCGRqOnWyrV8LD5olY6FNLoU5/6hF29dsFWnj+xymlZn5lCHuTW7My8JVJpOzw8tp1tBtoI8syqnnnvBz/U8JDcAnx04s3mlPyoPV18YGPKlozmDKgjnnscZqk2StAkrviGQicQRsevi2uYytYP6DKbfFBNNHJYHCCQQrPE9pPXYkt3dHSg+0ZDS21Ag0J+o57g5zHgBK2Bofb25q5qo3x+yvb3j1QTEhsZ8kowMMBAt6t6eH5hVn5tbHjKh8eKjRpW0TKN1WeFJhD1BG4skOqehp8aJiKsIkXJth2VD6w/ankZQe0AACAASURBVFsyg6YEIidoRQwtnZkS+oT3AjIGoTFyG7EFztlowMATHrNrIHl+QatRP5NvGSrQgPH5yXWcYRp5ZxDtnG4ZtNBUwX121I6kpRJscJ0VE6gtzhfXgOaM80+TSJ3JYJrt2qQ5c1w/J0xIty8bJolxwbF1WzUGRBPfOU0EgK5GItqkQjOhCeb1eC//9otfNM9/+09+akTRC7eGxkSQRiTnx0bBzpTXERNpzpjM0ZhxGLWhqnetVulaOpGXh0OhCB8maPkCDVrEAiH8npigcbMGuogcuP29I222ggH4ORB//dazoHUHSOTDSfGPt2dMEJingHuN6MGlMUvGwxaNwonDdJltAwIGLU0iJQACsbEPZI4tnFNTlMQ9fitdjLB71sUIG38dfITU0NB0OVewkRf1CGkMOFJ9wCMFKX6nQXPbNbdBczBHaY+7Yg8FM1/YvB5IppQc4+ZM9gGIVUyaMw6zg8hQxAOfCSMCEU0oYexsHdnmetUOdpnEVW1rY9+qpz07s3jO/t5P/ox95jOfs2Q8rUKHIhwlN48H7hZTduTQ8Tmpis9SPjy1w8MTy6THhn9DIHsxTQi1Mm85sYjnz1bs63/0DXv48LGlUxkFJORX3333c3b58jXb3NgSFJLJ2uu3b9nrd26L4/LhD9+3FyvP7NKF8+K9NWpV29xYsw68sS5mw7vCRjOhj4WTKiQIFvKS6zFFRSkq4uRQc8iD99R0qQAEv8lVhJuGU7yNtM0AGsLf8dl5cCAyg9nlZjAJRyIW6IHXGx5vzXiAQhoKYBDsC3qs3WvoHOBBMVXCy6Ng3X5b/ioUxUifAxdFEARZRTgD1QqCKX35eCCkwrQHGV2JbYyhtyR6nhcKXYpbpiLwzwhhTESRUaawI2BBXIe3MZBgB0UUHA+qWh5wGjSKS4zinacYSYenkqDnFPMC2gLyfXwb8BESIDwBAhfJkSaSIMUvp5ZFgOYZzSpw/+Vf/qUaH+71pYvn9fOBozJNZgIG14UYIG8zKUeRcLDLyGlKysYMFVcSKQExW8ipQGSKjzIRcGQmd2fOLuszPXv21DbW1p39AZ5p9bp1mi1BQCHEUynhBcL3e/zeMdEcyO3R2FMI+ERLSRJBnpMKgkU1QTIQgOHPGDy4LQsDGaeMh2w201gCJZ+Ja8GZ4ZklOSYTQF7hQrAJ6iqGCtLqMxVUmWzSpmcKFgoHbO9gVwOEze1dG4y4Tknz+iI28gCFpTgI6vVIcsC7mq2aGrJ8ISW4LLGWjVwcP59aVbzDmekZ8U+5kUH4rl6SEXxKlCA7gnMAAR12RypsJ8bSbOFpumgio1GUX4nPiC6hpOYSZa9LUd/R9aZ44lyoORs570O+Pm7O2BTJy9DBa9z0cKTJLteK559nk6GIsAHyDHQiL8Qj4IISA8G4eWza/PHmzL2oEwkZ+x328NUcDcxHLESkBYsG7QpQx+Q0UmY5w3POuwoBUBw8+wiChCPmTcRsALHf47eBLFm4b4j4sN0NKUZzvRiu8UXy5FwITtZmA40CY8f67VPzyIsL6CXvw28hf0iICFXwvD9BYnrWp3jvtseGqEy8B9qQ1TGaj2ds4cw5W1xe1ramir3BaChpZQYOqAkj3105OZKlRzaTlJkzjeHJ8aEd7O3IbgH+iz/oE7+VgoP3ST6jeSpNL1gqVVSz1mh09GzSnDH0Y9OBOrJ5+SyoJNPcMZQcibMG14ymJxJNittdLtfs/sOndv/eU8GKEOFgM8BAo9VGKZCidmiJSNSmsjltq5hh+vlM4kk5M3Xdq2Ffwxn4b6ogxpQALGso2KghyHFYw4jTIfsLuIVQHOq0deKGZQtFu3r9NYvKZHtkkVDC0tG8paNZwRpPtM3p2EyxaBurr+ybX/+61OAi2oTHVJjynD989Nh2dvcsnU0LRgSPlyaZBoBfKNXBSwNJsLAInH9azTobeUj+FYo/j0+buOXls+Jpff+H79v+6YmVFhfsytWrshCZhRedz8lWYHdnyzY31m17a033stWsaSObTSdsaWnepop5J+IQT7m4MfQImQLfqnZ6qucIc1tyNMbjyXTW4qm07CQYAKTyeTXa3/nun9ve4bG8/YYep17Ilhj/LtQI4VutvFyxH/zg+/bBDz/Q/bx08ZK2MVAiUCLFbwyRKAZ5DHAoEtnobG5sClXBuQbSDGyfAQ1bbrZdfBFrgNLyfNBIAFlkCMymZ+XFCzVGwLtAlNA4SSlPas4IRYVsfnZWuRTkAIM5BKwwDEewBr8rhocgLXgfNJDvvPuOhojwiaif2ECQw2g0qWX5mQQecpWHIXjAo4IdCB9DOpQJuc8MqaWQjf1S9URIA1ANb755x65du2i7u1t2eLgreD4NSDAU0blgSEnOx2cRbYEIz0i9ZffvPVJzFosnBNkjF3J/nfoitjZQLvg5AV1nEDpHZYRTDjTAJzaBLIHnx7XcPzi0ly9e2PFxRe9dfqNJaieaBTZhSdVDm1ub+hnkXZo+XovGgcEPw9CFBba5PO+OHyU1cPk0ovHQlYde+agiU20GWdRNUGuckjdoD5dXhiOGwYidhKRiCayyA00DSGrI8eyd2BSDSDilNaEKyKXcF1FOvIgCuY0xcVw+x0b9xQaL9wNH1WfZ/LRNFees2xtpAPvNb/7JmMOGZgWDyjZzW1GvpPBtXvkzMsRgQMxZ4edPJPD5HNwPGkKhIaQYTa3urJUcXxJdAdR5Te8R4RSgh2yZGYLzb4GuyyLA75d2BvUa+ZRhiM7uGLVAI+4G0gyVhhoIcyaowRiEMCjj3/L+MtmMYjZ1AmgnzvJv/Ob/a55//d//vByNRZDutdTo0JFyWLiZPOgEc5gDrD1RqWk1wO6PzDvCsLRvFWCNEecATuEBlLFQSFg8ETTzyD5URTS8mMppVb5A+/t4E2CuF3eKdMGIef0h644lnQdDryZlqFINBxMZdOT+gQTELB4LqcMNBahXHWSQxowgz43gghBsJXMv2XYSE8MptlVg8FGR6inlSwAl6NQfe4OudWjakLzHABbuUYjkz7TVY97AyDwBtgkO/jj6mIPmXIgF36BYxrdqBPHQTW9IPGp4x1s01rNKRxAKx6amFAIU8KxmmczWTttWPmjbwW7TNjcObWN9z44O6paM5+3dd37MPvuZH5X5KA8RCY/m0ut1PLPeoKFGDWgq26rqccOePl5RAQVMjkTD5OXc2fOCgjFR4ovg/Vu/9Tv27W99W74XTDWBs7315lt269ZtQUA+/OAD29vdsdu3b9tP/9Tf1ebmD7/2NU0Jb712Xdu0w/09/b/4RP2+7e/tCFseCcUtFc9a7RSxBmA18J5QDauo2QCWFWEDECVQMNkm8LZlUDrxzgGWhZKeMzqFGxmwmCZ6EQUtghfQyUEPzgn8MAoSOHgBsxHTMprCgAUiId3nTg/uVNBmZkuWL2bksXNSgbvRtpnpvM3MYCmAVDQmuzU7PnK+VGzOsrmCgjMTVoYVTGUoZnl43eTJbcP4BeEamBcE1MODfV0bColMMimSPdBGKdjR7DvUlrYb4lkmXJDneZSSkzZlbiLFPaLAofiFvM9ECOlWcPtsK13j6ojFbrrjJsQEaKCTyEVDoH7v/fdlbvn6J15XAgarzfc6xaGuuBlMn1CvE2TA61WzT8JFCUvk51MghwFBWPALJKkzuVZzlk7YhTER+tnzp7ay8lzBnK0VzTzXQ40qcvpjNS5k2pFDxmuI+8sEFQgusFX5NFXwMPEqLu3uHAjayPaMoo8iltilODCGLRGUiQckH/hnStK5rONoaHIJ/JKATczqOl4R8bHXlpw+hOHS7LQKe7iGFB9Hx6htIQSSseEIInLXOnhwcWLUgIw5N36vYIzIANNkYVlCostl2Wr2VL9SwHA9eP7V6OAr1kZOmSYIWLSDDPpGxD63CZMOhxSxgHWEVQQwCENK33GsnGIsCROIMdNuCgC4giQ13qNMlccKlvy/k7l3yo0kFMdX6jsoMOdwbO4p4RHUVeHo4X0FMW44sm4bVS0GRkN9Foo5dXrjRCjoE1BoeVW69yc2PXAgfpYUH52KI1PlidE8Z47XYDMCN4eGXiqPkYjFigXzJpNW1xCRZ2OkvILMPkUH94NtCeNfNnCCtQTZTBIfHPSFBuP0cE8QOYYr0XDMoqGo7ErYBLKlAfIKv2rEJorhE5t/+McorWKi22iZN5q2VHHWSvPzViyVxNtkH84miWKy1jhVUQg/A0VYNqSREII0Ip2Jq3SMgMmwbflC1gIh4omD5LgzxX2Bn1CyeDzj7Gfw+wuy5Y0KrgVBnQHDYAQ0h1zgs0AoqoljR/VM0MKxlHm8ITs+QZZ73548fSG0AdeuUJjWtuH4xMG9aPLgSxWzOTVDMWJOp6v7xfabBo17TBNJ8SGhFyCp4me7+0hMJbLR8AhijXIuSmzk7XH+rTWx6BhKCTaVydjV6zfF86ER8XvDlghnLOyPWbvRtspx2ZLxuC0vLtjzJ0/sD7/6Fan5gkZAtAKYNobTGO4i9AFXSipp8GH8AQ1piF9wymgWQTnMLyxK1puB2/7egbVQLDV8vErKlzwejx49tkdPn5o/FrXs9JTlsNsoFAS3K03De4lo+86ze3QAZ2zTDg92BV0t5DJ2/twZmy5N6czQqMontTuQfDfF5cSLkk2JRCHSWcvk8lKuhbvoRUVvHsXamn39j79pO3sHFk8XrAESZg+Vza4aUeBSNGMrz5/Zg4cPNEQDgbS0uKSilgKazVxpuqQGjetF7Of72Uitra3axvqGYgeqhjSebHf4NSlUJ2Jp5CGGPyB18MsCCshmkiKWhpimiwEJnCC2A1AeyFm8bj6bU7wjxnNuGOIzXD+unEoEan9/V4UrxSxqfEDLyEnaZvCz4L1VT9UAkOcYfKhAp05AHKfVFi0DT1Fge9Q6eNHx+tQezvy5rBh77folu37tklVrJ3oGnQgdegxxiWNFInH59DHsZgPNc8cwGBoFcN1coahNCTmRXKg6B0g/KtchEGCOS8YGf/9gV8+pE+VzghOTxpbvR2ALlBmvDSqHRlsCSVjEBPyiGfFaNMVcU8fn8ohDzzKLJoiliXhj7BOk6Nt1UHNx4lr6+Qd7bNmxBhlJyAUFRoavxHoQSpwJiadJpdhZarA5o2alQVfTHnMiJNQ7oERo/GkQ1UvQ3NCUS+kQv7ecYJjxRNS8Ac6zyzWtNsIiPsvlaSrPasjJdf7ib/ym7ikDMQaOCBxFIgFxAhlwx6NxxSveN8qYXBOuA78+pmMxtBh76JLLdB2kHA2KjFwzMP8IdNNI54vtLJsxdBY4I5xzzptsdqjXaEuGrn6Hm87nj8TC1gNCbn1trlm0kGOBXfJssylDsISmD4QSeRgYMjF7ImJGPf+rv/7r5vmNX/lvRplUwqrHB7a7tWqDLpKS4DSZ7LUUCNhqIW7RaLkEUKs0BPVAYUeFfxXxAeA+GZsq4iUAvjguxUC4EshH03menFZUTFWqYDNRavQIVgGGlw6Th4xOFNlapvQiqX/Mi4AHMVDzwvYsxHaKhoQtApLOPsjzcSfXKpUYN811DSbJwqn4yQRacDq3fSAQSPlvvJIUVwg5aibOo54UKzHnDseQWGdFDh+IpO81L/JLmgh6nBGxx8nuy8Da59d0y8P7QWWM14EYPTa71SZIHkBwFZyBJ6RCfgcCB3TGM/RZt+Wx48OGba4f2MbGnm1vla3T9tnFC6/ZZz79o3Zm+YLuCcUihP9MNiH4SacHdreipBzyh80/CtnDe0/UGPBA8hQtzC/a2TM0Z1nL5gt6+B8/fGy//mtfsC996UsSUQH+QPBE6ef27ZtSanr8+JF9+OGHdvnKJfvn//xfKLH+6v/9f2nCcPvWa5IA31xbs53NTcm7U3Dtbm8rCCUiSQt4IlatOCWcCVyRQoVpPJMZhgNI+gIp5PywOZCKKNtLL6RMpoxuGkNwZeuIrDhsENb08FhYb8PHo0mjUGN7ykCBZl9TI/zyAiFJERPk2YQUpnKWysSt020oMLOtyOWStrw4b5lM0kI0Cl6PnVaObXd7Sw0hfDwKDAxawcwTfCZbIpGlm03BMfh8QDe87AIGAwlAEMRIVNqcYnI7NjGkcfISePs9FZFM4rT2Fm4dYR023CHHA2VVzrQ8xVQyoK0Sk2KKM0QbmMwD5ZKMbjGvgCW+EBBCf1BFx4WLl4XR/spXvqoC/dadOzYzOyuPOa4tzQvX2ZkuttRAUOhIVjkCTyumz4mSGURsnidJLReL4j5JwCSRUHI/d/G8VJHWN9ft6ZPHuuckKTZHbFhn4QxGIrpmQGxIukysEKshMRF0mSRSaDN4OdgvW7UGbyBoa+vbdlzGdLNkmUxB54BipQn/tIcwgvPxcsXYoXzdmKwDB4EDRLDEBwVfMHgUnS5bQr8+J6I6xULSisWc/g0NMNNdYDdAKlG9Y1NG8cs5w8wW4QY2oLwuzyciOYVM2gLA86Sg6IzieWZJYEATiWUkLadF77anTijGTacFFbShheBUDLBFCCrpEa8ZWrCJ4wveINNgkhlDK3nKtRqCHfFMwr1AZdPBY128dC/nkrZelfgqw2fn8Uj81T8aY/kF4ev2JWlOg8ZryBiWARiywlhlAHXT9tGp+fH9bLo5+6hJ8ro8EwFtpRhOOAVXh1t0jRsNvmvk3FcEMZ9Q2IYMDGo1DTwikOGnS+aJxeyoeioPPkZiKCUioBCMJMwXiFoilTPzBa3LnEwKXHh+OcI+BRKGxr1q0w529mVxAYwpGozo2UQSvXpyZMM+iqcio1mb4oPPOHIQyH53aCe1lkULJZs7f0meVHGKkFTC4hn8hxr24hUWJtsqMhjWZdNJy6WTznOR7aYKy7KVTw5sFBhaOo/ADMm7q+tMk0VBwTlLoeYqpAX5BdgN0+mA4iDDFd5zu1PV0CuqIUnaAA7UmqgvJi1bKFmnZ4LlfvDBPUm2gzoBZl/gmfP7bWtz03b2thSXMUWfyjsoGl5nLSS3R/x5VDxjmmneo6xOnKO58qOWp2zGBmzg2eQ5OwV4mSi+cs75M55TNmYIHeFPxrVbWj5ruVxBzyscuGQiZ72O2fbmtuLElUuX7Nq1q3b/7l372le/Yo1qVdLfV69esZnpkj24d8/u3v3oY2l4GhLQAAyd5O05GI7h0idqKBhGxuJJbc0wrAdmDvf66rVrgnFj3nvv3n2r1GoWy+a0wZoqTYuvVZqeVoPARxa0yY8yHrDZE9tYW3XmxtmMLS0uqADkWTg+LFu/M9B5o4jmPQWBQw3we+VajqxYmrEz5y9IRp9mkSYtXyrZ6stX9ntf/rI9ePBY20W2O8i3S8EZ8QOoE10H26Q4JOdSwPNckj+Y9jN8SSYS2oSw4SJuk1/Kx2VbWVmxzc0NFeTxREzeXzQQxHhnoTGGGLPpVv5CQAgvV4e2cnLjTilUUuN447KFYoMNxH+8SVhcWLDSVMnlp5OKDKvZVtaaTQ3kyJ/UhxIqqTJgCn4sgc/7AuWBzDsDVjjW5EU2+wxKqfWoZUFUYOAcCkb1vLSbDFQZ5DD8gh+PSvaOlUpFu3L1orWaDPBOFHspomdn5212bkGbs2oV8ZBN8b9OTtgQ9W3l+SvVsaBRyifHqnfcZ+8JcaCGJJ1U/uO/+fOdnS0pYFMr0Jxx3SawQ/j5bLHYxjEo43VBDgQjQe2YOZfEWJoPnh3u7cRzjKEZzRs59Ny5M7oWzmLIDUP5PMR2Bua727s6GwxM+BlOIAekCygkbAsaaoBQQiRXwkUElcNngp5BDoKvyNaOXAnvjPdFTue8ExM4P9wTbdH6boPHNQCtFIr6LJbE5y3kBptds2JxTp6LgUBU3L5f/8K/tfK4iYWOwuIkmYpZaXZKz1M0HLVsOqd8JMPzo0MNW6h1GChzLmmA8HeDM8nfIQgDT5/rTV3ebjZlrcKwDz7f2XNnFf84/9s7W+pNiKOoONM9MFhlSUDvkZTlTloWILVuzSogDcLUaFgWILzTUYxhaMMAhN4CiwKGRVIUBY3Ypb/qWbFQsn/1r/4X8/zuF/+H0aXzZ+1ob8vu/vB71jg9tICPaW3LGhBlPX7rjcDxIeMLH8EjnhkSmjHwu8iDt0gYKDPGLZNhupCwbCYueA1wRghyqJgwpWq0utbuAncA8x+RrwFCH3SdQXmXjT3ESNRjKM2kGPg4yXtZnw50EaPhiBoZJrMEGqZi3AhBKwYEtq512b6MTa+Z5LGCnHgTCHIEd4ANIQGk25VKVKPdELwRelA0HrRQlCSCRw2QAdecMdUHR++IeY5MrMSpXbrPhj583jCIhdDvCg55PKmhhBDvjEwplkhwQxIv0BvBmfgzr3lHASOHHx5UbH1tz169xAizbplUyT75iXfs5s1PiEDJL4rvpeUFy+aZlp3Y9u6GmoyQL2TxQErKmkwrwSyDBweSBoaeh5B1PX4we7v79sUv/ob96q/+miZuhVzRZmZm7fy5c3b9xhXLZlL2+MkjbVouXrpkv/ALv6Cg8m++8AXxyq5euWyJWMz2d3bs+PDQUvGEmjW8rLY3t2zYh+wftpPyqa65k4lFochB9IBnOcNUphpMiJj64sPj5Oz5ncCOapiabaS04RJ6fPIKI+Ay7S5Nz+p3DIqRWXdJjm2qKkuJRHCCKEw0hQr7LZWGfxGxwYgAAWa8Kb7ZzHRBkLYY8sIeyOx1TWzhR4Gjp5ggYdJIUAzLxyKT1rQM6Aay9BR/TAXFQYvGVJxO3OAJChSmFLATmftgJCyTaRQRwWKzjWXa64pkR07lrPDzULiCPwChlmQBJ4XXoyDA4wSvQpIWXwT/XeT2K4iFgIce2cLikmATf/Zn37X9wyM7f/Gipse8gBS1Ys74kwTJ6wE95f/5rG5alxRcAEUiGneKeDxNKJrwESKoCaIY9Nvs/JxNTRftuHJs2zuQiZ2qGsH0+OhQDSyxgOuxuLBox8dl/TyKI4jlbEWlSNdn0BGweq1pm5u77He0kWfKhvgLoiD8fVPNGcWeU2sVyXoAh+RQk1j5vsQcn5Epsys+wjJsB7JHgiMmobAYCXksC8w1m9XkleKYn4//EKaknDEade4OjRscIzaTqG6qpRkOLJuIW1jGnFggKEyId8aGG5EAig8gJBDEiRWTZonNlnbt3PtR3wJCCLgk5/y1TDAZBldM8UiQFBvizskomcm8a4rkewbBOgkJGWsDV2BRTKsRUpfmXt+R052PDV8qqMc+PFIwRHCpCe8KhUFQF/APUHtE7AO5f6d6OTEdJ95RFMLTotnk5wFLRDbfuT46dIMWbez/GK5hVs8gRgbXQ21W2dqMuj1rNxBOGcr/Lzsza75EzA5Oju2kdmp9z9B4jsLxpAWiNGcxK5YWbegJWbPNoM6p7aJyShFGCC9mchYaBezk4Ngqx6eargs2Cfyx27JOE0VFuFIjiQMNei0NVlo1tjhVXLLNH05YNF+y6TPnbG5pyTL5nIVorjxD29vZsqfPnkj+mZ8Hd3a6kLd8Ni3bBtJJswYke9P2j3bMQjSeYQcrGiNC3PDR3S+aMW02+8QCtmZwScJK9hTk8GMRomBAE+U6hGJWa/WsUmtbKJay/NSctmjrazv24NFj8VwY9jDoTCWSEilCcOCArU/YDRgQg8A0mIzXbjSVu4D2ELu06XQqMw7OCJpFm35urBMmEWRYPFmWmI676uT9UVXu6zmiOQNeCH+qOAX3OaPcnMqgaByx/f1jKRpTBNKYvXHnjt7nl3//921rY8MuX7qkQWEqkbAH9+9rEER8pThii8JQcGF2Ts05hfvGxqYEjeAm4mtGbmRIzNYG9b25uQX79Gc+o9zxtT/8D/b08VNL5fKyb6BIQPDitRs37M7rdzTAREYf02YU83gGicegJdhCED/JD9QANBWYaYd88G57ghrzWbGLQDof8+buYCgT6ctXr9vc4pKGClBCqS1++MGH9jv/7kuS+Qf2SfzR8yXhAzdsgQ/E4JcmxHkdRtW8AQumFmEVSAwHMoiUPYp3apKQYT84sEazpucUjpQTLnADDWqsvz54Br1Bw0vjy0aFop7imNflC5lxRDjIXNoyhBG5gH9VsOXlM3ZmaVm1CHGZjdvmzo6tb21p28fPvXDxvPLfvXsfKi/AtZ1IxlP8g7gBvcVmj1zFINGJn6H0WLNCfsquXL6uZwQYHzWIhJHEP/Nok7e5ua46Y3ZuWhSGg8M91cIMKmjOr169Lil9IPMvX66pUd/bwwDZJ2l+inC2a7w254lhv4uXxOeQFYo5UScYwLHpQ2mRZwQumFT8+gzcIoo75Beas+2tXcHPGdKiehmKY0fkaCgTXhjWVu578ddC1CwiRBI/lw2tE4g61HICT1MsB3gosWmAXoAgFUNEameoBcB34Wse7B/IBJ1m7uZrr+ns3L9/X56BDKfJY+FIUAIfbM+E5AA5QQ1dr7mNHfmzXnMetDqbwPNNZ4l8msrELJFGzRkzcE4HwmHTEtXCgxGRoq//8R8LlsgWFP4tfsSIt+WLWW3Kgfp7Bs5+gvoAyCtnltpezfeA4Sdq4FP6LNR8DHo5F/wittSrNeWUoDdgswxDztKMxqX6ub6+po02OSIJisozcjY30ZDqQhZccNbpGY7qZav2GxKBqqNI66VuZHDuROM4B3gSU6vPzpVUU4FUgJIRCsbUnP3CP/uvzfPbX/jF0dufftPKe1v2nf/4ddvbXjUPDVWrYW0e3kDEukMEMWLCpcPZadY61mt3LaKLCUHZmfxRNDN1pkgAW02Bgb8HzRkPOsEEDpb4GbGktmZUKGwKeCg94+ROwKaAArM+KQYI/IKxjSWZgY8gpoAnRkSqWny4seCHoEjO/M41Z84sGFilsNOphFOUYsrTZzqFWp/DLUtMpNu2Zoept/MjC4aBgwgFYr7g0ODHszVDVARsN5wYR1J3kvoTef0h/CDxz5yf2cdfJCuplwFT/vEPngAAIABJREFUcvwFEhwTWA4tzRoNB8pgIRpYL6v4nm1vHtrTp+v2/Pmm1asDu3Lljn327c/LB06QDLC8ywuWyyOPumcPH6PCuG0BTDzDGYti5M205AipfMwY4e8ltXVhi3b5yjVLpFL21T/4iv3yL/9vUowE807TduHCebtw/qymBQ8fPdAkEknbn/+n/1RB+0u/8zvCyp87c8YyqaRV8Hw4OhLkpJDNioOyv7dvrXrb/MOACh+nXgN3LCioDxBGmYt7OFN4qiFPT2PGhI7gFhD8UOIqwNPG6obiy3gwMUewoykozmxpXvDQZoPmrOkSvgQxnNobm03UyHpDd8/gFiJVjVQ6/y3xFszCfUNLJSKWy6YtGg6I38DEHxlwymWmRch0U4/I9BwFnhBeKvCYaB6qCgL4eBE4KQ7AupMY8Q0kcMsQWFvUoUtWxaJFE3E7rpzINJkiod11Xi3cP9k7eJ1BJAkOWAp8gXQ6ZyvPX7g1fq8jaANFIA8NDRH4c5KQEm6jqcTFBo3NKcnx8aNnmupn83k1nTyHk2DPe3RmoEFtm+A3CQqA3DtKaa22vffee/beD36gZ+/O7Vt2++ZrgkShEsZAhGeFM4qiJRwskgefhSEKstMQ0CmUmUvxOufPnZXdBgFNPnczM2pMgV3g0caUGNjw+vqmRF6Y/sNlhWPGtcA2QbLjBFwUszyOh0aw3ts/0HWXzQBJkY1VOqnCCXsFtmaIePDsuuasakE/2zXg2hDLw+YfQ0MpoBAMQM7fbWdH4sABE8GjBc4I8RHZ72jQZyGnnqBNDfxeNmba0EeYDDuPKqaRxCgVWKSrADBfZIDBuwIyZ0NBzCLRMcWDV8iQKyKBEYl++DC8bWqYwBfXm6bJNWCmQlDNIzLTAXc/eaYmJpsUApMBmYun4wZtXPQxEEOURA3aeEIueKJztNb7Eu9ZEEVXsDtYCjwt7itbPY+aHxQA+XkMpZzVgyNXM8DRvx0/W5PmDLsOzIbwKaNJCEfjli2VzBuL2UHlWFLswAj9eBOCyoim1DTlivPiBOI5wzbd+d1xfykeakZ7kQwlrN8GwtgWl4JwA0qDXDbotiwchG+DcmFdEEQEWprVpp2Uq7I3oemJT83Z3PmLtnD2nCXh0Bp+hmV79vyJvVh9KZgqCAB4R0ksSDwjSwEby6SUD+C/7Oxv2VF1X3lGfAc4cjKndSgSngU18E6GQ40aMY/mjEm+5OqbiHaVNRiBDzvyBu2k1rSTasvC8YwVp+et2R7Y46cvJGzEc5xGbjzh4jLKh4hTVCpHQjJwxsi5Uk7T8rCrVw+x/WILqlmla+rdYMHBtF3DzRlCYMOJE2hIxvMFh2rgTM+JpXAAyQ0oDBanZ4REYKOFSi0b9OHQb48fv7CnT57rPSLE8cbrd2Tk/tu//VuKI3du3bQ7t24LYfHo0UMJW9Ck8ByxwYXjNFUoapOD4iqWHDQPDC0KxWkrFKeEgNna2ZE4FjnwM29/VtLuv/d7v6/p/NUbr1lxbt72JTDUtddfv2N/6+/8HQlwHO5s2d2PPrLt7S01ruIKUuQXgMmXFEs3NtaFKME2IwZsjsk+fLhYTPkKNAYDcpo0nqbL167bzdt3BM0FEcBWHjGi73znO/Zqbd2+970fCuZGTuf6MjDjHohXI1sh17BRpLJBp9AGikiziow9cYCNCX8uOxahNEBOsJ1FHZeNGIMWNxhiuEKxT6Pmmo+IcoM4U4iaHZUlCIJACK+HaTGy+3xOciD3jtjO8A+o14VzF/Q7r725vW3be3v26PETW1tfV9P19mffVo32zW9+Q5tnBmmcJeIJsRSEB8bizpza1XMT82CGeAygL128KjgwiIujw2PlF7dRSeszYd/TatVkldJu1QR15F4xiLp27YbdvHnLpmfm1CyhFIxP7MHhsZp56g4UPTH+pulnc+aUI6EEYRvTFQwPZV1qBD4Dg1LyDts+4PSOhx8QqoXGYX0NPtmRUEBAbekOMoWskCu1es2JoAjij3AHio/Ol47mH9EmYqw4+56hagFiK9YrbIZQ+caAfHtzU9ccNAgNG/fwrbfe0r9ho0ZdR/POwIPPBWrq6dNnrtYPU/MHlbM4V5lUSpA/kCdw64H+4RsKn5DzL9sftolS6CYmBS2eCstmhucukchK6Ailc2xQ1td3beXFqoapDG6AhSagBmBnk4pZKBJQs1etVK3TaEsFm+tGc8bPh3/PmQVGyOeD78Vw1TXs1bHgiU/IGQZNjZOqhn+FfEFnET4Y9QsK5WwLaUYzKB77vFJSBkkQHzdn5N16s2o72ORYzyLxhAROPCP4hkkrl08EY2eoEY9H7Pr1K3bjtesSepG1k1ABDH7j9s5nP2ee//N//S9Gb33yDes2T+29v/hTW3v5xNpNxA1oZDzmCcDLYWsUMQ/k6mjaui3noxQRDn/oFI3GicIZQoNd7YrbpUQ8Jr+BpR15/Qo08MxIqH1Jdbs1K5NRNWBeREEcz0CiCPjHkJgoCpw2vRIiHTOS2zRnHC4pgKlgdHwumeRJpaqjQouCVfCfIBLojk+loloKM2ObACUHiuGm9eQN07WhB4lfzB/N/CGEQTzanEFi9CLfjKu7JDnH021BHD0GVc5hWt22jC+XpMZfgu7AsRi6xkzcD4oVvNLYmlGUhS0WSZgHH5qjmhQcHz58ZS+eb1mhsGCfeutdW1w4r4kNCQJ1PMiIWzvrmjBtbq2bZ+ixQqpoxeyUJuUESwiijqiKSk3elpbOyMQRDxcgG//6f/8/7MGDh5ri4Y9x7tw5O3duWdtQxBzYkhAwf/bnfk48nW/80R/Zs2fPbG5mRmtmBB7YnrH2zuPjEE9oio5xKGbMlbJbN4tEGQzq4aGBlscU3hhAiKplbSnhn2FFQDCYmEaTYClQ2AQipMKWjIQAFpyEG/SHJWjCRELbEgxkRR7ujflHNMxwIseePOJDsK0bimMYgmPI/WO/5h1oOgIevXpSFhQpiW+X36dEi1ANWGJNYCS9ykSbaQl+GVVthSbYfuRkRVJvoWzl4DUopbLyhwRO8AQiAwzw4OjQNne2FWyA0DDtAd4Iz4svNmacLQx/SQ6zM3O2s72naRENGcEbSwKgBfEkmPWck9mtVvXMUfBAUqVApznb2tyxbSSOUeYKBtS8kKgJ9jQjztjY+VJNl0pqNAl83D+S7vvvv68Gjfd06+Zrtjg/L0PQ0+qpTfEzomEp8/EZKL4lZOIfT3XrdU0RSY6V4xNdu3Nnzo43qz4lLyZ5TPeYJvK+ebaAch4dYRMxsCPkjfdQHUUwJiOeEcqO7V5PQwcCMtNcZKmFqx+OFBglAdzvSVBmbp5NckKxAsNLFcLYRVC4eydmwE65DIEWmk4arxMksMvH2qKVj08FL6VJPHP2ok1NzYzN5SsGSpLmDFgjBGuGDsApCfJAHKWsGHBwX2KUGhsUvjAkRx1N3jEeB689rcjkluaFyaW2u1IW81o2nRLMot/hnJ1qkk+DRrKWfQfEaHiQQjtQfEX1/xKkkbG545aJ/zhGMGhgNjYb5T5okOT1WxA4cbMpToAKJQZOUqxyZt5qzMaxmaSsnCCBGcefZPOk5uxjiWOHNpg0Z85ioqdtm5AGXqw0/OaBJ8bz72MrFLdoJmPDYNCqLZT+WjaQ/L5Ppr2xVM7iqYKGjF5/VB5oSKSz1QRxwDXd2FyzjdU18w09lowlVBBx3aXMCMeuUbNup2GREIk5KKUwtnY8u4MONgFI4LcMIENh8ayduXLDSvNzGkpW6zUZlq9trcv6g3vP/ZqdmbZRv2unx0cyuV+YK1kmkRDpff9w21bWngnCQ/7jrPE790NGtWMoKvcNKCMbATgOPFdAlNjeIsjU6TS01fIFQwaXu1JvC9YYTeYsky9Z5bRpH917ZGurm8qDyXhScZkBIhw7zk67jbEuXEV8+DIaCoFcIXcBb+R9uQGTK961kRk3Z+Q8wf39DEcYWjiY24SjDR2AOkACLGN9TuL0lWvXbfnMWVesBtkmO58qYvbdu4/s/t37qhvu3L5jly9eUCP0pS/9Ozs5KqtRunHtmngviPYAuYcXyJmm8cTuBZ5vDU/RTbc1o7GhOQHej78aTS5xAply/J8uX70mHhbNEJ/n5p3XLTddskfPntvL1Vd29uxZ++mf/ikZX9PU3rt3z1ZfvVIh7vyVPPo3QJl4rx99+KEd7O870RzUc4tFxVWG1Ujko87I9djdP7DtnT2bXVi0azduiGqys7eva0LeYfANyuUrf/AfBCVcWlrWM0wxSQznOWXqL7/CsQgX14OYir8Zg1pqJ2IC958tNXGSPMKQ7uIlZ29D7GYwyRaQhoWcDXwVtVtilQQYBIdLKj+xhQUCh0CIjIAZCIcjgn7mMlm9HrmI7yPHzM3M6j1xrndQYmy1beXlKzVny2eW7e23P6PX/ta3/kRwfex12KARJxhksSVicAZyhTzKz6dBk3BGf6iBXS5bAG/i6A4NuOktFcbkZJoMZNlPTo5Uc0TCNI/YLAzEPVxYWLSLFy9bYWpamzKEKh7cf6SFw40br+ln//mf/4UdVyofC1E4rm5PTQANC/QJagZeCy4T/rM07IK6UTfjUeilmetKfG1l5YVEO+bm5sV5pFbFuL7ZcZ5nfEYHaUSrwMVyGk0NTNstwaPZ+tAU0nxyFuHKM5ilgXny6LH8vCbm4VwTmuabN29KHIyaDZgpsZ/8w/lZXV0VF45BXDKF96BTvZRtT7GosyCayhiuSeOveMVQESh8310P8hZxMBDy2nSpqE15Lsf9hzLQst3dY3ku7u0d6pkgRqDzAD0ihUhbLKSajbNQqwDXD8gnlDPM8ESNaKmkM8GwB1qGU/JMaJMvpNPAKUozECGe1U8q8p/ls8JRpOFETIbmDNoG+SubSQudkk7ELQA6zoaykKIuRCWT5qzvN4kZ1aFv9diy0Sw3tMGEa877f/vtT9uP/djnVVtr8OqB25e2fs8jCK3nl3/pH4/m50oW8g5t49VTe/XsoZ2iHiVlLL+gX4NRwIY+gkvECVD0gTO05C+jpOmIPB+vyLk43Bwm1Bw2iiIU59SxssLD6T0U0tpPCknRmLCxVNCOYzCGz5Dcx40ZxRCTL7c986iZgQeQiMVVALCJ4O/hpEnWE8L2yKlEAk/ioNKgUYTx5xRWBDamYxDx2Dyx+ldCwdwYoYhuU8pRrXbNeqOOmrNAmGRvFowGzB9yZFOU/hy3jJZw/EVRA8WCK6lezV0fvpxiEVtINwV3hq3wFhwxX0r9zlVH28FEDJGCmDUbA9vZPraV51v24N4L63Z9trRwwc6fvybxFKYn4ujZSBKtKy+e29rGunUaI5ubKtjrt15X0KCJ4vAy5effM2mDIHzz5m1788237PDgyH73d/8/Se5OAhdF7NxcyfL5jJQG19bXtJr/1Kc/pYS98vy5uAkU7Bxaiq/DvT1BdFLxuCAT3Cs2n3zWSvnEdnZ39IDSMPLwkrQl2TqEYHusaXY4EtAmg22ZeBOQUhHBQP48BMfBKWegcgnuGJNYCK71al2T5FDIwcqAe9CcIaXsPJ6YmGOUCjw1oEEADTkPO403q+cwQjABtpyQWRmSd+ykfKitB6RughyBVkWuyLAQbF3A5B6Lr9MfqDlhasgDn0mltZ2RJD2eMfG4ppbAW5DU5c8hlyPHz+ZsbXNDXllA8yQNi7pPJmuzJZfIuJ5ARUhweLAAb3CWETQidTVnXFcaDoI2uHyaCOR6aW4QxmCiODVdst2dPfmVMWyAb8Z0js8F1IUgxfPM54NwS1HE53BeJkzKWvLMe/Tokc71maUleYYRtOEMnDl7Tuph9SZqjjEJwWiiJZnagYpBTemBF+3tqghncocnDRhx3gNnkGkt2G2ksZkY4sUFtJX/3ts/VCDnWUASWNyAesNqDTc1Y7uNbDpcHKaRPKtAeLj3bG45z8gEi2M3gofUUGPGeYQQj/lzjvueRPaXmBZUQ8f7gwsg+4L9A20gVlbWJAwPqTkWTWl4wt/HSfoRNvZuUMT5VsGbA8bSldAMZ50hBAXwOILo+rCNZUuq2BVg8rpjz58/lyfLtDh+CNdEpVQHBj4x5r7w90Brub6Ck409oBCNoZDJwbtDLMbjfPNIZDxW8A8Vo6SkByqTwRUFGmJKDqaNR1/YG5AwBxAuNjVALxlcOM819qDMoJCkp1D5q60ZcZjzO2nO+G8H/Waz7aSZGV5pUCfD6p7iPnlCQMyxciLDOZozbyhsXTxk3CJJv3dAJ3j9limULD81b/0hsIeIlIAJ95i8TyM/HcDfcVOmsKcnFfFvchmUE0PiyKjB/f+peq/mOvM7z+93cg7AQc4ACZAAc2d1q9NoZ6SRdnbKo9mt9V57r+bGV34J+wLW9l7YVVtrl2tdY+9qypJmRmpJ3dJ0S02ySTabJEBkgMg5nJyP6/P9n9OyWQVRRCOc8zz/5xe/4fTYysWs4kI04peIFt5mGFjXKxQeAakXe/wRG7t2w4avzEilETuFHPYbnJFK0bZ2tuzo6EBbzomxEXEQ85dnktDv78lYJOiXtP7RyYGdXBw6jzEpe7mhgGvO3BajA13jGQQJEYvGVaiRzygGGKiEMID2E+O8VsMYHYuZps/iyYyFo2nb2Tu2J09f2NHhiURQtC1smZUlrMTPoHin+PIKQcAgAI6v87BraWtGnpKHXRvt4vidjsvdyXkUViAiKFJphMg9HjZuHZETEqXz7hHkFCTHzOyschA1A88+RXGr5dfztbG+oQ0Mw0Ni4enxkf3iF/8oeNK9u3dt5upVxRJ8HBEY4uwz7ACq1BFgYhDq1N3wLGooRjCoyPT0Kn9A5D89OdMzwvYMtdjFpUUhfW7cumXBeNzmF5fs5fKyECgf/8nH9t3vflccPIQ0aM5QaqOB53699vrrdmPuhpSLQZ8gWkH9wlCP+ohmlOEcOQthCegiO/v7tri8opqJhm1lfcPWNjYVs2/dvi24O/y4T3/zW0HBP/zwI8Xp+/fvq5BWTio6rjAxhPhNrub/q3FBHEH8nHPFKO6HU/5tWTKdUjMJZA2rGeIdTR9NhdRaKxU1RWwYnAhWXebWCIwQl/labFrYoPG8Mwim6GfzenYCrCzbloAfFI/UWabUxAku1+pCIxRKRYla3Lp1UwOpJ08e61zzetzvbAuDhBhwkfvcYMkNb6tqRMj55AM4mqAtELKjYWP73JFS5+hhB3R2fqw4PzY6rFEBwySglfDxZmauSwSMfPPNNy/s668ZEPTaD3/4I8Fhf/bTn9vnv/9Cv58zyR/geJw9GjNyBzUDZ1BGx7lLbbl4tqmZpf4XQRSlpcbs6ddPhfa4efOmXb8+q5rlPHupTbw8TsvYEPlVw5GruXfUH1wffh7Xi4ZhWJQGB0WVsJrXp9wPYoU/nGfOPbUEtQi59tatW2reGXa758fV5Z2BM5xZqD6UvtTX1CA0muQq1f9szqQO7YSC4Ml2BDU05MMPs8k2zCf/NDaYWIKUinUhGyoVkBzAnVGXdZtcchZxRBSUVEwbQSCTEleLJ7X15wxy3vgbtA0ccWodILY84/KX9LrrxPV2yxrHK25V65aUzQA+stR/QeXD/YN9CaxBRYI6ADSUWE1zxu/H/7EMVxgLg9y5tRgWpLpkYQXvLJlI6wwydMPy6+r0pP2Lv/yR/fDPv28jo6NCAlG7USvg6cxZ8vyv/+F/aPk8TfM2q3Z2uGObqy/t8oyVIGqEQZMCvS9sZVA4FrKengElq1IerL0jmwIJUuPRll4m8PLLgEg4tS+80yis4wq+dMDO98Qn3DkFZ29PxkEW2xNWGh0KTG13Ai7JA9Mh6fN1wFxI0oLveJGhR5I7oolqR8XPTV5rVsKgl2mqkkLVSXwHwK2GNXXlAQUGwkMKlIdJEAeApi5fvLDL3Lkk131BmjOvNme+UGdzBryxPekV8dkR6h2+AwgnKpFtnka7OeO9sPoVmRbZaTyB2BoyQZMCoWzUVCzxfhBIwE+j0fBb9qJq+3vntrq8azs7Z4aSdTTSZR4Pk6uwJotMBmiKga8xtcIzBC7FX/83f62i+lef/MoeP36sg+oaGIxs+/XwYzbN9O3Ro8f2/PlzbW2cYZ/P+nozNj09JRgWB53CFaEJvOeA86EERwEoc+YAXLmSoFyguNgYwUVjQhj2BwRz3NvD7PrCSarWHHmTItmp47WLV9bG4LE7xR4y5xKA8Wr6Jh+JCjyGlmC2TB/AfqNihcgF62QEZ4D0sN2l4WCqDMSNxMcHhTsNLfBbCkz4iSq+Q35LxmngUdFkutm0YuFSWw84IkCSKIgpSDvJoCPXSoKioWGaRVEJdAZuJNfabaJoTihi/br/QCAooMV9SqdVDCAI8mp7Syt9NrNsnLRp8PmV5BBqAdrI+yS58v/ZEDoiuFdNoVOs8mkCShJgW8nEzJkm8lyU7er0tI0Mj2ijxD3l+y4uLwRBkJphN1so8NPOLoDGnrODRC/nSUqRzZamwUyXCOK9vRmLg0lvNW13b8+uXJ224dFhiQIBNZBRd7Wm983XcD4I1ns7O5pyM7Fj28q9YmpLQmfDQVNAYQNHhEKJBNzdjV8PBO0tGaij3sjn4omUhj95DG/rxBzkb8v6Wgomnnu+jvdMc0mThRG6NinyU3FTUwY6NLqYFKMqBhEZFLO/bUgN7p1CQXy+wyN79mzenr9YtnrNa329w5JzLxaqKi7jcaTuUfBiQOB8ZyCIDw8PCIIIjIaJo+SLw84Q2ykhoiYZU7KkCKSwQkJ54cULQVQH+notnUoqVgArTsaiih0kD6C4NH0U2k5cw/FxObc8q3D52KDxnJOsSEY0rNpMtjmzjjfrMPx8OLEHs6DHpw8k5dmSkpRp/jjXTGCBtBDPtDUHYqMtGIgEFDnYCzjYphcSjZK/gwizPRfCwHVoKqoZ6jCEo0HjPXDY+e8UdeSWhsdrVeD1cBKiQYnp5JE7xmR3YMSGx66aN4Dgj1fNmS8QkdEwyZnioqBNacMuc1knK57qksAkhQz82aPDfbc5C/ulakwDhR8fG4ncRcmqZa6t3yavXFNzFuvqsYtcXttoVBoHh4c0lFhaWbKFxRcStRrsy0ilsVEtWzgAsTwieP/J8aGdnh5ao1URdAdYmYN0OxErcfAkW+82mCAg5EEVwS7Ep2cLKXiKCX4PfCuaUWDc0BTI6dFEl9Wbflta2bSnz+adsm0di4agri+xXEUZEv4+55+JhUkm7TZn8Iq4n6iGIsdOvuJ8uead8tFBHIUsESKmJTVkzp3Lw8BXGcZxruCh05dhHRLTsODa9TnFDXFLCwxZ+L66NglHR2eChRNfeW75m9f6+KuHKjCvXplSg0AsQWZcOVYNR1O5twHsrViwQRXQHmceWyqrOeGKMgAjN+I3ygYImOPY+Lg2bMibE4sn8Q9rme0dHWrgxbD3+vXr2qKwieFnomC7u7unTQN54OOPP7b33vuu3s/S0rIKWJQ4eXa0WZuesbkbNyXDzb1k67+1gyrsmtATcIK/egwiZtcmr1yxe6+9pucU6CWv9cP3P7Q//+EPlA/gED969EjxmjMyNTmlAhyRDzaKxG3yEcgLmV9j6F0Cbhv7Vs1VuRml7WpFjdn4xLgdHOzpHjJoo/FjkElzxr3m3zwzwMJohGh8l5eXdA14jmnsJTgSCNjpyam+njxJk9gRyOI1ok9wenFpF7msYhC5hqaGDRxwUPInEDc8p2hAnFS725h1YLMOHeVsQGi+GQoOCMXQ1LVCNEfiawzu2iqD8LJQaqaZuXVz7lsxC+I/W89bt+9I3ZpN5uf/9Hs1Z4iE/OVf/pWNj03YT/7uJ/Z//5f/qvPNa3aS62X9TcPX19/jqByhoAZ+oFto1Pic45AGhVbiNTPo5B4yHLh9+7bsjAaHh6UEDMedJhsUCTnZidvgT1rS/UbEgmYb9ALCM0PDA/p9qCdSyzEYcbZYZSeuEo2pKeR+obbJubh3764aLZ4zmnDuGbUF702S77WihOfgkfI5NtsMOPl53Eu2nFLAbatLs5n6Yz3vanbivFTS8crLIxSIgAzQTmrehHhYxK0ckEN4ixenqkuwtOnt7xGcX9N5NsIehmZR5Q3OMvcMxUTeP+eY7+eMku+EeNG22Am2aNjIa220LBHFTscNhKhr+G/Omy+r90Vuo18ZGxnRxuwSjvPpiepfzmIeH7YQqBPsSS6tVkHnIqHnm/d5dnZsN25es3/9r//afvijP5cwCDU6sEeWCeFQzAYHh83zm1/+L6189lyCILuvVu1gZ8MqxbxgCkjNenxB80EiLgAH89ng4IiFAmFNYrjYeLwAG5QqYtuwE7WnShk1IGArSHFCOufn+VQUkzRd8+IMnUlYTJpk7okQBpyDdnMjCI8mIe5DmzHgN9WKoCbOcNLX3jDFVfxrcOrIDurM2QKQfF1zVmlvsrw6TMCiOkIBMtz1w2sKCaOPSTUYUpqzUq1gngAcBq95kNP3I6lPgvdKBlSTXqk2Oihjx3jzW3NW8SgcFp+/ucFS1sFCu73i5X2x9VPB0ha58sN5QyEGqwFv2OpVrxULLTs/LdnS4pa9XNiwowMHQQXKNToyYaOj42rSgJsCqSNZxYIR+8t//hdq3H72s5/Zl19+qaREEtImoy3BjPgHK3SCNDA1pl40aBzgsbEhkawJkjRRTmXIQQ1pnoAEnB4fi9gOvDERjQpigtAD9wNhEKSYe/A78Zq92tqy/b193QcSJ7LvPPQ8bCR0AovgPFGKKF4jm1YHq+OmUSgTkHlg2JgRaAO+oM4h0yYgKRx2lOkQDCDpEtTgb/EsyvYAA9sg9zsg+WZ+/0WWJqmmLR6y5wG/R5uzSJgJEBP8ooj8V6cmNEkmwbBBJoCh/kPjQsEHqVdS817w984okyCmANaGpzno42XbEwSLh4aS4wBwyUjENjY3pBiGeINw8cDsakAtnezf5/ytAAAgAElEQVQw5F2CJspOBB/eS2eLh2IUwQKIg6CS8bgCFrBWkhlCKTSTw8MjduPGDU2PGGaAhYcES+PDAMM1kgihFCW4QyFCIQRMmSKK7R/TO8Q/HDyoailkYrsc7251bU2iIxSnCAMlUmDsB75tzngWKIRJ+JiwsnmhmEdMhQ0AiX58YkyDAM4Fr21tfV3NPfcRGA9fB/8CBS0gjpCLabrZmDZaHqth/eFjCOAEB4BFAlfgPfA+ec1M1PqRxe7pEoZe2wklDteceZoOEhWLh80XQIGxZfFE2DI9acFGAqGAlBsXF1dl5JvLVSyZ6BV+vlJy3AwaumgM/hAbdDxfYtaVTtrY+LAaxFyWa5vVBFgiCzL/rCve8Tw48Z4+bRIxYQX7j0oor8spvfpscKBfUuckDhQdgQOyPWMDIp6rNhxcBzh1Ht1TCjVitBNSAlLe0uZfkDJyAQJHeKXJlgRxnYaDNaIyKrNmimY2q3ltubjvxC0nMQ+/Fqg7NgBO3ONbVUbx0dpwdU2xXcMhkn571uXUKvFFa6pB43chrkJRyX8jdgEtRnmVzwQiQW01kZy4QK2wWldzNjZxzRKpfglblSomZU0EqSj6MbtnkMa9rDZrGjglog4OBRoA+4zTkyPzstWMUnwUJbPNlJXzJrGlMn6VUbt9903rH5uyVihsxxjJ7u9rEInfGc/L1g5bnzX9DAY+PvSQvU2LhvCADMpjjS3dycmBRJEoRIgZpBVXSNBkIP3v5P/JcxQ9FKLcRxKr+FtV5zPHhpHnk8ENQlx1BL78IQuEE5YrVO3Z80V7sbDkaAzwPbEYQAAFdT0gmw24t0ArW+JZwCsh7shwtlBSLkN4Q7xFthXcYwYKTOiBnwqiimppXVNH15w5I3umHKjOiRqBJ2QwJPGLyakpuzp9zfoHhtS8scGC7+XMX1GzZEjWUqyjMCUGMi1fXlwStwWkBtsIiiog5QjW8Bp4rbwuVD6rhbx8yYjL2UsHG+8ILUTCUeUlIF3ESeIVA0zMcLe2tjRg6unrswrPEogdckggqEGz47VktPXnvZE/F+Zf6rX/6Z993956623FXfIftyccDVkOKkm9aqOjYzYxOSWLB7hlbPoXFhe1OdvdPxDM75tnzxXDR8bGdJ14NhlIzkzP2Dtvv2NvvP66CtSNjU1bWFiwxcVFxQgGXOQotu3kUr7GwdQddA1eGH+IiZg98z54zvf2ec+vVOtAZSAfgC6gRqKplEx6GwZPcQ/tFDQMAhz8fPzSaCSkINg2tEahmsaAeowzy9eRUyYnJgXzolta2dgU54/GXv6n3V0aLDLQY2BHc4b4h4a6FQx+nf+UONzNps4FH5wB8i8iTn29iGOUbHtrT7QCagYKdXmjoUyYu7SDwz1LpRJ288acoI00bgw5uTfXZ+e0pdrdPbDHT56KEzY0PKaGmzPyySe/sr//h39QTsGLzZkgo0bKNXGK2rxflA557wxBaSihhvC1fL5jQr2+vqHtJ3luenrGfvD9H9jN23fldbd/cGLPnj0XvYT3T2PG6+I6co0wpqYZYyCLYA73CjQVn6OecgNxTOPhz0bUdFFfk+dOjo/1NSh0c29578RcDZuBBLaccnOhlLV88cyqNbcV5hmEx0yDyaKGOCAYrerhzqCtLVLTRrhxbUGMoC5Mc4ZXI8PVaCQpH0d4wQxTiUtwztjYwgdnUIC6NrWnxP2gJ+HBynCnbenAWQRlQjPGPSB38doyPQxYU44HCpdelCfyYtOCoJNCeHkG3CCo7Pxd6SKpiTFKp9kmJ/T1ZCwWCQsdxmCdRUShVLBKq2bwF+pNs2Ke7Rw1BJZdjmPHAHZicsT+1b/6K/vhD79vQ8ND+pmXl3kpO1KzQlHxLC9+0oKo/OLrr+zF00d2eXpofo9zwyZZhxDuiKXs/BLvL6+NjQJXilsdsiibMzU+yLYzZSsIy4uccK0KYZ1ymM2EEzKQuS6pIwBHi2YG6CSqQ85hHKwnBaIrFOCdkV6RaHVFOoWHxDJQH6pWlejBu6vj9TjlRmA2kPWYFAr3roICDpmbEsDLckTWPxbnJDPnFYYSoCvUmVAi/ct7yxbgrRTN/E1tz1q+pho0L75iQRQZO6qNbmnmBEFc8ylRE5bRCIO0oY98Da8P5Sb+pgjlcALvISkKDqLmrCW+EwbhbB+DQXyywubxIBsfscWFV/bbzx7Y0sszq5SbmpxPTV61azNz4rnQGDNJEek1ELC52TkF4t/85lPxyhwUrl+eVAwf8H0CV/3++x9ou/PrX/3afvPpb+z46FjX7MrUhN27d8cGB/s1nUKunffGlJ9ia3nppVR/ejPd9tqd2zbU3287r7ZscWFe3AWm/pmupA2wmbCWvVxYEMTSBStndCy53YoztnUeIQgXOEUnkgIFoIpmrZchrcN7xB+JxEtQ8KmgokGCbwQMBgUuNmdwP5iGOANW4FluSi9vkfY0het1cnaiwAnB0zkhIAfekMgNNhOVMl5fIbt3+6aCbUUTV54B7qOTEea1SI42kZIJtVbqjYZ4P65Jx5cOKBLE16K2GlxDzjvPwMjYqMjhq2urtr6xqfdPwpZAhcQl8lbI5TXB7usBR+/VVBGuGnLPBMfD40PJ6YO5ZpJLoQS5lYku15nmBPgIjd57772nYMx9PT45stOzExVffI+4RxqIVLXRw6uQoMuGhetL80dwZxrMhJJGh8aCxpWp4MvFJWG/e/p6te2h0aQh5DUI1hJPaBt0dnKmZh01S64FsCBHUM7Y2DgyxsM6Jxh3UmBgTsoEcHJyUsXnq60dEfvLJXgRvD+KhpAFwwgh0GBAuGbz0FJzxhaxYxJJS8DPhvxOIQw/hjPi4kfVCrmiPJaAfNFchSJwzrwWi4ekNsU2jUTABuDVqz17ubBqR4dshRPm9YStXHLXq96qWCQelLIYWyU4Yig3jY0NtxWuKJDa3ilRfh8KXhisZnVvgAYTzKdnZpQ0N9Y3FXfhRWUvLtR8TYyN2fTkpLYZyHjjOSZVTAj9Uq2Et+tgmxT54oZpk+9iFEnLWYMgRBdQ7OJzkKZ5DzTC4gxR7CKyQBDnuSIXtL1oXLzGdN2JgwCJdDLKTsGRz7ktmYt1iHuoMZPfjAMgtE0EHHxRgiK8bGCZrjHj//N5NsncZ5R8ULIDyQAfGGj6efbCipWqZfqGbHR8xgYGJ63exPoCPjPbNb84Irv7u0JYJNJx+VjSqMejSZ0vhkDAGpmMItoSi4W0QSch46/D2SgX2VBhlRGyqekblugZsFYwbNlCwY5PT3Q9gaExmJDYVqVor9ZX7fTkUCIjMZQQo0GLRwLyU4SDdnK8r6090t48A0BtgRLp/gm27zgqsmjhPrCpBF7YgjvorA8QleJaMYRqeoAL+qyG/6YnIPjl2XneHn/9zBaX1qRgyzVmmMpGkPzOuaHBb7Ywky2rWEWpMRFL6L8BIWRgykZEw7N2c8Zr4jwpl7KRZTBVr2jjDIqFbaMGoxQ9bLNB2rD9D0Vt4spVe+21N2zyylVtNjEjRh6eRoU6Qpvv41PFWorvyckJnRXQIEjLU1gi9kEM4WdT9DM04GtkSuvxWDGXNWzJGRgyxONZYvARieFPRpXihFfYShMziJ+cMZABF2eOUwQtA7nVbtQ2pXAIWgHkhfNa5H7T6NA/Ly4tyzf0T773z6QCx4afbRJNXjwVs4v8ua4XDZEfixdr2sDQsDjSf7h/337/5X1bXWNQt2sHR8fKZdidMExl8DaA2MXMNcVRilNiGdsoBn8PH35ly0tL+jcNOzkXjyqGimwWO/Lp1FVsbUBD8LXAKPmazVcb2n6x9WRARrH/+huvSWBKfnqnJ2rSaJqEhEB5s9Job4BobE4lDuJgkw7qxkYGKKwbvkY1RGSL+OYbb9rrr7+u5+WrJ1+rMaXGYCBMDqTxoNHieaAuIPc4mX68d4G9ul27uIUMDr+F4xc1vGAbiicZNY1g8U1XZ9B0sL3iTOO/yYZpcmLcejKOI07jz1kbGh7RM3Z2Dm/ZqQb3EVtGx3T/GWg/e/5CtQrbRDhgoEJYDLDBZTBAk4nYBOcUHqrj3bkhNDnR1T4hFexArWlsUSt+99137faduxaOJm1lbdPu338gXiObXXGS2xx06gnyN88i/H8k8Gk4j44OFXu43jSADC8RyGHQIoXzVlP1FfeB68sQkDoIuwoNL6NOip7XCorm9PzYTk53RT9xw6GQGmknfAZEEUqIQwepbkGHAWg8eRCFdMWouvjTIKGowbGkkfJsgE08wk0VDWLwH3T1i0M2JdLUOQkN/YmD3HXqExos7rurR3L6nQxpOsgPXiP5nSEKZ0XCMeRGIZJ8liEGiN/q1xCXIQo1I88kOgGomVPjcm+go9CcgeIDZUAvBNqp7qkjuW4BbBy8QatVm3ZwcKjcOjTEMKhs/QMZwRo//vgDibURd+EZEoPZnI2NjJvn4cO/a5ULOdtcXbLVl8/t/Hhf/i1MbPnhqCoGIgm7yJasVCFRDAtvSSNBYkYxDBw53SAPDgefNR6S6Y26ABfCwBNU5fkj3xPXzEiG3mea1jNVjUfilko6HDTTIIoibh68LuA3QBi5gExNgbegFKVio10o0KFHAyELceiAOwJPVJNHUeHESWSmC9yyA2ujsGj7qdEAiegsFUe4F8AaczIMbXrqFoz4zB/2WsvbUHNGk9b04HvmGkwnq+8qCzaCTWS+RIZ2EEcOrvu97nMEQ8FNaFpRLqNQoW5qczG8iFP4mXoickIDGzKfh9eYtnRqwDbXD+2zT7+0b77espNj9/DMXrtu167dlOoLMEcI4hQ/IZnn+dSAgWPe3t7R4XSu8n0OVlB1xNM//dM/09QHSMQvf/mJgiGvlQISzwyCCAGAlTQbLR7W87MT++rhfQUgpvY352YlSLC/s2Mbq6uaZjJx7e/L2JWJUW3XPv/8c/HaSA4U8QQXXhM/W9OvdvFGIGfDR/BkY8f0guuFYhuFGetKbV19mBy64lviD4WiAhBT9VA4Kj6BEwWpSlqVppXfw32noZEZcfsaSaGpLQjC9rLVZJ2Nnw/TYaAfIbt7+4bUingouT5MSOGHdeCiDDGYaKEmCc+JZkcKSk3ne6Ig0g50ZDSSTUcEhyYIrPTB0ZEaDoIpSZ9kAoSHgosigQIELzreO00XwheaJAdDls1l9UwS1AQjrOHtcayGnWeD5gMIBM/H7OysJsNMoVi9E8QJnsJdU4QgdlKpCLrD8wzPgeDLto7vpxHlWSOYiXjLphRzyERMhG4myRQckO/xL3LToooI2SQeIKooqtGcdae7NLA42IOnQGLGf2dEpHDOHpPYpeVlbeFocOHMMUxYXlm1vX0gPE4p7Pj4TNt/fK48fkoxnj32/V4lNGCRzvfMr205TSzJHPNsN9iBs8omAH8pNhycNycWE46Ck8c+hO8LywtRqofwB89ztrG+Y2ur25bN4v8FN5INnlmhnNeQB1IzgkbI7zLcoAlz3DsGAJxlExwNERy2XFmajGJBz/jo6IhdvXZNxSaN++nRicRwKLRIEoN9/XZlclKiBwgzAWtkm4W4jbOccn5ibG6YOKuoacPPeP3a6mqQgZUIEO8/ioOw8aAg60yng2xw/UHFGCd7z7VycVviRs7FW7xakcJpqNowlI5sP9NbCSK1n3eaMVF/+R+a6fZ031lmuZ8nvoKas7aHmh9hn6CKfQyP8aIEtYBqYx4Fwu5+Gx69YsOj0xYIJS1XrCuf+YOYhrYEvWV7FoiwVSJPsTFjq9ktiKO7XmVBnRnYFAtAhAp6tislxEIwkk5bIt5tsUTGgoku8+hns6VDKbhuoShG5U6wiSZnfXXJ9ne3rZA9kzR/Mhq0ZCxoPrycLk7s4vxYypAkdAo6t9Xk2rLRdZsp8pR4PkJXhNocaraYFKsN83kQ0sKSATsccrDXqg2PVBv52Ns/tkePv7H1jS01SxRrDHbwMQOarvumeJC1eh07kKAk9mn8iQ/VUlnNGZtbCiLHh3MDScx7Zf/RcMbbbPxAo7hNdUWwRmIzSo14mMHNCwYjdn3upr333Q9s6uq0GjOeU1RlOz6FIEHwZqJAwh/r5s1b+nm/+MdfqgkBWkgM4fzCn2FoBbpCQmPAa0HcqBCLa8hL4URzRlMC70tb3gZDR8R38Nf0q8nCE+rJ4ye6RvBEGEYgcz80OirBIxpQ4IW8XnzSpmeuWUqiVE0V8339g/bGW+/oc6AheF383Hg6bpeFC6uh/CkLC/iAICW6bO/w0P7w5Zf22e/+ScgARDIi0ajgnleuXtXvnZiclPQ39wEaAzA0+E6gIcitX3zxhX318KGgazRb8Ho5TzzDkhwXR9TlCHIHEUK5BrQE8MKzE1tdXbHL3IVgjX/xz39k3/venygec59BWrxcfCmOlGu+fJa/LEh0ip9BXkIpUFA4kEvtbYoaNHh0sZgbyLZaavyADxJnaM62dne1bcZHi6IfgREaTt4f5wlYI/mHn02cFtc74Ff+I1c4+F5RrwM4IkMLtoz6O8ugEpQYOaRP8De2/M+fP9PmCW4RfnlTUxO6VzQg1BMMEtjy0OhhfEztwJCS/M9mlU0NuRu0A3mERo2mFaghf4jfbNn4vTSlu3u7ii1Iyzt4bUn5nvdGneC2gEnJ209dmZYNyBe//9I+++y3trjwUmrj1EcaBDQQ6Gt7nPXjXYuyalT2HRh5M+TjPFOXOMn+lM49tR9NNM8mMGU+B7+fgR8bKD4PT5D7AGqDa7q4PG/nl4d2cXmmZ5/ajearM2znejEsl0UQarOoG5u7H4jYkOPdz8VEOurMoJmzN+A8tuziPCuRL7ZOQ4PDOvd43MHfxbzaQUHhcaGm6bjKnGVnJRB2AlXArkNBxUfqbp0Phtx+pwjvqAtNi8Zjlk6mbGRwULBGngHqR/EFqS8DiLY5NBY1E7ZRDOUZSIFYgaZDXGHhxIzLF/FbDF/JCDkYDQiubV10j1gibJOTI/b9H3zP3n7nTdW+Wg6hWtteaM1cuWaef/fv/vtWLBI0D4pRp4d2drQnWCNviKlViC1Zyy8vs0qtZd2ZHsf1YQ3KzaghsZ2zy6wLglzQcqlm9SpmozQVwPcIcn+ENTKBZUfQwowV2BCGlfWGSMYUmt+SS9tSrTRaTJoxuWTKK1llAiOEvkrFWlIhakg5KhoMq/PtqDG6qT9Y97aEc62ugEMXhf0pggL8fxITMARt7cCGVh35MJe/tGIFfwWvDOZQa2x46zKjpmFDbp8GU8qNiEe0MYk0ZxgF+vh8W65Z3DPUXTRFcBLTvB/NeqRCiZy+mwbLNc2Lbwlyz+3PMdJtwUVJWW9mxM7Pivbk0YI9fbJsmxvn5mn57crUjI2NXrWAP2bJeJfWo9RCFExIm3LYgGVwyDo4ewLyBFOinl4VucjFUmhCpAaf3pHkRaWGrRn1EU0GmwI8NMCcHx7s2Ref/05BGCPXwf4+TRVyFxciarPlZEuAkMbctavW3ZW0Lz7/XLALgioPDE2/C+Z53SOKDimxqahJKJBwL5HppzFnjU5TxqSYq8iEk2kqydD5N7mJehB/MbyAmE5AomXrKjxxUwUGxQT/PZGEmAv80anW0QCyYUAAwJpMNeqWiFFEV/S5udlp83mbKn5Jdkx04UIVi2UZXoK5RwmR19OB+9H4cL5UnEdReGwqSHG+4WgBv+W9h2Vw3StTVmCEnBmUxXi9cM1o0Pg3cBWKMgoq+calgU2wfcYXyW2IOsFHiXlnV5tkt0nzaSrHNaVRZCNJsIEHRdOoESjPBnBkY+KNoA6qmZE2bptkD5G1oKaNaRST2Y5ZtfN8i8mQk+0sG0mgGsC74G/wtTR3bCZIBpjK4ofXm3FTXdQrSaJMTZnSQgrnzDFNBO7J1JHiA3U1lKwWXi462f5oQuImFEpA3SKYdwre6HzheE9M4zD3pMAiyfI6SY7wV7TVCmLODEfR8WMkwe3B18U9j5EICoGoKwXVmEVjQJqApTiD073dY3v5ctV2d04k/R0KMqkMWraYs0qTJjckKBiyvDw/wMM5C3B64CC5rTkFIlNHszKc2RKE4aiNjALRG29P8l/Z4f6hoGiFHNeMTWTMhvoHJFhDb0QzRtbj5wT9bmtLw1erlKxUyqtwdfZ/wNAw63SwF6aATmnWJ9EccdLqQD2csSxFLMqJGGI7sSa1WYqdJEz5nvH99FgqeJ1dBB2Vgzm6YYMg6LIRcSJOzsvN+RfyR40YPjZtDhMxQpAZeIRt+X2edZRt2Y7SlJmXDNNwvJhSyZLpHhsYnrS+gXGLJhCmaVih3LAoqsGxqIYgewd7itdA2IGnwGMbGxmTfDsvkUSua9lyxG4nZ9+yepVNdsX8XoxQ+63lDVso2WWRZNq82IQwlCmUNJRMd6V1zmhyDvd37PBg2472tuSfFgv5LA1k1tOU/H0+i4gQ4gp9zpic69YCGs1zSCEKqR2V24qKEYoXzrca6CJNt2vOrEUO5B6GtEEG2mi+kFXrHltdf2UPH31te3uHbrMAnC4YspGhQUsiSV4pi1NBc8aQMIQkP5NluGKCl7b0bwo3NvDEYueB5awaaM6IYZwZ0CggUfgbgQwK2kQqLS7o6emFnZyeWzActRs379ibb71tA4PD4lsxUIJ/hUgGzyLiSjtb20LCsC26e++ersPPf/ZzKQyj3sgmj7PMYBHel9Ap1aorNOt1y6TT8hzMXV646XidwgmeakIDI+IsMZF/00QwfCIf/uH3f9AwExsZYNxs+4ZGRqTsxtaM33WZy0toZnh0TJAmah+UqVGjw1CbeINQEfeJJgwfu8vCpTa3FNqiCsQTirfPX7ywrx49tqfPnokTzPDt2vVZ++DDD2zuxg2LJ1NqqmjM2BqurqyqiQAFAU+JZ+Wzzz6zh/cfKH+yeaDBIY5QqNLUMPCA38t/ZziIWBKwSQpuzhRVGs3Zzt62tpT/9t/+d/Zn3/9TQcCJnxsba5JXB80gmG3LqZZ2Nrg0INQaNE0UojSCiCcIbgo6gxrIA7wubFNTKPZlhGpYgJNXLtvwiOObcc7Z+lGPANHk37JlYeh4eKj7S61A7nMWKGwjgE5iIeDR8BFxC/6t4eVlVrw3NmFsstiUwWGC64VYCxuk3p5uwSw1TDCEL8qyTUGaH+oIqnpwmzsKgfye777/XeUrONg0/R0+PQ0a95bGkvdIHqZRJp/x/nkvMgevIWICFzkjWCLPPrBOmlY2d3v7J/a3/9d/EQIKeyKeW9REadCIy1xrGs0bt+bEiWewt7S8KHVINsjO2olr7tNmj1oAFADiMcQY6vue3ozODjxbnjdidyqZtOnpqzY7N6v7PL/wzC5zp5bLXepZI+aQS8iBgomqxHXK47xGKSIyRM4XtH3iWmpbm0joXDBgpFaCDpXPlxST0A6AljI5MSU7HMFaz0+FNiFX87p49lkmMewU1F42Wc6+gKEQ/HEGRaJqyY/YLYmcMjEK3R7FZeqQ3kzGYuGI4hcDLjjvrPsZwmGNw/PCMIdNKqrSLFQ0xm3bYAGnD4Q85gkidMiGMqXtWTbnkIV4mg6N9Ntrr9229z/4js3OzmhYR91KnwQdjDQ5OzNnnve+O9eSCWY6bv5W3WpMdlERC2PoHDevP2TlOl4lAWH0+RwFsVaRZCzwohj21staK/5RorQqQ2CeVYpjumKmsTKcZH1KAq9hDlvXhSCwh/34Q6VdsGEKh5Cs16PihfU1HTaQRbYwkObxTqhB+EZpkUlPvS68aDREc+ZwvTx4Wqc2OfRunSo5dXCgEJrlo8hkGB4ISQdvIechxI1DJKLerMrrLBQNStq91qpaw1OV4RxFgA/uGbwzih7km5nc+r1Wt1pbat8Z2Wpr2N6qObEx15zJL6hNw+tAeMSdQxXEg3KaU6JELrmF55wnbF0UAY2A7e+e2fzzNVuY37CLMzxq+i3TNWSxKPyzSZscv6JJ0fHhkQpLCi8OJUEDkjIJx5FXxxSEmCDRoPEw7YoYGlSRT7HM7YYIyc8olosqptLdKfFm4Ml88/RrFZk00SjZxCNhJXa2ZyjasBVA4ntybFhqcgRaHjYeLooyGiOmRnxOHB8miPK4SQovzqpcTu7wIGoVcWp42EmkFPoEXgIEsBQSINsaHuhwLK5Clq0ZktZMROQ/IsNwfl7FqhJHISD2CY9MAc85q9fKFsRsvNVuzuJsCSiMGjY5DnSUIrNioyMjCix4btGkJZNdktZle4nJKQ8015kzwqaEgCHoLKI1gmhGVfhwX0j68jPp7hYfiLU6E8D9vT0VrqMjY1IpK+RyUpYTZ6ethNQ30O/U9oAnoYCIKABFdDCoRuoARUgzFfgU4AiVSFTAYyKJ0zjCw6Bp4NqoABUPCB83x6vjtTGxheRKAgbOSLNLMOLc8D4JvjTqNP4kcF7X9u6OzS8saNI7NzencwXcU7yRZErqXTSbEMYJ8nDc+JvkRPMG74ypHyqFKH3iocbvYsLMOdjYZPoPnCUlSf293X3ZJgSZhEn0hU01harHLi5yaphJqsQImkuCvXgKXTRM8EWYJrrfAawiEsT7pmyNZsVCYZ/F4vAtac5oaMPaipCYWOjgozM/vyxzX24HKkzEziJQsDKKmiauXl9Pj+DIxriqWbdwyC9eJlBaZHGD+KKFEMFxwwKSNgTinn6UK5t6j5eSEXYmtlw/ih+KLyaggoJLrQ9bDhAIATV+/K5GDS6ak7/n/jkFRrcxkLExTQ6zTinMOtEjzoOg4UpGLgfQkvE7GaKBXuDnAd9lcCYvt46kelt+n6afYZGklNuy+4hgqDnjdXAB+TyCEXCUGaS0+WVq1gSdcwJOvC4JThgTUQSegNaRUBmeAWsrWgk4aLLLevqGLdU1aNF4xsp1OAweKWpF4nE7OT+zo9NjDeGy+XPLFRGbSNjY2ITEdxhcAHXq+NMxZKHIYcpbLjWskEfqHx+tuPmCcVhdc90AACAASURBVOvqH7L+sQkLRWMqNFGdA51JAcbWWA1eMW/npwe2vjxv+zubFvQ2lIexW6A5KxcurSsdk/AQxQubVdRkaahpdri2vKaO5QXTdgpqeXeK6M6mtNOc+c2LMFcgpC2yxxeyfLFiL14u28OvntjJyVkb8ue1ITiLkllPaHJ+sL9rzXpZNir4sclbDZVUYijoiwiDQKbYzr5G5wiKAMgGeVg6CDzxrlItSGCE10fOpYnR0AIRp2xeSJ0bN29rQ8BAYGV1XY2tIILpbsX4k8NDea8xucZ/887tu8rVv/rVr2x+fkFqiOQxeCGQ+IECEo+4D+QxbUqAD3paMopmUECBOjo6qpjHZJyv43piV6KCPxSy9fVNe/bsG4knjU9MqCFgWAH8kOEeTQ2FJzZBDLHrLbPNV1viJI1PXpGPE+8VESq+XnB7FFUDPlk/MEAmXjMQ4nUjJAOndHl1VYq3bJCmr12zN958y9597z0NuKSS7XGy8V8/fiJ+Ofmb7SEDV97zbz/9TH5WHf4VJsI8r9RI2iilQeKk9TlyLwbDFPj4bQLBRC0Z7vnGq3U1SX/zN39jH3z0vopdZNq/efZU/53hPM8Em4JGDR5kUGcTLjnxgu/lNbElwZB7afGlagyuNc0+jcj16zPKezQyy+sbKozhFHN/aKyx8aF+mZqaUqyiQSQ+szFkeEVDTT7hfQG/ZiMnu6RKVfdSlkst03tnc+Zes1+v6+aNG2qckE1/+PCBkBxoGoyOjTqkE7UHQhw0r+eXgv+yOZP/mHlsbW1dtdHb33lHWy/OEZsqXqdiYpHXQj0blVgIOf3B/QcalnchMNYWrpAKKyJ9eNQF4aOlNJi8fv2a9Q8O2ebmjv3n//y3MiDnZzCc5Exy5slPUBX6ents9sas+Mc7u9t2cnJkh0dOGIY8xZCVOkgNeCj8rfIv8XVkeFDbPa7dwf6ea+ryeT0PQCSvXbum/gBjemJlp3HtDPyB6nJteMa57tQmvGcGHLxehgxcdzZiIOIk7Q8MkvtUxualaoVCWdeYOoytGWeATTjqn2xyyc8MuMVDbsHTjyiPuhjjand5QqrqhhbkrEigawli3bF0aTdnDGH4fpZODBxFTWLrImUqt8Qh39LYU7OgaA6clwGRs46BJwcaKmaBsEfq7nxrLJaySDhmuSzxLSsUBGIg7773ls3OzbRVmqldqSlDGvYxTJuenDHP+ERPi0I5HQtbPBK0rjiEX9ZxESWTYqVmlbpZWAEHA0hIkzlNZIHKaT9ULxmKuFxoTUsq+BhAnstq/RsIEZBccwbMCHgj8qgUyiUSuIeiIWTRYFQPFh/6HnEefIJGceFYY0q6mGko698CU9+y1ZiO4M9Rq1oUYQu2ZzRnUUd0ROlOWxLI8YKzAftwDws+WEy2An7IpPxOoA/wI1AsQ2mxIVPicDRgwQgyzA2rNSpWa5baWzOaM7flYlKrggaYIwbcvoZ5IcW3CaHuoetI7FOYc2iYSDtY3v/XsFXS++K9gYetq7AK+EJa+4LijIRRZkurQVtf3bPHX83b+uq+OGnJRJ8N9I7Zndtv2OTEVdt+tWPPn73QNaYBg6PDH4L07373T2rQSEA0aBTBTHV4OHm4mCbyN6RUBAiAr8iLBPEMpHRRGcOIMBS0i/NTCX1cmRi3u7dvSTXu1fqaPX38SEmQYjGdTlg8TJLHewUyLFYGFGlsIyIKZsDgCM5shJgGCe6IPSzEa4psNq/1inyB9P1SJnOeJZp6tlUoMVNGYhvPGhQQmcLBXTg8OVaQFoSn5dEUDH4SvLShoVHx9ZRYtCEoiatTKWet1SxbVxpFNG4i/B8CUFYbDoIWAejw8ESKQ0zTutM92hzTnAnf7nHE/UaT4qQk9TIiklTzZBrsUXOGhL4w3hg29/U5DpnXZ6srKxpEDA8Na8MM54zpDdM2mg4S08zsNfnykNxpdsWYa0BGxfuoqgDBFImkxvPABIgEwB+k/HnmxocddJlALnN2bS0YcLS0TSHqoF7GJJtpGIqPwBSYlEv9sNGQVDOyxJwl3jeqSQiDPJ9/IXXIN998Q7+TybZgPEzpS2UV3AwABDktOcK4kwqO2fDoiCZlTH4J0J0NDo8VjefxCfy6pKC8wBpJojRn/lCYlZlrzlQcMeUr2+nJuabTmvK3J3vEGMQgCPwSCkC2mI1kMmUhX1gTePhCbLTZliUSiNUwFXTDIJ4j4gk/+/mzBVtZ3jAWDJDje/sHBXM7ubjUho/NL8IFFN9AdGn0iadsVZoNjDrLgtABnXV0VeCjEcv0dlu0zaW4uMgaAkwMbljb16ugCGhy3LbdiQnxQYwFjkqxjoxxVb9LsVPKqHABsBOpKyZ1PCC5NhRtgjcCowPKBra/La7Q8Z8UhxYYudejmAw5GhGSP6oy0sARw5hgMbVEBhoek1NeZVwIrJEmTKp6as4YSDl1Xnil4qNJxKDh+I40hWok4QgTPzvxGyXMhtAN8Jw4szTGiVSPxZN9Fkv2WMMCVm8FLAq0OBKVPPXpxZm4hnwPGwYKjL7+AXFl2QaxOdPArC0S466Rz4p5BLBals/WrVxqWSiatpEr0zZ146YgtVIMPIHIXrfunm4bm5ywUu7SItGQVQqX9uLpV/by+SPzNCo21N9tsYjfirkLq1XylkknxHuRCXDd2cIUCpeagHfiCOezwyNhYs29JP+6jQHS8GlrGoJHCFfhGRZWg3Z2kbdn8y/t66ffGOdICnj+gM1enzEGtuSc48MDOxNXptne6AItRa/ZKSt7W8C2wtrkc1+UO5XnuDfAhwLK8a45I24z8HJFm/NaTDpoaQ3qQVOboKkrM5ZMd6kp23y1rW0oTTJbNmC7e2wbXm1qIMs24dq16zpPDx48lAjG9NVpbQTghzLpBrJKMUhjxx/yCfYV+eylvXw5r8IKpWJ+FoO/tdU18WxoLvVMR9xGEkNeLGRGhp2NCcU3gyq2J2yXgbQTXyamrlqqq9tebe/Y02cv7N3vfmB3776uxhheLNs2BofkJJkRwD8OkSfgJZ2ooQNWR3NGnKAojMSidvXqtN197Z7MuRmO8UwS3ymaGVYsLS4rZlOoswlioE18Z9u3vLQsuBcNzoMHD/SeyRecYSCRXC+e1ZXlFVtYeKnrBGyS7RuQ7/mFF3ZwtK+64N/8m//Wbt2+Je7g118/sS/v/0Fbl845NDiNDWDtSdUJ5HmeWxqqazNXdZZprh/cv2+LiwtSB5YIFtueuTnlDPzkllbXLBAGAjbZ9uU6Ug6hlpucmFAjyPskHm1swr3Nq4F1tavz2yN+MCwA6unUaB1ShkaLTQZbIa4BTT7eXnhz0szDX9zcWNcCQGI8CCfhZYoS4OmZHR2dqAkl3/XJQNpBLslDg8OD4rB1+GWIV/AnnytpE8TzybVg+PPFF5+rqcOIms0UDYR85go51R/EIwYz/f29UhJmSIGYyZf3H2rgyzJjcHBIFgrIxtOcgSrh2cz0OO4gPmDkeGCL1MPwBtlWAyXuaBK82tywldUVxXquLVBOtvM0IMAxEXsjX8H7Hhsd1TWh+cAWQ2iHJoPpLV0b6iAWHdQFDL55NkQtCbEYQLDkRHmfPMWzxdKF88h9ZIMkGpTPCXLwPWOj44JSwmff2FxTjeSWRyhpe7RA4Hnmg5rKKTVm9d55fglWvG/6iG9tggrQL3KO/ypYeFDnBioBQ0FqDgb6DFPog3RuyKvtph8xGeI6HGvyAXoXqWRC5uXhGOJZCI1AhYE3DsIIhEPNbtyYtfff/47duXdTRtrkYke5audwhoz+sE2MTJrnzt25FtMwX6tukYDH+rrTNjo0oCkLF+88W7Czy7wFwjHr6Rt0hPBSURsQ/HTqtZL8n/BAoRDomFDSs1Ig0XWzKpdyGjA0cMgerxzugQHk29K1QArhnFFESmYe0RAvFz6ggwtsjGk+CYOVuPxXikVBaBAnoSAA7gjEhqIbqAVJg4veIQPykPJgsDIFipW9BJOK4AZTLBQH2bJ5nUyzSNamlSP+FBjehcJ+M1/TGi04S2WrN1F+BP+PdDCm2yhXVsVB86HsF/KaL+ysACC4SoWMul5UCtfR0zDJ90xrZjzcHPndEeIFyDSv15mQUixw0mgugTDGY2lLxjJ2eHBhjx6+sPnn61YuMJHvtcnx6/buOx/a1OSMLS+u2q9/9Rs9ALOzczJzJLkg5fvJJ5+IW8amqjN1Yqrz5ptvadLVUfjjawmmFGf4yjDNyeYvpeREAwNkkQ0TcKl333nLfvj9P7Ox4SHbWFu1L3//ha2uLAuGCqyK7pKAzXXuGMAy0aBApygCQgHcDpIr5sqxWELvmc2NI5eiDuc2dK45c4UeTRoPAOeWqWQCcmc0ZmMTEzKD5awtrazY/sGhGhSmvbVSzY4Okc/NSbkNci9GiPxOikm4JqgzXp4fWa2at0wGrHPIKigV5YDyouwU01anuysjQiur6UgEgjFNFZNj95pIHEytLrLnMg+GHM/5yl6eW6vuDNgJyAwu5Dfj9WoKOjgwpHO8urqqoURXsktBjcQB9I97gkoRhOm3vvOWra6vayKpSXoIKJ5T3XOQo6aFImElXAja3D+eL/hWqDRx5gZ6ejXdVNNbZvPGJNzBJglQvBaKC4YtQGFJhJgu82/UsIgRTB8Z4nDO4GPy+0is65vrdu36dXvzrTd13sV5aBHcwir4aL6B5ZE4gZU4FXU4WjFt+zinCwvz2i4CceT+8zOYWLtgjkSuiVPGJJ7nDuJ+U1Lw8PfhozIxxn+GaRa+S+W2ymXcKReqyQo7D5224AKQay++eGyOykU9/5FI0DKZlKW74Q5iRo95tBOpodhlIDI/v6iNKtvO8clpa/oCtrN/pDPIewN2wqaCZCfZ+1rZ4rGwtRpMfeFv1NWcsUFjCIB5aSLJdsZveYnjNGg5NfFha+QEcRD7oAgGvkOj5VNzRvyS+mMdWHhJptqKn2yhEPuookTqeBtOxt+p7BGjUPTifpH8+dm8eH1eyl/8fjdo4Odwhkl8qGcBbZQYCQ0wTR8NnMeRtx2JvyH+D1LyNGc0ZvCJ1bR5nDovzYC2Mvib8bUoeaKi1Wp9C52jOfMYDSpfC3enLpRDw5xyoMfrkB/p7kFLpPskhtHw4FUZ4eGQZDfiIRRDXGNdvzry8YgJoeoIbxphKmeODSSJAoShEVuzZiNol+cVOzstWjTRbVNzN+3KzdsWjgOdy6nI5jVj8D4+Pi41xq5M2rytqj17/KU9uv87a1YLNjbcZ92pqFXLeWvWStadYjBJXvQpznLNgNpDwndeZ04MBKgxDRr3m4k0RaLb8nqtp2/UzAuMERIBvo4hGGt2cHRi3zxfsJdLSyo+eEZ7utJ2dWrSutNJq5TyUtqlmeJsEtvZlBJriI1Cy8oAl41hyCl84kHaVttkKEkRSAzhenq8/Ha44ky2axqSwDEDyqitZ4CBatxS6Yy+D74ZH/KiGxjW16tYXF+3g+1tbe3IRWy8KLDgZLENh6NKw05hzgaIiT75nhhITGRLxLkl9j1/8UyxB08nfBWJiTRnxBltkCVA5kS6KPoQkpDfYCKhCTqNHlAzYLVcc4ZyyOGHIlFbXFm1tY1X9lc//pd26849ScM/ePBIsEck0dmuCc3TbGiDBt92eWVFAkrEb4YKwMEHh4Yl/nEDr6vZWW354RMzWOL3w19igHp0eKTCGJEvzgIDQAp/tmbwdEEnsKWiOaPGYhvFhh2YPI0H8ZrGDNETfDbhIdOgMQigOavUytowffDBBzY5NSG15qffPNWWCTQD15zGKhHD2LpmKF46/r5DYrGBGhkZ0n1DrfT+l1/a+gZCNB5tjRCaoRHjHu3s7drG1pYaWJR+Of/UkwwQ+cN7ZjgDN557S3NIcc994TzSwDFoJicSLzgHzmcK8+a8M9wuldS8w8VjG4SPGteO94+N0CHQtfOLtvUe9iyOpsAgknwHQieV6haVgAEjMEkaO/IG+Yr66eatG24j6/Xa+emlbe/sSxqf+8ZrJaeDYCK2yiA6iUEyVIeC/ga+BwQeNAANIveF3MKGhVyeiHP/+9WgcS6B6K6tranu7oikgLbozqTFI6emxreOZ4rmqePLih8fQihcZ3ic4+OjQqwxHGVzLm46Nj8pDMbToh71dHc7fjHDNDPpGIBYAQJIY0MeJifL15hBuDfgRMiot87OlY9FBQjjcwvqztGNQAV1d/Uo5pPPoCxwL1kQUFfk8gyS3CCU5gtRNkQ1urtpgrHuAU56pjMl+yGaMzQr2gsfBlzUmXiS0eixcaUmZzCVjMcF7SZW0CQSsaRHJb9iYqDbyILowVDaSev71JjJIoFFRQSbLd47fHOsGqAtMECL2Vtvv2EfffSB9fdnrFCCX+jsbXivEk/04rkWt5HBUfN88NEHrQjwsFbdWrWyRQIYYXbLFJpAeZEt2Mr6K6la9Q8NO/hSOCQPiEw6ZeVSTnwcvJ/YnNCls0kBEoFIxMrait48BR0QB4Iw3Uu52rCcfJYcpIzCJxxw3ik0MIL7QabEibsrJS8gmjOmwB2SO1wfSTPTcfP/MbZEvQsSIpAeSeW3zaEhpUuprakJO4Zv2Sw4dKYo3Dh4SQhuuKaQaS68G34/U/RIjNfOz2XTLqacVdWMFZ3fQ5WJOs1eWd27Dz+0eEjNGYWUM6h2ao5UJx2xC5KpMyzGe6LtcdZWKxNXA04bUstMnWlueQFNVDKZcLPl7LV8tmaLCxu2/PKVXZ5XzeeJ22DfhL315ns2e/22Hewd29///B/s/OxCwerDDz9U4GWKBlac5ozg3REIoXh47bXX7O2332436Q35nv3kv/6dMM5s32auTWurycoc3xOaY4pHYFIoNf6z731kM1emrFzI2/rqirxhdne2LH+ZFdF85xUO8y1hqSkYuc4UnRR2JCamJEyBwXXTaDGBcWo2zoi8Watow8A54QFh0yK5bRXgTlaa6StiBsNj4zY6Me5kiZeW7OTs1DLdGRvsH7BKsWxrqxu2u3ukQiYcAgIZVtDtwSsrhmoQwZINSt5SyZBFI147O92z3Z0NOz8/sHQXQhJwlrrUHLCejoTjlkrhaZI2w3sN6AaNRyqhqRiFAcUKZ4szXCsXjd0O95kmiOBB8iUA0aDyfoAdSv4XbzY8ncDPV1BHdTKw3T0Ze/vdtyXRDDGZzRmiJAQ8t/lok2LVdNS0fcJqoW+gTxtS4Cdso7tQmERmVjKyYLjd9pnpD40mCSrZlRYem6KBggAFMRIGMrVAP9jykezhJMory++z/YMDNVVTQDTmrguCIOnlFiTkoKZWjj+HGSj81TO9f54KfMQ6MB3O7On5qTgEFAMkBX43zy98L5IfWzNJ8PJsRSLW8iOnj7UHjUpEZ4rEgbcI/AqSBwmTxoy4I9Nfid0wwau2IVxebbgEdy4XVMQPDvWL5Msgp+O1Q3HBtVtcfGkvXiwInkmTPTp+xcwfsa29Y/Hh+AO/DnVTkAFslYrFrBRNeZYYfHlaFDZABjn3bMJ8UpRj2l6pVdSQ0XCCUyewC47I5qSI2ToGmzwLQJiIZa7Jk9gRsvrEzXJbEETKfGzFKmqGmCJKTh1IZxRzYyAppqaZCTXPLgUdU12afWAiEgOp1xQLtBVjywocFv4ZJqxBN3ijCXebM5o3pJaJZ0XzgFSoN7QdlsIgSqtI+bdFf/hZ3A82uGwZQGCw3WBjSxJvNflwzRloA9kd0DeK19yUZ2dXZtBS3QMWjCSt5QPiF7QGRsSFvDOK9pglE1EVHKh+UtDx7FBsuYbdK560FCOl94SiGK87aPlcw06P85bo6rPpW3ds/Np18wb47zTzJHUKLJ+Ko1z2QjYdhPPFZ1/Z/S8+tXLuzMaGe62vJ2XG4K9etnQiIjN33gVnju2dU4bNO7EsbSyD+qBgcRPnmhoFiYI0vZbqHjRfIKZCQzAQn9+yhZLMjJ88faZ4gRgSm4vRkWELBbwWDbO9Yytb1nPJuybfAmGVOibwYNAo2tS6jSaNGcgTYrDYqnBbONNq6FFaxLcTTqFrvqWWizdRDHPjjEW1afFKTddB/8JqdoAD8jXidO3u2vbqqp0e7KupYooPB4y8gI0FqAGhToSycGbc5BLg7hr8wCOLx1Vo4SF5cLivZxOhC0TO2DTh80SypgiVh6PsI6qKvcQv8gwFHM8Amwz4ZjTEFJ4RNkCDw0IIHZ2ei/P6o7/4FzY+OWXrm9v2T5//Xp5N41NT2nTwrHI+KKqBZCKQBbpDG62RYXmZEWMRIGGoRTPCddjZ3VFcYoPG1gshpPPTC21SQJvQkAD1Q2p9CSn9YlHCNsRT8j2vn60T30uDxmZpe2tLEDuuFQU/Mv3wnrd3tuzFi+fK9xTB8O2Ie8RJmgAaLCfnHlUhPTo8ZpcXRctlHeSWZ5bmgNdODcfQaGN91Z48fiQ+FCgOngkeKK452w2sUo7PzmxgeFjwTe4n74GmiuvO73JCVFF5faHsyzXj/WgDU6uq0aIxoo7gmVBsAnJ/eurk4SVSRHwNa2BybeaahlAoIH799dfyfgMmzu8ZGACO7DZibIJB29CQkQsZusDtpgY5PTsVLQcOE9dqdva6RDQo/M5OLm1ra99WVW/sulIQCxqEnOCd41HZReMPP5nnqO5Eybzw8C9VW5McGeTRsMqyJxCSnx85GLQMAwSoCgf7B4oVNNCq5TXIROil0uZXpzUoomFna8nm7MnXT4QMgWc3MDigwSE5jusACoamhnqLmCMeXH+/lQolDYmpbbgG+HwSMxmARmIJ1R5CDQGDbnpUG1CHKu+bV6Ij1HPAxDkXNDAoOdOcFQslDYgZItDwspnkTDN0oNknR9GQDgy6e9OdgTMJ9HHbzs5OxdmDaqGFiZOWUPPGQKtchZt3KWQMZ4pViaxtIi7XsQEH+km948XHMRbXUAT0FtedQRnNGTmPmoDmjI2woyIxJCauxS0RT1swEBG8HPjp7Tu39IH69+mZs5dwsHzyFpSlgGwEhgdHaM6+10I5L+BpWr1cMH+rYV3JhA45U/ezi5ytbm5bNJ60a7NzTnUqGLCPPnzf5q5PWxh33lbNjg527cnjB7a88lL8makrY5bLndvzF99oxcibwreJJgjds2rdrFxrWKUGXAT1RQwt+duJe8jniol7KCjJTDC8+AHRzTuSO8qGfD3cBQdt5OaKJK4pbse+tN2Uydwa5a+WHRzCcwLbygPLloqNHvCYkLp+IDpam0Yo0uMqDOmIlVxCfADRBJpTtGIpa6Vyrv1B8qQLb5on6DFfImjeCN/nVzGliaJUGxEjcStSpyBDInES1g7K41RlmCjR9MIz6PijgQ+mgK2W2cawJeu2Vt1vJ0c529k6saODnGXPkc0O29WpWbt3920djiePntruzr4S19tvv2X37t1TQicYkxAWl5jw11TsElwIzsirQ9DlOvziF5/Yf/qP/5s4VXOzs/bGG6/ruuzu79jOzpadn52KR0HhNzY0aLdvzdnU+Jg4CqdHR7a7vWXbW68EdU3HE7axtqbigvva4WEhxACvRspe7UKaiTDNFpsz4XGh5DO19jnPnU7QliITKlC+gKbIEKrT3V1Wb7Us09tngyPDgpMsrSzbwdGhmzD29NH32s4WsBeCBVs4OFTI6EcE7SNQdXclLBLmHiGnj+9eXc3Z0eG2YKf1JtM4zrivjTFmvd1lg4NjNjI8LuUuNjnfYOqdy8rrgiYexSGaF4RTGpWSeVsoHbkJNO+HpE3g4D3Lb6ptu8BzwkerrnJLxHwagHA0bDOzM5rSEyg1TY8k2kIPHTsLp5xGAUvBgfBBV3dKEAikdg/29y3OFpmpUVuFkTOB2iUqVfxsHxLIQWBRFyJrUxyBIyfwUqjwfUwy4XkwaWNzTNODMAAbh97+XjWD4NV4DYL1MgxpGxfDVTo82Lejw0O3/QtizJkUFISfQcEB7IXXxQSVyTjPbjLZLeLt9ja+PLtOjdHrtXg6ab5QQGIwFEM86+GQk/o9O7sQ5IxDyESdSZ6as3Cw/doDakbYBDHEopABMkiC4Gso7Pr6evQMk7xorilAmLYzTQYqQtPLe+BMeAIJOzjOiePDc5zBwgE5fVRiPS3LZs8FY1Ph7muZ3wsXElQCQh7YRXgFr5YSrIdmBRK0U3liMinOVaulwlxwjYDbmIWjQfmzse3j3rMNKVxeaBNLoSwpZVRtUbVD3ZVhmheUQklFAyRpOBBMmzlrjBPZtEQTcZk+U4TJe7LZEfpwJsQ0nFwr4rQQAhJAQjSk2oY9Mpgzq1fhsKJcRHPGdoXmjDPBlgYOntviyVRW/MeqNrWxJA01wjpeKxVqVi621QxbwOZaFo4AK/c6UY5ixYLhpCW7+yye7pXPlycQgN0nXlpZgh8mrixkZJp3Cg0a/I7pLQMFJth8YbGAmAzegcCqEZEKWDHfsN6BMbt27zXrHRsV74hcg+IXuZM/DFuAZfs8DfOHfLa1/MIe/v4zOzvctr6ehA0NdFvAC8SzZMkYRQiTc4RYUEZ1suFAa/lcpzET4gQVMi/WC06tkcak2QpYzWhgkxZgkyFhJI8dnpzaNy/m20ITF3bt+jXBGYeG+u34gMKxIf81hqHsjYDByluOLbo7eoo/TjjJSc871WMHf2aqL38zhITYUsDt9GN3A9ASOweazao18OfsyqihQcgnVyjZxSXcM2oQFGsHrDvTq4HuwcGRbb3atC2kzi8u5JcJf4+CzhkJe6WCSHNFYcTGgKKQQhCTV3IKZ4VmmwL7CO8rYubMtHI0uZAGBVEdCn0sSmgWgB4Qp4jFUhKWcW9IeZJ7iSn2ucSLavLT7Mr0anPGtR6ZmLCZ63PW3dNrG6+27cFXjyVQgyjS8OioapKDwyNbXV61p0+fSSCLSpL8DHeJQai8JJMpNXO8fgp7mhdeD4UrWwxEUyrlmoOJqlA+VZykyeDriVtA34iZ/Ol3rQAAIABJREFUNB8838RTYPMMQ1aWlyXoQfMChBsODjVAqistXtn8/As9R8RxEC74OtKAcNu1eWg1FatpALHzKeSrtr62KfVmnnuaM34X/CIKF+L78vKizvLo2LDqzcvzc/HO2EBs7+7azv6+OFbw3jpKoDw/bGHJMc7jz2Nrq+tCTzB45v3J2w6IYyKhjQsNa8domnoBVA4fxOqO3xtfNzE+oVj08Kuv7PHjJ06Aqw6lJGC3bt1QA8C5oikDCcZmkK0KsFm2Xx0Tcxp9GgMGr6CQGECTd06O4W+e2dbWjqyMaIixQuBcckaJs+STyalxiXLt7m3ZysqS5XLwVcnbZQ2aoFCQd6F+8D2Tk1OKVdw/NsecT+oMfgbPGc0ejRq8Nmo8qCPsaRCyef31N+zqlSuCcH7228/UbCNMhiAI3G9qFBoQvoeBn6TnsRkKsoBJWe48J2QATS35H2ivLGwCPB+ubgCeTAPL4JTGBkoRyxHOPvmJWMaAlkZbHp6Dw2rugD/S8NJ8ck9pzA6ODtSwqUYPBXVuMAynQUukorpG1DG8XldLNQWpZhhNnclwzVlaoSrrpPylO+XaBatXGEbGBcPEV433JM/arm5xC9lwg0Bjm3x5Cf0ENJhffDPeCzBFhu7Qd7ClGhmesGQyowEBInE0vEDbQcVcZhn0NHQtGRrDXwYmHw7GbGR4zDxvf+fD9uasoe1ZOh6xvky3g02Vq3ZwfGqHJxeWyvTY3dde13oYLtQPf/B9e+uN1yzRlVBRjgz/3//0J/b40QNp+L/11l0rl/P25OuHgmEALUGZKBSBjIi8MPwsLhKS3i0FljrG1SQUimz5grE9Q+49rOKMqUIyEXOy+lwIIGd4TIHPbav7dfxvuPAESxKiDDmRY9bmzIS1ZYVImmipa5IbtvhBFFU0AzSBwPz6+lDMwUwXwY+mBYJ0+ygBQvIsWLF4acUShWneytWCJtJwARq+prUiXvOG/ebhtWot6ky3gXnJsFowEIeNpmgRll8NmmvOOEgyG8W8s61wRpACjsckiAcyHk1ZwBu1WtljJ0d5OzrI2uHepf5/OJiyueu3bXhoQjf++MjJeYKtvnP3jhIPEy+4Z8A7+MPDwT3mHkAqBgJJ4Pr5z//e/sd//z/b82fzgn/cuDGnTRcFDctJtpktcbOK1tOVsmvTV+RndnF6aksv5+3V5qbgsKEA3MKIHcp8GhgY5F0ONA+OuybaJkLc/NZvBolUlCsdp5H73d/bZX2ZLgVYJkYEKq2Yg/hYMLnq1uSWByzIhKWry5rA6E6ObfdgX7K3fo/fIhiql5jwO0W9atXs/CIvaCKTVwrvgd5ui8cpEuEDQfLEvDBr1TKk6ZQdnuzZq60Ny+WQ14X4Cgy3zyYnp21ickYSvjQNv/jlL+3V1qa2bLzXTF9G8AGGGS0EBiRw4EQXJMIA3Aq1y9MzFR5MiniP5WLZygVgYKaiXr5nYOp9Xusd6lVhIQnYJk1dUMU7jRoBgg0ePxN1UW14ak4lkDOOChINdDgQsljI8SzwadN0NpPReUMSutx+rjDXhW8xNjGp6TibPhI7PDReM4RqFeaNujhn8SRKmC0LhoHawf2iuXBQO3GMgDEHMCct2fGhaxSZukoMKB7TBBV4gviPh8dqYinMCPbAovsHSHQt+c+srKwJRkmjkgI+FnbNGQUrBRtDIhII21QKN2IdPwt4pzMCjWlzxh9tPioYXDpjZOHP2UqJQ+kEjIgXep6bDV1LEiNTylOZCR9bPocZMqzUiJ1dVrW1lxBKAquLpuBTxDRtVOIR6+mGYxuRr14o6DVCCLwfnhl4Yw280IJA/gLWbNHwsPEnyMNpbKkYphEm1gA3pjmLJx03DrI5UPBCNisDTcdZJJ4Shyv6NwnHh+OWhHOwTXH+khLsaItzcO/8mLSyva6DngBOqEinBkzf56fBQ3rfSWXT3PAlbIv5nIR5aNLLCA6Bu0X9sN2cyRD5/9+cUWRREFH8x5MJ65b/YUTw9PMzBHJyDqpZL5kvwNdgc8CWtGbZfEky8sAau3oHLZpMmweIH1tDREqIQxQzkYhVUDusUzwAi/cJeib+nBQ0sZZo2WUW9a0eK+QbdnaKwS6c6KSNX521vvEJi3R1mcfv8pvyENcNCxo4crDAgDUHPXa0vWZP7v/OttcXLRHz2+hQr8XCQD2Lxq+iOaMo43oxSdfWkc2nhjl4N+F96cRuZCcCN1QQ1Ya1PEG7KNTNH0qYLxhGYkvTYPL68tqqbe/tKtdcn7tmY6MjFgn5hHjBCDsaDuo1UoAw/ERJWEMhKZSxKsbP1IlsCZbjoTnzWl38brZiRBaP44ZCOQhgss0IzPlLUrCRgweHRmx4FHELv1AtlWrTcf0QVEJtNwjXxyeVPDjMO2urFmg2bHpqSpxNeTcixBGLa0hEoczAiOvMc4CYBlAwNvA0N8QaYKy5EvygYZueuaqNA7Lkqm9EmXMwMzbaznC7roLMFXQNTcoFn/SHNAw6FQ8mIi5u78CgxVMpcZjHpq5IFIbm7PTyUhy0w2OGVvBaE9qarK6u2+bmlqxRaLjYkn340Yf27rvvKfY6WLlTeWZzR1xDGIFGitw8Oj7m5L59zt6EjRWCSRTrGFCTG+EzsUnivADbo+Fgq0TsAs7+cn5BDQ6bIfICsZXCd2BoUFBChDhiCQcjo/GhNqHIZJhFzqIR1iAtEBRnu1pu2sH+kUSbgOixySLOI4LE9aReQDCK/NA/0KtB18nRsUyu+SB/LK2tWW//gM3OzakJ4dzxnoHYOW8wZ6S8s72rWg9eEjHcQdX+aErNJlE6BgEGtyG9H3KIZPyjjltM3YX3G6+fJp0zVMxDmyEvYMh8RfB/njUQYIK8NRBKK0mNGKscNtpALPGgpHFlUM3WanSUzRkKwXkrFxvini0vr9je3r7QGsoxhYKeQ4aW9+7dteGRAVtZWbRPP/u11DABD0Al6enLaGvF+aER45qPj0/onDubASwFHKed94tQhiTmWw1t8rhvfB3bW0zeP/74Y6Go1lZX7NNPf62NE2ebJhlKkWKdrntZtYdUzCtAvkGpeSx/nrfcJWIhbMkYbIMmA+ockMoig9Dzi6ydn2M9UtJzzLXjaxwFpWn5wqW2VsBG2ZqxYaXeA/1Dvp4YG9f1YavdqfNk1aItYkoK4pmeLvMHveo1oMzQQDrXFReHQCYzTKS2dApqDg7OuZPoXZsHTUMOF5Az45RmnfUSm3DuFdxPri0DCWp98pn6kRB5ip7FLB6jye6XwuTExLR1pdn8YXJOfHSNYK2G8TXxnBrNCVohBNJo8ByHbXx0wjxzN++2pJYClyESlsoeWv/Aoeh4waUfHp8JljF5dVrBiw3Wv/zxX9nNG9fFjTCr2cLCU/vb//P/sEeP7tvVK+P2ve99oAT58OGXls1BCDW9YZTzSpW6zOWaBjYV2UqvSO2eJmRypn1OOEE2N5jYEdRjEevJoIDHGj6iCyIjVbhjFxcKABwYui8SPw+xcMVliHmsueGFsUUjKWB2SXFGFwxMxiM3b3l7MqPlpuEk3t397Y133r9MojGepcCBe5ITDIm/2aLhlF5B3RHvGW/DKkjgM3lsd+rukHglFuI8zwR0dPyydlHDjdOWjCZNBbpHX+/8HMqaZrOK1mq1TJefsHAwru3Z2UnBzk+KdnZctP2dc8tdVKy/d8wmxqdtfGxKq3gKNlR/UMtj68D1xWAS2AIJFiz+wvx8O2gO2I9//GObmJqw+3+4b//Tv/8P9tlnv1MwQ26VDQhTnjt3butAFgpZe7W5bqlEzGZnZqyvp1ucs999+qktvlxQQhjs7bewP6CHLZWk6AaeAOeF6auD9fHeSYYkbwiiJCcly3BErxf47PXrV210dEjBFPwya3zxBIJhNZiZnl4FzFyhoOKaxIbvBAIC2UJO4ialIivpmDg7bCA4D82G34oFih+gN00HOUujlAZ0NmehEIakCf0NF3BsfNDOzvZtZX3Zzk7PtYWFANrTwwQMW4NJTVOBGZEsaYZ4oE9ODlUwD48MaerSQqABTghwH2Rr0ykpuxFsCab8kaM9OPEcZ/7SPI2WdSVTFg6GNR3inPUO9AiiBMQHlU4MuSHUM1ElcaHehZoTUDAgKxB68Q4hmbD+RxESxVOgbFJQDSHygbRurwqvYyAhF5dSWd3a3hUfAj8fimO4cjzjFCg8f7xuIFMXl+eaHvJ+ZJ4BB1WWEii9sU0nySJQ0VJTQEIEM45SFI8F2zcaSzD8JA2nOnnopoQVNm8MVII2PjElOwTgaItLK/bNs2cqEtmcgYqH38GZAk7FVBt5bgpnpnIkD5Ij8DVUG0mEJGVeqzZQfniOqBC2kwwSwV4HNebriKEOOuLV/08hiR8FYuhERU5l7H1puVLLjs+KSmKIKEAk1lYB0ZNYVMMNCveB/owaNMQh4P0jrw7/jKY+EPJZzYCXcl6JkRSSMRGJWS7ToEqpTIpVbHrA3PucF1sUXi1FddVaXI98QfFS0IpmU5sxpofyjTGaZXjFKOEi3OH4vE68qG0JgmUI10hqi878VQJXatBMkEWKFk3X4X45cJ2CrfNDoyECtVHUuIwCDPQEH2zOaI7gOHGtyRMUoTyb/KREV5eaM6bYNNnZ86wgNjLermCM2rRUGuPUpOOd5EtWrjUtme61zMCwxVMZpgPanDU88NO4xh5Ls+k+gfDfkMAM54IGgGcMWChqZMTfywv8pEYtn2/YwQFGqb3Wkxm2qVv3rFynfTZLdHUrx9EQMRSgsHOKcQ2ZTpPMzw+37OlXX9jKy6cW9jdsYqTPUomwU05uoRRKc9LSNeZ8KReoAa07hdAoW2CGe8ROB/vk9UkTxhOwbAmsd1icM65TvljSpuf47FTnmwKS55Ozlc9eWCwC18qj94r4lrjdFaxYEEdyCpmueUfK3xVtsj0BvoxXTwPDaYyrHfsMxALvWXDJEBYJNHguD1O8IS8/OjplpXLNdvcOBCsfGUXWPOE2UlVndcJQCcTF4atX1pdO2puvv65tCYXu2vqmM8j1B8VNQlqcTcahtiTHKgQpaNl08Vr2jw4Ur4bk2zRkO9s7trezo20A+RW+HtsM8hEcGOIZ1h2COcmsOalCkt8HXweoYd8AcudXbWhkVAqgqEEnu7q1neVz1WbLnr9YsMXlFQ2zaChRY3wxv6DBF7xUBqJ37tyx1994XbBCrpPEE1oOAv5i/oWaM/IhWzM2LQytaBowzYVPD0+KOo1GjoIWiLiGX215eYlthUKK652NIcNTBvI0cTQYNDds5OCciYe3vmYjo0OK4RS/GrYjiy8upl/5St5SIDhCUSvmq+ZHpMhj2p5hyUPzByVGXk+xmFAy1Erw0Bhu4R0FUgeIIdA8NmcTU1fs9u07bYNm8sK5Gk6uCegX6A4dxV+aZe4zKprUCYKvmkeNOv+/E6tBNACDZCNPc0axLVhh2G1DZRPRcDY7oCaoBdnuOQEK1H4RM8sKmo4ABp9jMEDTS/x67fXX9Vzu7m7re2k2ea2Up9FIWgX45samvXgx37a6cUN67g+xknrqO+++LVXW+w9+by9ePBPHlGcUDlu+kFW+5n1Tx3LuOdO8B557/mZQBlWFppmYS0NH7kStd3nVnb/pmev2xptvChpMDfjVVw8Ut6mfQH9InRacm/QQOnUqW3Eg32UNibNnedUZDHGBaIKCQ1MCWDLPMaqLCNxAH4A/ygADqocGXhJnoVYH2ufRMoTzDAeS90H9wFlECZtrwxCBZ0DojbbYFLkWTzlQXOQ1UCpAvpX3vGaRWFgbQxYJbDKd/QgiWE5C31kv8OywzWNQWVXDJ2glsaLRUL10enYmZBRfe4FeAjz5aESWHVxXBuz8m3PM0JLni3M30D9siUSXIPecVYdmUMaRQBKvx3UdoEqobx20cWJ00jyvvfFaiwe9K5WWAtzE+LjNXb8hzGc2m5eT/er6pvyRSAKQ7JgifPj++3rzwG2azaI9+fq+/fSnP7HD/V37+KMP7Dtvv2mXF6f2609+qQNHUwVWn0m2U30jFeIP1lbbgtDu9eumwLnpEMDBd9ORMjkhcOK1hWCAa87anjolMNtuCtyslIRpl6IXggYVt07ldzpmp3P+JomhXMUhYtrMhSfBSTQAKFSEbV1K77e3v0fYW23EmnTkrlBS91vBrJekRYPBYatoQ1SolKwWaFmDH9vullXw+NiKue2ZzKt1c1pum0YCbqEGySaHz3nMH8afBv8011jSw2hCSiKkkaSAQcWxZlbM1szTCFuj7LftzRM7PsjaQA/QuknJ6iPnyUFjzU3gV3IJBBTACaAEFB7C+YV5BVIO2He+8469887bKoT/03/83+3nP/9HbRrYLHRnumx27rp9/Ccfyuzw8uLcFuafW/bywuauX7fbN24Izvjz/+en9tWDR4Kc9maS1guRtFq2oUGKgj6JKbANg6NEsoNcjpoeXAEaUCbzeFcEwyg7VlTsA/kAz83kDK8QlLRYuyfjPOCDOu5MpoC48DN4b5DHCeBMQDc2XgmyK2PWOmp9cDuS1qzDJ7tQUwh0BUlaVIDYjB4e7VqjWbahkV7r62dqSIKLWb1OA7Umby2avES8S/4WyOz296Gq5XhKTO2A0QBd29hYtWI5L9gsk6qQL2gV1v1Mbn0eYb75YE0PL0K+RfW65ObZEgvS2DIZwgLPhH+GkhhbgqszVwXj4LyglsrkiucM/gYFAXA/4IeYN9O4MqVEGZJSiqYZYR8KNYpyClQ2uVy/nky38OdMkvzBgGCNrpAak5IamymejMHhIQmFQOoGMru2tqptL/eLyR1KaEBXaEZo2JlmkeyljGlsw9gQVsWrgItI4hLsUfDGtBpHkjPNLvefYplCaHx80lJd+LM4eNPzeZTAKNJDGi51Jvo0Ly0gqPG4rDSAYmibjmdad7eaW553OBY8KwTwSrlgdXDm+ayKHw0yBKdz215UTDkrJACJgwibb4Kw0tiR6E7PLuzgJGtbu0cSKwHmEIslBY9jCksMdvDCukUjQevNoPgZk0Ex0HE89QIBgojziKTQdyIgxDG2MQQbJ//rticMFMqCRUu90MuQg2bdbbXg7ATa3mQUSmy4EFuCW0RYogAHwkRhTiKlKeM5oWEH/k2RQvNLbCUOSVpeEDC2ipwhtt+c6UvBfomRiEhR+MvvD/VSkmWxZN5aAz1W8XmcwTRFgTOT5f4BxQMC7wtGbf/oxKLJLhu/Mi0Pu2K1pgK8Usiat1m1FlszL00fEM2q+M9sJs/PLuXx1d0zYL2DFNApq8LlokjEAoUBnMej4pJNNAlcm7sAPGfsOpy5NhNQzlizxetLWKMZtFy+Zv0D4zYzc9O8gbB982LBjs7ObGhswmZmb2pLx0aDERQJnvMQDngs2RWz7NG2PX34O1tf+saCnqoN/b+svdePnGl65fmE9y4z0ntPJk2xWGT5qjbVanX3SCsJLWCwEHS5WOzF7szlArv/x0AQoJFmNCNBq8WOpB2ppVa7cmQ5miKZTCbTe5+REZHhzeJ33siStHsxN8tGgl3JNBHf936POc95zulNW3cqah75qVFomKW7oAuzBoBEMyatqIc1RZ9jusTuFvfG60PMhMYcukzYvP6ItX0RK5ScXyKFKzkAajO0L2wCON+XAlggzk45FoCsplhOIQZwiTy6vO1k1cCen8eq5Quh6ZfMDoBFXh8NmkzHxUR3CpuNJiI0TFidFxKvNZZI2+jolGW6euziomrnQuGTUiZkegE9TysWwYBiz8LTp7a/tWmTo2P2+p07KrCfP1+SwA40s3YLxducpjfELiiDTLU4T/0DrrmgySIGsYOJUTs0XXaL5DcZgs7erVyFsq3sbvxOSTF/0dlhDWGp45cgDs0M14eCmEYPj1AMbVdW17RTD3URxUF2z/A6AyDY3TtQYY/4x5OFBfm7ISry7nvv2927d0UnhCFAbJN3FD6LwaDuHTGPWDk0POyUcNWI443k7CUu7WRE8xcI0hYg59gwTVtb39C1hIaMWTKNJkUvtRLxjOKc66Ezl8noc5r8X1xY30Cf6HoIKfAaAM1oeAGzKH7JH/yeUDBqfi/Kn+xKmgQqoFgyraLeoAGjIYYhwXnL9iBF7wAjKHv8LEQdeD+TU9MCk1FFpE6FjgjlkPpkcnJKtYjbT2dnGEZRTffC7UBCna3IgoFhA3RW4hn3i51ogE+Uj6klaQyJSTQl2v+FvePxKH5SB6H0J2GrEKI1mGbXbGVlzRYXlzQFYv9Z4netlr1y65b26HitNLZ8L9S8dDpr7SaqiTR2u/p+qHoMJpxglwMKKfavX5+32bkp7Zl+9NGvbOnlC03gYGVUqmWbmp4UWAoDiOef54m4S1MtQSjWIorQMvGShGEVsf7eHg05UMckH2b7qDEGdEZQB0WVkZUlpj5cB9geDEbQXgBAJi/z7zzr7MRvbe5YtUSjxtlBYT3srKnUwPrk5bexuaVVGKjdl8qinCt53VUQ1WAK63NCMsmEAGHuJZ/jeeffadoAD/kegAGuKyqLnFG+9tJqh/skENDwYg3I7obaORIN6B6Q053dT0gDG8Abpnhcd6byR0f7ilGjo0M2NzeriSTgHDUTNTJfDyAKuEGzT/MF9ZOJH9ffeRZjO+ao77CWmIKRWFpNcrKr3amBzGAbOI8/p0gMay5o7RbK8RHtbXq+87332hRCLJUzoge9uTZ/U+pIoLJIfxIkF54/V8K/fftVuzZ/1UnJHuxZDGPmQMOeP39on3/2iV7cd7/9bbs6O6Pl3b/9r/+3OLBwLUXHAC3toOcS3mCyREEig1gKSqhB7IY5yXsp7wWCWtID0SIYShkwGBTyAmpHUefUGy+sXStLlpmpB3sG3AQkjEnuNGA0ZBckm7bXmiRZyQs73xE+LlFBDjPKLalMUuNsKbGw69FmZFyUkhX7YHDzadS0zN50XkQUN7Vm3QoIhugmOP8gekMn7OH26egH+cCPR9WQt211doGaNY1i4Xj7whjauQTHj+GeUHxJ0RI0Galw3lfTa42qma8dtlYlYKeHZWvWAjY5MmfZrkF17lDBxD+PxYVQcFA1SQQRDodkMElSIBjDCd/Y3NAoGAojhdLn97+yX/4c6dcVlyCGBu31N+/au++9o4J+dWXZVlecEMT42KiNj47a4d6+3f/0U1tZeinUNRENa8eqVi3Z4EDWBvvxowmoMCRBkmBpkkDHkSNHrIHX12g35DUXS6CmF7I333lbDw8FD8bPh/sHCrqgfz3skrVMIiRHB0e6VjT2g/2Dlu1h0bQosOH0vGD1llcSzhS5iWhCggL5HDK2Vb1n0EV2sniQTnPHVm/h2dVtA0N9kkKNRBAkObWT431NzmjOoDaSoGjOMAEnqJFoNCG0prjGu7tbmrSiMARSRdV2fnquJImvDM0Qkt5wzUHfeNiL+YKdHB27JWWoZ76AZTPd1tOVld8Zilo0sK/cuiEqJWqXIJmHNHR1qKMop9UETrAHR5KBRkSAz3RnhXozPYM6h7efnqmyM5YkOE+Mj6o442soyml2SFbdcNOZWNVqUsTkLLEjkb8oapdxe3NTDdX81SsW9Pkl9EFD2tfTo2ujYpMF3QtHpwW5ImgxHWPMQlFBIcjneP7TmKnmC0L72OWDwspUFbSdYhXPJBB4ZLgJrPU6ND+sMWjyQ6AvmpSHozG9B9B1GjQKEagxnBGQN55lABomCzRYJ0f7Mq0laRCXiFuiSzebzrOst8epLsJrB4CBthnkeYce6ICik1zRNncP1TBD12LaVam6BJdG/KYjQIJNRE82KbW+gF/cAgsF3L4r5Ejze6R+C5BBc6YE0JJbopuiICHdhIpV6HD64dYTh5pCGHl/2W7OSEhUPmJWma8tMUmjOXNTTJBlqGs0TCw1g3xyz4Ugo8xHUhE9nPfLvpFTMtSZ9Xq0kF4qomyK+S8iPgHR24id/A75VpYr5m+2zduSAlLH3Jk2n8lZyAKhiHl8QflttjxBO8oVbGBkwmbmb1okkbZcsWTrG6t2cXZoAauY36DQeaxZv7By4czCQZ/OHc81ZyGV6bVs/5AauzrS/3i+0ZjBaCAXBMOaroLqs18o1BhBKc48PpkVKIMoZyYtFE6b1x+zWt1jQ8MTNjw6aSenefvlhx/q/A2Pjdtb775vEzNXxBgpyrqB3cKcmu90d8Jye+v21ac/U3MW8lRtsCdl2UxMdFTuISh4IpUUdRSKoJ97hv0AVEbUfmWw7vKZGCDGjmdcE/MLKNv+sB0cn9nmBoa320KX+SpoXNAC2WOWrQn7YqhkOpdyFXgUixTw2FME/c7YHoEQVg044wi5tDXRc8rKTGhE+4HK2tkdVoOmP5jOH+sM4yeJKhm77D290NFSYtPgP8q/0SBR0KPYiow4p5r9SJgYuZNjG+rvt5mpKZ2R7R1U9XgmAaMqYkzgMUneZ8oPmERhCHOC4oqJA/ubXSnek9fOz841LUbshqYsk3ITOIpu8jDTsotKRcIAya60kvYp+5qlkvVlmZYiPIDSb68AtTyen18/UTwcn5rWRA2lRgmO+UOaIECFfPrsuSZ+oWjU3njrbXv9jTekaCgbonxeUwKKbSZTFINnp6eKVRSyTNh4L5sbG24qdXgsIMEpS0Kbqms1BIYE9xDkn+Znd39PeV+Toiggd8hNEaRE5zwGac5pvKBx0cRRM7DDxE44v7NwgXeXabIGXV3G6knEXFxzwcSzO91j5QuEYCpqKFGBhGrP1xFjEdggpqO8R76jiYC2y+eZPiCaRS4ETGUaSb3J66HJZp95f+9AAguwZQBmeP1M42jO+Jyj/latXKvpPDFdl8iQRI7qdrB/qDPK9BGwX7TzckkTEFgPUIkFhlRKuhbs2gHcQHWDwsfZWH65ao8fP9FUvaenT/mABnFkbESAh3afigW9p7nZK1KBhnr9BIXUhUU1aEwq7hKFAAAgAElEQVSU3F5byDFjqgBpbbGC7r5+R2f/wYMv7f79T/QaaK6YorHLdjnV529ALLcPiUiUTzXYwcGe7CLwzcTXb2iwX7L1so8BaIvExHpwvl2HAmO4p9Tq1NgA5jRm1HZ8H9dJ6ptioOBHe2Jnp5gro8TKwAAKN/igX3EIb0dACGwH3Ptytg8Ano4dRb3cEKOH3Mk1k/iW2HKI+TjxI2oEhgFQaKFd0kjCRqFhYzLImWKVJRqJq0agKSPGoNiLHgCK5wxCaGx5Pvl9sAJzZ3nVBQiHAe4US+gBmA0O9Wgfc3Zm1sbGJ5TzCljDVGuqqbhffO5ScVO6CJ0dfc5MvcUuLbRJpyDMShEfxCrnp6wtXuVAQGf3zLJEQIMOOyViw4Nj5vnBv/pemweIBT0MpCkoZ2bmLNvdZ8EA3TLUn5Z8H6A83bl7x269ckvFOUjBwGDWsj1x291dtbWVl6IpQWlLogCztmZ//5O/FUJCN64XTidP4+FHbhIhDpQMoeI40z0eMtQICRLQk0DcOLhQgBKxhA4NS5zOswLqIpLRyHnWrcXSMg1TyzVnkk6tYTjH3hYdPdMyNzlr8DtAA2Xg22nOUJP0ByTDj5Q4y/MUGQSlnt5uITwU1/n8qRXyZxpjwdGnGGN0VWeHAmSTRsznsaNCziqNqlBEvpYEJkl8vW9nWo0SD8VWmwVwTc6QHsVEFQlwn3nDwAMdhccm18V5yBCw2dGhOcOriwLJ0/Sbpxmw6oVZveSzbGbYrs2+avFoxg4PzoR00Ggn4gkhJpcu7oyYCSogY27MGxKt7Oe/+JktvXghtJGmvXBesoVnS/b40WNx2hGReO3Oq/baa7eFTDDGpxBnb4YiGqSGXYXtjU3tEIlawXSmkLfzs2NLJaMy4YtDtcLouNGydDJjqVS33ufxEX4iR/JTw/jbH/BYT1+3DY8O2d3X31ByIXEQqCnwmD6A4MNp5/6/fPFSwWp40Pl2gVowp+TBBn25qFStjbpZR448Go5ZAOn7ClME5xPEeSY4Iwgjf7tm1eLJiPUPIdMKNx/051B2EtBvKIhooKHZDQ4M2/TUjOgfIPHHJ0cqlGn0EMvhZ0GPEXBRqdvxwYmSHuqkUAc2t9aFwoyPjyoIkUzgRJ+dnFohdy41O6ZmXSmmlue2vrYi3vXNWzckvw+aRSAGmUXMg6aFQgOaJcpoJBiMm/nc8PCIlKc4V9VGWdQJVPe4Z4Ar+AtOT0+KpkZgpjABUWZBOpPtsVgiqcYM1bBc/tw8nM+g345RTcznLZ2I28zUtN7f0f6+KCTsuLD3KP+sRl0FAIWCQ2zDdoR6pNS5KBoamhS7JJFQfGCnjf0ApoBQKQcGhkSp2Nzate3dPRVB2kU6y9vpSV5FFRQQdhArtboFwxFN8nf29jVNAAXG6wifNRJDsXiupguVSCbDG2vLkvIGBJDwgWT1nXcSTQzBn8me1BGZEBGEPc5c2k3NfVYoV2z34MTOzpFCx4+MstNv+fyFQ3d9fl1vRJp6silLJVBNpGBuWSyKIh8bO645AwkGnXP7DzSAjtIohc2A84mEUYCKLFN9KHRKCqIQQ53s0/QMZIy4hSmya85qbJtJ4p5Fb0nba4/A0TU0kZGCInQXv+hLTqzH7YI12yCX7EGxS+H8KImXgFo0ZkwFaTGh27jQWTcvyhnNdsdKxP0cPc++gFSDA6GYlWotK1YaVml67cr1WzZ187YFk112kS/a6ssXdrC9bK3KmQV9DYuGfdaqQXU8MC9L1/htXVTkQRiLpy3T63bOkHNs0IsAhIX8Um/kA7CSBkZqwOSWpvNZgybMVL9WbVm6q9/iiW7zeCPWbGFWO22ZLCa26/bTn/6jLb5YkqDFd37t1+31t981Tyiq5xRazPHJgU2Nj1p3X9rO9zfsy09/butLTM6q1t8Vt0wqpp0vCi1Ns5A6R6WxUtFkJiwvUCZjzr+M9dyapsNQ4bGQCVuhWLHD41M7L1Zsc2dPOxwAC+QjEHCBnYmEU2bFb5RdMSiXosA5QEGqnFCREikVJpx7AAToUZwp1HnJbZdFHN9DXr70PuLngpATdxFnOcvvq3CimE2iiNszIOEkmpajozP5nRGLANcWni3onCLZTQ1B8Xx+dmLtWtXwZmVazRkEgKJ+gbaPwA8G81ihUNeQ93muAWXwm2QSV7goWl82aymaAor5fNE8KIAWinq2k3F2Rtmh8ajBYj8HoDeWTgqIqgHoME0qFm16ckpNolRLmUSHgqITrq6tSUhmZHxCPpVn58Qfv2i5TM03NndsdW1dcRnq3vvf+Y7Nzs3pemsnqMDKhBOEYtoEGE3DxvUkRqGmTK5+8eKFarONtQ1JuYuJEEBwyjVn5HUAJCZNmqpA90vElRfkRddRtKYgpvmjWAZ0Bajl5zOtg5GBfLwT6eKOsHuPxRF7c6jYhVQ4y3Tc77e+3gHLJLttbXVDjTIg6erqmuoNvFQFdgFCaapeUC1Yr1fUzEuBmT1ZxG2w1wEgZ4ccSX1JvI8LyCfnkxtYaeC6UKcinMJElGkUDQfNIuwC6GlMQAXkV6pWLlWUSymXie9M05wxekm1HMCDKOadHABYh6Q/og0U1+RP6tXVlTV7+PCxBKX4HUx7UcDkdfNeOGsAPJNTE6Jmoty3urJlH3/8qS08e65pEj9HVDfRoqiLoQZW1ZDcuDEvywJ2zu7d+0QMCMA/Yiry/YABPCusHFCroIbMGaaGpalZWV6y87NTqar39WTlO4vAD+eBs1hvtXVfqYd4PgEZoE5SY/P8AuCR9/mb5iidTCqXcb05CwxPDg6xE8pJdd1JzrNIy353w45OTtXAMf11+7bYlDiLK4ngBQJSOuRZQ+WZc8vP5pxSJzt7l4rOsWvC8OnL2fr6mp4x6mg+R1Muk+sI0zGnB1FvcNarEu7zwTzxtKQwCsWUpglRwN3dA9V6MASpkTw+pusZ6+3PSGGT5ox7ytmDdsx7Zm2GTCfhQMCQzp4vTY1o3IgmsVMrWiX1JjvA7GqL56av1+qOB80NqL+d5ky5FDbgP2vOfu2HH7RBWZiQ0UGCOI0MjwnVBQ3F/PHa/DU5wH/88ce6SSgJcXg4hLMzEzY23m/5wpHt7Wzp4YbsXrm4UEH+6ccfixoB3YcLzoOH/wkPNEiADKIxH211TEbdPrmbfFXdUjMXggRBciAJXKI8JAHtmXGQnI6f+WiCOn47UJ2kuCUKJZMqR2UE7aUWkLwn0r8ogbllLyEDuITHIhEhiVALeVhR1esb6BFVid0qCjdoObFI0IJ+UFqKGyiO7I/4LBAO2GnhzMo1lqGrQj9pzi6TGNehYz4uM2sKLtec0TiiEAYqGjBvxGtt6gQpNzoaEe9UtEZRHWUtqgVtnwWtXfdZudC0dj1kY4Ozdu3KqxYNp+3k8Nx2dg5kMslBnpmZ1c6ZW5SFsum8kTh4oDUkhb/7yd/avXuf6r7NzlyxdKLLcmdFCYig3gTtC5UveNAEIMbnBJKDvV0VFWMU36mk5c9y+hw+Z9gerLxcso21VaHPFJzppE/oTtAftGwXY2I8Ljx2nivoweHBCkWhkpgmZzxk89evi7K2uryi5I/sPdNVEhQqP5gz727tKPjefvW2kFgCOZKwJCEagToTGSh1aur8Fg3F5OYOOECiR4WIxoEEhGIoU5BKvazX0T/Yo4nqeeHESuUzSe5TKHOm2GVjlxEVpfn560IqkXcFzGg2UTSMq0GrVC7EtSYYUm9fnBdVHEF9hGKxs7cj5U/UiGhWuKYUyqdHx9ojYBCSSab1bNCcUogz2eVe9PSyEB/U+WeplYkZhQtccywGUEhj/+TZ80UFdqZOyQRT4rRdlIt2dHyghgi/K+dVVbfRkSEVdSQtNU3sJEUi1p1lcsa1KNjaxoYmXswIKSgJaAyFacKmxieUIKXU2ajb8OCg+OIEXkAQKJUUTtAb+JzoR/mC4gPvj8Dgig9nkwGqDopKkETtDVlrFGYdDXtXVE4gs92dA9ve3tOkISsFqqSV2PNC+c/nJP6Rr0ahDMQMBVGm8dB0QQ0xnQVo2N/blj+dACOZ/TZF9+P1cJ1YLiZWgPzKkDIRUwDGy4SSRnSKWtMOoVGeM01iR7UlRU2aM8Aw4hhqlRSf2awDLnwyofdYMo76JkqNTWtDj2YCLxEQvMug4LiEiZCOPJpQpYN21oAK15GVbzcFMHEtUYoEOXeUNAcu1QG7VKiz82WKhc4A2gEf2gHTBMAJKnnaJBo3RaNy0zVpgSw6nzgKHvaW8uenViwwnaHJDKlJk2gINEuyOjFaxtIkPiZrmBIjMAL9NGXhaNLyF1U7zl1YKJ6xW3fftqH5mxZIdVmjVLX9jTVbe/HYjvdemqdVsmjIh4allfKnUgeMSOG2ob0/fzCq6VksnTE/5xvhJZozJOM5M17HotCCdwc40I4FCpgoCjdAdiPWNwBo0mXlGjt+bfnYJbt6bHHhhf3qF7+0Z8+eqZB771vftfe/931L9vTZxXneNre3bHNz3eavTNvg2ICVTnbs0Wcf2vbqggU8NcskQpaMYooKNYxn2CmG5ShcKhVLpFMyaw5hk4HPI4IjpF3QVz+iHwhHFFR8AALgVYrVBdQ0wCZYBDAimAryDPERYv9G+ykmc1U3saPpCqp4laAQzx0y+uRgo0ktKhdyH5ma8Td+TFw3zj4gKg0GDSk5O5WJW7kGfRjPx5QlU902MjJhI6OTKmDwgKpVm1IVZI9ldXnZ+ZwC/BTy2gcBeA362hZiF7sj38+ZZ0IOJRKZbtQeYeEQ6yjsp6ZnVLivb2yIZk3jMzMzbfFwSNYuFOtg1wByUHhjkZgKPc5fHk+sWt2qzYboiaG4m7Zz3IkXN65dt6HBQQFWsDzIo9BN+W+8IMcmplTjSOn2omR7B0cqDI+Oz1RvIb1/7cZNTc4ATNmpIqbx7AJAExNB6t1eLDvNHknZQ39k6kPzxIQRbzZMqLUT6PXqXnMzKSyha1+KaAB8QduWInDZ2W3w8/k97GFz3+dmZ2Q+zWuAekmz4/ZX3coH6qzEFyw0qD+g2uqep5zoyMz0rFnDY1999VD3XlL3m5vy5JqZndHrJodQaIsVIcAPQSBTTQE4TV2CMp4mLJ19Rpqza9euqxEi5xN7mT7x7+weArwBuvLc8X6lsscuXAzwxBklQ9mEdQETgLNN3mF9gSYEkIF9IKjf0F15bcjX0zj09Q8KxCfO0egTY9fXNjQhhZHEOUPAhde4d7Cn60lTw7MyPjGue+bzBG1xccW+/PKB2D4MHQCBaF6ot6hlua5OoMS0Y93bl7WDwz1bWHiqOADlkUaW98N1nJmbk8cZAAV7dIDqxGr2p5ZfvhAwNgCjI464laNecYZk/N5sq4mlGaSJ5/cBFHMvieFcA5oNmEuAoqwm8bWswBDnyQO585JUwGHnUEfhWYh3JOw0ZPWpOS5rVuktkEM0icO/0SlzUtfz+3ldUAaZGANsyjYFn1EtQLUtmaQpJobT8CGg4pp4vk9TSzxGUWhs1aWiTlOW7iIPR6CUaYIJ8MB+2fPFJTXXjmniE3DD7xwZ77W+/i5NJqemJm1QypHOioEHilqO9yDbEH2v2z2HYspZ1XDJA7WRdoJeBTYBCKRbm7pULMaeSbTGjlG6AzphwMBghNY4Zp7v/vp32vxQCWdUajKR7e3p154WhTEF5o9++CPRGf76r//avvjiCy0sovbHfhrj16HhrDUbJTvc35XC2sbauhoV0u+LxQVbX12zw6N9oSsIQIRAWpiAcSEJ6DIJldK/uxkS5wDNhYdMkuCNsjDnJh8KKPD/Ow82RaskMhGNYCLHUy5FLzpouO7cXi5MQEgj9ALGrmrpKGw6XweKzoUnqVCEalHe57Ek042+Hkt3pYT68RBTZGunRFLDFI8ljYGReQedoPG8kIKjMw69FDxgjClao1sNEZWRKYmaMzTYoNi0m/KFCkSC5gl7raXJmeOsyhuGIwG/leYMOWVQBvis7J60AlYu0pwFbaBn3KbGrlgq0WututcO90+E2FBgzV+7LjUZ1PUobiVVuu3M++D4U1g9fvTQHj95rOlkb5bp2YS8lEA0Hz56KGSD/aZr1+ft5s0blkrGJbvLOWDvZnJ8VIIVTErwNREdr163J48e2dePH9nxEZLEeD35LJWIqhDJpOCHJyXSgloaRUFvX4/19mdZD1MjS2Of7elVEoNiibrOzRs3rb+Xz63bvU/v2crLVS2wjwwP2Dtvvyvkl0kLH6AzmmYytZQkucf83qDFwrjVp8zb9gp9PTliYd7tQDHuR+muVLlQwT0wjJpY2g6P9qxSK0q5imBLMwSKCz3z6pVrduPGTT20JAx8xbjv+HFAq6FwZqeMexgLRTTYZgHZSWa788AH54XmjHNJ8mV6VmHxGuXLcNQt66OE1Eb04FzmtiRlBR4miXEaS5B0Z7qMvG3fwICe9ydPMHQ+FzUQlJIGh8nK3v6u20tIp1R0FfJQhZzsO4gVSZmgy/WBHkgRSjEjwZDznAoYzrDoTqCX6YxNjI2Jvrr4/LkoSiB1UKtIfkxhST4oq0XjUSHRTLNY7mcHlYZFC+0yOcZTj2feryRMkUMh1D84pOnZ7sGhkGmmOwRRGi+aM+JApgvVyJQKLk0eAgFRGqG5ggZD94VDLv887g2L7ySSZNLqtbJESkA7QWrlp+S5FDUJKZERvzAO7e3pVmIlykBjRdmJhqbt9Vq+WJIHEqhisVi1ZCKjWAcllgmVkmWUZJiyeCxofo+T0+cZkRS+JmcuBtAYcZ/BqACzYBuAxPKMc2a4l1q1ld2jm+I5pSp2q0LfNCCEIuhpgEwNGABQwbRfJCUkfTiRon9CDLWrK+NMEorbwwGIkvIYOzkyFwVgq0hoIp8DSa4IiGF6Rpwm5tMEtqHKVvHRcugxal3sigKcxRNp7Yfl8mU7OMlbtn/Ebr/xrmUn58wXTwvYKBfObX3xgS0/vWeF3L6mjZGgR96dQZ/HIhQj8rXLGzzxaCJt8XSXhWJxawd9Asagu+JL5gtE9Xu5fiyck4soMim+2UUFAMj29NvwyKQFIympsJ2cFmx0fMrS2X5bfvHSPvnwV7bwdEFMjdt3Xrf3P/ieDU1O6z3h+0ixdfXKtE3PjFnp/Mi+/uoTO9hatpCvYckoQFFA09Mg1gg0SaGwnaGuWSkLXImn0haMxK2J32HDrN70WL3lsbaXCb9HSPDxMdMDj5VrTb120l1fZ0+C841vItLxWFZA4Z+dmdG+DQAe1HZikRTuoFG67Upna+Dp0JALjnJ+KdjFWYHFQl7iugHkEkOYZvBsxJJRC0W9AjzDYSYtUAGHrH9gRHSog4NjUXShgmPIjPdSIhqzbiTAJRjUsgB77j7+buls0tcDpLHPWSq5GiaXK6qY4jlgz+z69esq3BcWn9uHH/5KzdmtV15Rbjo5PHJCJ6hLopILTRfFyUZL8VITJp/PKshqY9uDsmooZCPj43Zl/qquGV8PfRsAm/tD7geYwtuMr6HeYKeFYnVra09TNGIRYF66q9vmr9+w1998U7GJ4pSYRg5mckWu4vWy80IjxrWHFojCHlMa4jCNz9KLJVt8vijfTop7JiLkOJnwejyis2I/QnzDP03NPhYDuZyaPvbO2E1DLXd2dlqm3MRdBEhoeHg/TG2Yukn9r2M1ThNKocx0g0YIMQfYIvmzgn31xQPdB0Qdtja3NfFiH5wGg9eoOMeuWhshhyPRGwG1KqiSUnhr79ftYl16m3EfoVWzbsBUA8AVhhRUeCYwXD9olFwv8kMijZULk2UMgX2KrzQyNGeXID8FciKGv1VYQBZ7lGgbUGecnZ3o5w4OjWivl6bsUswGJtKLF0vaV2aNAHNu8u6jrx8rb9AIsK8O80gNaaVpG+s7bt/99EyTO+oFZ3jPz3X7ulwXWbJ0pQWYQIGGlcS1ds8UUvnnahSmod6NjetncT7YxQZsgboMkwa6+vDggCVpUCXAVNf7ZieeWhhGDzFb1NloVCwh7gFMKMQuSsWCqIS8Diae5F5MqXmdwVDUiZtsbMv6gFiTzvRIDIccx2oBuZUaQV6UXl/H986nXa1erTXEVLvSlBLneN3sEFLPU2twTRw9uiHQ81J0ywl18YzzzJOnMex2AnMAqjBWUumY9fR1abe0WisLYKcB5bw8efpMVFvyGaqS6hFQq++KqDkDvJmZmdE5o+mkP6L/4PU6Sr8k2lxz5nE75rw/NWg8H8IqXXPGyoGnTa7s2GVJ9dk1Z8qBJOd/0ZyFbWRo3Dzf+9EHbU1OWChtNEU3YGcHlRWcvJk4/OAHP9RY9sOPPrQ/+qM/slu3XrHf/u3flj8I1Pd0Cpdvr50eH8kvY3nppTptiuWd7S375OOP7JNPPxZnFcoWN4KDT+BXM6LdFcZ50CscOslhUzOCDxqCHkTvNsgsnHbUuBydSDRBIelu0S5KwUETJ1TNNWgNInhncsaBpOOvsT/Qadr4mYx65dHdGbUybqQpYcLFQ8LrZqGQBX/QcRYO4avz/jFEpjErFYtCnKP4/8QiVm8hZ81OHIicO2AkLrcuQCOIzxkNB8pWDtFGEORfNmc+a1Fk0Jx1lNhoz0DDKLK4wRxGSV7j1+YNW7PmtXYjYLFwl/VkBq2/Z9R6MgN2cpSzZ0+f6zBMTExZKomKjGt8uU4E4b29fT0EBBPeP14OF0jhVmrWlXFUV5I3zRmJeXRs1OavXbVbr96ywQFU+qD8lIT8u6nZmT39+rEtLy2pcWX3Y/UlBpRf2MH+qcWiARvoS+jr4fuzREzfVK02RU2BTjk9O2X9Q316yNiFYueJMwNiuLq6apl0xu7cfk3BEP79T//+H21pcU1ThonxMZ1dai8okKfHp50F64D5Q1zTmksEyMeHCdBJia5g6AlXmoeeKQCJh8kIzVnb07TR8VF5geyrOatYt3y72FfLCyUlWDOxu3H9poLB118/dsaxKLcYy9vOs4TiHfpgKp6U/xsI8eGRU5vCG4avB6EmoYFaolQEpREqK9NCqL5M+EiwnAWSCcmI5K5jb14truLTwfNNIuFeo7JIccDiOj4tUMg4+6BwUEEO8BOp1yXtSxF0fHSoZ4xngJ9NEOL9gtCCkvFcYWqpsySVtrbOsWjMraYlYnGbGB+XUTyIOO+DqSYfXEe44BQDxycnSgwgvCQbhD14jiUKFA4pObgFdiSO2Z0o2+7OrrqPoeFRu3HzllTpNja3tdBPgXV2dm65fEGS+xS5oNUAMyg2goZCFXMm2k0ndNPVpekZMYo9DZ5drgG7NsgwU3BcToZoVJlGgK6xNwflhL0AhG6GhwcU1zC7FPKPgANiJ02ECo40KYBuKfuFCAqgEadSWi5r7yOTTlg6GZPKHfTpeNzFnRY7rurJnELfP2/OmAIokfidiqSsCrTXy3AK1bxKx8LAmd6zr8p7Y9rPDhgNGu+3DgUKuqGz9FIBqmZUCcjZjdD8It+NWiwiDiTgYqlo+/sHbo9Cy+PQ1duyIsjlTuyC6ZkXf8bIN3Yofm9bzZm8tGiLEDRhclatO3AhlrJQJGG5QtmOzoo2PD6ryVlmcMLaxIsWi99eO919aUuPfmU7G4tSa4yHHXAGYEfRWa9CScfaAcXLmMVTXRZJJc0T8Fsd1Bwqip+JQFJ0WAoS9nt47iim+KA4iyVQ8xq1wZEJC0STdnZ8bjt7R9bXP2zdPf0CJz/8+c/sxcJzXaMr89ft7fe/ZdPz160O7XZpyR48/NKmJ0ftytyUFXKH9ujLT+x4f8NgeKfiTjk5hTQ5LtXmEX2Y5oxnLZHOWDSRkm8Ze3iNNlL/Xjs+K4jCyL5ZJEZRSp6N2WnuXBQrzrfUCFNJURgpugCrjg7J8xmpH0JrevTwoUBW6Mj8YWqOBxUoPGeA2OSKSOi95nZCEsTOiGiOCBFw7i6FFdhdvSgWFLt7h7Ky0uC6NJuoHmalbAsYhxUJu23Z7h579vSZdpgzqZQYGChIAr4ijONpli0cQLI6ppxNU8fzRDEEWAGKD7AsEZD+QQlBcS+XV1fs88/vK1feee2OZdNdtrO1/Y0KJdNV9u94hoj9UPKI0MFwWLtLuWLBWkiu9/XZ/I3rdu3GdU1s2Nf55a8+tAcPvtIOD2JITJGGR0dtcnpaoDDKtjB5vNBmmTTDd/H6RMmembtiN2/dUiPFs0/DBFDGDiyFJ2AHNEkaaf6dzyM3fimFLzn+Jfa9V5R/NAkroR7thETYuQPIJJ6OjY/LcJtnlf01mhlEsxDroECneJ3Egw2j9KLbGWaS0QXlbXBAIBoNI5MZ4jXAMqAZcVMecj58Hrvs/DRvyy+WtQtMLKKWRHiKOo7GEBo4oBzrLghcvFxalOLexMSY8nsRoQgavgzek9jtOAVarg11Cu//Rz/6DUe7blBXSQNWKoq8F64JeR07FBgvTPfIcTq/+PPVALJcY0mreSkEApCElQSWTawcIJ5BUT44OCpTdO4h7xsggL018hMxARYS00xey73P7is/4o3GdbzcscqfX9jREYAGHoRViXVxTbjHGhwozpzog7UYcr7EsWoVKSo7sa6AHR8fyppH4ipTgOPX1UjR1GxvbanR5WcAbjA0GOrvdWIgiGt1dkLDYe6XA0/IoTR01Kk0PzB1mAYzqcKrlIYPsCWb7VJNCJgjaqSmRSHtfHId2Dnrxa8wnlS+3d0/cM1Zq6XJNdeeRp3Gc3hoUKsmgKwAKuR4YgqvG5ol14JGi0ZHzb+AXq+AU+oFrgPPAudQ6osSa2paIkGDib8dFkBZTc7Ie2e5E9XkrIjwbG1ubcn0ne913qxmhYtzqzeKls7EJQiCojm1E69Nli8+Rxl2Z83ZhmhiJnXKzt+sZjE40SAJVgnxG/E+J9jlpmvggNiJYFPjcRY1Lfhvl5OzsI0Mj5vnB7/1gzY/3DU9FXWRklhvIoF6rET86qu37YPvfmKzG9cAACAASURBVE8CEX/wB38g9b7f//3fF3JzdnJk0TDCCUnxwZ89earxOIjSyMiwHe3v2f/xl39h/+df/qUuNmNMmbyGaHTgb7oHJhbDALqlaQICJVDLCLwgWFAbHbXG0R25KaAL/OHNqbhGzS8YlAw4hZyKR+Q6oEiKCeiMAykiuchlfGCQLmfvrDMFIGFA+aOxpFhhgkFlQrFFoSbp71hYE6JLQ2yEQGqVspBhkhJoM0mDUWobuqIUHEGP2UliN67mjOrESYULyzCkoYJf22fQIi4nZ+GAeaAxBb3WxtCT5pRdDFBsH5RMxvBIgnJdQMg5DEHztkHbo2ZNaCgxGx+esWuzr1gpX7WlpWWNcbPdvZrwsLDJriHfi9SnGyn7NdIFZeMBpUE92DvUvgbAOyIbKDri2UVBj9T+K6/ckInp0OCAlP660igf1u3RV1/aL3/+j7a1saHpQzaTkeLg14+gPBzpOg4N9GpSWcjlOwUU+wNQUjKiSExOT2hqmemG3hQQagSFD6SQhwzhgtGRUT24IGaPHjyyXK5kA/1dUmOieWMKRmAnQDMFoGCNxKDZOjlTVLooDBDyaNSaljs9VzHGg8m5ohiX4Wa1ZKFI0OauzGpHDznqi2pFhtfItO/tHog2QZPz1lvv2PVrN3RWl1de6v5ClVteWRRClErHFYCFKocilkkkFYhphEhQ0CZp7gEjHN0goH0zxFo42Aic9GRBs2oSCkF6l+aAJh/DUp5pfFgIPtAuKAZE06lUNWnq6s5q6rSzu9MpPBsqLGhcQFEJ1BQA/H18dKD3wVnWaybkBAIKtohbQJRzxq/sIIQlCgIlk0ks1x3AZHJsTIHsEMqJxCbYYeH73EIwjymTM8AQioHtHYcyyqy5K6N7AJpPcuBvihQS/8rKqhowJmev3XlDjSiGtStr64YXGxM+vfdCQdMlkG/oF3DuEUrh90IXo+mSSlk6LW46Uz2SV/4cs8iWKH6ob/GepSDpd4b1Oh8hVCVBZQsWjYasv6/HhkcGtGCOnwkNtoQyuC5er5B+ktr+3rEVixXt+oIIg6SSKGmKMikK1bTojG7aRIzrCIL4XOxw1AnEQJhmoO5X014FzzPXh3MOeMP7qjcoClje5kw7ISZ5kfEeALdIMCCS1apiWr3jecbXODlltxOshNTh2rO8HI+lrbsbOeOUrjH0MRbhZQ/Sbrk9Eq9ZPndqx0eYiFY0BUQYCCo0KKKhskhw6dCPnAIdEz5YCDHz+SN2VqhYrlCx8el5e+W1ty2NjH2pYef5soXjYfM1z23n5Ze2uvTIyhdIwtOcYXLdEijUajCtxlgURMopBSLH78XKgUk1wFmAs0tCd6qKTAqQ9GeCAjWY18MOHB5c2d4BC8SSVrmo2t7+saUz2Fj0qED65U9/aitLL3Q+Jyan7LXX37S5a9etHQza9vKKPXr80EZGBkRtPD3etS8/+9hODrctEfFbOhGxTDJqXWk8LJ13GVTc01zeijRnNJV4CIUi2sFD57LW8trq+q4dnJzZ6NiUXb/xqmTc+d4XSy+c2hh7ojA3yIPsecusGtppyXq6u21uFk/GtD168EBnkDzMOadJ24IRsQftjUV2mB1uMgobhlzOswAQgdgSMY6mnAIJhVdSMaDR8emh9Y/0axeVZ5L9Mhqz/n4mQLAGypZMcN6Tdu/efdGfe7PdNj0xYckkdPOmtRoVs0bJwkGkt9kL89ruHnL5oPtJqTCjSCjBnUBQohGIXBHIKVo3tzZEobp965b2zGhqmrWGmgWElQCLTo5OJXWew4waOmckYiWK6WrFMlDJrlyx0YlxiWFQXK5trNsvfvELTWzY/4Hqj/ot1FgAK6aYCD9gRn3t+k1NDKExU9Szj4YZcFc2qzjIMymT5UvDbChmjYYYIgCPFMrcN6Zs1F8IZUC3RbFYAklHSLs782/2zi7ZCDRuxNa5q1dkbE3s2N6lsairEUcGnh0+JmZQurjv0MeIwU5Wv0vK1TThCF3Q/PA1xHrODI0W/82OsYCVMg39uRgrSKeTi9gfR1UZlg77Upr+jQypGP/ss3sCvfH4YpCAlL5HXmpZNZKX/nL8Xlgo1Hu/8zs/luw+7BrqQ5ppfgdABHGQ8wnrKdWVVI0oSmOhIACM5ox9N0RgHFjkwAWA0qPDPZ1ZhEFoDLiYo2OTmjaRR5ikYFkAq4O8w672yMioritTuYePHwqIR2WSPELM5x6dnp5LsIbdYmIzIADPJY00MZXrB2UQGik53+1P8Xk3JZaXZKsldhJAK0MVrA5ef/0N7UixV8j0lvqAJorBSCF3pjwyNTlmo0NDqjtlIwRQCY1eU2JHm6U543cO9PfpXpPTLifospZhiocgVj6v2C4T+Tb+bXkpwZJXe/sHlVsBhASScL0FejoREBps4oWUjWP43aEsibG1U5qE6krDpele4vJ5cKIgnGs3+R3U/ec9cr75w//n2oHCc44AR1l/iSejYjqh7kg9NTk5rvfGhBtgn7PCveCeHhzt21lu3wIhj/bMr15xdlPENq0SaWm7I31PP3EJUmpaBk/QOVk74UH+203OaLoYnMiLVPmTAQ3T4P9vc4YgCCJhas5+48e/0eZQULSCOlBosGSYSqZVhHDRkFy/fuOG9nn+4i/+wr773e/a7/3e70lWlYVD9q66MintYzz66itNtd5++23L9vVY7ujQ/vjf/5H9yZ/8cWcZkPFlQzcalZ/LXY1EnMILd/ELNQmgG5oUodAl5lkHJe502C55s1/h6I28bgIs9BoKCZbvpXDY2S27VJO5pDai5AT1SvsaojWiZubT2JImgoaMJWSNVEUNgqfLv2NQG1GxDCeXxM+icu70xC0rd5Tb8PBCLYYJGQWKM10tq+hh3wY0Wf2jI3ZqDMsSocxO+X1QNWnOwn5rh/yiVqhZpXjhAPgheUCBRL7ccZTp3iVKYTSpKatVPVa5aNrU2Jy9+dq7FvbHbGtzVyPUrkyPFjmfPlmwtbVNK0HtkOIaijJ+TUUJLIOSdO+zg/0DW365Zo1aS1OCvf09e/DggYI3D9H4xJi9cvOmTU2OCz1NJ+O6Np/fv2c/++lPLHd6anMzMzY+MmrHhwcypi6XoLalrR/6V6tlxwfHdlEoS1K5mC+LikfQA10LRgPyWUl3JW1/f1cSq9ByxMmXbxBIREsL7zLdTKQEDjD5pQFZX1nXw0OT4lTXKNJZFnXUVXYM4rGkAhZTwmIeg3Hoc+xYBDSmhlbgdgkydvOV6zY4NGi5YtGK1YpoRuw70CiQJHCHf//9b9n1a9cV/BADAZzY3du2f/iHn9jq2rIowSxeIydOoRDF8BZ1sCrnzlHqnLw8pqdJ7QihysikCBojVEFoJAQNJoKYejqHerPpmWlRJbAT4NlBPAXEkiBEYOJ7kMCnIACE4Wci5BGNxiWYw/cQCCcmJnR/mf7QnJFIZT6uSbBmuFKL4+uZQDElJBCDbrHIgSTy3g6TuaaNDo+oEYBKAW3ETb5KmpYwKQMlY+esuwfVw5SCJ80Z3HT2vniu+f00v8QYJN2ZaCK8gIkrHmfz127IFBsxkGcLz7UDJzPOREL3RZL5IL3JjBWxazjPq9CUOAgCH9WqUGDQ9oG+PrcbkTtTU4nIB40tOzlMk6G7yZBX4BJFKgmjZJFIQIUpDVo6k/jGTJ7mjd0N4hLAkPaC9g5tdWVdBtrEIlBVCgeuF8/Q4GCf9XQRJ7GYwJTZa20vilBMlRzXnntJ4CdO0nyqyQSrUwPm/BJJCG5y5sw5SW4wGBQriW0U7VAzALPqdQn58ME5ozDg94hr76JP5+ciSBKySBi6yLD19vXpbCE6hPmsK6jq2t9F3AKhoN3tDe2epRJxodOXFiReYiWxsLPf6J5pKI4wHZDkDtj5BeIMNZuYu2Gv3H7bUn0jtrt3Yi+XN3RdsimvFU9WbGP1qTVqFx2hoYqomhGpWmLFgVEq03fTLluyq8sC0D9pELkGoaiZBwViRE+c35Fk/ZlECnxIfCPCgdpZMByXeTJiO6lUlxqivZ1t+/SXv7CNlWXFHPZVoK5BQQIcBNSikB8fG7b5+Vk7PdqzL+5/ZCdHu2ISJAEAExEt8jMXFZ0mnlBDny9VLZnptmiCfbm4Fct1qzTMyvW2rW7sWqnSsFduv263bt9R4cTzwn4wu7Y8v+68mtgmgJA0MOQnZ1OT0b/d+/RTUdABa0WlbiPicyBFXBo2CgwEEkCV2QuiqOL3OOEep/KKMifAhM5vNiOw6SR3bE2M1EMBgaYI4vT2DFhv76ABxJOD0sku5eD7n9yz48NDGx5gzYL84JTz/B4ojQ0L+BzdnCBDHkNkAyGpeqNtj75+otqF2M8OLWg8hThnkbiPJPn83Jz2nr9+/EQG64hGYXaLquzO1q4td3aZAbYQXykjDGNms/NX7NadO1JnxEoEHzZ2bJ8+e6a4gKgHLBLEzlBIpHh/ubIqwYR33/uW3X7tdcXl07NzNWlDwyPav4N2ypNFTOT6ck35/yjRUZDTnOHvdUltlDIkisuoJxYKtr+7p8kazRGTfChvxGieQ9gwUB+hC85fm7f5+Wuaqu3u76uGQ9gEYRGmUK+99po+R16nERTljkYxDFXTKRjCXCD+iTaYAGDMiP5OrUSzgUdh2A8VFtAnpOast6dXABh7cUzWmTgymRgbH1Vu+cUvfq48/OZbb4qdsb27ZdVG3aKySUG0Ia/3SsziPPPfP/zhj7R2A8uHWMzPBWxGfZg1HJoXmrPZefay+lUb4C3GpJgdZmpHZ0XERMPRdqnNTk/wzyyrBuT98j4nJ2ekxwDzQgyU05yuK1oN5B2ohVwH7t3+gTPJZh2DSc2l/xuNGQV7d1dWzSkxlWYS8JI8Q+NyeLiv5gy1SoATKK7EbCZwvA6aU6xwxLlptWVY/tZbb6lJZaL4HGuG4yOnfpzPSV0YTYSpiTG7Msfem9ny8rIEVRiASO7d7xPQiiIzwIX0IdSQQOdG2dRNrKjb9/Z2lAM5m3ipcq6RQWC/k128NHoBHq8dn55pesbUFgAAqroEQCLslyHCAssGhgTMuLpAZM4x987taLe/AX5ovBwQFBFwICC31XTMNjQiwmGdvd3dbdVAPON8zeBQnyXT7JxFZaA+OAgQBMAQly0CwDEfnCnqmO09dvYO1Mzx/dxT6pBLdhl17zfTsg5oRmz+hs7Y2YGlVmQyLjqjByAMCn/wm+aMOMm2AHL6xNt/Pjn7F83Zb/7ub2rnjCRC8cL/58DzwjgMdLbsrPAiCAwgRN/94AP73R//WN4OoP6RIAqHfin1MREhaL773nsWTya0C/Cn//E/2B/+4R/qwPPzaaqgVmA+CG2Er49G/HZ4uCX0nyANCuxMo+k0od44/ysKEYKV1GJqLNs7F3fQMQQhZOgmZNct6cF3VXPXUWSkOQPREtURbx75SzjfGNGnWCJN4BCeEtWQIMRom/E9B4QHFmSchx1kk3KF/TpU3M6Oj/VQEODTKUwP6ancwoaT/S9r6V70HS1mMjV0/87X0ZxRdIF4UWA7QZCgeVDG8qPS5igl3FFvEEy4YY02Zt41GdPSuENHZfkwFk1bvWqWP6/YSP+4vXXnPevvHrKT45ySYk93v1UrDXvy9YI9ePDY9veOtPMFPYnCjaYMhTreJ00OI/P1VQrdoPZ6eI3QCkHzuHaX95MHfGtzXbSsnu6MrbxctE8++lCo+DtvvmUTo6O2tPjclhYXrFGvyGwXs2rO2db6pjH6d4Z9NN9tTTEIGPi9jU2MWCJFg7nuGnx50Tn++tHhvpAjkBemHFAzOJ8knN0d9he2tJAM553mjAlHrV6wchWD9JaWwAEkKATrlYY8x9ihYjeCyQ38fc4BxSeJ5eatm5L5zZfK1qA4TySFpGEqChpDU/nee+9p34GADQKH+eb+wa79+Z//Z3vy9LFNTU3Y1atz2tmosTMmo1+3k+iUolDnQo0UTyizEXzp5Nd0KllilINoXHg2EQiBXkOjB3o0f+2afi+Lx5Jj1g4Sex5BScKSuAFhWA4HlEHJjUTAZACKEU0s5qZQWUC6SOaIl5DQCG5MWGl04OOPjo1LGZLlbHYbJEk/MigFUv4b2gzmwNCcQe2R5ydZ0wQRkCkCUaDj2SuBTnd3KShCO+D1k8ywZiBusPvDg6pAHw6rQHy5vKxGDCU0dgMmp2ZE6XqxvKwlaQolXjMUx4PDI+2bglifF0p2cHQsSiT/zUWm6QOpHejvF6WT3QT27XhGQdWZhJCwuMc0cqIqYzaciGtnAW47U6lkAvCJOIINR9wJJnja8giCL4/kf63WEh3r6ZPnUq6TrC97PigFttua0A8PDWh/jeaGpXXORtsaVm1UOkvHTLVIfEgx4yvmzNtlseEyQEfWn6m7K05pxlyidN8jJUmSBM0e75Q93ZrbAcO+gemgm7K5yb3o5CjO+lnYpnkI28goZ8VNa1FypTAlPrMrBALLjhlS/bvbm3aeO7VELKIGjX3LVhNFOqaA0BsbOvMkdHISxQMxu9X2Wbnatotqy4bH5+zazbvWNTJt21sH9vnnj5Q3BroCZrVDO9pbMY/VLRkPW7NeslrlwqIh4nZMPkP5Agv4TQtHE5qyhqHPQFHH34/dtDoiUCldX6YnqJlSYPYNDHWU38zOKCIqqOoygUc9tG3pVMbiMAMOD+zxF5/Z1uqqrmMyldEz0j84qIaaIgpxINRPp+amLX96YI+++kx2HNFwQGAnoikpmld2ZaCeBkOWL5btolK3WLLLYqlu8wVjonqqaS3X7eA4Z6Foyu6+8baNTUzLTwsT+J3tDanGXd5H7j+TUiYlogZiX6H/j59fxf7+Jz8RRQ7wC7loCsmAx2/lArm2rteS7enTRBBBIEyRKSjdVM5r1VrJKuWimDC9PV02MT6i2FdtVmx5a9XS3RkBb+y109hDJWfSAVtneHBEOeaL+59pD2xidER0WwSloGgxcQWrRIbaMWRojPE28lm2t18TzPuffaHClfjFc4lqNJN/iYukEvLSmhgbtS8+u2f3P/lU9isAh1MTU1JqRihgZXlV9QNnmh3VC/YhQ0F745237fadO3pOl1aWFT/IfxTY9WZD4g8AY+RHhIbY52X3Bprl9Myc4hM+dDxGyHTPzl6RRPvK2pqLg1FM09OuMe4YRfPzWRehgbqkPJJ72LEhfhJjmYaARBObiKvUbOQcGoi9A5cbeaYmp6ZcTvKhGlmQUAV/FhYWVJsxzeJZp9nUVEGMEVd3QD+8NJTXHqQYJSEnDhIKKg/z+7luvV09EpgiphGfEFqiuGVHC0sHpl00l0woiJmffPKxcsztV2+pOWDnuVAqqQaiBqPB5tqww7WxsSlQ74MPPnDWJ9keNbywJQBIZYNRp3YrS1zr3W+9bzdfuSlQ8Gc/+7l2npkMQxnmNQpUk2VMRfmzUKBZgnbvpsL83tGRMevO9iiHEl/JdcvLq3Z8fCrQhpqIepmcQaPDfjl1FNNNzqCjxQUlquaeKbdvRQPMe6NuoZFhp5mGgRxBnHj8+JHuAyAueRUlT0etRAL/XKI0r96+LQVPzszOzrasamh4qSVqZdR3KzbU32ev3Lyu5x4Fbmoi+RbKEsarOAC4Rr0Hc4pBDNRSAB3iAr+H+gcAgBzCa0egCPYVO+wUrMQFpmaw0pDRh4LNc3CpEsp5ZWrFygCvjQaL3NmoM4l0U03Adn19k502J9hCM0Pjjq8uAwPAX5gol0qmTCapS5iMY7wNcM8kt7cX77S4Jm3Ts5NOBCiBCmfZKSpqpcpZFfHfRyeHViieivrPVB7hGZ4FYhPPBmrerl+gbncURSeXf0lx7EzVNDlz+9iuOWNyBvAuuWQNZLTK3f6XzRkAJGqN30zOfv03v98GZSERgqAQqAlqyOXDT+bAUQiCvDxCQn13x65evWbf//737crcFaHGLJCzowBXl0OOYg0dLqgazcgnn36i6dm9Tz/Rv5PkKeYZ+05PYaYH4M++xonlzo6VEN3ipbS7FIBZOmcnQ10uRtbwnTsfNIgaF8LdbLvx46V3GpMmDqCaMxI9tEYqAXG+ac5YOnVNny6b/Ak8lkjGnDJOo6ExPn49HFoKLVCEAflxhFXA8J6Qh2cXiARCUcRORSqFuSfFBpQpmiaW3yVFqaVTJnNIElMkQZVDpShfPHej4EZdamyhRMyCsaioUNJYY08kFLRgLGQtT8MqjZK1PTUzH1MMZwhLcc30jI691fSbrxW0V+dfs65krxoyJlNBH5MCr+1sH9jq8oad54pSKoQGwpSCvROCFsiWimJ8XYoXUlKkWWLXCJSDe0XQJTgQFEBWsFSgWWURFVPyL+7f01L3j37wfe0EPl94ak8fP1Lyvn7tilQA8RG6/8l929sBnWWqGJRJr6OdNiyeionWyJQRlUMC3vTkpNzj2edZXl6SIiI7ckyDXr31qtDh46MToVMIJdDMaDcGlT7EM0qndnq2Z7VaWbRGuPIyzuzQZ6ELUvQSVDgrBCveN/QtEjBNBMakvYPDoh2RDJj2YNjN+b527ZrNz19VMOF1scuEzOuf//mf2edf3Nfi9fz8Fb2XUr5g56enrhHD96vKPgfBs2Eb66tCoyfGJ2xuekbPKZK5rrBGhphdmrxDxqUwdaaJF5QXJjE0UjRjIEy8d5BQGSenUkqIgBLwzkHUKITxH2J/i31C7REVKUTLFomFFPR4bySM5ZVVCcpQpNEI87vY4YDagT8gMrYYhjPpYrcFUQYKQtB3kHqKEF4HyZeSnwTAZAkVMBBB4g1IKypMkxPjauChWDGlgqpK4817BDj48sEDTRYQJ4EqFUM9Ml+QCS0FBc0EVDzO63nhQpMyRIIoskH9QLEpNi4prJeoNb8L1B3gieaMZEvcASGGWkv84zkBrWa3gbPE8w9NG/EO6M0Ig5DoQUCZiIqfjmR+tS7KEwXl8dGZkEhQyXiUxJARzYblbJoYmjP+m8k9ojhIdfI/yTA3kTpO6IOpGQn/ci+ORtHtx7mGH3oH54vYBbhHgUIRAXWP4s5Dt0XMhPrDPgKqbxwQ0D6oNdpD82hiSRHCnhBmwog4cJ4okihcafhBNp1scGcBGq+3El5qRU3V2QOTGlipYPF4QIURCVN0lY6FgqaCXgRoAKP85vVHzRdK2sDwtF155XX5i332xWPb3Fi1RLhucX/JSoUDVu0tEkbdtCQhEiibNPmxaEo00nKZJiNikXhC6HwUQaIwqrVQl9v6N373RZkpdkNGthTWCDiQYzA23tjaEbWHvMTUF7sXJsA00SuLC7a7sS5QDuCC6YjENBxdQsVE30CvJeMxO8+f2sY6zdChhUI+NfQ0r5h1a3EcZT2Z6fZIjbHW9Fo4lrJqw2Orm/u2c3Bi+YuaneVL+vzc/A0bHBrT2UIGvVzOy4ibQpscxv3nHtOUUIRwj8nJPJPQhT+7f89ePF/sqMcxxUtZLBSzRhk6WEseiZjOv//t74jG+Q8//anEJgBAAA/KpbzVa/ij4U/YtJ7utE1PT0jp9qSUs57+XhVypRI0f4ABAI+C8s/d23f1jP/kb/9OFPhbN25YKX9uz589kZHu8FC/lQrndnJ0qOffFwjZ6VnepqbnbPbKNfsvf/Vf7cuvHljfwKC8wIjzgIFMM2G8jI85FTYYG199cd/+/id/J8VbbD5GhkdEkX+5tKLmjCZxfAJj+y7bPzq0cDxmP/7X/9rGJift0ZOvbXVjQxNE6OFMd8gPxC6AJZ4BaIFQYGnQKKjxVqJAJ69FYwl5X03PzmkvZ2V1pUMNDUmIgOaDOE/zQYxEIRnKGoDQ5XSNf5eYx/GxA4jicStrLymouE0jR4MIxZiCl8K3r79fBsnUeIBh/Hz+MJmj1qNhouh/9PixBJnIrxShvDd2tol1TMn4WolCNeoCqGj8iTMAn0xdxzBfn5mVlxSvsa9vQK8bEY1NiYO0dZ1gxRB6oOrRlFBbSOW23bAL4gDCIXVHSxNLquniAxNFcivrA+yfUePhi0rDT70I6wVGCGyot959R7vIoNeffvKJLTx7phzE1FhAFUJGrKYUOYNBOz05EtsBUIz4S3wkR/NsZzIIRLRkg7CwsKjdRKYksiSguZ2fV444zeEfisQ/5yEpQZqebJ+sgqhDee54D6pZ8sjDr6tJ4r7LLLljdsy0FAD8ch8aZUimxIAb5GTqPXLgzPRMB2jFz3Bd1wpwh7WjSqmgOPOdb70ncAKBvvNcXgJy/NxLERLqlCtXr+ocUcfAjqIhIi9z1gCAaXxoIqFpcl9QCEbNOtOVVV1dZH+tUtN9ozlDdEYqps2W7itiNDSmhCBn2yGlB/27jOrJERU3ib80qObaE7dgcDHVJae4hs2JgnEmEN2iR+EM8d6154cPY6OmWu17v/aBvf76HXnW5gtYmRxpRaCnNyvfPiiRqUxCa0KNBqArPYVTV3SUU2Kxa8YuFRqdSiPNixsIiV3idbvYNGeI51HHEt/+uSCI9rjZORPw5va5NYRqIzTiTKhHR8bN87v//Y/brrBzyBrjeg47CMrc3JymBi+WltTBP3jwUGgpzuw8FNAGhLyRsNuYWiKNCxrv9kN46Jhs8fr/6r/8X/Y3f/VXMk3kQeD30JjhEQJdyOOpW6l4LH8lKAkgHzQZkp/0OvoMTQDNFX9ExVTjBZ3NTZ+4UIh8OFlLEGa3b8Z/kwxAa5ggUIw5gRA3zqU5431pzKqJmpMGRgSEAEZBRVdPMcYhAQVkYRKaGjRGqeVdXFjx/J+aM5DPaBQ6nEOhmahB2YG6Q3Mm2lCtIqQxgrQ0Plr1mp2dnzkUpVoR4dEPYo6MOhSkYEjqcl5JPnut7W9Z01u3trdmHj8+aTRnJHOuW0ANGlMoa/gtFemysA/KBEvTIfN7UBY0y5+VLH9etoAPX6VeFRgUvnowfF7xjynut7c3tXvmkJWgnRw7ygYIDvtLKCdBC+Dhm5tK/gAAIABJREFUWl5atJWVZYsEg1Ju/OKz+5oWvn7nVevr6ZblwtoynngBm54at7mZKQXIex/fs6dPXlgxD/c5pmYJhIIHFUuCaDwsKX0Qh6lxt+c2Mjyk5nnh2VOZLvKgwi2enZ0TUgaFIX8OAoTXHIh4XB8gU8jgn+UPtQeI4iMCG+EggiTsVThPIz4PeEFRSqABrUl1ZURppAlkURxEHZVDzhBFOwvJBNrhkWHRGgjcLPGCQCPy8dVXX9hnn99T0GZyxm5TIZez3a0tKTNR0PGauP78/ZKl7NyZzc3Mai+E1wB/viPVoHNPcOMachZ5DSQI5+nhVWAtARp0JOgp6DVBgfqL/xAL7+Wypmc0epEoi9nTWmhneszeFq8fKi2JnffOMwd9jUaMhpcEIXPOGgImqE0y1XX7lQTQtZVVcbSdLHZBSZiCnmIV6g3Uwt7+Pufv53eL4J9//oWUQUE3tSfRakmYgOuJNL/7GUOaBH754KF47/glUUBDNWFp+uDILb2TSFBn5BxAKcKHjd0dbAZ4z1AddT07QdYVG1D2QPgrdnx4pHvK1JTATSwQetwRI6IJorkgGbB7A02bZxpvJ+IFC+c02zRoEoLxIDjkEMadnX3b3sHEnPNVFUDSle7S7wcFR0kMdgIMA5o8ZIEDQQyHnXgIzRmJnkZZlKnTUxVxl4g2xdqlLyTvhUaCOAZ9mrhJ06DJEgbT7Liwj5E7tyK+Skg816AYNkUr4etJjBQP7ENQcLbbPjXngBigyoAU/H7OCNfHNWhOrr9aLgrA0h4YansNFvMvLB4nBiPi1OgwDAAaoJ074RkmZ20LaDIUjKBW2GeTczfMH0za0+fL9vLlovmaBQt7ClYuHpnP29DOWbtJ7D4zv8dj6XSXxaNJKWQy9WJKzsQ7lox1hAP8VkNgA5a5FvT9EgaBKM5OXT8gDMbVjaZoO1s7u4oxgB1QpnipnI+eri47Pzqw44M9JyYTDEq99bKYYJKrfZ2OFx6Tg+PjAwE4TswnrdyiXbw2i/cmo/JMd68FQnErVVpWqrVt/+jcNrYP7axQlpw/FMdIPG3jkzMSDAGYAJWHldGVSepZ51xLjS3udukAFo8OD3RPiTftZkvoPTGD55Z7IOSk7rWLXNnKxaqUWfsGhjWho3F5xiSiXO4U7aicXlhLO4TQYs+t3apZN0JgKI/Gg5bp7dYZB3jFmoUCnuasp7tXQh2Hewf2s3/4qcVCIbtz+1WqOFt4+rVoviNDQ3Z0sC+aJnEcGiNn8Oard21oeNz+/Z/8qeTN33jjTXv19qsquD/56FcCDKEZz8/P6W+PNW1x4Wv7+KMPFfenJiZsECuOQNA2VjdEkyZeQjvEv2sFenQkYv/d7/y21Ohozir1ut2+e9cmpqfVQGP9QRPDeaAxgsZHMwTwQ9xhfYD4hBhXf9+gziN1yM7eriiHUNOcz2hYhSY/gzguSfulJYl68FxRTDNVQciJST/fQz1C1seLFqoYOYu8zU42zRk/k89BvSNuImBF7OD/UyfReHE+YSLADuH3EUdo3ogdgHHsSVMbDgz0faOuJ+sk1V5u7516jGt4de6qfPRoXgD3AUao35g0YRiuaXAndmLJpNrnjIYGGh32NTHRjKGUwija2dnUNYE261T5YlovYBAwNzunswC9FeVO5/vImk5R8X1gZNQmJ6clWMLOG1Pe89MzNQfaG/JinQMwhspyUNRCYnlP1sVggCko4RTyTlwmIfVNVhj29g5Eaabx5Zm5c+eOGjTAfJpmpkPEYZ7pdKpLu0e8d5ozmlxk8nlGac64joBmTEWpFajJuedMTLVriJDU/qFVa03r7RtwU51qTbFYTUvAL0ojzy+Tpr7erNUl0HMuP8nX77wm0TZ2TCulqkybuUe89sXF5/od1P2cWcAC/Bh5LcQKiXNtb6v24CyRU4hh2PG4yT7KwKbdTJgoTNDI6fiRbW1ta+DA+2PdgRoScS8ZhVeovZIW8DN0oVYnRzrPU+IhX0Ou4l6TR2iUufdcP7eHBp0fNdpTTX85s/QcnBEpQLaa8ie+On/V3njjrl25OmPROIOJmmyHqL3xm4VKGYkB2kPDdKtSrglz4h+altEz/P/UnMESIUY61kqnOUOC+VJKf3jMPP/j//Q/tKWM48NPxpnQcuEpwiYnJ/TivvzyK3vy9RMtnF67fsNuXLuhooyHHwNHGpNYOGzXr83b9MxURzmuJWoTN+T6dXzSFuw//el/tMcPHzqjvIDPBgdQBhrXjlfA37JC4fAbWuOlPxmeZH5fUEimjE+/WchzF44Pgovk6JkaITUvQzjXwPFH5qlhZ6hNgXYZHPh5NG1MEwgcHG6HbDoDPsynUXYDdefBo+imqOVBQPgCBRsSGsp5SJaWZGJZEj0oGPKbP+x2PUCHofdQiEhRQ0vVmGbXpbDHQaUwIUkzaeChAO1nFC7DblTyojHtHQThffs81vS2UYQ2X9hjngDcInYmUO5Cjp/LTlfPvoDP2g2fBVpB87T81pXuse5MryZqeSVbgmvAUvEu6832y3OChpwpGEEL6ilBgolYo1lVYKYIRAb85TJToiMd3sHBIU12UORjJ2zh6RPLn51qv+zhV1/Y5vqqJmlXZqdlSLu3zSSCSUrUrs7N6louPX9hz54s2t4eDYqTKMfwliRSqpYlizo43K+i5SpeLDeuqehdXlmyR48eKriDVAEOgMjtbu8qGfCcMRBgssNOGaI3NLH5C5q+C43QQWExc4Y+S8JBBY8dRhIoSYSzfnh8JCVClr67st0uucikPCawgoAA0HHp0wEXHnUrinEoQhRcTFFovvGPYzR/5eqcEitKn6gr7bLE29nfIFG0G3Xb3lxXUzI1OSlaCucL+hpTXYp5JjA8BBSANEd7uzu6H4Ar2gWoVvVMivutPZqGJoAETkb6zmSx1nntBfP5QG+v2vjkhBBhfJl293e1kJzt7daUlPeG0tTS0kvx7rUXBk0yg0dY1Q4P96xYyqlRpuiBSsFrRHiAxp7rTWLlPoDuEshHxkY1xeCZY+p+7949GZ4DGADkMIHhXPKEgrryQYPHtO/Bw0eiGAHOIL1Og8bUnPd5SIN2dqYiiwn65vauAJqBoVEhq0zQQCChr+mZU9xw+1yYNPMcAFaA2EqeXnRrl3Rp3kiEFBSi5bWR/AUZRdIX8MdE4wCFZUoOtdD5MzZV+BeKZalabWxs2/4+Ox40Zz2aFiomx2JS7YPCyzNCUwq91HwoYdZUAAIkUGTRoPGHiTZJlFhOcaGFZinXuompaNZtR1MCpGBaAK0XRc2QL/gNnbFcLIrWyfsmhvFcgSjzsynGaM4oDvDLAVG+tOSgOaPxl3lux+RWqraNmtVQ2kVoqdXUjpvUIWsVXRvtXjL9R1YfdTVipZpBhJ1onBFYQAK/zzz+uPUOTFg6O2g7e8e2+HzBSuf75mvkrVo6Ma+3YfEYQFRdxQlCJ5wjCgEmNvhpUVBw3lB0YyeBHb0awBk4DowNPDG1uxeRYEtXn/PRAwBBLIhihdzJVwtAKpVEo+nt6rJGuagdZCi8sn2QgrAzBweYBEi5gHIEYOczTb3ZM+GaUoiw58n7p2nivHFW0ple8weidnJ+ocZsc+fIcoWqhSIpUR19oZi8wzI9fXZ8klPTRD6p1VBBDAlk4EyPjYxqh4WzfrC3Jzq0zKNrVdEbKfaIvYA+NAgSarpoWCVft1qlZdFE0sbGp2Ud4AtiL1J1HncAMtANA8RuGvKGlYpnljs71H7F0OiAxbJxiygO9qk4RCRhfX3bjg5ObGRo1F5/7a5tr2/ZR7/6lUWDAfvWO2+zeG7Pnz7RM9Tf16spdu4sp3vB+8R8+71vfWChSNz+3b/7QxnQ/9r3f91m52Ztd2fbPvzVz8XgYO9m/sqMFE8L56f2cmlB52Z4cFixtS/boz3Ww/1D292B4u213v4BsVUeP3sm5sq3v/eB5S+K9nJ1xSZnZ+37P/yRDYwMSxmWhokmi71M59eUF70Qyi/g8tNnz3X+bt++a8PDowINXy47oY7RsRExLTBFPzs6kugFBTFrHzy/NE+akHk8iq8U7QDdNFzEeawBYCcsLix08k9AYOLa+rqYCTIsHhlRjOBnMOGDUQJdn/dJzrpkU3AvUc3lOacZ49+h0zFVRYEQih0Fu6YuEmRoq+6BMUKzSD6jyGc9hVjEpEg5twEVD6q+8/PiD6A330/BTW2FUjGxlpqLPAA7hbj1cvmFzIdZK0FNECDkcrI4OzNnvb1Mz9zOLfmeD/k+Mgr3BizTjQ9aWgyxw4NDW375UsJUl7vEbv8MKnlCzRn/H7VcnhEaxosL9siH7cbNGzKWh4YHNZD6B6VfAFEmdQia3Hr1VeUHds9oloifUBl7unvMa+y91lVrU7tQ5wEgbO9s6XrQcDBZAryAQsk1gcbJCgnUVHazGi2PXb16XfuU5GAaH+V0xLJgeV3kxfCanZ6UCnajhpBbXUA4NHnqmnwOr7eWBiywLKif8LSDccM9f/FySa9n7soVNfQ0xs8Xn+t+obzIOULp93LiRetSazRlUYPaM4q2nDHOEVM4Jsk1dn8lIJNSPuOaM4ELhWIWDQOaQ8eNqQnjmhFTiYtq/AHTEeZqt623N6sJL9eKn8GkzZlTwxKAEo+dDcw3t8cuxe1IyIaGBzTBHxkbtGSayRqfD8h3FhV2hPnI2eRoNznreJhpeUmtmhv6yFbGiQ5eep390+SMvPHfnpwBmFH7u+aM1+j9ZnKGyJak9P/tv/2f2ypyhgflccBDxsNBh5rpzujhY8QNBx0u9htvvmXvvvueCgKQ80cPH2lZGMnbq3Nzamg4SNBefut3fks/szubsSdfP7Y/+89/Zs+fPRVNBuUzRAHGRkdsaGBAfj6F/L4Vizk9wNBlaNBIjsg184AzRXHynW6cCbIF6uLMT1FFdFRIgoBGpEJy3ESN5otAxg4RjaVkoKH0hJCnjjiTzY7qlGuOmVtBr8Nvg52jpoIZBTWHgqBJIqMphadOwcyErEaiohOgggxqJUGjS3YpEAXhIUHhUbbXSI1XmZ5xw5G/ZSHSjXMJ8qIMIFSC+S7IVyyu5fUmymuepnnDXgvF/ebFazfI9jzbKDRnvHK3jCjzu6bPAoaCY9DGR6dtdGjSWg2f5U5BUEBG/ZaMZ2xwAMEGZ6uAhCpBExoI09FCMWeHx3uWySRsaHhYqP/Si2VbWHhhK6vrCopzM3P2zjvvWCwSVYPAfsnZ8aEtLjyzJ48fae/k7u1b1m7WbGPtpVBhCqexERQV01Yt1ezo8NQ21nZsZ/vQyiUWSX26L/Fk3K5eu2JTM+MKNtmutI0MDqiRfvnyhS0tLWrCifwtDQFoIvtGcP1Bu5kYnp7kJIbC/ggTv2K5pMtDAOYPRqw8bKDF0O8GBwaFhBPQQTdRK+X7mPC4pVK/EDGQALePROCtqsCClsZCMNeO6RMNIEW8pq3Wso8++kiUBgoIpn+gjlyztdUVocKsjrHDxN/s6rQaDRvs79drEn1EJqIVBWcoRWo8eUbaPskpo97EtEl7Uy3O7oEKLZ5rAiTFA1QWghjNw2XBDRWKfRzQXWR6AQbO8KgqnMsyAA+yEZ7Z4SEtyj5/vqgFekJXdzZr/b00z2Zb2xt2crov1Gpqckr2Gjwnw0PDWqCnWCW5QKdE0pnJVd9Av6OPDQ9pcvblV1/a5/c/U5PC+6GgpYnleXCToqRlu7NSaHu++EIeawiB+IP4UPWKOkSTULhwVgM0Ym2PV0XSzt6BDQ6PqmiiOWu0UfJzS9n84Z5LUTKGTUi4k/zyTnhGO6JusqbmQ9M+4hTUarz53M5ZMOQ+15VF9IazEOnQ+Ep634AoJDVoKsjqb+/uW6nohHCYZpFUaCgQgmHiyDOC+h3TlWqjpHNFoUaBBaDCveQMul1cJlowAKBsk0QpLWkOHPOAprtQYnEeL7OAPPM4PwBNnGeMoYlp+AIxXeE5YwJIcwZK6SZzQYFHULbYuwAxR3mM5gygC9BL+lUcFK6aZPrLonQDZnmY1nDtOqqOUt7VtAhlXoArADcXw0VvbvssEE5Ytm9MzVky0299A+NWuKiLknuyv2G14qGViyfm8YAow7poWLWS1/Pjdt8SEjWCRkJOILbjuxlPxoSiAr5cIO3s8UoUBBoazRn+PSy7kzMokMgFUPzJOwhWMC3N56BVVURHrJaKVsyfKSdQxEB54hnn/nCfKD4pmvkA4MF896LM7pSpIIVK5PJXS/EcFkkknLRKrWUbO4e2u3dqhVLD/CGmWKPWOzBmwUhCO3MoUSJCwTSZwrLe4Ex5RRfkXE9NTmgiA8KMiAV7rEy7mf4huQ1oSjzjHCEEdc4eT7lpnrrfErGMpbtRQhu1RturCWSaZ9Dv154QCHQqTeGJqADT0pKdnx0KkBubGrZELzmMXSVWFJBBN1tf3dQ+88jgiL15901bfbliH/3ylzbQk7Xvf/c7ljs+EhtjdnpKAAVxHaU7drDXNrZlf/D+B7+miegf/4f/JCbMm2+9rVi3+PyZLT5/auGgT43ZQH+PNcSEydn62rKaU0yvR4eG5fXGvifxk1zBvcYPsuXx2OdffWXnxYLdffstO2Xf9jxn3/7e9+zOm2/q31EopRi/jA1QAwFOKLKJpd3ZXnuxtGzpVLddv/GK9p8XF5ckSEIdc+fuHdEt+UOsYnIFpY1imGeNeE0tAqBF0UmhzgQIIJ2Cev7qVdtch2r3zHl5FgqiJUJN49mnmOWeQ81DPIE6CtCKqQkxgnstijQTAuhZHRVazgIx48mTJzort27d1J4YHlWiNhJX2tgynDqft4sLNWbssm1sbgksZBWCuguqIXEP4JNnjz/UYjzjNAwAEqx2MKEjpwGUo3pJ8Y1pe6V6oX3BqalxTQM3N53yJlP7gf4hy2RQNEYZsSYRMCiOGLPToMGk4OtgqyCe9fXjx1LkJMbRGLJWQX6Genewv6McBhhA7cgzdHZ2qOYM2XoAW1gZTOp4/exeM5EDsKGxQRETWh1A7c4u0vbHiuPsUxIjYYYxNU8ksU+B6uzMoPn9NMncb64t9xlTb37+/fufidnCM3OeL9krt16TaTn7vdTh/A4aQaZwsBzS6YRdn79iE2MjUvsNh/yWYWIeowYO2t7Ovu1u7+v1cIagHtJIqemJRe3J06e6R+zqATyzj/7k6ROxaFQroXgMgyWVUbNJTd5oI5pWlSCIH/EMn097apwzngvuM/lTVD6v6WxALwUMTsbT2h28nJBdNq28F0AzgAp0AgBBAYZVdwFEFs51nalfiMUypTaE+6JidNE0QRulriZfJpIR6+3HVByxoLh1Z5M2NTMh2X3qx0g02Mk5vE7XZ1w2YW7PjEkdfQHAX8d0urNz5miNbmXhv0Vr/JfN2f97ctbxOfvf/7f/tc0uDM7tdNW8Ad6IM30Liw609GJRCDkfY2MTdvu110Q5ozD8/LPP7cWz5/IAwiMDJJGuG6nx/+Xf/BsbGR22tbUV+5u/+Rv7yd/9xI4ODrRDgcEmNBpQFlDx3p6UlUvsnB1pdIv0LHx+qA8UUEzPeNOXTZWmXRQefqZdHgUJGjKpLyLlWnPdLwWKXM4YteKvBvLZaLq9NKaEAZJvZ3qGR1rHF4j9EQqYSsegj5E4BQ/TGQIMh5yCKRGLCnHGH4W9BgobCpo6ymi+hnkCTgmNh18mgLWaipKglqfFBVAxAprMIYIuxX4aBRfNHP8OZVT0HqhXPp818EbztswX9VsoHrBAzGdeBM38DhGvQ22UMAoHlQDqtWYZj7GIjQ5PWH/viHnaIWtUveY1dqwClkp0q3FDwUf+H3DX4fn29+phPjk5tP0DFPEiNiL6RULoy8rKht27/4U9ffrcUom0vX73Dbt544aab/jOxfOcbW2syeuM93n3tVf+H77e60nSNDvvO+m9qXTlfVV7N97tzM5isXCMgATiQiFCweCF/gORCkG6U+heIZGUKCmClEIEERSwEAhgQezuDMbP7EzPTHtTXa7L28yqNJW+MhW/562aBSEGeqNjtstmft/7ve85z3mMhQJm9+58rXsNvxuqI5k4kWDUmo2OPV8FAVyWkx2IMShLfjBvL7x006ZnJ3WtmHcQ1AoVAUoQ5hlMFEDWoJgxVYLWA72B7D54v9DHQMxp1piwnLTa5lWj45DrXoemmetmlstkhBBiIMK/Qa+ePluwSq0q4IH1wFrENMWr4thRlbBNp6gHkGDCSjYa01PFSJC/IRv6nn3wwfuiK0CTgApMIcEBt74GH/zIwsrbo9k6tXDAr2tAaDObPBsQNEsOCFBXEDs2fFA5KMDQkLCApZhmokVhjDUxDTeNK9PPg8MDce8pFJmuMa2DplmtoBeqWzY3KItnJliq16HM4gRJKDsW73kn+CbrZX/3QEUENTgfo2k5Kh3YcflAX4tuYXtzS5oWdB00Z3DNue4UERQxZI5hCgLNDMczDp4HD+4rI5HDivdOk+Q0eV5N25ngopth6rW1s6tmFd1Wq4tFdUZGDAAy/OGAp7HGiRI3t+XVNcvmBy0YjMg5juJXU0iQYHkF0ZwFdH3Qep07Z4LUQXt2G7Gb3vOcMOWkQPcHKPqd5jQUBgAidDwtigl7BsAU+lT0cDQcGIPQpO0fFG17G/cv8pkADNBi4dgW01okBw8KCs1ZAAdXT9cgErDHAeTwmnVgcjh5Pdasu+wXPsa/z5FA/Rv75F5XmWTO0EQJLLJtp0ELY77kD4gKyH3CTIL+ifUEaIUrFmgvAAWCe/ZTmAlMkLGpRihOe8ua5t8CP1gcxIq0WgIbmic1mYFgHMR0EgMeACsmbNgMY9LD14vii4OttKc4VYZsZHzWInEcC/M2ODJlvX7Qdnd2bfP5oh3uPLeTCo5ddQsGofoSw9IQIMRhyiTeIzaGM4bi2pCRxsQLu3aMQapMBn0+5c+Zx5mRQLOOyqrdL8AH+3GMeWj4LsxzfmUEquxDZWw3pIsiWgUNXSgQPKMoo8Fiwh0W6MF9YD+B9oiOGF0ZrX8qk5FmUsYG9NTEJXgBzXy2s1e0x09XbP+wYvFU3mbnr9jUzCWLp7J20ujKbp8AWHL+sJQHBcbdkyIH+jBNKmcuZz7ZY+xVly9eUhG1urKi84yAWCbbTmRftJNyVc1ZzB+36cl5yw+Oij65vrlntWbbZucv6Fpqut5p2kA6ZpGIz/qnDfNa2+onxH9s2EA+YRMXxiw7lNW+TmQJRfv68y17/OipjQ6N2huvvm4P79yzD957zy7Pz9k733vLlhee2MHOjr3y8osqajEYksMyAPHGloWjSXvh5ddsbXPPfvbeB6IiAiyhe7579xs73N+1mckxu3H9ssxWjkuHujc4CFMUD+YH5XyLEY5C4Fs09G1paYZHMb/q2he3b6spe+2tN9SMNTpte+udd2ygULCjalUUQ/ZUmm2mBDQ9TKteVP4mjIKcrayu6dwcG5sUmHnn23uqqbCph11Ewann9yw0+vbt25oG8LM4WwDmXn3tVTU+nBVM12jkaFCmJidVg9GwYHjBFGRza1OAE8X2OZ0RQIz9lkONyZokJpGoJhPSkFcqAowACPie4aFhTVG/+eYb21hfU41HcwbFHoBahg7djjQ7D+7f1zlw/cYNm5mbVTA2P6uQKyjKiFwvClueQU0geg48EgOBrDyojIbr4o60krAe2FcomjHSgpnw4ou37Oq1y6qTFhefaYrBpDevSIZRS8TTOuNpnKC548jrDYRkyQ9FD8kGpiUExLOOuN405ewzzjTHIydlajRyKgEp+DhMEO6nM8oLSJcnQ5tITNeSxoxzmHMmX8gLTKRBYKKDvonXCPiA7p290znoQt8kixKXXoAZDLQ2dA35HPeF1wst9N69B3oWWT/rG7tq8GHR0FBBryR/k3twfAzjyTQpmp+dtovzMzY+OmQjQ+i8+srjbdax2d+W/o9BhhwaYzjPhnTuQvf8+s4dgUM4e05OTKgZZq0SG8Ezw75OczY6PKKvV9NiHk3RiajxQaX3EZmBZrCl9SUaI4Z4AG+nzosBemU4RND8oOiUNM+sJ+ps7jHXCTq99N3s1TKncmYi9CZM2GjMeD6Y5lJ/wKRx68LdGxe0XrJ2l/itrgXDXsvl05YfHFDg9JWrF+zCpTlpxgFZORPPjVKc3MnZ5J83ZOw9AAwus8xFdv2HkzNnCPJ3ac4cy+Z8cvYf0Zxhpf8v/pd/1qfpgAZ25eolBc2B/lOsChm1nj1fXRWfE+4okynsZUeGRvUGHj96Yg/v3ZMpAwh3kSyb4qHduHnd/vF//U80Bn///fftx3/yY3t4/74eAooNJk40LFiE45w0OpIzjzWsVCLnYUsjY7kw9RFbhtWcyVY5yKQrLJqfUGGqHzR5Z3EADiV2bo5OewZflJ6JgspRNnHWcqFx54neNIDnQdZQICkUKUr7MlJQMTgwoO5fTls7O6KqJKAaYg0ajblAXTKeQIRwNuq2rG4t63lxTaMJMgXwnsLJZXyK1ozxLzTFLtSbigtpFWcdB7OuUFdf/9RosVSsIYxtta3d78liP5wMmT/mt3AqaP6IV2YvKCR+2ZzhEMcHvdaqt8xv0JfSFgrEzeeNWiyUtng0az5PxOKRlA0PjsnBB90BFAA41yBJaEKWlhds/2DDcoWUzc7NCknudPq2ub5tn39+227f/tbKR1UbzA/Zm2+8aRcvzKvBgMZZ3N+zleVFIZazM+PW6zbs668+t/29LY120SMkoVQFwrLQX13ZtMVnK7a5uesMB7xeS6TiNndxxsYnx/D6tqAQ974Cr+lGGEtDJaUIobmFsocOggcUVA1HoOfPoQwiuEVw7LVO32vhxIB5As5BELoSTRDrmNwTUMNcPqdNCCRvcXlRNraBUEAuZaynGJz0TkP0ARr7c/MX7jkbJP+luUOIOzs3LYc20PCPP/lIh6g2/KkpoWg9UBkwAAAgAElEQVSyRN7BJr+mmIYQnPJ6TXlQIMY8KxxoooOcnGjTBu1soENgynwmKgX9ZZMD8XQibXRIRW1wNGbEHrBZMW2g8aCIZl3zPTzf5TJGDiFLpMiVCzuNY8ArgxqaMxYzh02aCWQXc5u23J0w/mATo/iET93unIhCxGQe1z8ojxw2oL6iEbYIG62fuSkmBDww3Zqdn1coNa/vy198riKS14YbqzQO/Z4aFaaT0FBxSWNihrmPs7euas/ARQrghSkFzzsNLeL7hWfLtrG9K7F+OBpXo452Be3ZuYb1fNJE88ek3E1wcFJtCeHk8AQxFCUnFtX9gSIRDLJfMZ2NylKfKXwqFbd8PqOvo+FBp0RRRbPI76ewpaCG1ghrADdVUGauJ+ARFMeQP6i9hoIIx6lE2hmQiFKkCANHWcW5ivuug68JUOBCjM+nw9DqND3zeqzVcXbSyrPq9qU7Q+uWiiWs3+2Jri5qBy6OXuiZA5pmrT5f1vQMVgRW1TRPiMEp5jgYAe1A53k+OLhZfzyXNAbY2rdhZ9SqYg1AqYxHYsqaolunMYPi7ce9FnoJFEcaNMUT+qzT89nY+JzF0wWLJvOWH54yPxOlk4ZtLC/a2tITOy7t2skJkwZE/5QMCM9xyAXxJGwbyuXZRBEzKZ+J2oIRhz/ot3q3Lct71k+P6VADeiEUVRAw8pKaVi2XNf1jnyBDCNOLvd1t29la1/lZO2vOoGm67E2f3oecRnXg4/CaUPHsgf3B9AqdHntdOi2WRKcHVZDXQdZk2A4Oyra8umVPFlbsuNK00fFZe+t7v2Kz81eNy3dYKtvm9p4cQKH4AiKyV6H9rDdc9Aj3G6CDNUVhjt713e9/X4Dc17dvizlDw8lkm/MOKhvP7mmja5lYxi5duGr5wTHreQK2tLqh8OvL124ozws6PhrrWJQztm71GtEy0Fgrtre3aV1r2LWXLtr81Xnrdog9IaswJgT/6eMFG8oP281r1+3OV1/bR3/913bjyhW7eumCLT55bL1Oy1575WWZyBwUD5xe1uuzYrlqkVjK8kPjtriyZs+WVm1kfEIFJ9E+Dx/eV/D55QuzduPqJZ4EUeyPSkU7xdGvVtea5+w+ASg6aYg9QT2Aey9FfaV2Yg8ePxZN+q1337F0Nmu1ZsMGR0asyh5GRiI2/R1nCuKYDA25XmNzzuSIwm59fUvgWTqdVYgxxS5uik5DFT9zbXZoPZMK9j+oatQsnBM4HpJDxnQDWt5HH3+s6RnfPz83Z1cuXRQAhz/A3bt3BYLBOqH5O9cIAVYBOnMoiQJ2NlHm3zLyqVa19gHf2GtYH2RpAuSh66YYnpudtTdef10NIc8+lHumyEz6aCQFro0Mq2EFXCrkBwXg1KrQeClKAUO7ep+DhSEbGhwUnY29lXOJ5ozJNFMpJmeAm5uba1ZvVO3a9av20ku3tB8zTWNqwpk1kM6J+ZPLDcrtjroBMPagVLJ0jkzPrCYu7Kfo0GkciQRgT4WRAG0bWi+RRgtPHsvtkDMbyQm1mBwAMxnLFwgl9ogdQPzOxMS0DGF4rUuLS7ayuiLAh6BvZEFcd34W15cmNRHjuXMxOcg/oAHTDCjft4Mpnsvv5Nzm+QUspcnECdoZT/htbX3XxiYmNcWjgUJuw+SMM57rRxNGw8fkb2Js2KanxuzqpXnRxzc31uTsebBftGoFIyAyFAGmkmdB4yNqir+9c0f1BYY4TFxZM9xP0WsBbGo1nQujg8N6P0xi2aOpRQCTAJe4d6w/zlL2BozKFFyveCmYKuwRdbn9MvVEt46WjLOMppbPU1NBAWXfkokV9v5lpmVMwnrqUahfOKd4tgBsOe8APxwFEdC1aY1WQ2ZynQ6MFbIiIzaQicu0b+7ilL340k3lotGcOZObnusPZAjyS9MPnmNqsF/a5//N5ox+gwGSyzn7u5sz2Bu/bM6o3Qir7vcASCM2jiHI//tH/7YPwkKRdv3GNSW0Q7Fw9CyspZtCYRafOccYBJCgBBfmLwkpXVlatqWFRQXfcUGPK8cSlF69ftX+8T/5r+yll1+yH//4x/b+++8pwI7xdSGbVcGJKQYUOgrRwTwoOAnvRdtY37SVlTXb2ysKYXNmIGEVX/wXhF80mhAhfc5CXtqycyOQs0kTn4fuIxpPp6sGDcSUDUWBcX0E6Dqz3c2FKolOAytj0ZLgobpGjnEr/z1vzhDJQ1Xxe7z6HUzRCtmcHnQmaA1S7vtN6+JY5cWJpa/mrIN+g4wtKG5hvi8uug9W0Fwf6UDYKEAF6ifmxYoawSALvFazg6Njq9M4J6OWyCXUnMUGIhaMB6RBY5BPoCoPCi5nHk/IvH2vii2mYu0GNrNeCwdSlk4OWiKataAvZgFf1CJBrKYpriN26eJFuSgqQLRUtCdP79tBccOmpkc1to/FUlY/adv21p49XVixhadL9uDeI9vd3rOrV67ZqwhjL16w7EDaGrWKs0LG0joMgla0hScP5E4Wi4U1RaQggNR/uE/K/a7CeQ8PjyUUByEhlyKVTahAJLYhm05YBFtxND5yRIJm6JG+ggMC3jhlGaPyXHZQmzU5bcXDsqPIQpWNpCw9OCbHL8AFNufBfF5IvnI22CSlH0ro3jN92lKoMTbcTpOB4LZbr9pgLq0JFGN7qK+49rHOpC1knJ6I2tyFWbt86aIaADSYG5sbajhmZmdsIJvV4bi7s6Vnbjift1DAZ0fFQ03OmKKxztgIWadCZ+sur4ybBALWaTEloLRgrE9As9P98D1s3KyrsdERcfZB+KBBKHiz0xbiyvtMJTPSQYEKMtXhfRLT3D7FRTEkWiPaMwllCeim2EfM2yXvr+UCkD0EVLP+mCgSg+GyQDiYmOZgd8x7ANwBxaXRJdsMKhnTg8GRYdGBMHhZePpE+UYcHrxW9Ko0sdBOoZBw+PE9FM3oO1z45ZHTnErIi+FJRAcFk7Hn6xsScx9XEIv3xI1nj6FYokrn5/G6oHnxjIN+MvXkHrKZovPiunIP+Rr2bYLUodMyMUNvQ5OGXoHmDJQwGgsJ6EgmYqLOUgjLzRBKhyb3MBSYbKBXrMpiH+0ZBzMHBGBBl/Bsn98VTTls3bPmDzr0lb3CUUucRT6UQg4YJo5ymuo56i57LetYaDUNtDn0kSk54A1MhuHCiOUGstZutOxwz5mgMDmHfkgzjIh6eWXRDg72dKinBlLOWMTjsXxh0BXF+wcqKpUPKKdHHOHRNDUFROFS1arXFVhMUcSULhaMm0cGIDQvHvPjRtnDSKmpay5MwuO3nidohaEJC0UHLJYq2PDErIUTOd3rw81N21h8avu7UIm2rNOmSe9Kz4wAHGCQCSHXhHNABlIY4/gJHk9YGofRIKBNVwsYEIfm7OQsF43p+zltHgCOfR5whjgQLN53tzdkdoTNO/ph9oHz8HKog7wGDnbuo1DzZMLlFREYfNqzFuHO5A0l0BbHDFjOPFGLxTPW6XrsydMlW9/Ys/0D7P09NjY+ay+/+j3L5keseFSxaq2pyRmaSiIjFF6djFvf17PjMvTnfT2f5JnJKfX0VOHub3/ve2rGvrl9W8Uhr1louAdzj5Ya0c5Jy9KRlE1Nzlk2N2ynHr/tHhybLxCxydl5udXSkHMt/T7Wb9mq5T1r1kvWadesVjuyw+Ntm782ZVduXtYzSeg0Be5RsWyb61uWiqVkwf7o3j279+23yiLLJONWLZXEtJmdmtSUulavyigLgLZz6jFvIGxNgMKdfetCfQ3hZAe4UbbNjeeyEr8wN2VzU+NWrZTs4YN7trezK5o/xBWyIgmg5n0eFY9UF8DM4TXSxJ80CT+vao9++c3XrTA8bMXjIyujQy8Wre/zW5KQXvZKJtK1EzU9nD1TUzPOuAEAS8HTuGSiJzSxg3jeeU6ZpgCoyGShVtNkjOeHKabo4kNDumc0cTzLZIx+9NFH0jrRdFy/dtWuXr4s6iHmDjIPaTP9i4nlwf7Av9nfZMAhF0Qnmzive2QmhhojEtFeykSJ34kTIE0f0hQyxqYmJuzXfvQjad3Yi1eWl3R+oMFkf0f2kMqkrdFqqjGlyWUSiaaXGgSGg2MfxZWhi+kIRTiTH2pRFyLNno4rLIDhqT1fW7FS6cAmJ8ft2vUr2pMAG5lWUY8yUZqduWAT49MWidAAdWT8hNvqyMSo9GsU8gCCm+ubtvD0qR0VSwLVofVDlef3wLqhOdvddZRlJt/4BcAoAHxCEoEGkftH7tnc3AVZ7EOjvHPnWzkr0twALr7wwk2ZvLDHcH+Dfuh7CWfc1W3bN1/flsaudQYwMwjhnEOPCfjPvWUqRiPF2Y/pGAyPldUt8/qDmmoxFYU9A3OIhoX7xPugroK9IfnH6JC99OJ1Ab3LS88UT1Mt15xzaMLJA6Bh4jxKPXJYKtnq6nPVGJh/sf5YK1AfWZvcc8BF4nHS5NDBQKIO8XhlwOINBG0gl9X3oTvjnNza3tKZgbyD4QcAJ3UO96nT6skh+ny6e25exbkmGqSP633qni+cGeXJgIU/evmUmln2VRoyxaUQjYXJF2Aek/A25wdVDDKAE+ueErEQsEQyZLFE0KZmRu2ll2/Z7BxxDwHHWutyFp0bgrg+4dxo0OUB/0cmZ2f5ymrOFFD9d7g1elw98f8zBOk5t8az5uwP+xRpvMGLl+ZF5VJyNyhxmwTzbfvyS/ium9psHj9+onHou+/+UO5+C08XbGXpmbKnZOHM6LLbsUtXLtvv/7e/r7ylf/Wv/qXd+faOkGPCm9HODKSS1oYmWCzq0IzHoNb5ZasMt/bpk0VbZdJRpQB1KKYyysjiUlBeQs2ZJA3o43FeVLfqHOjgcUNL4GZRHAhdRr8lW0zXjFG0yETkbBrBAQVyGsTePhbWxgb9RIdcAmTLNCJlSgDKhpiRAo7eENoR2jlQoEgoZK3TjtU9HWtz0PMC+n1NwlpoTUDfSTIPMVLHlauvxoBmDBtPHi4QKtwfT09qhnIDlKJUrtj6zraVcaMZSFh2OGuBeMCS+YSF4kHzBD3W9UCpJJyaptIF4FGu09xBe6vXQMkDlk5i41ywoDdufg+Iftj6p5D6fJaMJUVNRCcDogPn+vnaoh1X9uzCpSmXjeLxy1WxWm3Kmn9n59D+7E//wn720/dEpXvtlVfs1370q3Zxbk50TrKNRGeqH1u3hRXytkISsQgH4SRhAPOBg72SlYoVa9ThjVPE1lzuhRHS3VPhSRbQ+MigDSRiyouAGsA0AcoVAYJshvD/aaxHRxBBp9XoLzxdtv09wj69EpOnciM2NDEvwTAoGpsF65+1SZEi4wY0JYN5Kwy6EE3MMSo1Z5ksQf32hvXrVRsdzEmsjiEJCA2IP88P14+iDGSeAh5qhRPvukwPDsrZ2TnLFfLa/DAFYR1MjI1qukx+G2tFBtx91gk/i8BPLGcJfgzqEFOIY5lME4+EvueORkyx2MwAFeC345QEICBTiJ4TzkKnhSLC/x8fn9R1r5009YzFU7jDNaxULqkx43WiC+B3gkDyTMYjcUsSURAMiTJBUYrY1uODkupcnVgTFKU820yOYlEHrjDdZGPPDw1pglTmcyr6BzRd4UCmfGUTJhAXjQjoHY0zBjRQP0Dy+BnkEVGcHhRpzpg6uHB5GgYaB5pZ8tAIzmx3enZQOpIWAd0MgdDoTxVSrryg8pmbmTPhIJ0ZcMEZHgS0xtDw0BABGJBJ5vXCU++L+pvLYfUP7RZNkU9BvAjAiZKgSeLeYzWMngjjCejbJ3WQUyy0oSR21TDq2VWEgJtK0pAODbMeBzTxoTk8p2+LZolBEUYbKrDJcXGGEvxOmkG+FvCFop1FxaFHREYFB0vz2jBIdn7IugSi7u5Jj8S+zWFKIY8F8MrKsgyCiP+A4gsIwZ5DjpdrqvdEkZKFP/Q9M4W+EgchIxDAhE5bz7+agW7PRgujom9DfQ4wSPJiDILZTV1AobZoIlUCMUtlhqzbD1oiPWhTs5ctnh0yTyBizeOKHW6s2+bGim1tLdtJ7cC8npajNp62NLmnoXL2zRz4LqoCTQP3huk8ul3FDaMpjILaB+SUiOU7+6n8VHqmAgtDE37eQIr1H5bpxOb6moAZnjX2cp5XziWaW6c3dg6WMgcB9YWqC6CDgyokdLRY0Zj5gtjzc/6kLZbI2dFxzT777EsrHp9YMJQwny+qCdbk9AXDD2hji/2OBeGz52ubtrW9I/fUbCFrsWTcDkvOtIDrzbOI6YAcGr1eu3LpsrSx5IFBR+eGYYfupICnOutOjivm6xFHgPYO18iYtU+hhEYsNZCTSQhFFOAETXWzUbZa9cCOj3at264JqNncWbHsaMqm5yY1CeLgTiTSojdWj2vcemtCycQFb3PT5memrd9pW4ZQ+wFAT3LviJTpWigatkSaZyBkzU7P1rf2rN7s2ODohCIE0Mawn9frVVEZ52cnLTuAjfiiff3lL2xvZ88iQSIqYnZh7oKMrKrkPa5vik6MPAJaKfssU+FsviADkPnLFy2VzdpB8dCerayoOYumXEFN8SidIPc4iFszDUH4zKCnLQonWjl+Nig/6w9jCfZmil2nx/GJokbxSUgzBbgz36AopQCvfKfvgvbNx2guLlxATzcoMI9JCs0Y8Q3QBTk/+To+5ujHYTGCAKvUgBhU24j2d+naBU5yrXGdjdsrL78i8JTG7P333hM1/zd/4zfs2tWretbvfPuNaIgU7RSbTOoG0Gt5vZIQ8LMAm8ipldtph72NLCmu25Do7spk28UV+FB7o0wzMIiIRdR4bGysy8l7cJBwYcK3XbYaTezDh4+1d71w62W7cOGyNMgEPrPBxdNJG58aFwuKvY+mcAOJwtOnVjkua2/ndVB/0aDx+5YWF2xnG2dCpqhM8z0WDgHSxWW6xe7Be0J7NjIyJmo8+j78F5guVWoV7YtvvPG6vfLKy2JuMAklaokmL6MImZ69997P1NSyoeBiSIMEHZLfw3pYWVnVX+4dAMLVq9elp7xz/5Ht7B6o8WdShDSA18o1pMEFHALAi0dxiWTwkbVXX35R0/zlxUUx4Ah+ZsABvZnmHtBP9v1HGB1tqYEGbIHmeB6dBMvFAVqntr+3JwaZF0ANCqHM9kIyBWFqxPnNtJL9H/osfUTpCKMm5w5Nzav17oFthIMLoCFB52hRXcQBYAUNJ0ZJTM34uMxBem7qCtuIupzaH/0a6wqgmCaRZ4xalvOUZ0YNl3I+oY63LRT1WSoFKJywmdlxu3bjik3PYNzjqJh4apybgp1Pf6Q549AVxdHpzzRVO6c18jGdvzRn9A0wJP62lb6r5ZnQcp/Om7PzyRn+DwEMQcYnzfMH//pf9EETuGBy25uesYEMiwdTiH27f/+uffDhX6sgisXiChGslOv2u7/7n9ns9Lzdu3fPnj66a3u76+Jb06lCMbp05Yr9N7//36nw/Dd/+Ie29nxNVAoebIr+kcGCKAoVrOOPSrLdTcRoIlp2sHdgT54Surhk+/uMQpk+cTE41CisGYNiCesoNWyGbhTsMtBYLSBEfJ5Gju8FNToXvHIxzydmblT8y+BqpaXToIUD2qycbaijCrEosTCn0QNlw5kIRJjJBIUnwbXiGjMVhDoQ8EkoLSdivg69RaNxphE5lU6J5gQaj4dp1ylmIgjh2ypk0Gt1q1ULQMM0jx0eH9nzrU0rVcsWHYjb0MSwpfIpi2fi5o8AWf5SG8Q1ca4k5+8VHYdfbls0Y9nMqKViefP2I+bthax/ij7ELBFLybUQe1o0ICAdzkVp247KuxoBo5OCfsW9gS+cTueVl/a//2//h/3xH/+JRuXXrl6zX/3hD+3KpUtCO6EGYJ/daZTN1z+xeqUogwRstXEuZBNk2s3krVbD4Swo7n+1xiSMvJOOHBu5h7L4zw9YbgBLaLjqUTeBC0Fb5cFwAluaJ+nNvOjN9m1ldd329nCC7KnZLwxP2fjUReU00cxh30rGGzopDkf9zkbdMjlMKsY0kcQYBEQJfRRrb3t9zfzdlmWTFPFJZYswJQsFsKk+sfJxUc04DkUcikx89PArI4apsM/GJsaVH8bvZALNvec5wcGudHigBg9K2HloI2YXoJ0csFCkQHdp7J4vr5mn57NwMKJiiwaNZwKEkckZqBD0QO4HlEs+T0EBUrn6fEXPDIfN8dGJNZpdS2dwPUxpUnZUOdIhw8fkzNTq2trahgoscrmgKtNAcZ95/UxYTvsEOgfUVOUyWRWqK8sragbUzEHdaIAWEzCZ/y6agPfDcwutqttra5pCscvzhkMZWgFe+/z8BdEbcSTjflKskXVWPILygK09E+SemlkOH/YARPk0aXwO+hfW1tAaMeWA5khBwyYval6r7egemQHRHdASYSTANEmHR7Op9UbTghseexe6x1QSq19cT3GXhV5Ns8wzN6A1D0qMJhbdWUOoo4vzoEGjiCEkmakCh6GczLtQF1n30IAKlh8kKiAkEOD8j9O/sfbdR86FzLwHGmCKEn4nxSZ03fOcM9ahaJbFknVaHWn5uFcYg1CUq/kg18jn1eSSe4H2BBqT1tNASo0ZQAFGOdB+yJ1jbbK2eF2ivjZBSRsKFobixxuDKYD+o9/p2sTIKNuX3BqDfijLaBT4HpdvxP3smc+CkaSFYwPW6QdFaxwdn7NMYdRCsZQO+JOjsm1vPre150/t8GDd2o2SefoNsx6RA+zTdKTstYSQOuoKVC8aFlwbOS2bojXyu5yuFMMTZW+f2fqD7MKaYLrEdUEvG42gsyyqqKscHwuU4HcBOPHssr+zn9Jg0MDQ7AImMY1mX2nydZ6AJma4Dnr95PBFzB/KWiiSFpPky9vfWiiStKHRSfMHYXYk1MQdlCoCx7g+rKWt7T0FULN2h0fHRDGr1U/s+fqaqEU4tCFjYGLKvpAbyJxprrpWyOXUTHLveY80oVAdy6Wipp3UAAM0Y/Gk9T1oLDGqcnEjPBcQWdD31etlOyrtWalI2G3DfP6+7R1uWiTlt8mZcYU7C2gVqBMRoFQr12x/Z1cGYyflig0Tfu31yBgkSUB2wzW96F/D8YgMWnCuOyge28b2viXTWRsZn7Kvbn+jYGxZcKeTNjk+YhPj0K9qduebr+zuN99Yo3piqVjacgNMna5L94vz9PLyqu3ugPC7e47eDB3s9OycXbx6VQYhRNpQjC+sLFsZJz40oZm0nk/Ofb4X0GhkdFR7DpQ0cqWwYBdY/F1oLblWDQFBaKO5tuzBmIFA2Xr77bdFKTs8OLSnC09tc2NDDRXTi8WlRZlQqDikIcKqPR3XWcM5wu9Hdwx4d7B/qNd7bhBEwyYAqlJ2U6Eg9yEuwCaeSgkwYE9WTRUKaboFpQ8K5U9+8hPRyrGMJwYJN1AolugZAfy4P+wBuUJBzz3ANq+5WjvRzysUcNlDC+S1ZCKlvRkAieYF1172eGUlViua5EPlh30i7eMJOleXP8vkjGKda/vxx5/o+qHvu3L5mtYVE0kq+bHJCZuZn9H1pOEBdOB97GzvqCZLo1uO0jRjINJU27W8vKhnmQaQNcR757UA/J8bzdEEMAHlXhIphNxhA6v5VsuKR0Xpt7739lv2zrvvqIE42NvX316rrck1z9XPfv4zmbdwJo+Pj2kKxlmjmJq156K1HpWONLWCisz7Y0J79/5De/J0UYwgDGa4tqKm96EPFq1er1guR54re3bIJsfH7IVbtwTwLS4saX3TSGVyA6Ku4tzKPWOwAjUTEId1Az0TzT3nMechjQ7rinvKmkRHTgwHwD/fT70NOEHGGQ2K8vi8XtVVNO7Kwwuwy6PZgnXjhi14IpCfKFADgxKArVNHbWRdUf/AXMOBkvXFTYK+z5pVgHSPs4I6lSzOgKQOMvrqUQeW3dqBxYARn69nYKHRGOs0ZTOzY3bp8pxNz4wrOouaj7XyNxsu94zRI5w3ZxwTbjrmrPbPMtCkh4PW6JpD6k7YFmrQiLbie9TMUUGho+4YthPOZIQPQ2v0WTAQtYmJKfP86z/4p+pnWHRkb5APhTsLBQXZEl9++YV9/PGH6vBBNODxdjse+63f/G27ceNl21xbs4Wnd+xwf/2se29Z6bhq4xNT9o/+0X9pV6/dUEHkECPn3EXRWchlFEwMpU/h1fUjS8ZBI3sqlJYWV+zJ4wXxtLHbBUXWG5B7o//MsWVAxRedKDcKGiLTFaGSykOgs3YTNm6UbJ/xSVZwLzRHN2FTOKgOXrfRoasB7WYBnKNfHuzyu04oTJEJSgEKSpd3TomjOHXOXY4axTSNYo+biJ4A+hXFGLxcBPkgtpgIUIz4xcPtIEyzXqdpzUbVWlhZk2fVZhLTFZVifXfLDitHFk6EbWR63AbHBi1M9hfWnIjoEdPrrdCUgT53xZXHEs2DE2Mb6CEorVksnLGAx03Oum2ocV6bGp+2yTEsV0f14IHmIMKmOdvcfW7jk2R6wXlftqdPFzWOLuSHbXNjx/6ff/tH9tlnn8sRESQRoTmHHpojuOtDgzkLeTp2Wj+wRrUkXRpW+z/5iz/X70B/wqaJBS8oCvx06IigixySiE1p/OUW5O9ZKgFfPClKY/psMgXyRUFMA81Gz4EI8r27V5TByMGBa/YR948MT9nY2KwFQg75QivJRkoOERsMGyxBmKBvhSHQ+r7t7BHqWRMliQ2sXDq0hM9jsVBAVFWMIbKphEXDTBaPbW9nU+gt9E70XgiyWTMUymzkbFYcUEzVaGJAhSSgVQMHT79spdKhDo5za3Rsy1mvbHhoiDiEaXju330gXWEhm/+Ohw2oQHHLenWCWid4pVHk9YCKoQFjes4UD4SwVML2ti9KyUCOw5rNsu1y98ja8/r1THLP2Xw4QAeSKelv0AyJR99vS9ME1RQ9VjaN82vLtja2VIyA0PPapfOiwYtxH9P6+WhLQZnRuPlD2Nx3BGqA1G2CoNYc/58JLtdiaWVFU77C8IgVS2EfTKMAACAASURBVGU7KJZEacX8o0UBzbQ1TsafV3oQ4hVoCgmHZWrGAcHXSoMWiaopgufPa9O94XUFmLh0rHi4p+cLWrZQQKIIUhRVAEsEnRPB4KIxaM4IEwbgACnEGIQJKlNeDhRE6zQ1HCRQG3Hi4vXU6i197ggL8zZhm+4Qw8yIgzyRxAmPrDRn9+tE0s5VChYBGzr7FsUQe7Y0C0VorW7dYdntrPChr3eU8YNTH06zNE4x6FxU2b2e1uTwYEHPpnSwHSZqu9It8P0caMr5qlakUaRBEz6G4VHQrT2ocUzupD+jYJMFsQngwpQBJ9uxoYIFxYDg2UYP3Feh2W41BA7hrsikBkfCQDhlvlDCApEBS2aGRetLpvMWjKSkLS0d7Njm+qJtbzyz4sFza9UPzddvmM/TNp+hWTyVrpb1QGMQiyUVDByOxIT61lt1Fag8/xQoHSzDmTCcXTPRNXFRbeCCiCbQobfsteghdre3RNFMRHBb9Vqn0XSuvF6P0a9jMe8PKABG66oLwAja68coJGL+IDbPGMXgeJY0jy9iTxYWbX1j28Zn5tSAtLp9O67WrVJr2XGtoYae/KNm61STI9Y4zxBhzFMzs2oyybwqHR/JaQ+0nKkHjXYkGNLzSfM9kEzi86vJKYV5POLWb61K9iYaUqalA1pfaCMBLnlGnLbV0cAoprGq39/ftkq5KFAOH+HKyZEF4l6bvzinqB7RS1nX0EcBSI7KVjosWuXo2LrNtoJzh2jMojE3NUMLnIjLbMsXCiljDcMHwsC5FhOTs2JB/Om/+3NRxkeGh0Qjxz4bUGRzfdVuf/WFrS4tWdDrt3w6awOJtF2Yn9feAx1xdXVNLoPscUz1eK5CkZgNjYza5PSMJdMDqiOYnO2Rn+jpWzKX07Sf+oAClmeawvTGjZvaq3Z292TfznQBa3IKSJ6Z88KOYjKZSIv+xx6P2zWfe/HFF/Xzvrr9lX399dcKAYbVBBtAtLyjYwUPU3SzR+JAx/7DM83eymSHwo+sMb72XH9PfUKRTfHLecOeQsNG/QToCAWQiAk0wtRJxBZQxKNB+uCDD6UJY+IyMT6mBgaKngpuL6ZEQVH54omUplqClT1O94P+lyI+lRrQhITXx3+Z/ECjoznjdXMNYLJ4en2BNgBSNJxM1tg3mbTRNPH8YdP++RdfqMG8fAmXSOJj0o6BcHJiwyPDNjM3ozoRqidAFGcdkxEaJEWyJJMubqZEzlpZTRHUc9YP12RqYlIAjOQBxaJq5XRqQBIbTJxo6OUO2elIBrC1s6UV//pbb9irb7wmBhY1Yp0JTqMpfT37xocffGjFUklGL1xP3g8NEnUbDdLG5rrb+3B5Dfjsxo0biubZ3N62Z8+WLJkgPzNvTTSxPWcCcnJybAcHWxYM9c0fIHPOIxdQKJ/lo5qtLm8I7M4P5WxotOCA5+FhvUZ0a7iyM2niesqAKkfeWtc2N8l0JI+S2iYmUIFrsbS8KMAHvRhrxE1JG44RA4jl9+nMoZZR9a5mxmUUs2cSbRQKxuT+zfe58wx5w4n0c4qECfoEJuULxBf5pR+TyzBaeOWcOY8JGBGwb6hhWEdkJRNxofy8KlERGFf5LRL1WzIZttGxgt28dUV/mTSyr2DQBG1VhoECO510gL1Kf88GHr+kNbqQagfYnTdnfIwJG82cozYGvM6Iy9XlXAtHawT85Pso0ZVJ3MekkJihKfP8wR/+z325zxw5ZOfixSuyZsW1Zmdn0x4+vGd37n4jpJSHbe35hh3sl+3qlZv2xuvvyOb5cH/Dlp490NeUK6BxFblLvfrqG/a9d951VrJZDD/oZI+sUi6JjgYnlv82G+Tp1C0zELZIiIeubasrz+3Ro6e2vLRqOzu40EAjROtCR86423GIhfpgxIFY0MPNYUG4xHYODNAoxMo0SCwSNk42DJBzmjNlVTmBzFmAs0w/FbjL1IGfwY3G4ctRWs40FDqIeqIq0tnzEFHYaO0ZUQEhG8oNWi6bt1A4Ys1u1+oUi3C9oT7g+CZNEDoXnNJ61us2hTL2Og07bTftFGebRtN6TXJ/2rLv3Tncs+Na2UKxsOXHBm2gkLEgqD2UPpB0b1/6LK4B43JeF5MaqDohDsGO1zB363UD5jkNW8Abt1h4wHxn1MZrV2/azWu3NNkgVwT0m3Dxnd0t29hetVwBK2+/ffXl1/aLL78SlQ7Uv9Xs2vrahjSJIGUgIDRobJRsPBTSly/OqznbXXtinXpZjk8YoXzx2afa5HFIIuyXpgpkStOFak0CfDXUTBBkqNK3eu1Y9CcmZwj5afZzWYoGmjoe9Lo2WCYqNBrH5Zqojbt7UG97lh7I2vioc670+kJWLBVVuJDRIfQHyh/i1N6ppbMZBTIjQF/f2tTmSAMPWtxrt20gGrRMIq6DEXdFisuQj8kDwdJrci5EgzQzPa1rQpMk7YoCw3sqACl6CBjm9YujfoKTntuooSKVESifhcfSuFIEIibnOvN8UfCi/Qwiio0lzvKhTCiU6JBnmiQOUhBEJnZySR0snNGdKLxCmtAcHTGtbFowHLT8UFZW8DjaccDROIEIbW/t63pGFBY+oAMH0IUGps0atq51MGFgig2CnXLZJkeHRRUqTs8F8ujEu9BFhMjHEvodPK/Aa/FkVGsaGih0ul2uvZwD0XNAwY5ZETvwUMQmpmfUyG/t0kD55ea2u78vHayyAhW2DQV3V9MzGn4CRCkQmZ5B82C9uOYMxLKrpo/DmwOj22Fy29DeSFMm4wqMfUJ+6QOxxwUYDNJU+s0SUYxCos4JtNdVY8YhkEjGhNCB6oH2OSoGhhM8Rx07abTVmLHnoVHB3IRiytmP08hxGHS1dyqXko9xXzio0Lb2es5lEpODk7qMASh8znnzoiVjqx/0C+WHxkXz3qzX1Sixc7hDwytKIwG9vF9yz5i2QEVXwOopzqdxPQs8O/x+PfMDaRUf51QihXqeZSKda3VpWmgKed5xbpydGLOgnBpNZkkutNrte+7wNTvBcTbK5CxjoVjG/OGUtGeJVN6SA3mLJQvm84VFn2Zqtr2+YNsbT61c3DDrVi3ow7q5ah5oMSoM2N9pYrG0jkkjIMexFsHqLpiadQNy3eq0pL1kogagx0ZP4cpa5Tzh2gK8UPRtrK8LWCNEGdOnHpmEaGiI0/DSHBIjADDTl4EGFxwLfJ8f51B+XtC8/qj1PTFrtQPWaENb3LZao2Xj07OWGxyx41rdNnf3rd7kLGGK7hoz6MhMjlk7nOs4lk5OzYquxnMCu4XnlWIc5Bt6ajwatwxmQLLExB3YLKiMv4go+twTM/YinmfiHWKiwWkygpY0ERcQAG0TjSATUoK/ceOF1ouLIGyGcu3I/DGfzV+cFcB3vgdC6WEPQAdD8Qz1H4tznp/JsTFnHnZWlDM1aXZwhMNMJ2a1esOWV9ZkiDI8Oi4pxE9/9p7uzaWLF+zqlStWKGRkHIX84tHD+1Y8OLBUNG6FgZx5TnuWyWT1DLH34RR9cFhUI0V2FoAN+wMGB9jhB8MRgTq41xnAl89jOdwvsy6/cnNrSxN3DMTm5uZFSSMfCnBifGJCObE8n+hgkF0wxcQgxE0QAXy8mojR6PMMP3n61D7+5GPZvjv31aDORc5m9nTF2oiNU7exsSFrNF0kApRumj72F5pOKM6sB9m0B/xqcDh7An6cShPOtMznlf4XShqAH79/d5fw4W3R57imWOrfv39fX09UC+ZSGGewv9HYcF7Nzc9pP8dpktfBPsQ+hYEQBiuijJ6e6ro7rWJHRhobmzAiEo5GV6mat2c2Nz2tXD4ahnODFD7vApl3ZVTH76ExIGYAbR71BkUwtR7TQBoPDClwXD4/B9GVc0/4WjRvPMDsaUxZlpeW1IjhTMm6pgklkgYwiWgJCndohlBTl5ZWFIngHDC9Fk8mbGt3W2DOjRdv2tyFedV6PBNejJOI3cHY6rRnX/ziS90XrjU/k+aba3gOamEkwgRJJnHdthzVYTEQbUOdlUrmLJNGn8YUL64aAsv/re0V63SrFgpBcycCJS+zt5NqW7IOGoHCCE63eelsmdax7jB5YpLOdaFxVXYr4d6HJVtdWZNLLW6IgAg91tXJiRrI9Y11gQZ6jqiflL/qGq3vTPv6fSsBeHY7qgl5LgSyZvOWyRQkY+H6U7exLnnfrHeo0gDJMzNTAgI5C6CNIhlx9vxuagYgyfoWmBKE7UYd2NN+xznDc8HACYMymrN4MmzjE4P2yqu37MbNKxaLhaxcPbYqZyAg4Xe0xV82Z+fujGrGNEXzqk6B1eY0Zq454y/1hzyQPTRlOB8jXTi33ueUOWvOzqRYbnKGgyn9QNQmMAT55//r/9DngoPUcvhfvXL9TMTIRkUwKg1XSbzf1ZVV+/rrO7a8uGb53LC98/YP7dWXX1GRvLz41B4/eSLUaW19Ww3a4OCI/fBXf81+53d+x1586UUtMKzC19eWrdGsWjQSEP2DbBuvdSwS9FhmIKk3+nx13e7efaDpGdM6tEfwZKHMQWtk84JWBvKBZTkbCYuTQ0ChsLpQWCCjHWN6FtamxggYpJJNi0PVXUwXLMemCaRMUUHBwUKj+OVGuOxWZ6/NwnXBrk4DhL6ITYnpBiG5PIhMC4YLwwrJBVFGnojFN74cpywr6UPosEE3vKLxdNsn1m3Vrdfl8O6ahwYQMSP5afBvaxUVQSetE/OHAhbPJCySiJo/5Leup6sAao8fLUNAaAPvQ/alZ4UFzli4wZBt1mp4rNP0iNZIcxYNpS0Zy9mtGy/Zqy+/Li4w7kwU8lipEtB3XD1UsYwT4l/8+V/aX/3057a/B12CKUFEhbp61x6htAPSV3EN2WxweCI02nvasG+/+NDKBzsa5ZMVd7C3o4MY6+ONtTUdNspB6XNoU5z1NVnA3Y6pKteXxodQWxoixPxYlaPrYQ2A0GOxrzBcHHsM17i+RPPkSYG2DmTyNj4yLQtXmg0oZmw2VCIabZtZggDnbtvS2OrPzurg2tjakkEONCGJrYN+C/S7NlLIa5pSPyEEt2Yheov+qRoz4gIwDpiemhQXnc2Hxg4aAPREmjEoXLj8gQah2SpDIwz4pQ1hg2LTpDBh3bERQTPY3trWtYf6wmEIHYgDjakUGywHGE2YUB4fG2VQSBSZZ/ycS5ecZb00Cu22ClJE640G1shH1j5t2ej4sE3NTml6xvXhsA2Gora3W7SjYkXoPPQOXK2gdrEXQGmk6KQ549DmfkFhxgaeBoDpKIcvhQn3GdQRpBokNY7gWoLeLgNYyxVysjlnHS8+W7DDg30h+udNPxsmaBm+8qMTEwJ2CKFlAoKlL9OCja1NIZloDwFjQMeJIQA0IcRWSHaXewKQE9Ok9aiM5oxCBgdG9gB5HooOSEEDnY0CRUKZfkfrwE3MWP9w3xGMp2V2hPaIewwAkRoghDeig4cmkIkGwbdomnh42aMAD6Dz4mbnXM2CamRBngUIoXvzM7XwiQrKWqJh51q4va2rf4uu02zZ9vaO7jGHCoUSBZ2jOKFXdGZJACJQe6CztZsNTU+YmjFNuXzhgss6xJGzitFDxU3aWi0dnBT6MoJqNESlI6dOemDoqGHCj13+o7NObnynu2ItgGJDYZseGxOgQSOg68ul7TvXWhpOpjTVk6aCluPoZTNDFggPmPmimqZFExlLpcnoYf10lXW2t7Vk66sPbW97yTqNovk8LWs1KubtY1Tjpgc0Z7i7YZlPk8B0HAoM1GacKHkfFJLsA2JpcK6w3mjOujRr6ApbVm+09RwqGHb/wA5ohjucaUELclgzHetggEWgd936pxRzrIuWJsSYWKCf6vYIQSXmJWZef8KOyl3b2T+WxoTpWm5oxLKFYWsRv0AmYacv/RcAEw0K4Cj6Sa45FEcoSdn8kPSYClk/xSwgqvMKmhzFKJRk/mJYJRMqnnH2mTNreeIOkkkAAAT1dZ2JPIPSNHaxww/r+WfdUzRB/200qtKPQ9WnOeP8KFVKFkmHbVbNGRmVUIOh3TbtpOro61BrOVe5ZgGvT7ozJnuAoEwyKMyr9ZqMHjAQIjpjfXNHBlXDI+N2594D++abO9pb5+fn5QTNvsQEb3lxQYYInVbLhnIFTc06ZNopM9K5i1Jgc27ITn4Ah7+CaI00ZdQQoOpQ2Jhe5UeGLYB9dy6vYF6mIMg/+MPzyrPJPn3n3l01DTdv3hIVm6+jYWKKhIwE6j3AAGuK5v7oEJOLkhgNyEZoiKSbEbWdOJCWND/sZQBUfAzQiNwmplp8r+jQp85wiZ9Jsco5THMGqAKAAljGFJ/aSRlUaHszGZucmhHjhT9Pny7Y4uKSYx41W2ocoYwCVl28eMFu3rwuBgZNxbPFBf38W7du6vxfePZMExb2VzkzDg3pPVOD8d6YrkH9HB4ZFaPh3t17YhXxvfFoTNPcea5PNqf9i4kihjZMXZmk0SQy/eW6MLlhHSKgU7ZuNiuaINT5/cMDW32+Ku2fM73ChTGi8HX2dsAqmlWuG3EYy0vLAqtoamgu0PLxF6qlppfRuPI6GQbdv//QHj58pHtC3YqOlBrNFwzY7IU5S2cH1CBwf6gBAGwokjDFQiJEg865RIA964JCH4kD+y4NCnvy7r7Tik5OTuj1o0nEQTSTLlguO2zpVM4GUhmZXmxtPVfkETEiPh+MBuqIoF25eM0K+RErFauK2UBbm87CwuD3OzCX90dDJfp9PC5dKAAMoPvK0qqeTyaGxE7I7VMZpXu2uraqtQiI6aJaPAK0AFHlrB6J6JmWYQyAwuioGmu0luNjk4pBAAxmWgiNUcHmAFYwXmLOkGtsYuwsqBxnZprVjkBt/rD+nUxEh+iZKzv1o4lWrGlk71QstWicfDaPef09yxfS9vIrN+3Gzcuimiu/UxnFzgjklzRE11SdN2eqp84yz86nYdKRftecAZTSnJ17PgTMR2F+plWk5pcBDZMzv/PJOG/OCN4VrXFyyjz/9J//93064YODog6qa1evC00ol0m4L8l1LZVyDy9ZFz/9q5/ak0fPLB5N2+uvvW0vv/Sq3BdZXFtb29KK/eLLrxWCGYum7Pvv/sB+7/d+z95+5y0ZSyw8fWRr60vW7YBOhiTWpcAOBUGjvTY4WFADRKeOPfujh0+kDWETpxN1RYhPmiIoOxSs2J1DLQGZpvVheuXGhw5ZBo1hVK8RfbkiRJzN5hzxVMo5eT8eqDhBPWAgppqqnWUmQHHiZoNGcThxuHMzuMiODekmHGyOjLB5uLJpRv8TcqKDp04LygHLBs+LZGTKA+iGXNAl67IMpggkNYLiHpQXd0foPbzfehMtFM5yfTmLMeHjv13979S8QZ8maYEw3Py+RsA4QFK163Ah86xDBR20bjtgvU7Agr6EGjOmSNcu37LrV29Zp31qjx48Uo4diNSFSxcsHPVbLBGW884f/9GP7S///V/ZUamsJorFBTVEuUzZnN26dctu3rypB4aJKlkVUExCnlP75L1/b4/vc4DG7eb1a3IUIl/n0f17dvfbb11+UDDkLMRD0L14wKNCV6GIwAfHoh9KLMUcerPMGb1R0xshL6A3Td1rxHjBUMxqJw1bWd2w/cOSxeJJy+dGLBpOiVZGsaxMO2h7NDQyBIioCYvGEzY1M23pgYy0XSvPn2v8zeuHynfarlt+IKXXcrC3a+WjQ4vhJJSAy15V3psoOoODosRhJEHhNzExKUcjmjAsXkGZeUZwmoTLz6Y5Pz+r/7JxYO7BYcvmxfsCeQKwoDFjLSI4rqOdOt8g27908WOz5dADZQKhYhNFH5lWjkpFjZwLI8X1LyS3t3KtYiNjQ3KZDEeDEvaSPegPRDUprVWbQg95rtDToKtLp2IyxThlVttrSxcFdQ0kEj0TkxAoK3D/R0dGLR5LiHLDz4ieWdtDG1KYNDkqY6M2ThB6Imab6+ui2vJgn2eMsflqGgkVMhZXoYedPsJkKMQEU0ProzkTUkv468KCaF9koZEvJkS57TJrYvGUGnMOP6ZwvC41ur2uxeNh0ZZpzKCG4ioI9Q5dFOYf2Qx0G6+1MQHxewQY8DEaKoWQ+x1dWvbm5LxQvIfdRIznjROJ38cUj/vKYYhwHsoKRTb7E4gkB3084ZxEKQppiEB4oRJymHIAsvexfwE47WGtfhb8jVifrz/X6XLgOMOQrtVrVd0rkEamZppYmGlyBmJLUcvkjM8z4YCmyrQVIw2yiHg22Hdx+JJRjceEyrK2nOasqe8FPMEUBJ0Ez3K9UrXhHO6kULzJIoPeTpkCusi176kROmkQcMoUo2CF4WmLpwrW94T1MV8gbrEkk9e0DHR63ROrHmFt/8y215/q/5+2K2qKvB6QYSi86P/CDsmXbT1nBtTPluybFRJLwedzU26aM6zucXfFooeCHvMO/j9Om1BsR0bHNXXc2dywIuHqBNrHXK4n+8RJtWSnnZr5MItqE5vStEDINQWnfZdn1jP2sJCZN2ZHla5tbO7bUbkih0QPjXoybSEsuYl/6HksFElYLDFgfQ8g04kiaLj40GTR06JFw3lVhpcepvQAlS3t45zbZBUNYdBBkY9py9kEjbBe6eeYoGcIaO4IfGJtnDvHsh6dNg3UFzZJx2XUcR51aAzaAkxp6g6ODy01OGBThL4ODguY6rScOQQADVNesA72fiarNItzM9MyiqGRn6CBD4dkyMRfwnm392BadG165oJyrpZXngt8odGCDpdJp9Ts12sV29pc11+qaoDTeCTpNHXNplz/OBNoGmlsmbhzsE9OTdvE5LSun5ugujgOCriJqRlLFQp26vPLHRmaudPlACSStVWSRpki9IUXXrTXXntdDKIF8jIrVRsbH7fZ2XntQ3105WjWWi1NXgkBJtQZKh4AKa+RhsQBbky8T52GK59303LFiZA7iv0+IcfQ+9EG4y5LkRvT/uFMMU50dkFbz2RS3zn28rmJqSm79cILCmzmvpCl9ujRY9vZ3rVSybnk8fNh5WCe9cqrL9vExLgViwf28NEDFZs/+tGPZFKySDB8saR9gdqFxgytIecWUyzFpszN29tvv6Pz9uc//7kM5yjmpyYnbHJ03EYHRzTl5josLy8LlHvhhRdkAPHRxx/pmtNcUrNyndCTsacRO4ClP7RP9vuvvr7tpmATE6rdADCR6rD+YYrRPLv9qWLr6+t6nwD/uIsD/iOfYKqDgy6NHfEAp92+Pbj/0O7cvav7SU1Xq9cVPzM6MS6KN7mJJw0AzxMZcQ1ls2rwlpYwVdqVmyX1DdcUWh8TShpBGkxlE5YO3etsNmx8fFT3DfMuzojBApTPEcsMkEvoaKrr6ytWb5RtsJCyYMhr2zsbcjh+683v2w/e/ZF12n1N7B4+fmCVGq7JPq0DgDrWEBTX+blZvWdqBt4Xoe9EW6HVp14gQB2HRlwyCcFmikxjJqdjnc2cKa5hErMjgPlNzzWfHo/0cxj24CxKBiBAOaAqjBocZWEN8Ue6+ERCsVbcd7kyYufRIbiawYvzguBZ55yAvii5EpEsZwMXfi+1Au9P/gRJdNA9XaNIzG83b16xa9cvOfMugKUzJpPojPxljCatE80ajJWzoOmzBs19Ds2ZqxkdtRFHVGcE4gz5/ObBrOmM4otum7/UsAC8fi/glZucOUOQqE06WuM/69NwbGyQSRGXEQRILWg/KPDY+LBlMmQwHdunn35sn3zymT17uizb7vm5SzY1OW/pZMYGkhl9/+bWrr3/wUf25e1vVBC9eOtl+/u/+/cljiwe7trCs8dWLh9YKkGoLggGL8ZrkQhmDl6hGlzcleXn9uDBIwmhsVOngaKwIjGdxaxk9NXnbrowmBetEV46UyiogucdtaNBxoUuU4BrcnbmxCIUqkkhSMHjUHIF8iUSQjJpwtyNZ0IG95cbHXABrVjuM5U7sywH4WXTY5NikVBR4cwGwsKGH4knVPjjOKYDnunbGW+aEwlnMiZmzHl4+UwT+1hIM33AtUxFGYeds2ZnCglFDZ4sKMip99ROoTSG/RaMhc2HTshO1cxBeTAvNrFB6/dIsA6Ypx+2XodFE7ZYOGuDuXGbmbpks9OXLRqO2/Ym2WRr9sVnv1AT8cMf/dCGR/MWiviFcPz0pz+zDz78SAgQ6BiFbCFfkAEMmzZORWhbaMw+/ewTbc4vv/SCTY4O2deffWIfvv9zXSNCRi9dmBOq9MmHH9inH38km2OuHcYE3A8eSu4hhTg0CyZsFBIusJZpJsUC9yMgzZcmHV5s9R09jI0slkhbq3MqCszmJqhj2OJx9F/o/qDXOUtr1gmTVjYtmmiQPOXMDA7KfYjJETxm1jaFbjqVEKgQDvllbkKGzu7WporLZBy76GM5aA0V8jY6MqTfA/IF6oOuD34+gEQ8EZamg7BLCmmAEaZdcldMJXSgOe0Y2X+u8BY4cIbYgGqC2O9hlgFqG43qQAfEoODM5wtC9tkcpQXQgQ7qHdHBxobqwhwR27omB943SFOukFUBTgPEtazXyY8icwyUKiDNAw0DLpeJBNb8AAInEt5iCNKkoK9VXdZfpy19HEUIzRkIN/Q+1hAUMTY2GWWgOUmnbWR0TLl6BTKFyke2u7mh5o5JPkUUjlLDoyPSdmJ53WTSbF79DKZfuCEKDPF4hYSznh4+eiytAEURdss0RQqEplE6K7bZE5iuUaDQsHJQFgrOSAEghkk2+iiey0a9InR+eDCnNdg4KYv6SDAx64Nmjglih2f8zAQCAIBrDZjB9LAtBN9NsTQ1FNXL3W+AKecsCwBU1yGSSicsGsNdMqVpjRNfQxfqaq+iiGTvcoGpx6JqsWdxrwFM+F1ohfgYx4+iAU5OrFw6UoYNrxlHTCYWFLigpRyGUPSYmnFo47LL9C4SccG5hyX0GB0Z3LC3sZ74Hv0OpK7KxDuz0++5HDUoki0m2TjLQQMMBUSPBcl01EaaVRrOLD/dOAAAIABJREFUnjXaXWt2eEYzNjIxb7nBCTVlrS4TQ78FgkkLYMlvmB6xn1ascrRlu5vPbH9n2Rq1QzE0mHTKhU26AmiEUNqhprjrxb2kyERvgv5UWZo4TNJyIOsljsU8Vqk1bCBXsHxh2PYPSqJOQ9PBURPEe2ttTZNI9Ka5gZTVK0e2t7Nmp21YI+Sn0cxCnY1o3TL5CgYxGvJZucxa9lmzHbByDYpx1HyhiJXKVbkTBqAEE2HhwbgqrdxJfygmx0+aRs4pEH7ovsRGCBgU9cev5oGzhOkF956CNZNKqQE6LhatDUWr17Ny6dhqlYpFgn5LxQKihjbrVRe87g+4SetZmLhyUNSY9c/AVp52AshxHwYoq1uRyVkuaeOzU6KF4XLHc8lUFCCCfUFmTYGQsuFo0MaGh610cCBK2fzsjNas03yV7BFO0SvPZWL0yitvSCNWKjr6GkYRg/mCimry6KrE/JTQXpFv1rEUZhSJAWm9WKtoMnHwpcEGmMHSnfPgwqVLoiKGsSwvHel3A4yxNgZHRi03MmqNbk96aApszqhzu3tiV5iOUDj+4Ae/Yq+9/ob2bCY+fB1nJfubTBHOmDwY5OAk+N7779vtr75ye3WPSXpN0zP2fRoJNIPUHy5KA/dcU2MC9Y9/oxdTpmuv75wY0aqJUUL+YV2gCQV4FlfZSEiNB3sHzSg+AeyTLrtrWQHINGhozmgeaPLY73kNhGeTD6XYk4WnOsv+wT/4z23+wpxMS2jOKMqZlLDncGZytnItqRkwanrn++/qvXz44Yea1FGLUYynMJBLDmhKy3VgH6OReuedd7SOP/nkE52VfC3AI9M18t3Ov+7VV19Vk0SD+d577+m6MSXjGgDmYzBCXUJjAYsDkAGwAWYJTRt7K9eJRhPAH0YP1DzO2mQcmn5crIQ7d+7aOhnA1td7vXbzhr36+mvmDfgkR2DqDniFnvPC7Iyeu2+/+VaGWjRVnF3UKkyi2JMAY2nC+EM9ubXNz+4J3GVf2thc07k5NTVnmXReRT06fabgtdqxpQfidunijMDEtbVVW3z2TJqzX/+1v2fDw6P2fG3Dvr17x548fWTF0qGkK7l8Rns173dyYlxrWAYjnB37hwLjlIlGHevzK3KCSRj3hetPHQMozrnA+cJf3hN/ZJ4EXZpYFuKA2m1dA+kHMSPK5qQpBmzh2isvUbrpqDwAME3SnkPzJyrjqcC/8wBzuT96PWKtcT+5P+f1P/9lv+N6AuLTnEEnJ9rDHzS7eu2iXb48r8aN3NATJAhn8VnnLo1qqszpyugn/qZbo/vcmaHgmeaMGgbA33dmBkJzxkRM5oNejhK+/m81Z5D2yDnrMzmL2SS0xn/5f/2PrCnb3T2wXCYvQSWNEBbW6GQuXMT73zTxunvvjm7S44dPlWvFODWXGTT0oH4vRV5BoNvi0qqCXqGgcfGhNF69elkhy/v7WxYOw1eetLnZcUsmcABjakVzU1Z2AWgPVMatrR1teEzM2MCwl8ReFtQO96KPPvpQtBhnPxpTeC9TKJo9ulw2AzpZJkZCkU/ZRJvuAoMiga7LHY1i0BkuOIdHnOSioktxWIvy2IEmhssMWgw3VePhZRwO0gvqcE5rxM5UQnblfGBVWpCQOBJHcI6Y3L2mc5tbtQVM7vqnKupCfiZyjGmZkpxYs02RWJOo3MkMnYuiAo/Rp2EujDUnYoGQz7yE34rqSHB101odqAXwbUPKwCLnDAOQTtNrQV/ccplRuzB73a5fe8WS8aw9vL9gH33wqTLBmJBcv3rD3nzrTRsZZ0LBeHrDPvnkU/v0089U5LJpU2AiYMahcXpmWiN4muTPP//c/t2f/akO8d/6zV+3t99805afPrbPP/lYqPLLL7xgYyNDKgBozD7+4K9lo6zmLJsxQoBBN2nIOYhAyuocVOWyEBnyv2huaVahsyL8ZuPlwOW+MgGCppZMZ1SgrK5t2NbWoYoXJnMeDzS1kKzxoTlBXaQpp5rESIX3RXEGNYAmkY+zjkJsaLmcGiefr2fZnEMgt9bX7d6db2xvd0tTAOiq9ZOqRcMhIVIgU0wLmFbhdgf1c3JqXIU8zwDcaLRmNDNYzwI+oEOjSEevKZQ64OzpQWqYVmJYwcYOJZTfDwWNdUlTocDn01Pxx2my2eCYVHHIYKnLv5lychjLxhhKj8fjMgT9Lqi42+vILWl8ckq6xb39ovl9XKeoqIhMeWiWELgyRSoWsbUG0SQjLibdEtMSClUmZ1AMKNR53RQOPOMnZIaJfhkQH52iYmx80gYyOTWWUCxA5ldXlu3ZswVdCw4Dip1MLisXtSKNqMcj3dph6UgaGxBvKEk0X0l+XyRiCwuLtrK6pmksEzplomB9S/6dh2wUuOpNvSaoYIAz7A3jEyPSX9IwcIgzIey0oHDVNF0YHspbPBbSdAGABXt9Cn32B943WVOegNcy+YzoLOxNjgaCsycTc8JZCbN1phnnVCL2Qxlq0Ny0Wjro6XRBaF1GTVLIOAe7tF0dpnIg5vDrEW/XpVHkmrocsn1dN1B8DjahjJiFtJpqmPgdmCxBRZUOidDvs8krr5lpCoe2s5928QEggArW7p1KG8HkCZMd0FEZFPh9+nnumUXH5LFauSJROQHUQR/OtWGLR6FHYxYDjcTZLWti0T4VuFJv9swXTNjIGMYYcxaJZ619SqMDxRChPTk3XQt4ccJqWqMGYEEO57KdVA6cayNN8hlTAsSTLDP2BvbkWCSq8NbziZ2skdWc+TQdQcfIJIqJFRqwoZEJu3TlhmzcySEjH5AikEkjACfNTT4zIHOQ7Y1Ve77y1Lz9pg2kw1YpH5jX2xGFEpChS8ZkJGknja49f75tpeOWdftQ6YKWzQ9aNJGyw+Oy1ZodC0UTFozFZSASDCcskcoojFmOvJ2eKFdQjpnslat1aZ1ZT6w3Tc6g4JfLKnzJjmKPZe9YWnhm1eNj5fFxr5DAQzf1dE+sUdm3PvRrcgtFa3IUc9F225yrfe133LtQyFH2CSbgv+zPR9Acwz6bmJ0VnRpaMXQ7XjMgKVOJE4KKu6dWyOVtKD8oxsHTR4/k6Hz96lWbnJwS42Vlbd0+/+JLW1/ftFs3X7RXXnldmvT9/aJtrm+oTkHTDEULNgMRJcdHRQFogFx+X1BmCsnkgBq+k0ZdgeBkczGlRDPEvjJ/6ZJqIsxhKB753RSjTFXlWBkIWRs6rJzhjl2sh8er5xE0/N6D+3oG3n7n+zofqT1WVtFyR21mbk7FboNQ80rNFcIHB5oSwVB68JBJFGcf1G+XLcUfzh0od85BGmYIRjp+NaVo3qjnqE14/ikcobECAtGUEJsC9X9qatIKg0xH2DcwT3JaH64HemyxCaTB27MnTxbUZPLauf40QuwpvDZo9+xvuP3SnKHT+of/8L+wH/36r2rCw+tmKECzvLe3r/8PbY+fBQUUUG5qekb71toaE0+fwE/2qH7n1IYKQzYxNv6duRHXAq0b7x2aI9cLCiN/aRSggPJzeY3EOEGBZBJ29949m52dVYg3DTD7JgAU0yr2Hb6egpkGeGd7W/slUzMmbxT2fI51g1Pw9uaOnq3pSWrjkMLEF54tCtDEGOndH/7A3v3BD6xar9oqEQO1qkByNOXk0bHPP3jwUI0vE2PON2pMJCJ8jukwf6GOQhcFUNCkKBKycvlIZx8OmjhT4pZ9cFCyw/1DNUPQVMfHhm1iYkQsMibFzxYWRZ1868237fr1W3rukKZAQ11aWpRPA6BjJBpSI8P+TL2GMZlMSpCWKJTZq9qI14pWGBMXrhOg77Vr174DfmmQAJP5HDUba50/XGPeByYu3CvOIiZj0FuhKFNH8vHzjEyuPTIQajmy2WCz8Yfax+V5OsmBXKcjEYEO3D9llCJ7wiSkj+YxJjMu8kZx0g6HfdZsVS0SDdjVaxc0gPL6HAW/eSZpOWfeSc4k63xnCMI1+NvN2X9ope83vxeQGYCPcw56JRMxzlieU7SdAI+4BTMFZ3IGrZEnFU0EQ6qoTYxNmef//L//pz4FAZsazdnszKw6WlzicvkBm5kZt2azYt9+85UdHR0qFf7LL7+2D97/0MJBCq+07e8eSWjo80NBixlMMrILKIpB8dA5MFYkr+b0tCmbz1s3r9qLL1yzQgGqFc46R1atF20gA9UgpIcZlyHeEGjk0NCIHkqQEy44G9jHH39kD7WB+ZRPgRi5jfBPTQ4NnV9hozIYIMhZmWbnNpmuA6ajp9MGpRbl42xKg3MXvFGXCO7y0Bwv1NlmUuRRXOLQyNSOYgO+PY43bCw0Z7j1MdHBaCCRSEmUzSI87Xuc0UAayg/0KOf0h7syzRm0GN4DfP1GBy3UsdyyaM74XAirTug+mqx1RXNsEZDrObVTf9/6KOsDPuueZfbgnBcKom2j6YPXjrOYz9qwHfshSyULNj112eZnrlq76bHPP/navv7qnr7uhVuv2NXL19VIevjZ1pV5BmgRDRpUVgpJ7N1ff/016QsvX74snvDWNta7f25/8id/rE3r7/3Wb9pv/fpvyABg5dmiJWMxaQIoXBj53/7ic/vpX/7Enj1+LIMFcuOgDVIIcI+572TLMXWhOROVFZcsTWMq4k3zb1Afmig2IAoQmuFcgfT3kBzPEB7zsUR8wPo9Ru4eNTlQOVgTbA5MV1k30MZc0rxrzPk4myDNCyN+8vAq1ZKNjg3Z9PSEnVQrdvurX9jiwhMVrljrI5THVn8cy9o8Bx+WvC6igPcHZ59GptfHSMWnwpaDoHR06EKAQ1AKce8raaPDyECbZrvjsoyyWR3CTM72yZ/CaYm8rlMcAYt67bw3bHFFoaieOC3W+ob+jRYCtJ+NjeKielI7c+6KSCtChEGAsN3hEUumMlZvMN2ByhS2sbFJHWJQKvb2tm1vd9OOjg6sx5oLeS0aZaI0KFOQojJYuno/6B5EAfBiH99QU0hBwMEBck1DPH8BukFcAc0UkVjprq8xUb8v1F52ugnn0kr+WqlcdoLgaMyqJ9B/uwJZKKy5x4Au/I71jS3RSriXTExA7Wlc3ASF6ZWjRLIv0KhxoLB/QbFkfbGpUpAqn1COgnVpzjQpSyes06pLc8YEiGk+9r/YkW9ub1ggErCJGXKe8t/pWaUZabacVTOOhjoIHZ+epgntCB/jr+i67ZYdV8oybKEIFG07EtE1k/Ou9jQHQlFEgvSDgrNeONSWV1ZUoAMcaT1B0cbpUb/DHWhOPIr1OyHMNYsEw0KQWVtM2Cg4HUWRYp2cpJCKKhqpuflZvT/ABQCA8vGRpmxy24tFLTuQEa0IK/3j0pFs+7FSR1uEDgZHLRgQGK6AGKPvgXba6vSt2UavG9XUjAYtnR22Xj9oJ3WCsAHhomoSgn4mOUwCmZwtWnF/TfmKHsNkpCFwy7lwEQ7d157M5IQ9ZWQw75ozroVYLVDR2bfPGH/mk3Nko92zdHbQrlx70VLZIbE92F/IxSIuBuQZ+mZeeq6mPbr3ra2tPLV41GuD+YQVD3FyPdZeybnEYQ49sVJp2OLSuh2VMSEJK8eMyVkQat1p3/q+oMXTGYulMhYMA/iFzBeIqkFLpcmXcqZacnCLxqzRYvJI/hDnDtrsiFgeFE8AOdPTk7r/y4tLaoTQrnLlB5Jpi0El6rasVtyxxtGOBb1MxjAZYvJZEzAGDZ+geOhCRjOGC2WQPds12GTjUegVK8fWjQRs9vJl6YwEfp7p4nDQxcX1+KisSSpr5MLcvM5VAqkJvL125YrNz81pev/oyYLduXtPLm83rt20sbEJ29rcFqDrNa8lonEbHx3T/glotba6IldozkzA3VQyY6FwQgwK6OtlKL2VirRs0FcJ0UU7mR8ctIFsRrUEzxHFJIAa+w5Kh639klXrLTVtikLBgIizKZkUNQkzEPZaQOVLly7r3GefhYUxNjYu4ALDDQpzaF08P3zsvfd+Lloj+zbNoAPnoH8zrXbW9859sa/nimkE9GWALt4fzZjkGuyBTBkwwDjtaLrDeXP12iXVTMri67psUOUS+oNiLcAYoCbCZRvJC7RP9lYmi4CYgIFMAAAbkVhAvYNSyR7xO7/7n9pb33vDdvd29LrZczgzaaRogPkZFNbPFp+pVgI41J7VaNjM7KzeI1S6evXEhgeHFcvD+SRDurW1M/MHx+DR5CuV0vXg/2MOwjSN30kDGzlzt+RcR5936eJFnVWsXxgGTAwp7KHkAwSxr9GQOvAUcJEoJgpqp+Um25OmChr6LM6pI6MCO88bY0D+19543d79lXfVTKysrcoWf3d/V9O32ZkpNdfcJ84XMoNhnwBIoGVkKqXgMAyb1Hy7e8N0E00vpljlo6oNjw6qzqIRKBWPBOjxLFM7cN7QTLrw64ooiJMT0/bqq6/b1NS0QD6opkyHmXgyVeX909ywRjijkeecZ4uxnvgDaEedwb+ZLNIwMa3lHLl69ZokRnwN0zO+n/vA+nT0UBok50hJA81aRifI+uao4axmUEIzr4y+VFL3j72KtY3OnybN+TRwNjivCBcPlFID3ZAsxLFw2L/PGzTAbSaC6QFqbsxp+tZq1y2bS9rNW1flc3FccUwlryIEXB7NmRm7/v+5I6PTobkJ2rmD4/n0zFEeHRuDvfy8OdNE7BQRNVEjsOaUsimwWX2KKJjAYG5yFgpGbXx0yjwfffZnfTZFXBEZxw0NDqswoOgfHSnYyEhONuqPHt4RZeeVl16y99/7axlCYAARCsRsaWnd1la3rUfXF2LTwFGMQyAhBBpROw8lBQ6IWi6bshs3Lttrr75oIyN5q9eObO9ww+rtI5ubnzoLMj2w58/XrNvp2fTUjF0ji2RsTBs6ji8gf4g8P//sU1tYeCJ6H7oXUtD7px0JmtmQQDYUPE3x1Xf5BGyyXEi5uyCq4zjBQfGMq8ohDeLMBTvXU7kb5XRsfIyNzKHWZG3FnEC627G9fYSOezoEQNAVPOrxCqWnUARhYyJD+C0Lkw2PzYHJCkgO78GxXGkG29bs1mRBDM2tzUbn9VgUxADRosavfdHPWt2WNftta2PEgK0+1t/85Vn3dc3nc3QeEFWKau5bp20yB7F+yBKxnMUjWWvW+7b+fM86La+lEln7rd/8T8RrfvjgkS2tPtPkzJkqPLcvvvhCTTRNCtcC7vlv//Zv25tvvqFCemn5mf3FT/5MzRmbwFtvvqnwynwmb5WjI1FWCrmsBT1eyxfydu/2V/bH/+YP7PNPPtV1IDh0kNwdifLQLbSsWinLVIAbAbrKhAiKBWg+D6Scw3BRxNWHYrHLgZq00YkpFTcU5mvrWNRCa4pYpQwtra17QePPFIjDlIkJRjnQKR2X2G0GbBxsktw3QAdf0GtHlQNLpmKaFlJMrCw+k/ENBwBTAJpqCnj+v3jnQwVHlZD0kFwsmkkmoVWN1mnY2KDZLBVlEA6KHsq0xk06/JrqgA6zsbHxcWDitEYeEb8XXjjFJ9eA9ceUBAtjkC8FcW7QRP1/bL33k+P5eef3IOfUQOccZqYnx53ZSC2XLFGST2fpzLJ9Z8t/lH9xla9KJctni7o7nXRHSoxLcsPs7Ozu5Bx6OuduoNEAGhlwvd4f9JJSeVmsjdMDfL+f8Lyf5x2cCdD4+IQuLv57DtRCsWDtbkv288l0QkUdLkYAGQJnk6mc1aroqLjw5jTVotB+s/DCVlcXrdmqWjTKpBp6QUsgm6ni9gZi+a5MYKDniioMtRgKpc4HitOECiQ66tBrMMnY3NhRcT86MmLbWxsCZzQ1WGPpvoym3lzCxVJJug1XSHelFWR/M0lAe8M6YN9D8cOKGIozgJ3MPjchY4btKI6AMqhmALVjcEZQKO/CndptvT+mnA6gIKROyTGUnCdorm7ZAiwDEjG/fvPa/GG/nTh9UnuFqSHnkuIumm0BWD2TnvCfNjNdNX5/nQiAiA4TpIbt5Pcl8OeMc2ZI6Keg6LlGEg0GCn4Z0HRMz1eAzeO1p8+efjtxY4KHllG5aFx6CkzGmbIlR03+Ho0kRQP5PIAw9gCFPRNgzlumhdA3KcRowqA5Yy/QYMD+GnDGRI4zW8YwfRl1Z7HoLubz4tw3ai2BM4oQOrlMX/gz+0OaNSZnrY412vAGwpbMDNnw6Ixl+8fM64vYURUAgE4gKJpzINAWGNvZeGOrS8+sdLAlqmPQz7qlSejAGSNI7gPeN26ZgLPRkUEXk6LV6ujO0iczrkSfBjijAdn2mjcQtblT523m3BUr50v27OUrOyyWLJmGRsN0Pasio7C3Y/e/+Nw2Vl4LmI0OZ2x3l7ylZVFDKQCJ94CeWCrV7c3iusHO8QZiVigeiTbXhaYajIrSGI6npDuLRFNya2x3vAqHHhmblHYSAy2mURgpAehoREAFYj1It1U6VCEKiEDXxVpcX12xlaUlW2fydHhoMTSYkbDVyoe2v7FotcK2xUJ+sRXYj/UqjAmfpsREv3BfAXxpzASCgF2KKWfsgo5kM79rgUzKTl24IG2eczpzdvqsf4AZtQimINCf5k+eFLvi8YMHolmSqwV9CjopWU8Utn2ZrE1NTotdQ0bTztaOnT512vqz/aIDQoEmuP4gvy+6LvtxeGjYpmdOWL1O5oPf6q2mtGHl6pEYEUmyWEdHBcoA58o96jEWKDCxHqd2gGK6nT+0/UJJ7s/sU85b8q541lcuX9VdA0DDDAMwxlrgzGZdcG9yfxI0DAAiC42Clf+TJ3b79m3990wc2LuaaNOchf4biXxLFwZEQa+jKJZDZyKlppsszWEkYA2O8YCPCUm/rNXPXzijGm93d0shv4BoKIdQTTGHw7WShg6FJg0MGjvcG9DnOF/4LBTGAi8+r0KGFxffiCL30fc/tEuXL0h+IV10A1aL09PyWQE9nCFowQBcyB+cDrIh2iHnEb83OjfW4KWLl3Q/0Wi8d++eGB58f54Jf8gIhGiOUklgjz+rMS9Q2FQjdW52TiAX10XOLs4kJlDot5kcUpvSNAUgAtg4l2lIw/pQHEizofgW7qpnz57b9taOZTM5TbBYw4Q3o5cDSODQ+NH3vmezJ2dtv5AX4+zFqxd2VK1YNpsR0wuHxpmZWd1DmxvO4Zrny3M9DgyH6cSdgOkS2cMAGiixW5s7lsulbZYJohw529af65fGkmfI9+Lc5DlyR0RCEVFoT8+fUfPt4cNHmujRdGPNUo9g1U90Fgwt6gdoqAC246gB7jyYSDwXhhIMFHgPGMQA+OdPzQv48ZnZAwxPAG58H2pD1jG1Mu8bmimNPJ4DYJz7G9dVngEAm0Yp5xTvi8acGsalkpOrKNgZkOOkS9x5MpBJYGZW0LmGdpATm/fG/znvAI6Dg1mBM3S+jeaRJmbvvHNNJnc408P6gDmFmdjvwJnDDdRQ/J6/bwRyTHE8npyJVaeBDk1Z7iHuVXTb/xycca/JFpDct38BzpiyMTkTOHvy8mYX2/r1tU2BEbi0fBHoAFAOocNVj4q2traoDilUs08/+dQ++eQzidwYq0LBWF0juJEvxQQgYKFQ0gKBmB2WaqIQaAIGDSwZt1w2bZcunbW3375qI8NcRnnb3VuxlufQJqZGJBJkBH7/3gONfVnEF85f0EJhRMzGpmPDxfnZp7+xn/70H1X8MHU6LDizCA4JilYOMk0+xBx04aOM63E+cxM9AhddSLQDZz16kwpyly8EGuZg4bJjI/JrRIHjkAyH1b12FrducuYcZ7DFx/a9F6AN5aiDe1JdxSOFMs8D2h4HCVbjTBQo1CiOOPjILinXilauHmgy1KxWec0WCQQsGsSek85vR1Q4HBwrzSOrYWXu7VjL37UOozgCTwN0ZQFnxxSIoPm9uGuRrI5UgD97rVJqWe3ILBJMWSyCPqffvv/RH8uZk4vi088/kcEDlAgOxsePn6q4xnGKTiybHerGd77zni6A/cKe/fKXP7O///v/LCoaHUfcPWemZy0ZTdgVXJ2SSQtj2pJK2ZM73wicffLxr+ywkLdsJmVDAzlljHC409FByM6UATevmakpgTM0frj4Ac6OJwFMzuB/1wjdHSNo8Ix5gyE5FWEqwjtlMsja3dne08FCsCbTiVu3vlQ3nfeMboM/c8AD9OnGAIoUF0CHMh617fyGBcPoedLqronq02SywrpyegfMFhDHQ7uE0012FIU+FKFoFDEu2XZFFTMUqFxsiIg5dPj+XBgUOE5w6tU6QquF3usYoEEBwgIbutkx75oi21Fw4ZS7cFEAAJ1QJkYceAA3HJQo8nGWYi/VmjULRYKWyWb03asAFbr2FrBavWPdLpdZxHLZAe0FuPFLS6+lTc3lUjY4kLFGvSLtGdMSinoCepkkIewHcAPoDouHEjvLeKNDs8EdjEyVL1+5ZkfVpjp0dGpxawPo0qXl0OUMQG8KfZGut4csLlzF+M7Qt9Dl6OdBY3ZTOYq5N4tLchyjWbK7x9rJS0vC30ODpBgBrDF9Ow62BBhj5UtXkuYV1Gn2K9MzTBAAZ4RP83+y3lJxGgRNvXc6d5T2q+sr5g8HbGR8xDlyQUVEy8S4ThpKgKGjfDLForjUISdOu4vxoMOMDpJYjXiSbDg3ueeypBhxjnMOlAPIaFSIMBEMqEHG5UgRQEeT9QtTALdIuuvHLrR8P8KTmeJxVvLu0MRR5HE3iBq7j46EgOGaZVIwKMJqmq1vbIiKOzk1oYkmgAxXR6jIlTI29h2LRcPaJ00KkkrFOo22wBnfH4qUgstDPnUY6VQpEayLAxhFMmYLAfMGEjY8Mm2jE3MWDiftsFS3I4ptg+ris3jEZ8160ZYWHtvCy4dWP8pbOMBEDRomYnVnNkKjjHOdaQGaSvQnGBSJvaCJvSvyFGrOe0L4HQjLVbFca5s/nLC5k+dt5vRF7Q3Cn9lb8qP3dKTXG+zvt/3tLbv/1S2rVQ7s1NyoDeYwprlvmxsrmhKy3uKJtI2OTlq11rY3b9ZS83S/AAAgAElEQVT0XTO5EdvdL9rS8pqzj48lzBMImT8SM18watFE2rx+Po9XwnrAGblt6HkIMgdQ8rnZV1DzoPAByNlzB71J/PTUlN49TQFYCcuLi7aII595LBIi/mLbll8+sebhnvUlo2o4SictpkpZNtTQGRt1dLH8njip0RDpqnmlvV46tOXtTRucnbEL167b2Djg3VFw2W983t3tXWWdoX1Dc3bl4iVNpJffvFHmVSIRU9MJWvWjJ89k8HRi7qRNjk+K1vXy+SvzeXx2/twFTetXl1dEUeM7UXRTtFKcouMdGZmwVssrymf5qGwHmOAEAzY5O20zJ05YOpe1as/khoOcZ8Z+hX1AM5bJzvbuvh2U63LM1B5V4LoLsOf/GEIAmABgnKHKgsr1a78d6z2h3HEesX8BVbgkUsR+/fXXan4CbmSEIKMaF0lBkch/w7nOfcffw2QBiPX3D/VqCmfCAEDj1/DZceabnZ2ys+fO2MjIkIpZTET4P1NFAEing+4KzRATUQAVv19AtRJ6PjnqoUUE6Bpa5pym5Kwn5A7cd9wZ587N67xkmk+d5KYPjuJGcc33pkjnszFVxLn52dOndu78eXvr2jU19O/euWfFwqFdvXrV3nvvPX2/X//61wIp3FeALKe7dmwXCnieEYCA7y2jKjnoBcQu4fdlusS+X13FHGbVMVPQ0uKMrVoN/XpA06CkLPsxcvKrAcz7o5ZcWHhjy4tLCr1nPfJZ2fOLS0s6nznbP/jOB/b+d96XqzZGKfcfPrBdZWR2FV/z1rXrdvHiZVtdXRctsnRYEZDku1H7Uo9Sw/KOmaxDlabOg4aIBtAf9EorymdEczw9NS3NPxOtculIgIh8Ns54wB5nOsBqfX3NXrx4IedlJoX8MdBzREbvrpojFrXd3W09F856hgecg6LQ0gzuxbpQhzHt5bOeOnVKtFGxWXoupRi4cN/wM3AH5dfiFfH82XP9GphwsFHyh0UZ9fHeAGPSxbKu/ThXV8WAYprlXD+d1l50c69zY+e7AkKpQfbzu3qnYuop5upI8gyYDMMjA2JlVCpQ/Bs2d2La3n33ujS/W9vrTq4SizrHdofIdHe6wQxGJ875WgCsN0FTPvKx5qw3Uft2cuYLm98XkjGIB7MnZvpMzihHNHz5Xc4Z2AuHdJnXBQBnk+b56t7PuggT2XiMamPRhM3OzMj2Gzv3/P6muvqYHnTaWKmu2G9+/Rt78fylBG9001dWN217p6DLiaKt2eRLwDPF/Q1L6SGLROJC9mzmkeEBO39u3i5fPm8jwzkZIeSLG1apb1sqE9UUg8Lz6ZNnemmD8I4nJnQoUgBwiVMkUMACzP7uv/wnHRRkXR3kd61exS2NoheudVTUCdYhD5gFysGJmxEUAw5K6S0aTb0cNjMdVCZ0oHQyE1w+iOscMZqkyKNTrcUSIFfBCcihbgAeoTCx2XEFUwe25xxJh4CJBxc9NEc6VWxujX6TCdHDWAwUQ2wMfl65WrSjBrbEZWsgGO10BMww0AjR7fZ2XeFeK1u5XrFqmwla0+oedGgdaVx8wa75vEwxXLdYU6BeernLVvBb9ahthT2ywcyS8X7zdCPm88Tsgw++Z6PDk3bn7n371ce/0OHyzrvvyIWSS4dlxsRJ4atbmwIT169f0/o5LBft9u0v7B//8Sd2/8FdHdLzJ+dFVRgeGLL33n3HMomUtQjnLlfs2aOHdufWF/biKfbX66LNoOUZ7M9K26XQQS9mW84BjcOHgwNghskGG96Nu72aoHAA1ZstGUacODUvQ5b1zS11uaDfUmO8eLFoe7sFZ2Ly9ruaHty5c1fghjE7kzTAGUJoLkkuLbp6zQYh4oR2RqxSxyAEEERu3bGuBjMZjwpShKqAdcT0dKLnZqfl5EfnhIWJUDUcYbqLIYcLpgWE4twIz5zOFocNI3sOMNaLHOZarjMJTZG1y7pJc6G0CHYvuJDdkAt7Zr1S63N5SbtUQ6zrAoz571wkRb9cNQlyx+UTo5lIDKFsUMUxWhtylba2oamxx8lmcta5BG2LzthmCtlnY6MDFgp65VbJr+RC3FxHAB2yk3Ozom+yXuD/U4C7SWdJgIJDOZPN2vlzFLw+dYW5mCm4mC7LERWHqFRSxQw0op39fQvHYrocS5Wq9i5gjUYInxFaI3QorIC5/HB0xGAI7RlUKBmQoEmLYUhkollCr+TDObt/OOohPR9AGQCaabd0UZ2WguShcDpDC7/0ukQ9VMpFUZ/575mod70di6dc9o7OJnnva9ylixJA7+zm+evfozb2AuV5/5roAXLicWU8cjHRRJKBBTohr68XhutMViSuRvfXaks348K/e2fBtw5TUMAdFVzMCSif8PabNDxiKm4B9RQD0sAcHiregTsi25eQGyFr9sWrVypoJqcmdVHTKKDoh0mAuQiNM6h+TAS7AE1Ce8sV67YcY4BzlOfMJaqpC+CXz2OYELTNF+QOoEUVtsGhKZuehSqWscNSw4qHVenSmJwl4yHzdKqami0tPLVG9UDADJdEp2Uj5xJaKxQXR7/nN+QcJv7AsUd6ro5oTXuFapcLOuCohtVG12LJfpubv2DjJ8+bJ5Kw+mFFIGAvT6Gwp0Kvn7Dkg4K9ePLQ/Na0c6dnLJuJ2jdff2a7u5v6vry/dDpnfdlB28+X7PmLRTU6R8ZpctGJXjZ+73g6Y95AyALRhMBZJJGS7qxjfktncjY8PC4t1NERLAPo2d1vBe7sK2h5KpRwJC0dKg9TNuTQecwsHgva+sqGPXvyVKYfyXjcVhff2MNvblmztG/96aSmpWgt8QhmesbkzOcF7NKQQr/Js21aq9sUQGXgSDzJUatlE2fO2uW331bIKg0mR7dtGc6QaMX2d/cVgJ2IxezKhQty8Nzd3NQUWqbGna5t7+Zlnw9WplYZH53QxOzxg8eawl67ek1mUkuLi1YsHLjpbwm3xnWBB+qLXA63PZ+cLTd3t+2oUbep2Wm78d67NnvqpEy7NrY3bTe/r266rNmxd4ei2mrbY+ife3nrekPSHyouAiMebO53d2x5acVS5P0F3PmL1TpTbvShTARoiLHXaGZwvhH4i9kZEyKKTSiNGF5A0ztmbHAGOboykRixb3Xv3EsYaXAHcE+J2k32oQzNvDIHGRsfczEXI0NqFsXiUIA5w7ti+zx79kR5VdBfYURhrsJZqSw79HmZPjUxYVwwndrZ2dV9BEUPS30maKx3mtOsq4kpLPJd5hjOg9RsfA/lIno8cl5kCkSdMzdHDm7Wnj99JnbEhx9+KObSl19+ZXu7+3bj+tv2ve99T3cXE0WMKOSuWK/r5wHwoEwea5X4+Twn/szzwB2d+44GG3cGzwSTjJXVZe13JkQuzqbu8g+DGMPFdddw76TTSTk4wxDhft/a3LbtzW3rtBzlnCkjAw40tu0u9MK4vXXjun3/D79vg8ODtry6bE+ePrH1zTVpuAmSfued9+zihUu2tLRit79EMlSUjs05h+7quQNqqO1gidBQgGZYPCza3Xv3dP5i1DUzMy0aORPlRIzYFhgYYcv1DSiPDHrq+tqaYneYbJJrCI2VwYVzVSSOijWZVHwPbB0GKNQebmDh6gqeMw0E9p/sMag/cIwulXSW0OBBR0rzmKkwfzB9IyJBDQWv05Qx/VxeWdYeOnnyhKIU9osHtrW7LdMb3hnTfO5GgBrAkkYje0e1uWpeoRvnSAs4S7goAN4nLtewkqAxcveUqT88UHkHbGi438zTtr094hdqdvLUrL3z7g3p0Pb2d2Q2AibQtLxDQ8vpzI6xg5ueOWDmzEEAXM5sTFb7vfwzhlGiNeLa6AWcBeEH9MAdVG9nCAJ7yJnacdEBzmDxUT9GHDj75Mu/6+7vFSSmrVe5sP0qenFGotDaWF+0UNhrJ05MWbNWtpuff2K//MWvpDWic1AoHNr27oGVj3Ab44eTawMVhaIADVrS5ubO2PDwmKVF5cvZ5MSYnTw5bbOzY5brSwjFFku7tnewbN5ARxsVwAQXm4KNrg0LiE3D5U1Hgc1Dh/+//re/t//0H3+k7vGZ+ZNySgOgsZGZSrE5WVQU2SwsRM50OYJ+qAFRCweZJnBBQ8nAj8ujDhp0EFnrcxGSNt6iC8UkjK656zgD4HiBAgMEW0PVYhQlx0UoQq7ocla3WNhWtQDZQAA8DmSoViB8JnAsMi4ADlGKajolR7WyNdo1dTSOwRnZOYCzcA+ssOER9B41qlZpVu2oVdOf0aFhtY8rTdeDvbLLnnAubn6NxBnBsigadbODPI5ZbYuGWdg+Kx+27eyZyzY4MK7x+xe3bmrE/q/+1X9n73/wgRYoxRuXHYUZhxMHHAcG74hODJatUE8JMuedYNvMdHZsZMwuX+TyDVqeoMvFZVtaeG2HhCAiVs/vyfUQrVY6GbfBwZwOUcTNvMNYOGK5jAub3N/DhSuvDU+x4UBz0Jq4vLXbmmwODA9bUJkn+xqpQysNB+O2vrYrmgBr7MrlK3qv8P85LFnjAB+ADYJaKIG8O4F40RzRonQslopYvcmUxWX0HNPgAJIcokw9yQoqHR5YLBKy06fm1EhAn8YGhaKQyeDOBHCq6ztwKHOIwIOmq8hUjouCw00i5mhMgIoJH9pM6RXqNRseGLSADzesvNYte8kFQwLksEGmuw2QJMOKLmJXQnM+M8Le4ZFhiyWjMp0gjJfimFwnqL7eAM5vVVta3rRSiXVOke+mO9Ax0SNyZuDAOjSUFS2a6TGfq3iQt43VFR38J+Zm1HlfX1/VhUmxwu/P+sH6nndKN3BmZk721jRTKOIHB+Cgh3R5EbdAs4aprWy1Dw4sgsMURTyiV6ZfTQxWmIi4Rgv7l4MdCpLMR+iCvlkWRZdiFtMYigKmrcq9KzuTEgohpk5kt3GJ0ShwQbzkhLX1HdnrgDJN0BJRgTMA+VGlLJdHpp9cHNX6kXmYKABClA8V0XfnMlBEgAdAeySnOhfV0ctxYS03nHsjhR5nFIHpvEcoh7xj1q6MXLw0irBqd7lWdDyjcXLS6Ca21G2UoxbTuS4dPACm0+JSnOjztBw44+zk/Yr23aNu8e/ZA1x+onOS3RYOanL+6MljFROzczPapzKK4edwHoI84VW3XdOK6SDB1kRA8Nf8M853Jra4wtLxZP3JhKdLqCy0k6S1WgSM+y03MG5zc+cslR7Qv9veydt+4UDNgEQsaCF/x/I7q7a1/sbqR/zzhkCELPoFzlyTg8kz7xwgj0kQ0210haxbQBpnmcxW5PzpM4+Ps8VrzY7XosmcTc2etrGZ0+ZN9sHi1Xva2FixxcUFGVDEiQGplG116Y0FvW07OTthqUTIFhaeWCG/4zST/QNiKNDgXFreshevFhUqnekbkAPjNlbviaRl+gfMEwhbEEOQSNwiCQK/mRAHLZXJ2sDgiEWiCWewUSxrrauZQ0Hg9Yqqxd5ymVcuyJXCC5ope7E/l7TCXtFePn+p6Au0X0Sc/Prn/2jl/W0bHcyJFVDM71kkBAW2Y0elA+u262Qya+LJPYMJFUZCTBC5F9Hf9A0N2+m3rtvZK1dtcHhMDAj2B2Y4TM1ePn9hK4tLCkLvS6dtHn1ZvaapI006mCI0N4vlqpWrDXWaATQjQyN2eFC0r27dtmqlajeu3xCVi8BgpgMAFXLBMCKgGEUn1Jfpl/wC0P/i1Utpzt569x37/h/9wHJDg7ZbyNvG9rYaIRh5QUHUHgtie162169eKsA+nspZ+aiuMxgASAEKnYspioyMhoY0baPAlOlYIKCfBaih6QfgAtihu8IWH3YJ+/TJ48cCZ4AYZ/LT1DnN96fxDEjgnOTdsZ+pk5xm7HfmVWr0RiLSJmE/D0hi3W9vbYoB0D+QVd3w5s1re/78qcAZZySN44nxSZ2/okv70bAlZKcOiwFNFpMv/nt+/tkzZ3VHsZ7Qo8OYYYA/Mjas78M9Q2NVmaf63CaA9/LFc92pTMGgqMOigHp6av6ULOafPn0udsfVK9fs7bff1hn5+eefC7geG9tAaQOkAQScFb3L2mIPcjby7GNR5whMo5Q7g3v6+fNnapYND+G2mtNex72Rz4Z5EQU07wyQwrvK9mfVTOd8pulBBAQxS9QH0BkZJPDfN6Uj8tv8mXnpzk6eOmm1ek0ADXBGw5rmyIULF+3UqdO2sID5yy80HGGazLCA+47mMGf/3v6e6MfIPhhs8P7eLC3K9GRodNA++OBdu3z5ku5Q6h8AQX9u0GKRlOQA21tETaBH3LS7d7+xldUlgXMGJTS2OdypNZlKsxakLw47UMi/o8bh/QE4qXmk42q1pWPDXdU58kbkJMk9SU1IXcJ74R1AfQRgwayiJoG26LSHVd3dE1MTdsTUdXNDbr+cSzhj8x752TwLgbbj7LHepNSBJ6jTuG4D0J1ZGNp86JJjYyN6z3wn8s1oSvTl0NWV5YXQaBzZ/OkT9vbb1y2RhAZeUBQNbBvnCEmN1wNnSLA7PTNA5Zc5m32xVHBgBJxpco5ZIBoy1yyFnQY48/Xs9N3UzVH1Ybw5cMaw5P8PnE2Y56sHP+4WiyULBaKyb87vHehCHh2mwxKyauXAEomwTc+MW/Uwb7dv37LPP/vcXr58aQd5XHXy1mh5dFHB+4fa2GggcKNIiFkmMyxTifnTZy3gC6rInJ2ZtKnJEcvKSh8r3ZodAM4Kq9b1ukBBHjhCR2cf65zyyAQD/MDl1yZrN+znP/8n+w//4f9WcXj18iUL+sz2dnEQPNSCInOLhweXne4Jix/eMA8QYwU58/XC6qT3cMI0aQz4ayZMdM5FD0FU7WE6QgcdC2yH5nnYSionMFXdVjpX5Ie5kFrp60WfqelgBwiy0DlMQf5wZNn0gDOymCioOWCgClAkk7EEUGvSDYLawtg3HJRpBr83VEMuQnRnALRyrWLFo1KvuO7I0rzjOeo5Z7nC8HjKw8ifSw6KX7nUsMNi3ZKJAQv6k7a1gWC8z2KRjK1vbKnjAYXhj/7oB/bOu+9q+uj0TFkVlkzPOFHY/HTVFpcWJGDl8Oev6bRTdCZiSTkwcfEf4qq3vWM7G5tW2N2FhWkZOtf8vAI8/H0t4mQiZrkctqtpabKC2F57CDFlwuR4xsc20RiwSHdmZmW0No26RXvxCNu7CLYPVQxNjM9as9q1x4+wVt+w6elZFS50sMiyQfjL+wbg88/YgHR55QLKxqQMadetrz9lrXbdmQjIVa+looeWCzxzaI6JaMQqFWdLfWJmyvqzaU0GocdNT01YJhOzau1QhU8wBFe+ZltbG3r/o6PD6kZxcXAx0pmPxRCmj6rBAP+dzikFyNT4hKWTKT0TACeTJZoaXE5MOo9F5fw7qDEU8Fubm1rrgLPRMSh3fdJwEixcbdQtGIlYH/TFWMq2dg7s6fNFy+crFo9nNIanK8YBx8QPnWWFMyMesdmpcVHYmJrgmLa+umzpVNymJsf1PdfWVqR7QKPEgQ63nE4ywIJ9gQgcYxOaGuxZKGdQLujWOboEWW1jAlLQkoJQvdjXkagm9cVy2TblEOYVuAaMUHwwQWDvMh1bW9/shVLzfZLmD4ZVkEGnZnJG14xOHoVQtV7R+QVd59iJkeknGU4U/GSlEEQNLQ5KOGAcjSTuf+SjNZpw68mKO9Ja4UyjQcOZxPkA4AEcAYqcHsqdG6AHCmwKNM4PqKeYU3CRKe4DI5WeDgU6pzqiokEheOcMafZoTc4QxQn0m+LYH7tSKeC21fm2A8jkDBDPxV2vYlTjQOCxPTJnFz+HMygZh7aJyDwvPRuXJrRmJsdQV5l40JwQS5HzkFY25iOIwCtlqxRLVodq2UEbS24X4CxgPjSz/GKMDwxHuY6FoykxM45qXUtnMIk6a/0D4wqah1JISDzvIxzwWDTksVq5YAf7G6ITthoVxbUAqNVIoU9JE458KYCqAcTQb4akqcJ0htOVNedsyQGzHk2u0LbhEukLxS03OG6DI9MWyQxYKBIXfZrYmNcvn9v+7q4cdtELb2+s4ZVrI0NZi4Ro3kGBc7SgkbEJy2aH7KBYtcWlDdvczFuxhDV70zUWag3rGxi0vtyAdf1BC0RicmyMJfssHE2aLxC2BJE2fQMKU+euOqqg96bpiBGMi24R0wMtNi63avq6sHHiECg0ibc5KtdtbWVNAAk2x1e3btlP/uHvrLi3bSdmJmVetb66ZPEwkzW0pCvWrJP1h9txxFodGCQHYhPHkhQ7Tu82ceKEvfXh921i7qSaLnw2Bc52unZYOLAnjx7Zw3v3rVoq2cjgoI0M9Nve1qZMjtIYPUXQUdWsQqPVy5qPWDaTtaGBQQWjf3HzppUODu3cmXNqtAJ83HQ6IBobWmLqCijsCVmhU0Rm7cHjR7a1u2PvfOd9e+/DD80T9NvK+rrOj2A0+m3Iu6I7cDw8QLOEARo5g33SnEH3g6nB5+MuWV5Z7U2qRm1iEqoqjdmK9jPFLFNv9j17CHkDmh0+K/ucydDdu3dF+wPEuLPB2ZoDRPjvjusJNyFz2i9HGXSTfv45DW5+Hww1rl67qvMTDejSEv4CrPWwra0DtjYU80FBjsU9M8pTJ+ftrbdu6I4BnKHRZhqIOzPAACoejtmcNefOnhV7hvqMZmSpUrJiqWD9gzlpqyiw1FDtfb9jSjF7g6KdiZSotQG/gJeysUJhTeqge/G+lE8WCuk5o2di7bgJZFZ1B8+cMwxtE8/BaeJw+J6ygX4Cz2ma0CisG27a0ANp/E6Mj+m+oziHgYPClOdCEQ14407FqRgdGbpm7iEa/dFQ1KLhmFyP7917YM+ePHN5jM2GC9Lug5Z/yS5cumDpvrTO7J29LSsU81pPoyNjmhqtr20JnKE5PHECUJrtWeJXVFMBbpg+8e7QnbGXMOiCoXXuwmn7kz/5gZ05My9KKrFGoUDEBvtHrV7r2DdfP7DtTdzMx3TPfv31l/b4CUZvDad7V4QOvHH0ddjRU8MdiPXF92AAwjNOJ53LIncnZxXUYWplmgXlQ7fHqF153jQHOU+YbHJHwFLhOQLK+C7o9XHo5Z2ReQetkfHRNpTEQl73DfpM6gHeIawY6mb2j1gmHnNh7F3OlIBrSPYMZ5hAK9h6fMSmptHQUwF2dCYNDQ/IrRHH+M2tdU3Qzpw5ZVevXRaeoInIdBQzJ/TqAn+aiDnTHQcL3LRMDJdec/dbWuPvWe1zT4J1ZKkvgAYrgTr7d+CMZ/37kzNHa3SZaN9Ozu49/6du+ZBDGWpDzJbeLNvm+pYKYOiHqSQPHmMNjxX2tiTIx8L09q3btraKFWrLAmHsfzsq3I4qPDgOBwratOWyo3bl6g07f/6CbHkRzDOFGx6mc0S5C7+5aoeVfSscbosGQbeFMTovkCKTQpiOOQ+QsTm8TXi4kWjQbt781P7qr/5Sxc5b167YYH+f5fe3dXgi7u7nMuuaXHbQCnFwYbvBg+YBOrtZXnivqAZIGbQuRIO9MFc/BQ9BcWgQcD5yuVuYfMjpzO8631AuWTgseHWAZYnvuKpOW9Kzwq5TyKNfgD7kOuIU9RRr5H5AL1N3W2DPdbXppkMtYpNBZ6SAgF5FcQ/VEFezjrWt0WqIQ58v5u2wfCjQRqe+66uZKbIAF0IEwlDa+LVwatmgTn9WKTctlx2zZHzANjdwiOSthRXay+clv4SuD7kgFG9oeAjTpNjhfbGBFClwkLfVtRUHMOrYldfFdyZgk/wSOi04tb15+dpa6FlabWUo8d36GLNjh+8DfFXketlooGVoy42INRTDwphgzjJc7Z7TJlbc8YQl0ykZS1Coo0cqlIoyh/CHgraytqqAUUJQL164apFAwm5+/qXd/vK2dE4yaumnWw2H3mX/YRcvIMpEokE3xlnLOj0KVttOxwKNS5OZpqMO0uVyGjkmIc4cwu/pWn9f2rLphDSAGITMz89ZIg43fE8NB6ihrCGeHUYwHJK4g2GqwYHIgcVaGR+b0Fphynf/3n179fK1usjjo6N6JoBKjBm4QKGh0F3kHbH2lOeHxqxSkQkIhy9gCME74KPVbckYhIsmkU7b+OSMxVNZW1nZtvsPn9tBsW5TUyctmx1QkUEgMp+dqAx0NGiRBrJ9Njo8KG0dmoaN1WVZy0+Mj+hZrK0tayKsQ3p0VAc/wnycpLjouDQxZXFZPg0Be6YYPMqjCp09r2hCTEIr0DTp7LW7miBkcwMqbpdWVjU96h8YUoGI+Qc0BNYGFD+AOtQSYj+YDvLvCLCG3nMcjAs443kdlguyPafLCzjjUGfCUquWrd2qSXeFnT40XOiNuFfu7+1Id8RlSEOkWsV99VD7hUst10dwsnNWo/vn3J4cuOJ56DzpuVMB2nj3rAGs1yk0We8q0IKuSHNuVpw6pvMLVzD+DIinm8nZJVMb8vJ6gcROd0ssANTutnOIbDmXRH4mzxoQCaDnrzElYW1RbLGefUxPjsoCZwQb01ygU6mJabEgq2omZ21C3vk90cbh/oVhQaVkrVrdSoWCM0/yuWy8cCyocGa6mVzeao6RAxZOWK1OpEbLYrGsTU/P28jYrKZFdFmXV1fkKmztujHY7DSrVi3nrV45UB6du9+PA1IDctCF7gy10eVXMSWI6l0QkYDJPnchhk88G70PuqKBiNVbkEdCFo5lLJ4ZtFRmwFJ9/RZJpqx4mLelxQU5lHraXTXW8hR/nab1paLm87RtcKBP4Ay9JMySaLxPoGxjEw1k1w6KJRWS6JNwYEzn+uXSiAFIkPsnnrJYEsfYtLIJCVDn/8RdiIbZaDvzrNqRjFgCQUKu5UJkAcy5enbdor1GgmLPxKJBazXaAmpQsJlY3/z8M/v0t7+2TqNm8yfmpKl8+viBkfaW60spIuCoUrRYJGjDw/3Sm+3ld6zr7Vr/8KBC1+kqj0zP2PUPv2+p3KDuEoAZ1ChRKjtdW3z92m7f/MJ2Nzdsggl+KGhri28sv7NpOcny7I8AACAASURBVHTwyjir20GlahbAPTRno8Ojls1kbH11ze58841McwBrnInunEtqHePyx3NWqP34BN1KhVDjYvfi9Wvb3Nuxq29ftzMXLyrraH1nR9Rh7g3WBGc+FLs8cSMVQp7D0ncRw7C7X9DE7HhqBUijiUZjhEKcRiDAg7NFtHfiWXw+Z9CSStnkxKRNTk2pZiGn7KuvvhIwowF1bHpAgcrfi/alphpxK+735C6gGcKEwBkhOBMyJmA0uimUYbfQ0OZnAEyw1EdHhX6XOwxqIecJIJYmHhqm9z/4juzaoclxbhJbUCkf2drauj1+/ESue/z+165dVegzd4sywupVa3AeJl0DkGkMBXum505Ns1Khx62mGBB8vrfeektnPNNNADD0dhxHcdOkRmPf8XuxN/nuPA+AA1MtwCKAjXXM92XqwrvnfiMDD2dO6kkKQWoQLP7XVlfEUIHFBathb29HTA5H8wPoMsHat+2tLTfpunxRwIAzhv0BhTDkR0e9pTxe1h+/B+cqngM0hIdGBu3chXPK6YRWXq2VZa+vjFsZiiX0Hb/+6ht5PuCGjNkGAJlpEec+a40amGYKNQFTuHSuz4bHhu2D77xj3/mD9+Sqzp0AOENqFPTHbGeraHfvPLRCvmRzs7Nq0D5+ct+ePXsozVW2jzon5yIxagSn48EQdcMDxWM09RwBzrksWWoerQHAaTQc0dSXv85L2uJs9h1tN65aljqCiRvPEO2/zKEUPH2g+5oGK07C3K3dXlA3MVc0j6SLRful5jc1OFprGoWcwS25SfOeqIm0HppNPaODPJrIbRsZHRRzg+ESzTjuE1yUqZVpGvF/3u/pM6dsfv6k1r9yWJlqAc56bDfn5usiuY7duuXe3ovoOnZsdBzL45Bq5yRJNIzAmTRnQb0Xl0nrJmecodTy1IWiafbAmdOcRWwCWuPth3/X5RDvz5E1FbOlxVVbWVrVaJeRb64vaUG/2UFhx3Z3NnSxIbT9+quvLb9XsGAoYV1v3Da2Dm1xedMODnAHIhx10BKJnPX1DdnFS1fs1Kl5FTUT48N2Ym7cUqmItVuADTQmcP+bdlAqqAOA8wyFMmJxFruzMvWq4D+eJsCDRch369bn9n/99V8J9d+4fs0mx4etWHCmHCwiwAMPDw0OpgJMvaDnOGcyEK7TaFDNHFt0QlWrVBHKknOEiYZzlaJAoONOZxJgFo3E1E3h8HaCXTKI6lrYHA50iiko6TpzEYLwXV4GnQloRwRXuoDtYy45gXyO3+70KAFfyLptj4BlCVMQJiuIRJMxFYosQDQegFoocGgp6EYVDpiSFBx1xdc2b4AcNECME2pzgYqSJct+pnvOyrPT9ls6NWR+b9zye9jgJi0cSlo+T7RCv126eFGAgDwVwAtibPJE2NSIpOGb8wcXwbFuCp1OKhVXx+6br78SJRGL5hfPntvS6wWLBiP6Z2GyjnDs64V7k3kEVYyuPMUOEzgOkuGBfutLJmWQwkEOeOfwYhJKJ0VdSeVbhW0bLnq1atmBflFrnr18bm+WlpS/d+HsVUvG+uz+3Yf2zTffOD6xL6DcDdaMo8FBE0EDAyBnOgSVzwnZuWgp0AsH2+bxONG1HBzhuPVEpUzAyiXsbGuWjOOoyCi7Y9kknVOMYBLSoEUjfjs42BXFlyKan4u4Vc6fHSdWdoeTo7jQfcUpamR4VLSYBw8e2MP7jxQIPzs9o/OCixHaD8W0XMt2tnWIcTi43yOm9Qdw47LkIEYLhUU764JDsNFuWW5gyOZOzls0kbFXr1bt3oPnMmW4cPGanTp5Rpc6nddicd82NlcEujDmIfJhYnxUAJQpxNoqIuqm+2fJmMDL5taGDmI0f7w3KA8baMoABOmE6MwAMuhJGAUEfARhQrFwJj+AMSg9jIdhJRMETMGdGxjWNISQaYBKIuXeKd9VMlCvXxM3qEmvX78RGGNCj2aJqRTgDcMBpnlQD3P90JeKik4AYHKWkVsDDEJX16hVLJmM2uz0hPXnMpoubGys2s4OjmNhGZcw/QW0oh/lneJEhqW2wEDH2V67bp1r9kgHyySe80NUHYxcdvSMeB7oOTgrAF7fgjI1lxwVkDUq96tjp74U4CyksxArfiZu/AxoVi7XiEZCzXUmW3weZ2bEJcyeB6C5n9cWaJamjJy3I55jUZEW7Hl0ijRRcMgTOGMSRYD64aFFofBlMhb2B8RuKJOF02nbEYAcAyWs2iMBi8RDFowEzSdBE5RZNIMe8/rRZeDMhr6U6fGMTUzMWV9uUAURga04b9UqRQv4oEo2rNOAdUA+YtHRhjVdwL2TRk5GExCAPGBIayWZ0OQb7TLgjPfGfcM5C0VI4B5TkK5P4AwdXCCSskgiY4lUVo0hCgCsxAlgl74OfQZ7DyfVGIVpXWCehiN6tywaqG7Qlpe3bb9QMa8nLPfRfH5PMRHIDULEHkTjBk+dRkk0mbFQNGmReMriyYxFY2RboZd2lug4GNIFx7iDe1vadQoDCe4jkgLwzESVrlScIUtPM+schMOijN+/d0+UISaIMGoqpaJ9efNTa1QObWQoJ8MQpASJeNjOnj1lqUzC1jfX1SBMZlIyRYASmhkctjNvvS0qJlodaLGlYknaHoDXUalk97/52jZWlm10oN+8rabtbq5bp16xgUxGxkLKwCocWjCetJnZOZuZntaZcO/OXXv25In1pftElacRxVlN8wKwhNaYfTE6NiYpQTFftFggYlOTM7a1tytAdvHaVZs8MWeVRsMKGF6gP8LKu9lyOlVZlnN++ywZI1swblvbe7a3j97eHFjI5gS62Ce4NlJDcO6wxwCGZE2yl9ivrpGLIUVYkwhywnAjfPXqlZx0KUTZl475cKCineIVuQYUVIG/SETTonPnzlhfX1IN2v29fbFzJsYmNbWjWObnARSJAkFT/ew5Zl5M/avKuGKyhlYHsMY9zT127epbdunyVYvHEpKvFPJOFwVd9MGDh/o5FJuEPTPZwhBkcXnR3U/Sjbq8UOoQzvCRIecEDpvANTAxWDPlol6+dMlePH+uv4fCB0MFPwPcIznfAV+AP5ctiq7O55pNoZCmbYA6/hngjPfA/uY7ZKCqhzmriRQB/C3Y82dPdY7ymcbHRnSWc05tba7rvxFQiTq3S4Alk5z5M6fVsNfZ2+7q7G7VodIt6f6oHdVsanJKIAnTi929XfOH/DZ7Ys7OnD1jI6NDqs9g2jChAeTSFMdzAECxvLSmv+esBwDyvqhRGUpwPwDuof3v7O3YmUvn7ca71+29D962mdkJ1XLcr+1WV5nDeztFe/1y1RZerVjpsOoaFI2abW6tWuFgx7pdZ0yGXITbApaTMwZDJuLMKviD50lzmjUdCQHcjvS5qJupK2DoHOTzei/U6tTBDESg7wLGWdcy+cBYql4X2w5mjLuA3SQKZg5ML7hGNOLEGOHf9YxaqA04p5js8WfWDbo7/ht8JzjHaIxwr+P2ur9fEFidmBizvixab9YgMiLMc4KSXlBLZbNpm5mdUmg65zq1NQ3RcI9xxWTun03OZNjqTEjEnuCvvzUF+R04c7RGn9hzMgbxEbMFtZHGmGu8Ineh5yhwJqDmbPY9vzc5Ezi7ee9vulD8IkEQr6M1wlWH6k9Gl0S/tZLl97d0ACPkx6mLqRndJ38gbnuFpi0s7tnq+p6syc0bslRqwNLpAcvlhuz8hUsS/01NjtnJU5M2MpIxr69pRxVGqFWLxgJ6kaWyG/1DRwRRc6jwwCgmeSmAMxxZKNBBwXzI3/72Y/vP//k/akNduHDWBvrTVirm1ZHh4bEpATloLVhzIH46xBKfQ40TwnVieIAX3WBvwATOsA5lQVK4SWvUcjQYDmUOKf5MQUnHQB0rcVyd5S1dQSY7wDpZhOOWpIwZ51zE9xGIyue1FVy+Q0siYgomClCcAuPhpALsoJ4ycuYw9Qf9lswkDWtv6GTwatlkEvh6zBq1qh0WC7KLlTkJE7Mwr4s8FvQ4bAUmnA3R8fjc7BehfG/E/N6YHR7U7aDQsOGhacvlRqxUqmqiefnyFXVE7t67b/fvP5BZy6VLl8UrJnAaLjoUh6tXr4hqQdEGhQIxK/by9+58o845VLdnj59qLJ6OpQRiQz6/JaMxxSB4GFv7fdaXSWmCy2e+d/+urawsyYo7GQlLj8AGB4TwPgS4KS5wh8J0IBCUxqzjMRscGVZ+zYPHD+3Zixf6d9MTc5ZJ9oueu7a+YW2sunu22oAxCnQAGkABq20ueiZumFWg1xPNqYP5xqamY4zZtTYizkSDNQFVhMsIrc3QQFbFebdZt+GBrCUTUUvEIjYyPOgaIEWn2VMmRzqpCQuTYueEiVkGtCxXqFOQD/QP2vDwqNbT82cv7MnjZ5ZKpJUuz57hv5OwtsnhQ6Hnwq85WDjYMKpgHaLBpGlA5w/3SQ4mJmd0qZmuDI+N29yp0+YPxOzps0V7+OSVBYMpO3fuil26dE1UUIpRwqcLB7u23yvWvEy/0mkV5xxEy4sLdlDYs4mxYZuZmdQzW1ggvLOiwoUig+ILcMaBG0+g9UOcHtNhR2eZMwGqI0AB0KzwVmjZFK3eoO3tFaxtXk0QAiG3VyMxdGQEqm5JfC9qXzCkmI+9/QOFrAJ24Zsr+gNRdSgiMESIORcG76TRqeuwh1LMZ+JSdwYeDpxRbI+PD1tfGkMJjId2tA8xqMBVNJNJykCj1ajq/OH3ZE3JRbMnQmY6f2zdy9nHX/NZnTi8KvoOIBua4O/AmaMXK+VDpo40X5wLJL/m2DJeZ1UopJ/BRJkOPrQjChpMjZwJDl1TdAVozhwl+3hCjs6ONcFv4lwgTWfycX4UDRkuUTqa7HlsuksKIu1auYht/p5Fg0FR1mjAsC/QCvloEJGx03C6viDgLBa2UDRoPqY9OLWSMcgR7kHTjCYTRkHI0pkh0ZNHuMz8XtvcXlcToFTcN28X0/umAFq7UbVaBUewqgoHusK53IBlsjn97O2dPdvc2lFRiz7P6/cKeNIYoqmiNawIF5dpRdHu8YXNE4iaxx8x85MDGRFogxqD5qpWq+gepQEIKwDqJlR3mjL1WlnUXhgW4Uhc+Wb5/JEtLG5aqez0nIUi+ZZFG8KllMwqijcou/GkpXODFoqmLIB5QzorcAo4o6BlmsNdBlAD+Pq6LUV50H2muOfdxRLQvjs69zBmeHDvvjLmuP8obqGdT8pV1aeClE6+gtM9HltceGVffv6J1SuHijvxdpu2trJkoYDH3nn3uk1NT9jy2rI9evrYNXi4F4k0yWRt9txlC8cxZSDgHJOgdTVdxkeGLRmJ2JuXLyy/s2VDULig/9arlgwHLR2Lqj26ub1le4dlyw6P2Rnyr4aGRGn8HH3Wq1cCALwjJlcUWsQKsGZp0NGwgwUATXpnY8tSkYQs9ytY1IeCduLMaRudnraOz2dl9JShiAXCYdva3lGGHYXZ7PSsmseAKYyECB+GVSJQn0hqmse5yhmDjT41BOcreiXuSWJm5shv8/vV+CHUGI0aIc9vFhZk3MAfAmytpjNMqddFi+P3pGg9jh+hIQx9jinXiZMzNndi0sKRQE/jU9XdzOfZ3NzSRA6wwoQL3dbNm5/rDmCiT4E6f/qUqPOAwOXlRZ2/BE6fO3dBjrySxHa81t8/qJ//5PET5ZwC7AFmfA6mUkzmmBJBTaZJyb0DEKL+wV0ZAw7A2sb6mkAB7w9ghmbt1x//Wi7h5KUmON9xI40l9VmePn36LQA7Dp3WfVEsCtBCZ+M8pMF43NiGdcTBCiuMZgDZqG+W3tjiwmvdp2jwBmmaxaFBOjdPQG+zheylN+Hw+WxicsL6BwekbZYxVChicWjzB0V78eylbW1saZ3xXXiXTPL2D1gTXRsZG5GGbmx81Pzosj1O81s8wNylockeexXdO7oz2DlQJZlOcg7zbC9cuKC68c7dO2ouf/9P/sjefv+GzZ2ckh8ENG7ue4Beq+Gxl88X7fYXD2xledsOixXV6UztyBNmEBIIdKUVZlpOh5O6EpCNyyT0SSJTXCO4IyO8aDgqcxgAM0CyXq3Z2Oi4zUxN6w4HD0jSwqnVi0k41mzJETjsDLVwICU2grpQDd1m07b3dmy3mLeuz2UMs6ap7x1IpvEACwbqdlhnFw0Lahaa8c492TVCcBAtlY405OCfcV4D0qghYJbROOXviQNjUkaeMj+bz4Z0hDpNDBNl5PbuULk1/m5y5vLNfo/W+C/BmQAbQx9YeWAKJmeAMyZnTD6ZnDlg58DZP9eceXqujs5Kf9I8X9z/f7pwihu1tlVKdeu2lDwiZy0ElLiNVcp5K5fyCleFTtgBrNCm7kC9OrBHT9bszXLBykdwbsHdjNrT4r+PjozblavXZK165uwJm5rOWSzmt2YLmh7dIQR7hDrHrFHHEpWHi1U97nJoMPyaeLAIQLe4yVDoBUM+/fWvfvVz+8Uvfy5nL7J2ohE6vWUd2MoO6iF48bCZgAR5WL6eGxrQyf3PjZmd8Ugg7LNKreQEocWyRuwYBsD/x/mNyRndK8wDOPBViPfyUCjYxaXnQMXJpk0uGD8bUXFKnSv+npE+3QZsQjnYEdIy2TsGZxz0uO2k4n3m7wYFEuXW1KypCGFylkrTvYsok4oiEcCKq1WbdwewRIvF5MzTtG6gY21Pw1o4AlpDwIzQYyY1cMX5DBiDQG1EcF/YP7LtrZKlUwQFjmuqBu0NeiqdPwxCsJzn8Lt69ZoKuB/96G9VOP7gBz+wH/zhHwqQvVlcsNXVZRl2IESGFkuB0q4TwLgq18VBDs9m25iRYZGP3sy5XSJWj6qQxxCES+P5i2fmg0qFDXa9JlMFQAWFrnKhMHMJAJxcJwaDAIwTMv1Zq1SP7CmTs8Ulge1UPKPJWTgYFX0PZyOCx3Hwcjl3CNBrVkBjcFjWvxscGhEHnmfAS6cwJ6ePkHDoc+qsMP3Q4U6BDK2oqvE1JiBYT/s9ZPZMWX9fSm5kUAz8XjQ7u7okOLy4OJkm1+rY8jesVC5+Sz+UVrHnIAlHnR2Li5Zyf1JZCYJdmQ5dlak0TmoddQH5P80pLMsBHKxL1hUTTyaBvDPWmJzsuugVsX6ftJm5U9bq+u3Rk9f2/MWy1sjExKxduvSWBLzo6cqVotYVtIni/p6oawA0ukPosQDny0tvbGxk0K5cIRojLnAm16x0StoLuOUKM0aIT/c1hHsf5iVRFfKIkGkODAzgBJa1w0O47HkLhKICaBhDKBOr2dYUdGxiUhcrgA+XK+jNdLEJmUfHQ1FOIDXddCitTNKYogDyGTXQrWZaAlWvZdidR9V1ZB9TaLBGERlT/HPwZ9JxORcqBLRZ06SQxgnrFCqkBwe7Ntb7TiB/HNFAsebyVZy+SnRr8toUL+DEx/D1mcZQiEATBCzRmDgW2stKX7w9LgBiBTo9fSvApq09QiOJAgKKF2uId4c4XOCszuQMYycMjDpqYqmPCu0tyrlFdh1h9jQInDsjlstMd+g0I1jn0nR0a5+AG1NC1v7hQUG6QzpcfXKmjViDTKFyxbzdNh0lazWOrN1tis4ocBYJmhcRMQUpbcIWYdEYTVE4QHViqpC0keEpm5yesWAkZNu7m7a2uiggiEmFrws4aypIGXDGXuJCBuBn+wcsnckK0KBNZLrCOQDlj0IA8ASYpoESU75dS0033kcoEnOZY+R6BqPW9YW0P1oEmXdhJ9Ds8uiSRvxaLVcVHYDmlME6wBQqKEX78MiYmSdkC282bHF5S3ltZIZCLzs8zKuwA5zVaBAl05bJDViyr9/aXb95g2HLDYzY0OiExeJprf1aHRAWklYIjR86t0aV/KKuhYm1iITVvOLuefDogYr1r768rTOD6VgiFrfJiQl775131GTjjKBBSaOGDvX9u1/bsx6t8erF85ZORuzRw7t2WMzbO++8ZafPnrbVjVX74stbtrD4RmsNN0RomJPz5wUoxTwJh21zbU3d94mREculk7axsmRtmjX9Wes2ahYP+iwVCZmnTVOjpunBYb1pYzNzNnvihDNN2NmV09/ayool4wmBSRoN0IUBaDQ3mJDSVON703Ap7O5bKoQRStg6Ho+1vB5LZrPWPzZi4UTSjtBkEqUQDGkyhmkQTtaXLlwWDa+wX7C7d+8pfFj5T8qbdC6sMtEIMgXF/bAhcEeD5OTJU3bl6lXpgJlK8DlfvXqtiQKGTi7qxxm40FDmz8oOVFalM/84to0/tsensUI2WDaXskwW5oarnahxcJ6jiQjDhTOOPUuxf+vWF/azn/1Mn+Ott64InNEA4N6htmLaDzhAg4sOm0KcKJZoJKF7jzMAzdk//eNPxTjhPqEhQ2MHkMCkCfCPmQ9ukyvLyyr+T87NyVUQYIRbInrUkZFh+8777+tz3fz8c+2Ly1cu63wnGiLd5+5ZKHHQMZnc0Fg5zgqDrnrnzh3dcbMzs/ounINQszm7MffK9g2Imon5DDo57iCaDhiB0GAjroFNqmnkUcVKpeNIGxq0HusfGFBsCY0GJqfZvpyl4in97KePnmj6S5OLugM6KpmknAEwC5gCjmmKk5HBEd4ITOyoKZj0QGcGoDXqbU0mqfsAlTQXAB3EFt24cUNr4Re/+Lk9efHUfvi//Fs7cXrWwlG/1Rt83oKmQbBmgsG4vVlYt88/+cYWXq5YsYBzOdnAeBfAMmqr/gv42OuYveDse0wTjAngTo5PuD3faCl7j0YdrCTA5O7Onu4Fvi8h75xxmDmxzrknqX+djb2jyMNOAPAxvSYagrXOdO2YnorOrNQ4YlKie4zFxHsoVSqqn4aGcjr/JNlp0hjrahCD9EMRDR5yQjF58ikKh7qctSA5SDJqsbjLzRwdHZR2nwka7DH+TA3Ec3P1UUt3JbWilGr/bHJGGdW7hxXNw/3qMs/cpO/YEMSnIYPAGdTV48kZ+jPDlMyZbR1PzqSx7hmdfEtrJCsaWuPYlHl+c/svu4zfDotHVqs0LBp2XFqAGV3fZgPqGFbuJVljczApm8sbkAX5rS/u2m8+uW+rG+i5GCcTMIvlZVQmAmQZvPveDbt46bTNn56x3ABTJgcOPEYoMtkdIEg6aQjOKWSiOlyOqi5AkbE+9p9MFaAv8rCjsbCcDH/7m1/ZzZuf9aYMu5pAgEhB9+o0QRvA0UVBrVELeB1Q6iWLumBXrD49zuaVopiObaVetsMyAAc6IcAIMFk3jzcgcMZnZLrCRU63Q6UwBTnAA21CsylKSxeHM7lk4eBGsB4GAEwS2kL5HLwsDgoucqyYQiDUpKtDtyKd6LOAl0LIBThiOoLCnq4UEzR1QiPoTRinMiJFx4bF8ZELfm3UZPOO0Uq7W7Nmm03agLQjVy0sj1mYrBi6YwcFNipOXl11XopFtC19OpyZnM3Pn7HJKazzD+2r21/rsLxx423lQ/37//Pfa9rwF3/xF/bRd78ryhwXwSef/Fb8dMTC4YDPPG20V6bO08TomM1MzCiAFvUf3WW0KG6BQzfFsSwlB0g0TRTzdOqJFGg16joIoDmocOwdDOFoRNMDDmmeKYCN6QlT2bWNdQFh3DflZN/2WTya0rSkcHBoqTQOVhhSkNF3JFt2/h3PniBYNiRUNES2dCWZYJSL+9LOHB9Q5aOjXncnILt1Hiyda5lZFPMWDvrs/PkzmqThYIdJRihIY4JJZ1mAW5a/CtPFWdPtBcTJrC0OB9acy2FzIJKLCDoEl0Y8Gncicv2+NelMHMWAPeGoJEyrmM45sXBX9EJRm/xo5twhyOXK9Gl0bMImpmat1uja0+dvlMG0vr5nyXTOzp+/YhOTU6KoACahpCG03t/eNixA2QMcRvDbt7Y37NXr5zY8NKgzgUN3eeWNnLO4vGk20N1X1p/fWRoDctjvFA5qZvScJYfR1o1PyI4bMXWzhe1/WlOIeqNj29t7Vq7UBM6Gx8ZsaW3FPr95U53ocSIYeg6MaM7Q3DkKVFLAjJBqDmgaOmi2AIR0sdFSHLs1suaw4IUu1qhjZtG0EPla0aDOSUBbiHMqAr3MBVazTwEiQA0s1o81Yvw+TEIp6ATs0aYEXUQB+16OexK0NySaZgLKexUtG1OOHvVFGX8h4g2gT+CoCEhtCtjRAT12OGMP8L34PaGsoA/ABIo1rnwjD2dBV5ctRaJzrWUS7Dj4nP9MnwDSO7tQZQ8sk2YSldXnYipOwcMaY72hEeXPG2trCp9Hp0aQMeY/NJKYnLWqhNVW1CjifdMphdboCfisK9Mjr7K8Oh0ybjB+QXvCRRmygYExm8LZMxG1fH7H1rBUzu8KMBv27h1omlWrskflMAkdGbfTtMAOlG5s0XFEJLQebSr6LKjIXKDJWFQuq7xrmmq6kzRViVogEhfY4K8NgAb9ksmlz6MAWe4bJh8YVbTqdbnssjZoVtHJHxwatvEJHEfr9vDhS7FPoG5iOMJkpVDcl7066wKAiikIjozhWNKK5ZqmxcPQ16ZmZU6BsyPrnsYERRmmK9ZxmZvEcgDmAZdQg3AU/Oqr29I4cTYfEmvRdS6c8WjU/uSP/9h++D/+UHQtzoNGu2MLC0v29Ze3ZAiSSkTsvRvXLJtJ2qeffGwvXz6z8+dP27kLZ20vv2ff3LljC2/eWJ6JRL1hgVjchiZOWFt3qCsE0ayUyK0aHLBULGIby28s0G3Z1OiQhTwdS0BrbzU1eeXZQxOsNNs2Ojltg8PDMhngc7O+Cj0n2zUZf8Q0lWZyDoCZnTthQyNjaiLKLa50ZN5mR1NNT8BvRfKhCMxlepDN2VGzZRu7e2ryYIi0u5+3RqOthingC0YFVDqeFdNE9l5fOqtmi3NVrdqz5y+lqQPwQ3XjzBblTvohws+b+vycLxhEDA0OqSYgh4pnxhkDEDnOfmKiQXGnQF45EQ4JRJMvRT314uUjMWE40zkboZ5FI3HdDYAzzEp45hTJf/8P/yDb+n/9AX85TwAAIABJREFU3/+pnTp5Us0xxUt0WmK70OyjAGX6Njk5Y6MjE2rQAB44N9A3/+hHP7Jf/vKXmmZg6iT9vY8w9LSdmj+piQRTLQALbCJCxM+ePaO7kZgDNeDCIfvoo4/s+rVrAnEff/yxaO7IWvoHhqXX4z0yRYL5wPPiHOM7Yk726NFjrWHqIPLSnBEFmj7X3Hj9ckHTi9mpWd2DX3/9lb1ZeK0waKZ1CgSWwzKGb1DOATuH0iQBAACc/Oz+wX6rkQPX7tgAzZF40jbWNuzxg0cCK+gG+T6A1c2tLZ0vTBP7crg8khXqYpeQooQizpGRaAd0gZNTMxpOsKaQKowRbN3Tm/Fd0WMjb+BZ7+R37H/63/6dDQxnrY4799Gha5AV8opA6OsbtPJh3Z48emXPHr+2w4Oy1gqA86BI3UPGJU7mATWFedbIcJzRE1Ez6NQnReVHwwallDuT8HEmmC73MiIdPnlnALy+DD8npndMU4TJJu8LeiPTdqIcqEXu3b1rT589cxli+Dzgt9CsW4BzHpAnd0jclFv6vNy5OJ5Oz0yp9sOJkTXK86RG4tcC5MSw6svZzNScaLy8y/VNMuy6yNBFaxwbH7HhkUF5LfDrwAh8b84Uag3qLCjeNKBkCCInX34tVvo9Q5AerVG2+d8agug/cg1RTdYYkDhwJlMQL5b6zrHx2K3RAbJ/MTmTZg1nZJdzNkEI9T/8/H/vsuHKh0dWw046nhZw2d3ZEqUiEkY/0xI4YzGDmBm/1apN++KLr+0nP/mFPXy4bI2631JJXFaGzdMlOyxkp+bn7Q8+fN9OnJyw+TPjNjreZ4Eg+ig6sl1nwtFg9Ix1c9fa0K9k2uHEo6IjNgFvzgWRYjUYAgCpJW872+v2i1/+k92797W+LJ1IuLWYDHjE3w0IJBGomkmnLZVIquAYYOohK2eXewbyxjFKOoRYzPyRkGzo6SQDnuCxVrgImSn6OYCYMLjuHzbj/OaEmcpqmTwWGYCYdRqERpPdA20T+3/MBJICds49CFc4N7WAusZolUWNqJKOC9oHACWcadn292w7NRnqZVWp8O4VesEQYI2Hg30xnYyatEDk0xndY03JCJrELbKjxUs3uI7dOeYDjLEbTvAeCEStcFCxjc0d4/EAWui09fX1C5TSCcFIgQ05d/KUCstPPv1Mh8sf/+CPbXZ6TvqVzz771H70Nz+S4QYgdXhgwPydrhUJiD6q2vTEpBwGBykS6Rr1pn4cktBC1c2qHamzR8c3FAmJrsmFWIDyV60IvAFmAPDoKjh4eQ6YpLjg8rKmoxwyULo4QPgO1aOG7e8XVQhhNkAcRDAUtf7BMelJVte2FLzMpUTnGmEr7+t4EsrlQGcL62fAsOiH5bI6dIhqAV503V24OGAYk4kDFfLXrl+10/OnemJa9IkIXj0KeocKwnoHyMMDB2weC4NZH2jeyO0ClLEW9V2qVdkuu1Dklg5IDjpoJxjKQAPkUHCUNZdPQgdrapKp5KA6k4iamaYxfDnOOXEhouhT4qK2NhpdyxOfsZOXxmtm+qRdunJVYIfCiY4h721tadE2FhasSghzPG5Do0NyD93d37VkOmFnL5y1qZkpqzeO7PXCS9vf29XkG5BHwXPyxJzWFk0RLjX2BGANS+D8wb4+9+kzZ3ReMDnDqY9J/fj4jFXKdWUvUkwlUhlrkquzsmILi4vqXl1765qe74uXL1VU8by/zSKsN3qdcBzGQsrEo3sNLSa/fyhrZuirdFxdHh3UWkwx3P+H+vsslSB8EqvchsWg6GGIoE4cOVtY8ro8L86nY2MAChD2NRRaGgmcE5x/FLVyiaM5QMOFplOzqeJtY3NTl8DU9LT0F+g5mL7x+bjcnaFRV0CPbrdzje1qHVM08ntC++b859keZzXxmbhwCJ5mXx9Parl83BTPaXS5RGl+4OqJO+34yIDVj8pyJaz1Qun5jgTA08iAwrW0sKCcrJDPYymaFQf7FgbMYlzkgUaDERPTKxoqUMz9ypzCwp48qVYb0J6wYJgOM7k7AYGSoaHRXlh7WWHne7ub1qpVND1rY+veqIrmCDgDtB6Hi4aCrhAEoDFRqdYbFkPU3qWTnRe4GchC90kol5D7hAIc06E4TSHiWOJxS2TSosfh8Acw4gwVS8Pn07NAg4kpCOYXyAV4fvt7TMWmRN9aWFyT0c72blGmJ7iGFiiMqhV17jl/orGEjY5PKaPLFwzbQRGdR8wmJmdl2ENOGjrJwkFZekIansUSroLYZfs0UQFYswZwBLzzzR179PChJlfcj+GQm24Tzsvd/72PPrL/9d/9W2mKzQPYdtTgp08e2vLSgk1MjNh3P3xfzYnf/pYm6SfaF7Nz0zqLaXpw3sgSu0Ao85jFMkPWxHyqbVrbGHdo2tLP+R+xBlP33Q2L+rp2cnrcYuGArS0viYlCGQQTAuro+OS0pTMZFdLc0TRNcEfFFIRmGGebO9+m7Py587LtRjdDcdmo1V10AxodIkaqVSuUSrZ/UBTlMo2hSKViLxbeWL5UVvD3UbNtrxbe2AZTMJ9fRiHjoyM2Mz4iBgRxCTTuFGFQIvOx1NMOFVWsr6yt2evFhW+NopxpDwUgAbkjdvXyNTEy7j944MAME95oRFMxdFY0246pYtQNMEwuXrhoFy9cEOD72U9/Yl/e/kw6V6zt//zP/9yuXbumugPKGUwXfi73xKeffqqJHWCQSJz3339PLrS4WW5tb6nZw1pRrqv5bIbp2diEpVN9Ys9QA928edP++q//WlIGgAy6Mc5ozgoK4aHhQdUzAP9nz56qfh0dGVVcwLEhERMkzjiA1p/92Z8JLP74xz+227epFXw6awGTOssaTrvk9Es1fT6a6bt7O6I88s8AZtx7ypwFrBcOBE4mx2ft0sUrPQv953oORDoNDQ6oYebeg3NzBOjws/h92aQCwqGgzD0wOOFOQi+PIcja8oo9uPdAYGV2aloNr4cPHqrRjqkFOmUFiNMGR0+MnCCbs8GhQb13KMXcPfFkSqwc6hTq6xMnTghwA5RcmHbT3rxesJ/+7KdqtP/wf/5zmz93Ss1g2BQAb94nmqaRkXEL+iNi0Sy8XBTtHw0mtRh7Gm0dhknOU2LQ5QV3Oi6gHRlCNqs6lX3L+3fhy44iT93EXuYMhK2j3FmPiUXCuuCuoDnPXuNO4X6CCsr6pVZmGvjg4UNJC7iHWSuAVrSSNHapn3guqm97Rnncz9BXafxBj6VxgEFLt9tSg4n3x3cAKJ45c1YAHZfQUqUoaVLX29bEMqjcTOqfhqNNSodLAxbbexqQtN66GpTIH08VuvvDJXA6DMYfPA8KTWe17/6hKI+ajHlVm8LJY4Al3ZnyYKkJuO+hNLqcM+o0P9FPPiZ4jrHoNe6HmI0PT5rnJx//H126K/VaU+AMYIa4EZc8CksCZaEgbu9sKgiPkS5F66NHz+3WrTv2+PFL297CBCJmidiAhQIZ83njNjQwaR988IF99L0PbHJ6wAKhuqX66B4wzWoLsJRKNdvbKZnXcB7Eha1thwd5vXjMJxiHsgAp0BlfAib8AY9FYiHuCttaX7Yf//i/2O2vvhA444FLYEdOz3HAac9EgKITugYVSiaZdnlfFBsULGT49GyspRdiw/o86qJS0B8UDq16VJcBAXQhrOcRkaM/g/YAEqO7TZe6BRVMGWJeSyciFuQFCkk7QMfCB5y5rrhzmZE9dsUZfvBdASEU5VAkAhyU0ZgoE8fW/yF/WPliTPLkOqkiz+WtMfnA8QztRqtDllETlGhBrwNiUHX4P1MzppC8cC5SxRT0vgOAkzBeAIuCeJkqJlLSATJJ4RkwAsbiFcpnpi8ragh27vOnTtuVK1dtfGhcy5rO2d/+zd/ar371KzsqVRTImoxERWeC5sPkbJQsmFy/DfcPSHdG7lF+f08UB8AOwESbhQN+bFQCZvQRO9tbmvjwPaJxNoBHRhrZXMaNjn0ut4lNz3OC5gqtjW4QAnu0GcXDiuULFEFQPn0Kc/WH4tbxEGXQUiEwMDgkjQmicBwoKQjYk9jOw5fnoqQrzrQWCiNTtKNySUULmg90muEwa4bDoS43qLffuWEjo8M9sEf4q18hubwjLgm6Orx/qGKsZ4APXTSKC7q4h4dlRUZBxUU74zQOS7a+vqTPxyHLpc3zgy6L0J9DCFCP6yfun6zFyfFxXYqsQZ4N3bR4LKSDnL+HYhgKYvmeEQUQYTj6O/4ZoH10dMLOnrsgvRZrAc0eXfiV1wu2vbykHKtEOmkzp05aJB6xYrlobQD0QNYmpicFcJaWFmxjc01FKwUwx+SZ+XlR7bC657tjUAClECvivf1dGxlGy3peGVVkxTD5yGYHBc6qR+hBtkVFBlRW2x1bITh1zzm9nj13RpfPi5fPBSq5lPiedOooXLnw+GfsKy54Lkf2fKvJdJ2craYAEM0iDnvAmdfTEcgYHxvS9MzvbYlOx6QYwM3cA54/5xP7wjm6Ekzp9i/0DyZoXIjH2S38c2X1EW6LSyjRGqyzZkvFLhcya4IMI0JmKQDYK3w3ziCZhHh9+nnKpmmiPWqoWATkcfknEy6TBqDGhag8N3WSHS3Shd0GtX+4oJ3FMJeLixqhKaUzz9OxoVzaSoU9e/74kRXQBlfRYYbt3PkLou7QLcYNroZFuc8sFQ1Zpbinvw7jOgtFFABar8oIBHDG+UqYONliEPTaHc44powJ7ddWC30h+ZlDsn5n2rW5tipw1mwcmadDd7Qmq3cCsGmaSBtBOHeHo9sv0EOMzB7TEVgUQeibbWkcIayM4mKaxsSi7TIpoxHL5LKiwDQ6LU1eEn0pq7WaouN4yFkMRi0cjmnC2G03BVqZXkFHheoIkK7XWjY4NCoq7p17j+32Nw9sP1+2aDxl/mDEDti7jYYmRKwg7OehQBI2zWXv6LcRGx2btLHxaUtlcnJcZOKPHpNpI46r0NoJHaZRRYGApuXlixey/yagFuAzMz0ls5KF169sa2tdMoKPPvwD+zf/5s8U9Oz1Iab3iUL45MkjW1pesMmpMfuD735HLpi//OXP7LPPPlEBhAMe+4PnJ32INH4pO3P+ooUT/QJnpaOabe3s2+Lyqs76bCZl0+Mj1q4e2vKrxxb2tGx+ZsK6rYatLC/JAIdMR5oxOHOOjk7qfEPjTVMWR1iKt1cvX1g/70aGQR2ZI13CXTiTVX3TarT078hpwiWUIouO+Q5On2sbFsDmfGrG2h6vvVhcssW1das0mrZ/WNZft7pmc6fmbWh0VMY2U6MDNpBJqiCDAkZmLFNq1hOflYDil69e28rqmq1vb2hPcs4oQwr2C+BkdNyuXbmhZ6TJy/aWZftzykg7MTdn8WRChe4utvqY+/gxkkrLDIWGM/v9k99+bPfufaUi+/z58/bDH/4P9t3vfleFLWcY+nCAFA085ATsXdx+mcpSWPMHdDyo/0zBuGfZH3wXdM1M4tCe0cjjHPnNb35rf/M3/6+ADtTEM2dOi8WCQzF31ugYP7OjmgAqGywaCm3OE2oezikAEPuMz/inf/qnKqxxAocKybkG3RojNAxSmJhxHgK8+LX8mXMLAyAXFE0jM+s0SwI0uFlWrFqp2czUSU01lbG1tysGCrRImqsuBglqW0ufizXEH9Aj+Xdy5oyGLZPFfAJDiqbAGUyf5cVle/nshZoAaB1peJJ3Rl0EowWJClNGigUaZZyf1IBM0zjvdV5TL0DjU2O3IuDB8wBoAj51d/s5i6ml7tru/rb96z//E3v7vRti8NC8vHPnnr149VoNW+jMWP2XDku2urSmGBMmfbgKY2HPGtrZwhzHZXYiF6CucrEpIb0T1iT1AZMt3hefh8/C3cPUGV0ia85R91xQtwNVmG7E7PLVq6rfiV3AFIffALBaqVYlKUFXyR0LswlTLZzgGRhwvtJMgNEA2417j+EDkzemh6whmvG8F+QfeC3QDKIe5P3zzBggJdNJGa90PG0zn4KmZJjHwMIZ9sHccw06fQe60cd5oihxeyDs9wGaFCK/B9gEzI4NTATOPA6c9SZnnAd+Tw+coTvzOddRhbGD7QAeuHf7+fseOPP8HjgbmjTPT3/zl11xpH2g64YcGOmkoYWZnmJ03Gdb29CYVkVDApm/ePHKfv6L39jnn9+27S1sztE/9Fuub8ICvpR5LWpjozN2/foNe+v6JRufzJl5y+YP1M3jb5jPBy+VYjdvC6/WLBbNKJwY6giFJXbNjC5ZFHT5CZt24cI8ALI7wuYNeOxgf9s+/vhnduv2TbleQfeBIomLDEW5XMkQvvsZ4Wa0ibAUhmdOZ+Z4cQHYcHB0FEosnHHgCugAw8EMZx0uPYp7OuhtXPC9OARGVLR7/X4BOaxAKabUbY6EbDCX1mV8jKy5MNmsdFRB2ixwQBmHCYUMXQEOCF4YNC5ZHQd8KiBFwYklLEbwaCgip6C6gjgBoy7/AcBA8cmvISNIOjic/jpN83YbqCGkuYCq6qZnFIn0jdzhBLikOGHTROXGFtf3pAgJKeAWcSU6GDeSlk6rWlVBTqePw5BgRegUUOsApIsLi/bf/uuP7Rc/+7lyRGKhqMWCYQXR0r3s78taCrv6eMJGB4csEY2rs4nN/gGWtEdV/V6IqjkE6NDdePu6Dm6mUExSuJyhc7TbDUum4nLqoaOC5gWnRIXgAmC9fgVd0tmCLmYeOsuu0yxTTk/AKmiWoDsqoJQiK6wMIjQLZIXxawHRaMC4jE7Pz9tgX06TEbAutTfOdARPE6RdOiiI5iXxrcdNTyYmxu29D96V+xAaInI4+jJR0Y9oQDgTj4bW/MjwsN4rRTGXEc0CDrhjW2NoETMzs7Kj52K+c/crHcL8t9gn0zEDLLG2Fc8AeCrilvX/sfZmT3KeV5rfyX3PrD1r3wEUCAIEN1HcJEqUxFZLPZLdcs/YExOev8D/gW986RuHb3w/Yfd4IqZbUkuUWk1xJ8UN3ACC2AuF2quyKvd9d/yeNxOSZnrC4YWKCohEVVbm973f+57nnGfB8dEVbDPptDYOaFZ0QaWNa9Vta+u+jH9onExNzYhvfnx8IovYVCKlaInR0QlbWFjSz7OZ9phQViq2d3/LcoeHKrYTIyk7d+ERm5pNq5it0bUKeBXsGY1HNAljUq9HhYqg17H1tVXZChMEfnhExIZJAAyVA3CGEc758xuyIz44BKSfiD6QTI1bo96REJpskXhq1DzBkBUbDTvJk5tY1KHM9cS5i+401yFzktHkiA2WDiEHEd+DLoeJMr2waGRUOh4aRtDe6D5Cs2CQxHPElAxwpknQgLYN8GBizfrATISmjT7joAPHfeFw4D64CWhDYMiZyqCvMmft32J61nRAjclZPiczAg7N5557zmbn59QhZ1LKQcs+xr7EFJ9nl31L2WUdNCUZdUAdnTKiA5kvABiTO0dndGCeL5fpN5i6DnSVdE0Vkg09S/rZko0motaoFO32jeta+9DKARVrZ87a7PyCwPvJccaatapFAj5LRIJWK+WkwYyHoGKisakqCkT5W9GwDBkAaDgQ9r1k0EBrDCt4WeCsS7xCypl7JFOaYB/s7ciUhokZex7gDK1nD6p5vaazQZlLPbYh9D2EtPcUq0CTyeN3lFDABYU8ZxOBzDw7UBRpmkykp/Swl4lR8JilJsb0JwUIk75wJKGsPShWOHfSdOihYZMG04WV0i2dnJxVsPs7731oH378hVWqbYEsXzBkpUpNdu6T6bSeNTQVSAVY874Ahja4WxJgPW2z80vS6HS72G0z3SM7Dy3zqZVrRJwQPxMTW4TiCPOJzFFGumQkDNDLyBHLZU/EPkEn+OILz9lf/vAVZVDRoEN3hjYKV8HMyZFCXJ968TlrVQr2j7991d5++y01xM5unNPklykb9E2Kf4ykHnv8KfOE49ZGT5cv2v7BsW3v7tmDrQc2kozZY4+cs0Ypa19+/J75uw07uzxvp8eHtr11X/s3pj7cJ0zGqEPQiQ470KyX7a0tvbf5udmHzdnVlVW79OhFuaUdHR67hqZ5rFIsWb/bUgOIqcVx9tRu37tvoXjcLj3xpI1Ope3O/Qd25eo128uc2DG08ULJpucX7C9+9CNbWTsjPZ+/35bhClR8ojdahBMHoNUF1NTd3d23zz7/Qvl7lVpVZzr7B/sZ5wfPOg2SeSYewbA0ekggHn/yCVtdw+hmVkUhoApTD4r1yYkJlwvm89vNGzcEsO/cuWXlUlbX/9y5c/bSSy/Z0089JR0v00lAz9Uvr8qsAorZsCHDenama141f2RHPzMt0MaehM4MOQPPVzwGdXlClupvvfWW/fznfy8ghQ0/phVoeKA6M4Wbm5vW+QUjg+9hiqqmSBA3wqwYLOwf7L2sj5dfftk2NjZU+PMe2I9opvO5P/roI70Oe5Wb6CHXcHlv+n2jowJ2MHsA6+xvwyaVC4sOWyFHBElWr83ep0HD+LiaCbyWC0l2DtfsqUzzKMcdOHPaJqb5ot8nkub3+Gz7/pbt7eyq3gSMYeUO1RUwDNARBZTpPxE8bcd+oGk2MkYe4aj2ZZgmuEASgk795AKKaTIjwwnrfqNXJt4H4EiQ9cajZ+1bL71gTz75tCJ/3n7nPbu/teNkO4GQKIjoHbfubWn/wko/DEUfu3mieAo5gZuH9SIRBRGoiiOORjuwpmf/o/bkulKH8I9CsQtFXUfqajbRw4MDMUw4L2ny4TGBNhGnbDSB1MX8O/ebBhiTM8A24AaAiLwbVhFyHM4dWHOp1OhgWtzXOpybm9X9EL16YOBB3cq0lnspraEffbqbhFKMRZJhOWYC1ABmsCE4r4e1sj6/9GL6CbHoQLNMztzE7E/++RNwNpwmsv8PG5UPwZnP0Rr9aM8AW95B1tkAnMloxqWZCJy5ocrQSh/XhYCFgnFbBJz97u1/12eSw4NHsQ+PtpjPS7xOB8zv79utW9esWMrL7ppQPwKJAWbvvf+x7e4cKxR0Or1i66sXbWpi0UJBkC+BsQlbWJy2jfNLNjWDO1TF+p6GE+SFQrZ1f8++unbHZqYXlacBigbh8/ACypTILpSMSQjhmdje92QG4gu4KcTm5k27du1Le7B9X+NzqCgcvFrYVUIVc3LKYgonsw8f+WNYXPpEN2Pky2GJc5SmacqDYcJHaJxX7wMuMF03OhLQFugmAVo4LBEcM2mig4z+Bb0BRRZdfsa1Q3CmEDtN0Fy2GqtAlI96w+lsBnaePBDQ8di4oeih+wHoyaEukZIbHyHOnp5HP+vFglMHPfakfRWX0BuVaYP+DbFjh45hFWNl/R641VCuAAKBAIAXVmdHRRbqFlHZBq5gTO34PAC0IRClWCXAlsVLR5/sJYoSQP7MzKw2IxdX4LPM0bFCyz/+8COBBi9uYhQPUH/MI6DcJees27epsQmBMzYSiohKsSwaCAUiNv1seoi6v/GNp+3yYxcFwDCFIY8olzuR2QiH9fqZFbkwHe7vSdzMPRfo9gfUiSNMs1SuCIzVm3iWYToQsGarb/kSBZHP/ABTX8haXVNmVhJ6HF11Ot+hoLqMGJTgPLk8v2gRph/RiKXID4tGZHyAZjN/mtEUimtOA4GNZf3Mmr3wwnPaLOj8YXYynR61dpsOMMYr047e1WpoQkTXmGvApAuONGLt3Z09OXhSYM/NMf2a08F049YNdff5Xswf6OZxGNEUYP2j26JoYmoMkKdYpwtLI8RRFnDoRITdkwYAcEaHCW0ShQc8dIUly+kUow6nQ3Bidjdp4bnJ7B9aZn9P00RMCBZWly09O2tejDUIh/R5LRglDgMBL/ldeW1W4mJ32jY/NyPnLZoV0G04PKH50pwho4dnhEKB3836B5xVynXr9X3WaZMhQsMoJUF5ChozAv29Pdku6/CLxwRm5LAZjamIhMbM2mV6BZ2FjiZ7EVNitLATYzOydtYhEME9yqfnBlCJ3oxMSPIb/cRU9DCTaDszhga2yW1ZgVPAgLiGdsUS/wfIYRmRgB/wxenhgrKdiNjRjdHc8uzC5a9LH0U3nQLjiSeeEBWPyS4NKX5GgbTQJTzOtZNCnUOALxoUcuSE4opoO870ldzJsBogfH7FUwQBLXy+gVGJwjnZYwaCZ2U3eUTNOT7ct2jQa0Gfx06PD0Th43sBe+NT0zY1PaPCmv0ZY4dkFMezoDXKBfN0m9IWwciWu2m1rKKF54xGGZEYQdgGPhomPvMHmKjFdK8xzohEkjKHiTO9LZf13OeyGe17xFYAzppV3HCZbrvML2k1e2TBEV+AzpK4DuitBEs74xMKGU+/b+OjY9qnaHRwD9DnTM/OykmSzjeT4BGmNeGgJl0s4kiU5lbU6c5gMyA8b6H9cg214AAQzswuWrnStNfeeNc++Ogzw6k/NTppfS+U1rY+O7Ef0C2Z9jPlo2HEmcOa5PuSI+OawBFQ7eUa9WnEMNnuifYF60XTfnQeAHsm74WigsABFYTQN6oVCeaZ9KNdZs2urizZ449fUkfaZeE5Q5CDw32d048/ccmefvYb2ufefPN1e+/99+TU9/gTT6hTzsRkZ2fXzp8/b9//wSu2vH7OzI9kwOzg6NSOTrJiZuxub1sqEbMnL12wSu7YPn3vTU3QlqYn7M7N67a7/UDrmQk6DcKlxXVNc/iMw9wgzsq7t29LU0ShCV2X5wzq3nR6xupM6g6O1Wzl4OLzRkOA9IiyjY4yJ8o7I0fuuW9/21bPbdjm9q6988FHmphl8gUrN5p2ZmPD/tV/929saXXFcicnls8cWu7E5Udy3slsKIzJUs01lg6O7eubTFOyOovRGwGGmMLAjlEjDhOXGoV7QBmPcwvz9uyzz9qZs2dtamZa9w0jFBX+uZymNEzUANk//7u/E2gj0BZG0szMlGhxK6ur2hvYu5lYc34CWqhB2GcoeDkLmWwMG38AH8AKgBWDD2iFhFGvra27ZwSaODER5aoYMQB7vC3WAAAgAElEQVQ0zkGajQBCarUKLojJuIKA2dfZPzlvmLjod8dc1hr7MHs7+iaAFdN/F+1S0ftmUkJTEZogwJKfGboPcx5yvdm72KMAck888bjcMFl/RAngQCgr9L5HTcW7t+9aLk8sCk2Lns4SmAM0maBmA8z4GZpg7IWAAZlo1ci/DMqYC7dF3iP7Qa/Vsc2791TfIBnoNNtqXAzz7ZwTr3MKdprfhia0NO6ZjnE2U0MN9fDonHgf8hWQGyFsMoz6YGz1JLeRQV7Qb+m5CTtz7ow99/wLkqG89hp6z01LpEZEkYVNc+PrG3bl4ysyxltZwiUzqSY10ylkQjSPMWZRmDMh5imkIVyPoN4rDVbWIr+T68EewPcNQS9UTlgBMBW4xzBPqB/Y87mn0BjROvIanEdM0vhMzo4/L88CGiqJJOYggF72flypa6ppAGfUEbyey1ub1Hkrd8Wmo3oCtABosOKoqbjeTNNonvuCXhubHLNwLGRt2BMy66c57s4vxYoMjK+4JpzDMsQnU3MAzh4CtH8GrA0nZ27w4kDaw8kZAI1zBIYd0zM0Z143OftPwZkmZzQ/lXM2AGeBmC3OLJvnH9/83/uyhY/ErVqq2uHBoSYaBKmOjpDXkrOdnfsqirhA2kByJdveObTPP//Kbt26b7Vq19LpZbv06NP22MVnbHZmxeq1rjZmbPKfefayra2T41Ixr59NhMKgZ19++bV9duWqLS2cscuPP6EFSP4A1IC9/T1NttjEXIeFbrK7ieQ60KmG3gj98uBw1+7eu22ff/aZOjQ81KIttLGipZvVVGEEaGtUoUiFRUWjuGcjpwMwiFd4OOaUsA/6CdoLOqZw1dF91KBRNKxLILVcywAuIcOmgY42GUnKEyFgL0UnA3cWwNMg3oGiWIuOgxKTj6boDQqobeDMxKZDwUDhgBaMHDiPCg/ALjkuk+NTMm0hDJFAbWlJBiJLvVZoEDg6SFOXWQN2qx50J38EZwBvHB7RJDDmBizgBIk7pkAq4cI4UgLOQiHpP4YJ6ozp6ZrzRsnjYYKWTDHGJ5gXelJDAI2NEietrftbmoK1Gy0r5UsWkli9p00O56xmtSG6aSwcs1Q8qclbt0VhBdXPI7csaCJsbnSCmJ5hNIBNKp0IXEVxYcI5jmkvGX1Qc5jWRSjweO9eV5hubtLdKprHP5yOxaThqNSadnCcs3bfa9HEmIUiCas1sFdNyq2Jz07DANOWvb0d0QxKubxNjYwKnCWgAIyP69mRk5+yuapyMVPm1TH5XRXlazzzzNMCwwh95+dnbHll2rpdimITOIMSyZQIiggbKUUy4IrPAv0B2gKFuswa/I52xn1AhEtnjkOIA40DmYcfzR4AjI4VXXM6YjxXfA/fS6dU04JiwSYnxtzkOZ9XzhGmOPw79wTx8+nJqXWaLYnjAdMAR94T95uu7tjIqJXyBdvZ3JKekkJ7dHLCJmZmLZJKSNPpI3hW1DUKAq8OQaa8LCkK2NHRlKW1IXt1uPNcAKTgqNMFY1qqZ8fnV8A0Uxlo0o0GJkOY4zAVItYgZuMzMwoGRmOGwyiT6pW1NYmhuX4AITq2gBKeI/6UDrROcyev7y8WoeFMS3SNcQk/S7+NgxRWBKYuU5NjNjGRkrU4BhTWb0nr2ayVVTzF4xEZYUgb5tiNuuZ8fvQzFHY8xnRD+e8c4BxoaFnlfoWutduVJg6giUaB6ei5c2d1MADOoLsKyCeT+lk+D5qzYdeaphW0Vp7doSERBwuFouua0oyigeY0Bfz7MN9F/Hqs/gf0e+lmsMmvlG1/b0e6sWSMiAvnTsoJCA2W5yc5Aj2+q70ZPu7EaMrCfo/VSgXlWKUIng4iysfQoiLjIx12gJsQtvpkDIalD/WHYtJpAcz6fb+Fw3G39xCPUCnb0cGBFfJZ3EYEztCbQStkIgStEYovGgVlbenzuc+pnDPoOWF33WiUsc4pRABpXC8+FtOI2fl5C8UiyulpIVKfGLcIOXZkW0JhB0T5iSZRM1bTYECp7PM9PhXA9UZbzc5qvWP/+Ls37L0PrlgLmmaCRhB7OiY5IxZDE16tqQnBWY3+DqU7JjjeQMgSI2PKSRsZmxCtiW4bwJDrzf7CVBoqV61S0RkGyKR4wNmQ4mr3wQPZ2a+sLFgII54Abr0nOhsmx4l1weHRGdZwnkINQi+0fmbVzp47o2bBjVs37eatWzr7zp47JwCAbfb+waEcfv/yx39lc4vL1sN1FP3W/W3bOzjSVDh7cmJT46P2zScvW6OYtc/+8LbVCyc2GgvZ9S8/tZPjYxVeFG6jY0yN1jXJ4dnn+XNmBjSTHthHH3080Kyes5npGTU1YbygS2WywbnLfgdLJz2B1tInN8l797fs1p17Fk0m7ZsvvGgbj16yw5NT++CTT21zd0/grFSt2fLamv3sb/5bAaijwwOrFvOWO81YMe9s0KFR02DBZn97e8+yuYKuGc+0ij6AeTgoWt3G+Q2ZP9AYODrI6LkDxNBoIR8Lc4OZuTmXnxmPiVHEXsh6onAn/uAXP/+5HR0eyfk2EgnYhQsbdvbM2Yc0NFwB2a/Z53lfTBpoZAAKmWAAzqi7AEOAH4APTBUafEwwLly4aKur62pWMJEZsn84RzD5gqbMWoDuCFWMZim1D2caTCAKdzW6agQdE42S1LlCfAMTGEDV888/L0BJ7cZ5xSSN93Pv7l376MMPlXEGm4G9i5/nvQPiXFaaa94SEYBrNAME/h2Qw+WmaUiT8evr1zUVc7E7YYE6GmyAe84WPg8NQP6h2OcZZ3/jd9DoRo9EbhvrkElZtVyx2zduWiGbl14TKcaDrW2BDvZwvg/qIgwIl5k6sIcn3gGH7V5P+xwbRHJkRFmANAf574BcF73kGgysLXJK+dzPPvesTUyPW7VRkzkbIOjDj65IU4hR3dmzGwLURDP8429+K63aFE1MIqW8uMe6Bh3ADNMN7plyD2Eo4PGAfp73AQMMWj3RIlF0uei83CSR74PVAjjDlE2GKgNqIM8o3z9s2nMtHPAb0XnJ37v8TMcog+UVjuCV4HHRUpIRdKWN1cSxhWEHJn6YJDFtxqUXkysGD23VK9wXjGbIkqOOoLkXiYctPTNl0WREZxT0RsAgE7XhdBJQpkxPBjMy+YBa/8eJ2X9pcjb83uHkTABNZiFgBqiNUBq95jNqf2cKImMQ0RqdtIEJ959NzlTJM7BgcjYEZ2/8+76cuPpey56wgeW1+BbnZ0UjLJXQafQU+MyECf70/v6RlSsNu39/1zbv7cjRj8DpC+efsG+/+AO7dPEpq1ZcMC6F//MvPmXTMwnz+smQcQDr9CRrb775rn34wRWbnVmyS5cuq1MDd5kH8datW7pZuNuwoXBTKNQcmOACdi0Rxxo6oAwHXMPonFFkkfkkq9ZCUXxi0Co8Ycamx4eH6iJA2wSsQXWE0sEoUhQjnwuRA5QxYXPieB7ynjZ5NlBpa1QsOXqjF/2C1yvRtoLsIjFZ3eNc5943PoSuC+BAmkcAhk2Qh4AHA/cZJ8IkoBZ+Mo416NEKclTkQYgEwwpVnEnPanrm6zuDEuhKvLYbU9NZRt/kHCSdAURLlBqZRfTb1mk7WiP0Uu4Pbjbm7coxh+4QGwXUHg553jtFIvSiLro/bGqxO+WhpJAJBfUgcmDjzMPn4popJ6nVVqePDp+69d2uVYoVy2VymtzUyjUV/pmDjDUqdRuJpyTajoaiMqaJBKPS1lXLWIhjH/5Hl6+ZmbQoeHwmBKm4BpVKeTs62FMhjHU7jng4tNH1lr23QERFYvhiuSIr6nqbDSKiYqrV9djO/rGdFsoWjCQU9NpEXxWJWSyZUrHLhgtVgc8F7U9W4EQsQFfyeDU9o6CZUmZIQpMEwNX9TbQcBwLgdKjPX9hQdQ4IgJ9P/p/Xi51rTT/HZ2C9Y25CcXV6eiIBcxLudwNHPNZNRJ0uqA90RzMnpwLTuD+xsRImSveWzZKsFiyOeZ17m/e17jk4MIfgvszOzelZUdDn+Kg43850pqHiiTw6gCf73PbWA6sWi+pKjybIqPPIcU1mO+MT6uxy7wmrJ7C0gN4gmbTJ2Tm5oYXiMfOzntikcBwNYlvvHLOg/5HvRmceMDMxMaYDH645nViFuYdcgDHUGAqz+YVFGbnU6y0rFmvO8SjIfgU12WOpiQlLjo3Z5tYDu/LJFYGbRy9elI6Cg4JnmSwg3KBEZW4iGibvpiOqCUV5JgMlJuAonum0KGJ0wqHSsgcx/ZyfS1syHpYLLZNqzCi8nq4y0JhUk4+Ge6caBRIB87ugFfUEzhz1w6/pBICQg5dCjf2CTuFQ55Unr2fbNSsw2qCzTbFBIUYhRCElG/EwBxP5MehEnYUzXVVoPDyj7K/Hx+jP6uqaOjG9AyrDrDUaXIrZgAYuzQdTfzQC7HWARfasqhXzp7KqjwR95gMQ0iQKBpVdyVTaDxW76wBOyO9XMd5t1q2UP7VOrWzjsaAmaQB0CjlMioYOuOw9BItzj4kyCYQAahQ4XgVTBwKElDpbdCZBWPYzzQEQQWtsN2qamJExiEkS+wDrmz2TfYrPxDoYgjOmVRy81VLZARkv01inBaWrO5Wekg4sHI9ahUlfo2YpHHZHKbKC2isBR4A0UWbEXmhJc8b/5/VwUKtWmzY3Dzhr26u/ec0++Ohz6xrAbsRaNKUMBgRZhZjt1MVgQHcmWjnTH+ir4ZglR8dkfIPzpM4iZOW4sxJanjnRs5k7RcNbUtMMgyyK+9Fk0vqdth0fHKghMjeTlmFNMh5TswsgqfuIayyNEdz4dF8DKnSgrcn9kWlspSzaIeehy3qMyt2WTjnuvj/AJGrjEYHXWqdj167ftBu37ohtwppYW1ywF595ShOzK++9aaXMvnk7Tbt387ruGWc15y7aRaZm0QgutX1NNymsKTIp2O/duas9AUD4xONoX6ZEw2NqRuHMNBEzh7nZKVtfhqrVFai88tnnduvePRm5nLvwqK2sn7FyvWk379yzrf19y2TzMmhJz83Z91/5C7lssl94eoR8N8VQwO335CSnWAbCqXP5gpg2nIs663s9sRsAWkzFnn/+OUk/0PGTccVevXl/U00XGDlolri+nOewCCj4AVlHB4eiB9/4+mu7dfOmCmiZMsxO2sb5szY7M6v17CYURDa4SQMNF4AJ64k9n4Yn1256ZkZW9qLxAeBbLoyeTj5Abnp6VsU1jSnWPzR6nn+mXzjt8vwrnkFxPhh5oAFKyBWZidSQBgb4G9IaYTmh/ca05Hvf+56mq0wGoV3yWZmGXbt61V7//WvO7ALjiZQL+YaSyT12LIeank0mZvMLC3Z2/Yz+ZDIuTX8xr6YtDo1M6rieaOT4HPwD+HIRM1Alnfkc11vgCs1/gPBgJxVhHwU00NAv5gp259Ztq1WqNpueVrP0xvUb2n9FzRsdU63g9lO0qBW9Nu8TdM3e0yZmp9PRHk0TinBqZ+AU1FQP1272KRor3Geuy3//b/+txVNx+/Tzz/Sc0aTYPzwWmw3gvL5+VhNEJqW//odfifYKDZOBhAfWg+sP6HNjFgdwUZNtoNXjGaJm5H3z+7nP1A98Fs4J6mvuIUwPTC84+3F2HZvgvow4Vg2ZpKWy06tjnpRM6Rq63OCK1h/Xl7OlRjSWoe3nPWA64gA3dQ1TX55Z1hDXENYXZw64DlzA1Ik6gInayuqSTUyOacDAoCExkpCJyxCc4VFBdiXAjK+hxkzu12C3gdEV92joJvnPTc4eTskGmrN/bnI2BGeCZ38yOeNsd06N4Ay1DoRN/rPJWTBuS0zOXnv77/ta5JW6He4fqjsyOz1ty4sLKizq9ZIyNKDpQamCP33z5l3LnORtdxfuKACibcFA3DbOXbLvvfxDe/KJZ61WbdrXN26IOnfx0jnzB9sWS/htKj0qgHXz5i375c9/bR999JmNj6Vt/cw55YA899zzEvdtbt7TxoGdKbxUPhAOLeFIUECR/8/rRDEHkfNJz3IFKDMdgUICDV3ivOMvU6hDQzg82Bf1DIdD/uR3QW3gIomqCkCDfggVLhCUGNOlgbuQVyiNAmi1hqYUiPMpAHFwIswU2ip8f7ojTLyY+LERDO2p+XsXbOcWiLoCLP5kTPxd5ZLheNduylUnm8tYu40o1CcqGdMLBJ7QG8OEZkdcLIBD+c7qWl0J2U8DBHGNg8/bVoIS+pdutymQ5vUhtGLax0PaccAsiEaF8FdAmEscEKUROgZvGe6Rpnpt/Q6KAE0QeKAVEtiTAw5AhTcA+IImK0dMDtNc0Qqnees0EajSDCha5gBr47qmZj7zy7kzFk4oh6zb7lupUNZBgX06mx4PDxMy1gSLHRvv2em0hQI+K+azVikVB/bmHXXw6RhxjSlOOcjYpCkKSrWWneSq1vcFFFrsCYRsH7rNad48/rBFEyPWZdwcHHbuAwK/Li6BPLumedDxFMvWZS3U63IcZToymkoqOoEOLd3p/f0dy+eyWqtsLOlpxvwuH296ZsrWzy5aJOqzep3P6jjJqZGEDDrQz+CghruS7PjJAWs01fGkow1Vh44TQYx00rG+p5DG+IHOJQAb5yi+6FxpKh0I2gjBym26TwSFM7Vwblgc7oBAx4V2BRDFHcUc1uf7OzsCZ7NTaUsygev3VQA2EDQnkzZD5osvoCwgCg60XsFY1MamZiw5MWHx0VGL8FperzWZEtM8iZNJgpNcR/eWYEt0hFNpMuwceOPZoIupLnKtqsk8B8ns3II66hSCh4en1uu63ERoYEwPIvGEJcdGlWGGuBzwQ8Dq8vKqpuI8z1h+Qz1yuV4ujFydU9ntdm1vn+lDTtobOrtMMVkHvC8m+uSxLMzPyKLY58F4p2q9dsPAnbgyAc7YkFkbNGPYjwBAHFZ0TAFHGM/QCKGjzSGvAi2VkltUGxfVwTMNOGNydnR8rIPuzJmzoncyXQGwcQ+hI7M2eIb5k6KaYoODks4j0yMcrXb3djUhArQxWWXywfNFw0dZZ4M14Qq7yCDgVSIB53RLcdppS8d6crRnnUZdJii8PuCfzK1asyMzD/ZICheK/8mxUcufHFs2c+jAWTRgqVhYeyBAnCIW2g9rAzo17njKFgswTXQgjekS1D4c5VjPhKVCQ2et0hDBiIPiGXYFmWrkyymCgE7xn4KzQFCfhYYN0w8MoVj70OJhXbCXsW/wxWfCPRHDhlA0agW0zuWSpcbHNT0L0uhTF5qsNCcAV5YOwEx7MLWZs1+GtphOz1ul2rLf/tOb9sXVmxYIJywcTVq9SZFAZmdT9GGMRtBYpaBU9c2ana7VsKcPRRSsHI7FdX2w3Ae48btZw/nTrNgi9Qp22FVNTaH5wxaJqWDrWbVUMlp5E2Mj0mGhOUWnrPcsSrXXBbsC7uNRvTZaTDItaWdD3UKrB+Uc45BGq+MaWvGkPiPuld989nl76tlnzUtEgZl9ce26ffbFVcWbcC/Ora/akxcfsW6taJ+8+4YVjvasmsvY6dG+Gl5D59KlxWV3BgzyRDE4oMEA1ZhCkD2Hcw/HuMuXnxCYo+CjcUWDhckyDIqZ9Lg9cnZJLpafff65ffLpZ7Z/5Nx5R3AOnkqbxx+0k3zRDjIZyxXLVqrVRB2lsUOzgMaKQr7lFF2Xvuz23U0VykPXYwB6atRNxNlr84WcmnwAGPKrfvzjH2viQ5oNIPHWnTsCfXwP1xmAI+pht/uQpqhQcIzESiWtpcFAzubm04os4efY0wFngAD2CMAKZwJ7GmcAEypAD2chrAkmT6xVmnfsPVQPyDlq1Yb2ho2N83bu7Hlde8AZn/3atauang1DjDnwoakRe0PDCsdf3scwwsMZDtU1HUSLBCAClP3oRz+yb37zm7azs6PGKXseAAAn0TffeF2aNaZu/G73NSqmBs8qtc6wycWVgEng9HKEjdcse5qxQv5EJl00/VlHZ86sa5/lWaC4l+GTHAm7mrwA1thPYLDICKOFgUTvoT4Z2YUmZZtbYmiRCwaz4aur13QO894FphPJAROCfZnIJOpXNFHkIDowht4M52tYSVAt+V18Hu6XIpWSCa3p3Z0dxVIBzihq3n73XTVWYzH2ipYiH2hYoP8+f/4RNUXf+P3vbev+fUvixgs9vg2jw0loVDsNfAnYy4fO4TQZaCLIpCoWU12nPM1kUvd8OAGlnmJ/BKDx97iLz87O6T5xv/lMnGsAO7kQV3BVPtUzwD3iPYlOWshZoZxTviU/B32aM4I/qZtpLmE6g9ZNhlEwH4IBNbgJp2ZvolmLBt0XgjEA48svADs+OSbdcs8DAFbhrfNaEzQdYExKBmYeAx0wZ9kQnP2XJmdDl8Y/MwQZTM6oo8APDrg6WqNXdvquQSpwJrdmnly3tz4EZ0r65bMPwNlbf3i1D1e6mC8pd4HDYGYqLZtY3MWqNQL5XBeb0SLi/Bs37tq1azfs1q1NazahKHotFh2xy5e/YT/4/g/t/PmLsjB98GDbvP6+pdOjVq3nbHwyYcvLcwri+/CDj+w//If/aNeu3rDRkQmbnpm35ZU1++53XpbQP5s9ka0rxRhTEbkJthsCaxSsoG2gg8LkoEeFwyqkMH3YerBlv/nNb+ztN9/UgYqDC3wGBMM4AALMmJaNEUQ6hlNZTBeUwvChayOAJBAQOOOgHjqr0VVm0aH3QWtFQcTEjI4bXxyObMiMWum60FHiYX04OeOmMW1TWrgTYuL+xediQ5QdPE5ezbqdnmbs9JTpAEGCPvwkRLVMYgwSjVkiShbaiPQLFE8sNAEyLTznEMJCVMcdK1dgFCG4BLN6OubzASyb1upUrdtvmT9ENxQhfkg6IV5CzlKAVbrvIZ/1ASYKKHbcXTrFikWg40CZJMGjA4hu7E3eG5RKN5mE0kggKxq+46PMAJydWilPYLfHGpWmVUrY0IcsGUuadX3SQi4vrtmZ9bMaz6O1oROmpPkoBisA7bhFcYsii4RisdlQ8C3Am9wtChF49M71q6uinQnZQaZoHeUfBFTwFCp163r8FkmMWDAct2anr0BSutVcB7pcXFc2DwGaas1C/F2rpSkaLo1MaLHMpqhgrVGUYUzCBAjOdN/jHspECu5/0tLTUza/NGWjY3SDsQqu68EFnAE8CX9nLTB1YYrM76CrLxt2OTCy4fYl2K83uxaNQWnDXY0OWVtNBHYEKCH8N4oqNkmmZRwIUGW4pjg0QadYX1sXpUU8bIqKZt0KAEtcDXM5qxTyFvR4bAwNp2s/qsCrl0oWC4dl8kLHDxOdo+MTy2NIwvQykbLYyJhNzM5ZemHegmi9ymV1FaMJTG8S6oBDtyD/qN4oS0cxOpbQ3sM0izdEJ5pJLYUZGzi0RsLBC4Wy3b+/Y+023b64AD0UCUb1FLD8HBNG6FZ0GSnceF4xh4HqSgHHc+noLM4patg92905sJ3dIxV6gDMOBp5xpgcOSMdsfm7aRqAy+/suULlTF1gL+b0CZxTprAe5fTHJBxAUC+qUUwSg16QbivkNBRpAADoJVCwVgoNCBHB2cHxsd+7eVal/7tyGusqA06FeDJ0AdBLWOV1ZnlGKazqe3Fco3ZVaWfRcp+cIi8rDQcvnp3vJNaBzymu6EOuwnj9Ampwg6dWIgRDWZOjWjWtWOMnYaJLcvpCaOtivF8o1a/c9cnyluIL6ijvf7tamZQ73rFcvW8zbs5FBeDfAG5o0brNMZULaH52Giwkc1D6PL2Dtdl/FP2ufM0xB9L2+KLUwENgHcPtr1l0sB7ov/mRfpwOOrpXro8Bxg1aDS6RjDThwVtWUiT0XkKapXzisLjEThVAsaoVqWZPhsfSUjeP+NrD+577QpKM5x74LcwE6J80iCm3WUd/8chhlcvb6W3+wO/d2LJbEBTImJ0YmwGiRAOaZbNZlBk1MCKyTOVZrYgjisyCUQ6boTKOJOKB7HQxYR5EleWtXG6KPU4zSyIGiCTiDeuOMSsia62mayTVCc0r4NvumYyGEVHSz93BWQjnd29+3o0zGIljWJ1MykpogOHh8UnspZlLReNJOswXb2d1Xzti3v/tdSy9Ms2js2tc37YurXzmAOjllywuzlh5LWS2fsa8//cgKR7t2srslnd5MetLpsymEl5YVmQA9VdOqXE7FNF17XN2YYDAdU37f2ISMnLxewGRJoAlDIwpMsibPrS3Y/Gzabt2+o5gNpAlcs07fo2sqMyF/QMCMmASuK9NJKO5MqaE9dyjcKeqhHB5nRNXk3kHFBUgTbD82PqEzg32YvZb8L55n4kD++md/bf/iX/zE4tGkQq03HyAh8Wn6w1r74ssv7c0331BOGlNy9E4Up3w+agdMQbInp9IzR2Po2R0VDGAGyKIxQ9GMSRd1CAAFYESTin1QFO+VFYGkZIIA74wodJzfsAaIe4D2i6HLiy98W3b/FM8YdHz11TUBJxgX7BkAEOoHwBmTMz4nAEz651BIQA1QyH7DBIZzGCD1k5/8RNMzgBnTM76X+00WGpMfmqAU9OyZ7PcU/DT9AEJyIIURM2hMAbzZS7mGTLUajYrFYkGxWfhMXBOAqCY5JazlnbkFr82GRqMKKjDfy3XhvWN2AYji+eN300zAhXhna1ua6sV5Bhk+TdLYu7k/7OU0wtCp8zu5NmqKPfQDIE6io7OP6RkTNUA89wMgwz/8bgYIAD/2WrTF3/nuy3aSy9oXV6/avc1N7fkAM3JoyRul4bi4sCC2EpRQpqzs6Rwi1ETUCk4+AEuKqaA74zTF0v7QGGR8ubrRNW59D6Nd2DtlpOL12gF4gYm+3FiTorYqriNKdhrN+oCjM/Z7ypzj2nJvVtfW9dn492whZ9v7W4r8oCHB/RSlM5HSHsvPvf/++1qX7D3s66yP1dVlyUOQWrHHNtp1a/Wacu1GN+kNeC1G3E3IZ51e23oex/RwujMHyATMBv740ifyv4FZ18OpmYNxWhv/qVvj//eq/18AACAASURBVJ0hyB9pjVAbB+BsYAgCG+FPwdmfWekPwdnbf/itaI35bMEO94+krQKxM4kIh/yWyyNy3LNkMqZuDxvT/c1d+6fX3rQvvvjKOm1Sz3FnXLZvf/tl++53vmfp9JweHC4+lDmvnxyFE0tPs4Bmhdzffvsd+/u//4Xd39y20dFJGx+n0zBizz77vMb9oGTZmhJCK5BYUXFLwTo7Oy3OJv/OxabQoHgbhkkXSkV77Z9+Z//wD7+UA93q8ooOyO0HD9xh1HEHDkYIE2OjojmyWLEUZqOlSwjtA0AExRHcM7TcdBOTloSOOM/AV+fhAJjhoMXgWFTAEPSBsEAjmqBhxpA0LgqPJc/AbTSAM+VtkL2G5N3rFf0tg9g4e2jdbkOTMzr4TEygxcTCURtJjEj3g36C19SC45PiR+B4SeouyQjAQ6I5I1X4vnwxGaCwqVmjVbZOv2GBsEeZEEzOwrGIaI5sHArYCwXMG/JbzwulBj4nY2K6P5rHaYNm8bNR0tV04d8UJrCLGN86m9FmrWX9rsea9aY6mfnTvJ0c5yx3WrByvmLZ47xlT3BYNNEbvf2Aefs+O3/2EVtbPSOQe+fOXWmhlLs3OSmXRNGWSHjH7AEuOUHLFYB4UK6P7EF0rbhETBF47+V6204LNas02pY5zdlJrmB+cs5m5iyWGrO+J2DlWtMKhC9C9ZLWAyMNd//o4pROczaJJoAQ7HZnMNVy9reAKcz56MbwBQWTYpZRvrJUJkZFJ2GKNjZJpwcQwsHEgU8Qtl/FPNSseg29SENgjWYEmyLFCTQUGgpOzB0S3ZghJXQ49HF0wKAcQTEYuuthJwwgWFhalHgXsfk1dUCLKpwvXbxs42PjTsvR62nyAzjLnRxb5uBAIcLT46MWCwat12xYs1IWMOvU6xbBfSwetyCayC6ZWgV1+GUEYF7zhSM2t7Jm649csLF02nLFkh1mjnVQpOTGSDA7FuY6Muzg8IGAD11MGgBVdAHSUnZVZDExApwtr6xaLlcS975SaYh+CACjUCE8FPDHZArK4t27m3JSo+sIiAtH465RgEmCwBpht8Q30MxwW/LBQcYOD08wGZXZDKYQ6GE5CJrNmooSqFLz82kLh33WbUG3qVkiDhWGvMWmTBZYF1BKOTB5aSYQ/F6AD7RTdGcUGlBAHL0moU6mdGADnn6WAuIka7fv3VV3m0MRowjiPtifRkfHVYBw/3FR5ROwVtnXxsZHH2YpNtvQhQ9UMPFNACc+FwUO10BmIGTlAcjLVR2KgDsKvqGTIxT4yYlRZZd9fe1zOzk6sFHyGYPoOT2KqKC4NX9Q9wnLezQa0XDQDncfOPOQatEivbbFFDvg09SMfC80mTSIcDWj0GGCxkSGqSD0OUA41D2FdNO48gdlcuHiIwBWLdH20JoR24FbI88Quk2MbJiW0aTQNBx79YGOFpk517oJKEWTJtt79IxO0M91HZ2YsGgibmXZYNdscm7W0rMz6mrTyQZAcQZQOKj+GTAXAEYupJgpcFTZfDjEvv/Bp3bv/p4FQglNGXGQJU/UZwGr1Zu6B6JVp5JiagCGoJZjY4U5CEwHjC0AGPSKWPs00aqlirUqNetzrcjIw4nT55M+j2dMTTtAa71qs1NTFgsHdT9pJkAJp5ADfCcSXHc+T0j0wqPMsfbECQqyeMKqjaZCgwkDHxmdtHAUGUPIdnYP7NPPvpQW7hvPPmMXn7xogUjEHuzu29bOrvLlZqanLT0xZp5O0072tmzrxlXLHWzb4YNNi4b8Nj8zo+IRTTcsmFg0JLMXnDcpZNnTYfvQjaf5wn3C5KwxcAtlzZB5CDjb3tmVKycEkJnJEZufnRYFi9eGmsp9w+af83x8Kq2MM+4vrBjODN5vrlCUSRF7KKAdYw2Al1xV213re9HSJkQ3HZ+YtNTouM5Q1jWghunU9oNtNQ7/67/+r+xf/+t/I2rjhx99bATE05B55NEL+qxXPv3UfvXrXwlssVdDJQeEAoDQLkJdv3v7jrI/kXe4PLA/6oZ4XhcXlkSZpj5ieoG9PQCNwpeGA26MgDOYGQAJwBNFOPtTIQ9VuipW03dewlHxvAAIE7O7d+/ozOfMoInDe8EdFKbT7Gxa5y3PFPsG+wgTM6jo3LOhOQjn3w9+8AN75ZVXNDlDzjIEKEx6lY06M6Mv6d5qmCv1xS6AOeFMLJzRF81yjF/4THwf1wKd/fT0uF189BHtf1x/rgWv4QBs5SE4o9nKZz88PND+BhDlXCUMHkMQwBn7MfetVW/a/s6uplpo5KnlcC3kmvLaomaOTzwEhEwoOdsYTAAyaJhRO2ZOT9Q4ZRJPcwz6K8CVayDPBSZR/oAMv5555ht2dmPD7m5u2o3bRBTctdNsXg0Och6fevppgeix0XFFZZBjSH4o17BRrUqLOSD0uXPNy4QdwyL/w9DoIVPCMSMwFDrVfgVwZz3CrsDCH8DINI8JomMHkKWIq6WTBnG/aRAiAeAcgX1DQwJXRRy9AXPUL7li3rZ279vRyZHWEmcLwI3waZoK0BoBZzRgaMbTuOM+ondFZ0YNyDUtlvNWb1fNF3QmXd1+R1N6ikNnpe8+78PIsoGJhxzthzlNSHKGU7UBJhv+lROJ//GfITvN1dwDUxBN39CdYYyFX4WjNTI5k+7sT2iNQ3D2R7dGJmouhBq3xpW5VfO88e6vZQiSOT6xzNGJdds9dWfmpkHBQcvlju309NhGRilk0IBM2a3bm/aLX7xqd+5uyRUtmRyzxy49aT/84Y/sqaeeVpYKXUimXtAPa3WClnPqpoyNpdQVfv/99+yN19+yvb0DSyRGZMkNPWVldd2+//3vS2uCXTn1CICliC16tazu+tLyggp/dGaITil2RFnrQDmsa1T//nvv2quvvqrFCTiDYkbxSXVF1437RAeb/JqJ8T9mO3CneHhwVRPVcWBHz2QNvYvysjptmS/AKecBq5Nr4sELkamSKdsnHotbFH53eGib74wtJBxEEE6BgC5k0Gmg48XDwESFiVStVlYgYrkMsMAaO6AMLTSBFBpsCBhosClAb8SJUFQaBeqRas4hrXhFFR7QIAEGQTR7Pv6GQg6RatmarYr1PE2Bs0CYiAC/efEAp1sgbYGPkZ31/B6BMwZNQ3Hz0JZ0uPC5Nqxv5wznAvc05kW/Bqjx+lVwkJVVLlZk/lLMl62YK9vxQcYO9o7tcO/EmrWOhQNY7vvM2/PZ5FhaeTB8LtyX0Dfx8M/PzMl9DWOOKlQwnIdw0OThk9aDLLmigqHRCFFMQ80Zn5yycHzEKs2uZYsVu3N3045Oc5aenbfx9Kz0Bqf5kp3mitZoY84QVSecSQs6EEAih2yjXLGY12uz4xMqvOFHQ6sEFI7AOffifFYXONNh1Wppo+egZqO6+NhFm0pDhzJLpEKiENM4wNGUL4r6erVkHfQyjbolARlTE9pjCI0m2JceDLQDNCpEA7Aesd9W+GMopN/FAUMBAVWMjCw2vanptA5lCnjydSjSATvPPvO8paempY+hqYHoFzOTzbu3LZc5smjQb3OEpIeDZoCp01OBM2aoMQCpsxlVIZPNl+Qo5w/H7LRctVqnZzNLq7ZB9tXSsorM00JeJjbYCx8e7dv9+/cUlcC1uH3nK9EGN86d1TQQSib0Q7cnQhuO2sLikoKOT0/zcq1ydv9Y8o454TXdtnBQtCvA1eHhsR0cHFu12lDHcXbWac8U7g1gyueVh8Mhz4SOX8ZULnNERMG4C+oO4NaKmyKh4VBjKHKm7PzGmiWSYU3O6rWipRIE/wZlNV8uFvQ8jCRHNDEddiYpKtjs0cfQIeZzcZBBKaFTTKOFeyd6tc9vORpDuZxCc9FtEPUBnYzTh6724uKSupPQPzl4AL58Jg61yakJTeswXoKNkM2fSOdBkUKh41y5gnq+HK2zoy4sRQcHpzIGobKiLYpGbZyMtGjYKug993esgJGEz+XHkPXU8/jstFCSNmoe17ARqMptq6F/qpZkvY8Ve0zBFTA0MPpwzmVDgKYOLKAQehaTO033yIuCtdFVd1oTUva8gQMhUy8VI+gs0PYRV8Ie0GoJGD90a6SAF80ErVZfzwK7Ix1lzG9ohtFtBtQr2ycQlCsa4CyG+2m7ZaVq1cZn0ra0tqKJFQ6ENMU4B2kycowEtA96XFaaNI0tUTTHxmcEzj7+9Jp9deOulSpNOciWq02BszDGJyAuDn0mfOwnHSbkuL+1BcqCNGbQxtCgo5nognQEbtv1ljVLVfN0CIfHcbglyj5xLDIHQDfs9Yj2NZZKyKgFKjZi9W4HsX9PdFz0r5xBPKdQwtHAQbsdGRvn4lmt0bKzG4/Y2Y1HbXQirXBsTEuy2ZJ9/uU1AaO5hTk7e+GMArvbOGWiq/P4VIyNAzqbVdu+87XdvvqpHW7dtezhjo2nEjYzNSWwAICiBiC/jtgKQrMxWgDwTvA+rG+nGeJ0upIf0Fgk9oNpHhTLo8yp3bh5W40ODKOCmMXQuCF/K560WCKha1uu1BQlg8MonyFfLJmXZmokoqYIob+c/0yU+P3oVTHtYUqHeQs/mxgZFeUUwMeUk2ke7yubPZU7JmYX1Bk/+2/+2v7lv/xXloiTcfaZIjLQNM8vLtrY+JjdvXfPPvjwAz17ly5dlKU6YITpzcHunr37zjvOfr4L9XpHrAgm8s5QIq5pG3sKdctxhgYT1vbb2l/YG6iJ+PyEHmNS4kw0OprMEYjsJm07mmQ89tjjOhf4fUz5nJnVnBpBFPD37t21rQf3ZdUO04roJfYs/s5JEXLaa/j3YaGP8ceFCxfsW9/6loAj5h+7u7v6/zS2H73wqM4o3iN7GH8HuFNxX6k6/VyvK5dE/p76T5pVmjGYm7Tr2o+eeeYpTQ4xHaH2ok6iKcb+OXR9pGbhswmcBoMaUvCndMgd5+SrWKN4QlTnbOZEWWfkt7KnQDVlH+U1OXfRpYoO2GjKYZgGmczdEuxjcVH/tsgCbTVl2DU3z7QUo6CGptyydjc35cbOnkzVM2fPaXL2+RdX1Whg4sKa5ZwgT/Lpp7+h/3/zxk1N8mgCwxY7PjxQI0ZugZII9dW84fex7wPK+Oz8Xhq5cnVEIzkwQcJtESBNTcG5wDWmQcz+KulDwVFYcVRlSsi1InsTiQRntWIaen1NuGky0Pzlc55kT6xQKVgR98haVWsXBoQLnp7UvUbbyN7L++Z1AGNnz67b449fVtYswKvWqFizW7d2tyHNGXsgf+LUCEBDM6i6FTbQYHLm3DwHYzEV+s5c7j+jNQ4nbUNXxkGT9E8NQVxB4sKlJYkicNrDQIKpmZucsb54HpSBRiwYzpFDO36AHFExHY+FAjE7s3zOPK+/88s+gmoyQABnxABMjU/a4vy8xeNhUZro4I+OAW7Icdi2d9/90D744IrV6h11nycnZ+zZZ5+zV175CzmH8T7p6PIZ0Igx4Wo0q24kCc3D45H96wd/+EC8504HO+mQtCIrK2v2ve99V4ngWKQDFPhCwDi8MejE6Oix0dHpcaJNj2gGx+hscqd27eqX9uGHH6qjtDA3b9PptLOwxroaZzssPj2m4oLOj8baA1MNgBk8VncPmApBl0R47sLq6OBzWGMfD62xipNju6vDhvOGz0InPBbGnS0isETXh4KVRcuX/h6ROxliyjtxrw144AbT9WFaArXLY+6hgmaCOxDUHF47gYMZAXYDUaMT7aNxC0svR0fYURx9NjY2KSF3OER3WmWIrNvb3ZqZB3pM2/o+dGce84foEnq1mLlIcKPpGgLOMHFQgvpDDq9zbNP4apCwLgSFcJOihy4Czo/+gCgYFCwEGIPy6HpXSlABmwJqx4cndrifsf2dQ6uWcBQLWL3ctFqpYfEIgclLNpIak8va0WFGIJcsFPrLGFAEvD4bS6ZEdURXgVCb6woYx3iDgxSgj5XtwtKSTc4umEdhrzUdugSR+iNkGM0ImH32xTX7+tZd5QlB0eEA55BE34R9LtPh/MmJWb1mM3TScUjMZhXyiJU4RSuaLDpJgDOmvQBELPLJ/oDWosy2mQlrdSoWinhsOj0uK2JnhNmT7qNaBVyWVSzhOgoVl2cMofDJ8Yn+P+Yg6CWyOWiCuDxO2sTUpNYXkwQ672y2PHvHpycKOqWrio0xGxm211BuuLZPPP6Ura+ekU6P910uYShwbHu723a4y2FUsDPLizY9NmLMiku5U6vjmoRVctBNL6BH40aHIYQvFLVgNGFHuYLlqw2bnFu0M488aivnNuTaSABnMBLS3rC7u223b99QYXHm7IodHu3IzWlpaVGHpOt8F7S+KdABKxQRUKIxBHmwjW6BDB3++4w2w1K5oKYDYJSfOWKdHRJGTlgvWoYJ6XootgDgHDz7Bwd2dHQo+2VcWelG57NlZRIBqp0LooutwMCkVq9I83H5sQs2MZ60Wo1A2gMFekOhqpaLilTgUOezsX4AeNB+mMJzINAtxGhAOkJodE3WrysOaHbxj8TW8PfzBel8MCmiSUR8gAyK0MRNz4qyyqSFfZE/AZAYkrD2+UxMQrx+Jnc5aRN5HxRAFE1oF4ZTeLrdsujPk/9D+O+cDvOhg2NEERVMmSpWyGasXMgKDEE15noygeBZYgKxuLyq16CLmjnct3q5aCGfWRwTkVbdIn6PXhtqK/e4WCoKhABKmFZR6FDUoHFit4GOSgHO3soXZxdgzQGx2p+Bs1a9IZoizRrnfBt3tN+WMzwROGOqBTjTfuZRE4z4FAAfExKKSgAQNL7xqSlLjI4KnKE5w0p/YWVZJiHsa8NGnDuI0TBjr+zAGcWaMo8CEUskx63R9tiVz6/bJ59ds4OjnFUbxCW4HMagn/MDLQXPhwuMJV+y0W6qEQg4Ey0+mRC44HlS5mTVUUP70DL5xpabnDGBYi8OB2g08t58FpVlNxEDOLJGLEYeH5bS0BckwKeg4Yz2ixpOg5H3AG11Mj2tSdHxSdY2Hrlkl598Wtb+pUpdU3zCw9k/MeWQi3DEpwljPDUmGiZTQIBDGEe8RsUe3PnavvjwXdvfvGX54wObmRxTQDZ7ERMr4kvK5ayl4lC8YwK6TETdXtWxUqGk/VbTsFZbxkBQnlNj4wJZu3sHAvkbZ8/KrInGHWc/ZzbXK4uJR4tw8BlbWlkVE2b/8NBabaIdQnZwdCwnPMAYUwEAL//OM8m1mFsiNmhOv4+mFJRqaN28H855pkHkksHimZ2bsb/5m7+xv3jlL3QmojmjhsFuPzk6qvOanK+vrl8X/e/y5ctatxTQOBC+89bbduvGDdHYAGzXvvpSdRV7xsL8gibUcnxFI1WuiDKoHMRWW1NynQXHuPn6bGl5SdMpGoMCJuPjtry0ohqFc44YFYAAk0kohYAgmlTLy0uaEkFd47WJNAKkFYs5W1xaeOiCx94C6IGKxzUgRwzaoGzck0llnA3NQngdHCY5ny4/9pj+jv2GMwqXR55TrgVAgf2CfRrATKQHkwumeOyfTFtOMmTbVezSxUf1euztTl8Gm8vRGnkWFY8CXVusgZYAPDUYdRp7JsU9zxX77+T4hCWjcQWy375520qFghrlctItlRQ3AzCkkYSG11Ho2GW6aojxRQOeZsNpLqtpGXTlyfSU9KzDWpCGNgCImBfAHkAVo5vYSNIymVM16TCfY+9Cu4kDOvRvngOmkNRbsMJ2d7btzq2bYhOojqWWY68TzTKknDiX7+loqNBL2e8ZFvD+YWYAzLjPjkJa1aSSv1ddbSaGGvRPGE0AcAAegJU1xcQL5gHXgPOFtQY4o1GdzZ9as0ft6UARTTb2cCclCug+OidNLPb9TufvRVO6ZJcvX1IDgLqz1sL5kvOgLtBJDrKMV6Az0rUb1LIDVYpjlQ2iFgZitP/fwBnDiCBn30Nw9kfN2RAc0z9jX3WTOt6Lz/yeoHIqAWdnVzbM86vf/R+iNWLlCr3M7w3Ywuy8nT1zxibhoHt6FkuQzxOw27du2m//8TV74/V3bf8gY7HYqEWjCVtdO2M//OEP7bvf/baNT4yKfqcufael4FjskSmMMfng4iwsLojfyXj9q6+ua0SN5TJ0JMDZyy9/x3Djw00Gt0MyztyExh0S6LJA5xqVQmVjsjNw3jk62lfxcefuHfv8s08VDcBhDADDOliaCsJls0ykSB8fFR0iEY+p0Fe2Wa+twstlITA96On/U1xLs9TjIWMR9Vw3r9YQzxwrdvH9fYCt0EBbElWXGV2EEx86rRkHAoUKG7YrdLDXHFp50iodqsegHwJ2urJChl5GoQHdjXE3sQfQMRUdAEXFg3jbOTIB0njomKjEYnCzA+Jfx6Jo3jrW6WEdyyHb15f5sC7smQcHR5eL54AZ3Vgme+ibBqYEtBwoYvQ/ATVHyZQpfxcaHzbidH2wjYbCyYGPfg+AGDWPMUrHshfaEcV8ywq5kuVOCpY9yVu93ND0LH9SsGKuZNFg1Bbnl2ySwGfz2eY9+N4ETAaMWCly0iIBpyPkTw5N8CIbP2sXFx9tjD20MyHRCMamZy2SHLEeANfMcoWSgPbU7Lx0Mu/94SP73Wtv2PbOvg5vHOHicSgb85ri0VUEnDVKBZsZH5fDEvfoYG/PsicZFanoIwBtsi8XRZeDoSPaGgLfb3/nJUunx61YzpjXh55pUjbyWDxTIHH7qtWSFYtZPU+4co2PjmjtorfgwKPgYoFSjBRLNTs5zcldiY2Qw2Uo9lXXJuC3w6ND6Q3guXPwsQHTUWRTZdNfXz1r5889oi4XNDB+v5GD16jZ3vZ92966Z0uz03Zmad5G4zGr5E6tiDlAu2kRHE7prFXqlj0tWo2spkhck7P9k5ydlqCALdq5i4/Z0voZAYwSAuwQBgpeOzk9trt3b6uwvvz4o9JEMjmjEHBmJvv6nGjimFC7MHGvTUNFjcWlG4PayCELnYd7XarmMQx09sjegOiPmeOsZbMczGQKRq3V7GraMT7uAO1J9lSFIJM6BdV6fVbIVhQgz4HDNJKpWRJNYKdh1VrZ5uen7emnH5M5CDTu7Qd3LRzkMMQYp6gcF3xg4xGiNpKamnNvACHqJo9PqmjBuZG1xSGIftXpobAg7qhApDDO0s2X3pCONLlvLousSfRDBIF2WkCGqTc0ZRpbjv4NTefEmfYEvOroMrmj+8znpuOOLkCU0GZLE0SoTRQxwxxD3jsFEIcrBzS0OOu0rVUvC4T2aIr4/HI3I5Nr7+AYFGELS8vSrNHJhSLbwXabvKdkzHq1soKpWXM0vxCAU5Q4EBDQFIHJKlMWJgsUx4BXQDOFEA1cWB8UkaIgAs7o+g4cyojwwC6eRpajlcZ1BkFrFA1b+6QrWIZmSg7MAFBolpFxiYOkR9T+qZkZG5mYsGavZ4VKRQVTen7OgtGwjDiUWzMQgAcBZ+yjNGehvjHVabUtFEGXNWoeX8SufX3X3nn/it29v2s1gsA8TPL8Vq8RnN1SQ4x7g+GIzkK0eJGw1Ql093qkUVpcccHBhB3znDCF6bXalgxFrct6KlfVvRbV3gfV1mlZMBnCMIA9m+keID6EHmXgNKl4C8xVPCbqrYpxpqrdnhwqcWXE1XB6dt4evfS4YhNyRYxuujY9t2BTU2RGOQqp+bqWGkPPGxtk+KHz6pm8CToN27rztb3z2m80QWuW87a6OGcb587pvtN4+fLLz+30ZN8mxhM2NzMt1gCg26sFwCS1LQ0294prDNMB8w4kB/ki2YVNWz9z1p579llRXnd2d7RvsAfSJGHvxMCEZs/62XPS9G3eu28HRxmtN5qxFKGcs1CQi4Wi6GXo/yagHE5OWTAWtzjU3URSYHlnb1/F4Nr6utba9WtfyUwDGuHP/vpn9q1vf0uvt/VgW5PqsFxVYwID165fFyBhnyb7DECSz2bt9dd+b7/8xS+U0/rjH/9I9/Wzzz8VmENPiQ0/e78mHPWmtHhMnTARov4AfPHswJbgeWY6xXRGZ6XOSIKP09Ky8vOlIj+/Zzdu3NKfgCqm7EzOcD9kTfCzTO/4bMVSzjY2zqmYZ6/g9aA0MgWhCGdaBjhzMSVFvR77Kn/Hz7D3QN8ElPKZAVo3btyw27dvyxAEih9/ws7CmRAqImAWjb+bnBKtUpGRFgZBhHbTWOIfrglTNxykxTyoDi30x6QVY/9zhil39X5Y87Ek7ryO5j0xOi4HxHKhJKt6NK7sazQ9Csh5AHy4SfKMqhZjMounAPlsee251I/UVNpvcDykuRKLPWyq8T7RFFLfoa3mPRMETX7dxoULqrQAZ+zTsBGoX2iAEBHEWc6EdG111aanJuXqefvmDdGA0cOL3efzy12V98m9GdLU+ZOGHOCMM0kAa3ZW1FeeQd6HdIPZrO7r4sLiQzMVvp9JF78fKQn/AIhhibDuuccw2AB7fFZqonwxbz50eDj1ss+qjiV3DN0zDrnEZJhAr3NIhm7fUoMUZ3dNe719qzUrqhXaPcztehbAiyIccFm/pPdSQw+mVA5LDMHZgOuoASCTMzdVdGOZwT//Dydnasj9Wc5ZWIYgQ1qjc4Z0eAaQJotAzEO8QU3OwqG4nQOc/bv/83/tUzCfHOOQVlSnbnV51R67eNGWFuaE4mFtMsL+5JNP7fXfv2lf37hj3S7WzKOiCW2cPy9h63PPPSMHRbqP0HwIhOMiMvXiIYQ6xc0lsJAiZIjSh2GN5BQhXH3yqSeU20ExTZGqTAAuOO+l7yxiAWA8YHQiWVCyeVYoLJ0JrPhv2ltvvqV8C7qe0ABm0jPqmLEAEErSeqSzwF1Ah8DDC1gDTLIAoGTyQDGKBuVyHViQLguEokAvYaVyzU6y0IwIGeagDzj6S9yJG7kpAmcqB5zmjEKHTZGNgAVIccTnEwCk1CIMEu1bOCDTAd5TuViUGyFFByYDlBNQhJgSsdCd7TdUFI8KLaYAADIoT72es+9OpWI2MZm0eIKON9eua+GoMsDrYAAAIABJREFU14IRj/W9hPVxoHWsD7LxOUrjQ5G7L2A9OlOanHEdHDBzXygdKCpweGuqcKNTxKEvYIY+baC3U1ZPj4eP73WA0tP3WqsBAMUQpCqDkGwmZ8f7x1YpVC0ejtl4alzAv5AtWa2C4xhBtgllpjGyJOA6EggbbF8KK94OACWZIqeMjntEm5ps0ntdi6I5nJ6zOJOAQEATiGKlZqnxSeXY3X+wa7/5zT9JM4HTn3ngAztqL5tSAMc4gmlrJRtP4qw4rq5tgeDN/X3pz3QPMUaoOm0EXSSALBvc2tqqfe/737PpmUmrVLGDrtnYaFL0X6xvKaSTqZgmZkyJyW3jv/HFmqajhHGGOvrqwDAp9dhx5lQbPs8EG6/Lr+m7NREMakJ26/ZtbURLy8syBWFTZVpEVstYEufBRXWj4cnzDExOjVkyHrHM0b5t3r1l8XDAzq4s2kJ6yrqNmp3s71rxJGMexM3QP3sey2URzbfMT8c/ELG941Mr1Jo2t3LGLj3xtKXnF9RVPjg+GoStQ83ranp2sL9rj17csJGxpIWjNDtw/yqJXgetlOBt9GLkkGFSNDGZlo0wdKuvrn2lziiHP53+WpNQ46YaDT30jk1E2jU7ODi1YqEq6hNAjQk+Uzhx6jttRR/c37qvZ57ntnCKO5pP1tPKqLGe7HqZntGxm5uftqeeeswW5qctmz2yWzevyVafXEeoqTyrgAWmfjSEePa5TwB11iTiaXj20DkoBGEFSCfo8amrT3Gr7DIzK1Ik0vktYDTTtpHRcW3uUDvp+mJ/zaEKpREWAHspNHXWYzZ3omYTjQpo4XxW1snQaYtiFWBBQcc157Bk/+Y5hfbK9wqcDfYezEDQIZJz1iDTqOxYCUwoyIB8sLMv2hvgk24+mkkPRUKvYwFv30JkzxC86oPyE1cHF/aDs5/uKhdK4Gx0VMYUFNK8d75Pky5n9m/tZkcGGjwbmpyxFxJxYV7lldHUotgBnFFo0KxwFs3O0ECsiB7GRs7Zq9nA2VY+k9qn2FuVY4mF9XTaJqcxtwhanWncSMrGpiat4zE5K9KgoykHsBMtEDoRratOR9ezx/7X81gonJAJyOaDQ3vznY/s+s171mhz7VLSpJWKuNtlFYiOwQusESZQCikPBa0Eza/bEb1nZXVFa5dzFdDB9JEzIo5tf6GsQFoaDVDWOH+YYKAxpysPxd8ZgHR0f3QWqbvr3jsNUMA2hRV7BusQkMK+icaOmAqMNABoqbEJnTmJ5KgtraxrcsWZyGsQDsu1rdabAxmAK4ag23u7Tbt/6yv7p1//vd2/+ZVF/H17ZOOsra0s6zm4deeuXRU4O7TF+Wl79JEN0dgJAsY99mFRJMdVNcK1H0AzrdTqVm+1ZdLx/Isv2gsvvGhbm5vSOHFG8KxAPURPF4slbGVt3aaWVkS/PLh7zz7/8qqocwAyaIKctRTANJbRYDEFhOra8Xgtx3NL7M3EpHmJuCiV7Pwjj9h3vvMdnYN/eP8P9ttXf62198oPvm8vvfQdUSYBTjKnYII9OaFn/s2337LXX39dNdNPf/pTAVXo7H/7t39rb73+hiZLP/3JT1UQ4wbMz2OkQG3B/gElkb9jOsTz4miBDqRDbQdIMBV58sknbWFpQU11zhUFZgdDiqlgvbL2YavQ1HOW88T3OBCnNbG0oGeUJnwmc6S98OLFR7VvcJ3YRwCO/H+akhiAsD/zWpiKMNWjkOeacD+YYpHrSrOBBhu0uaGDN/pjQqILZMzl0M3VBbDxIuB5ZZLGFI3PSAO/UizrPeIyyTnC2QvYHPoHcPYxoeE15ubm9T74HiZ1vD/Ox3CM/XHwhRmYEQVUlRkLtQbsIBrNiq4Y6NgwF3KZtzT/YUn5pX9FVsB+z76FsRpNFhppgEvYAdxDCvjhdYDlBRjimsCGWVxZEtCA3o/eFsrh3MKizkOGEQw8mGABmuORiG0/wAivILodpl/cI5oOGOy4eAkXwsy9BLRzLdhDhxb7MBf0GRIJfR/3gjXibPfd3qnJowxbqDWhk+LJ6jwI9KX4EL/On2GkgkzuCC5vVqUL5xxyQe5jrslUqeiZY03IBEdmSJjvlOUxsbyyqM9IfVyrQ4vMW9/bE2CPxqMWZagUIebKUTiH4dJDO3yZ6MkEZGD8NXBrH2YG/78FZ7yq3BqNPZQ4rj8BZzTciU7AvuBPaI3DKZvAWTBuG2uPmOd/+d/+R03OmFaQJxWPpmx9dd0eexRwtqCDncV/5ZNP7OOPr9j167csmy1bNIoGICVwdubsGfvLH/3QLl++KAMQQA1/ktnEgcqkgAfh0yufaiSObgPEy0HDpkuXI5stWP605HJkJset0yVcsiFwJklfBxqI0zDx/RyWcgmExoLhAOGOIb+NTUB9CduNG9ft1V//WqJI7Nw5bwGdf/nKD2U///577yu/aW5mTq5djGkRJhPgGIGqVC4oF0cLTBkM6BoamtrJnh7qHkClTwhzzQ6PTuz4NGfNJpkNUAPCFkkkNNqmu/FQdDigNnI4sgBduGZV1whNElo6Rt4sXDredF1cqGLdKqWCVYpFaYDgUStjheIEsTQj6XJFImVEsRLJa1JHSUDANYCP8MC4zc5hezpmY2PksQUsGiPolbKYzgO6pJb1CPoO+FQEKDWdIG3AGa8n55o/B2a6HkOdVJdMHzc5g1vLBEgPOq5qXq/F41CX6MYqKE4dJxYxqK/d7Fq92pB76MnhicBZrVS1gMdv3r5HeTU7WwfmtZBFg+juxiwVS1qIaaUnIHAG0MMREoqLNr0QQDUokwysVcnWCoSDlhqfUPYW2UB0oXDbgprKgUyGEFbWaNEwvjnO5ByNTnanFKkpdc8wv+g0a+b30IFm+hqTQ2U2k7F89lTFIZuyONMeOklMML12cHhkyytL9pc/+pGdWV+2drtktVpW0RMYyaChTCaj0ggxOSZWAQEta4RnACMJtEB0ucgucg6SaNYmRZtiY6EzyCFA8YWhAtNjNlj0ZxQlvB5rkDXGBkinHWpzwINZzrgOIxdS6bFkKm7hMDlxBSsVTq1dr0gPMp+esNFYRKYg2cMDK+dz5D1aSGYcPatUmg6c+cO2n8lZqd6yuZV1gTOMVzK5nO3u71qr07JIlODogJ2eHNvO7gNbW1uykfGB8YbXOzDKwK0poqwj9or9vQN7sL1r4xNTMhNivV69ek0HzPz8gix2G+2yFas5XTOmtNEo+ryA7WwfWuY4L1t2GpgsRw5TDikFY1erKggIL1XhX0ZQ7bWZWTc5Y72np9MWSwD6oUJN2OOXL9jc3JSVSlm7feu68s58HA4D/Q5rg0Ezmic31Q0KiMlBLhyx0bFxgTOeJ55lnhuaZ3Q4KRQwpGBnZyJ5/8G2aEm40U1N0XX22/7eoVWrdQFIqI2hiMuFYx9jX+QQhYZJgYxbo/QFUHBiMXXceQ9yO2NSWCjqIOZ68KwOJ/OyElagKVRln0yWAGfU3WjIspkjaXuZzGLcAeWtUm2oWSQ7/3jcYgAMhNutuvVbDekYTboCr4AvoJFptxoMcplMqfscw5iC7jiBt82mzgmmaCx4pob1KuCspS4xeismZTy1NLBkCqKcq7iuPdM9CgK+1C2FdohOVU0mj+vaDjJwOhhqQKFDU8znGEnZKGZEiODJoZqbtcmZGWvTPGSqqX3Co5zGIcWbJgfNRNHbdU/RQqBLStvBcc7efu8T+/Tz65YvkXGXslAkKWpgueriVXB31TNJ8dN1Ine58XIvKEhi3D+nMVVxin4aG/pO14qnWZ1x0HIpxvkTO3KKM0oT1qEafYBmANkgjJopG3sOhgCuUA7b1PSUJrr7hwfOBRZre4Nu2ZKb4djEpEVjKU3QCMeORBNqGtE81XmFlqXdMx+0Wx8NVeJOMBGu272b1+x3//AfRW/EsGPj7LpYLWhZoMRhZIH75jq0pouPqkN9/+4dOz06lvY4yD5RroraBRUUMxXuBw0N3heg6/ITT9jq2qpd+fSKbd3f0sQGpzvOSibx0GanF5YsmZ6xTrNth5ub9sknVxSovby0rO+F+sU+w1SDaRogNZpICYzRlmRqFkuNWo3JRCxmj166KLc9qGpQEX/1y18qu2p9fc1efPFFPasUyUzGAcHQ26r1mr36m9/YL37xC021huCMa/Dqr34tN8MnH39CWiSmUujGCHMGnHEGDO3yoV0qmmMwvWLPEJ16MOXh8z/22GPa13j20Kax37D30Ehlv2XDIMj7YP9Q0yVo2axBDBpc44aA4KDWIWynF1541tbWV3WdvvzyS4FCqHbc+5deesl+9rOf6b3yfPPfv/jiC70On0Na11ZH0yg5TabTqr94LVgcgBYYOuSMAvYSiaju5/z8rEzkcJFED875wFCfhhpTQOIVeCb5GepHsReYLtYbmngNnW4BWmrEqPEfkHap3qzJGZy9kWklMgr0/wSbhwNBm5p05y5TVtgs0gXiqJ1yoEbSG+rGXlfXmEYbgIHJmSjL0B//xB2Y3wNlMBqOaBjB7+IZHR0bsVrLNeo4o5KpUU03odhiQALt9IvPv9CZRZufyXKjgSYuKrkHuudyqSIDn0rVufACvtze7sKvuQ+AOP47fwLqqRGQStAg4vscBbKmPYCzC8mEsnijaKwjAqsyg2OfGrj6UrdAS2Rf5XuYBKK1Oy1kLV/GNdPUoFxbXVMDhNqGSSsN2fHxMemdwQIwKtiYJ6fG5dbIems0y5YvZiwUgXpNXQvNGxfbgFGcsaer6TYwSRhOzkQ/H1gx6ghAF/z/cXKGdIrZBrIcgTOZgbjJ2Z/RGpXtOpjgAeV8TM6geMfs/PoF8/xP//P/0KdDQi6ZzxO0malZO7t2TiAFswwmMgeH+/buO+/aV199bTvbBOn2bGZmyabSCxaPJW1tfc2e+eaTtryyYB7HMTOPF9BUdU46lYoKjO0HuxLP8rhAU5qcpFh0+gGyrPZ3DuRsCP0GExFZT0cQ/VYlMm226qL+sYD4eWiBdLsownnY/EGvTaZHLBIP2u1bN+y1136vhYqjDuLutZU1+8lf/dRWl1bs53/3czs+PLJvPOUElHdu3dEiurBx3mamxuW2xiEAnYMOItSlShUXnarrbAi40JEmH6dqh8endpiBG0soLbk8KesHAhIIE8hJYT9E6uLYDyZn/EkngyKYg5eiXMJrupfBoKhPLqkdDVpVrmgKlGaxdVrWwZaXQqTpgiPZYMiq4wFjg3HCaKhxHdG2KH6npkZsfmHKFhbQuIxYaiQscNbztKzZqVur21C3wR/yO2tpONpy50eQjmOjm+49pDIOJ2cDcKZIAmywB4GBElkSWjugXeKOx0Mi10pFFjgnG6YtFDOdVteataZoA8XTgtU5bFtda9WaljnK2PHBqWUzVes0PBb0hSwSiFg0GLF4OGHJaEIdi3qlIaMErj1FHB1mJoFkEa2sr9rZjXM2OjVpzV5Xblxk1GBRjvMZxeRRJmt+HAZb8Lfh2LdsJDVu/Z5XAIZCEKe69NSksoHIUmLzwTnT2XnnNTmDfwyP3yXRdx4GW+KChGD2x3/1Y3v88YvW72GOsmfNRkUHHM8AjQlowmQMIoRnY1Psgx+dU8XyOTqH+QHNIKciG/rG0M4WLRGOSmyGiJvZ9DiAa9Wabd67p4OQfxRDgeV+DeMSJpB+hYBDI6NDxQAAZz+0b4SXx6Mhy50eWrNSsnjIbwvTaRtPxK1VLVsOjj80Eezf6x2rVDGaiZsvHLPDk7zlK3WbnHGasyQ6kFLJsvmsJq9MBENhnw5g7PRnZqc0NdFnxhCATl+pIopUKkleIhq1A9vbPxC14+WXv6/Jzq3bt3Rw0OXmQK01C3ZaOLKT08zAbXHBYrERe7C1b9sPDkgCUM4ddEBACIUgmzfP4IPtB9KItBpt69S7MqkBkOFkSoGQHEkoo5DJOuBnZXXe0ukxs17LDg4eqMnj80J1po71aILD9Aa6C9bk7GXsJy7fBpc9TDvSAtpq2kAHIZJi4BIrHSman1Zb4aNQWchzQ/sLEKa7zV7DQQ1FEJdKmlbaNwXOvKKLcwiVqxg1sa5cIeZojXEdkPx+9g863hQwaNvYU4bGGKLdAJpSI+rO0igK+T3WrBTt+GDP+u22/p79EUfOao1GFw6uIWkxw0z+sXTut43yh+ky2lA6rvxOtDdMiFh/HPgAM6aArJFwlGxFAIoDVgoe7fT1TDZq0KT509lCM+oCnGFhyn/vUvTxGZPO5Q0aHNM3JgWOysIrQ2P3qsCn+64QaijsA/c/CnH0VsOsPn8kbIvra7a4sorzh5Wld+tpH4NujqOH6q4erpJEkEB3ilq377O+J6jJWbZYl+7s4ytf2ubWvjVafWWeSb6GWJypE4toQKsH6ADE0IFxdgztsdk7XIHRVdOLaAsDrOXyeu45M2dm5ywWiWt6wOQEQIxxxDDrE/oWDACKHJglgD6ahTJ483jlqsr1QbcK6FlYXLQZ0Yt8MsUgCywQjAiYh8iupEjmuCCbrFEXRVzOtwE3PWyjOYfm02vavRvX7Fd/9+9tf/uenVmZk9U9AIA1cXh87GqJvtnc9KytLi6qMflgc9MKp6eWIFYFvRn5Xp2u09L4A9IlYuKChmx6btbi6D2DATs6PtT0hWk50xLOSlw0OddpbvA5+G/bWw/sxtc3NHFissLfM0ECLEBjR99XKJXV1GNNjKanbH55xRbXzyjiYChS4P7RmGFdfviH9+0P77+nBua5jQ25zSrDC8t3v09NRejOr7/5pr3zznsq4C8/dskxjkTX2/u/SHvTHzmz7MzvxL5mZGRE5L6v3MmqYm2qrt5K3S2PJGAwFmx4BNgeLxhDAxgwDA8MGDBs+P/wfNV4NCMZkmZGbnWr1bXvLJJJMsnc9z0y9n0xfs+NYFe3NF9sFhJkJZOZEe9733vPec6z6Ky5c/u2zc/OaQ8RtXVqSnsYDRZNAk68B3sHqgsosDkPyE3j/9kj0XexT9CcLS0vS5uD4QRTUSbnsAq0j4bC0lJhtsQEChMQnm+aPqYo1EUAYpi4AZ7DokJTxzUCCORraBY5B9GL4c4IlZLGhe/hGq+yWB3c4zOA0npLkxwYTdRGANSseYAaqNnEgJRKAIwEcI9ZKpVU5MyztWfKyqSuQD4R8kdtdNhRL5lq4arI5Jf7zv4LmEVTw/vlPfRNKXACpDllnZycHSg0moZuHIfSYFj14/HBkQz0uA8AL988eCjATHspUpnBZM9avilTjsPDfT3HNN+sMSZnuCmz3+G+ynXm/tPcsEfx+vpjYEUiddu2d7hjpWpF9xsNWjQeFzMLvRk/l0YYTSPTM6YzfK8BcneJCsjnBH4XSjgCuwkae71YEDiV96iw3It+E0aTSjOFKRNrSAwDKIfNll3moGkWNGkDQGLYIpBaOaleySKoewBY2Pv5OTzL7Go0tNQjUMFbdNHWtcHBIbF22I9o+vrrgT9Dj2w067q3DDNwBaVZxREXU7vs1bFid4YyBIDHzC/WGUMFZyrYN7F7aZvfN/Fwf+EGKFzjHqHx//PkjOasNzkDOFVz9m23xl7OGfem35z1J2f4bjA5U3P2v/wf/00XHUW37bV0asSWacwWVyyTysjunBC7x6uPbPXxE9ErTk8uzeuL2muvvm03biLKRMSYsYnJURtKD1gQMwkfWzZ8Uefcwtgf9IXimyKXjYQiAOMDRpI6IKsNOzs+V9MCasekgKkLyHepTD4GgbqM290Dy5RLGUAtnL1cMcVNSqRxbUTfti5HoSePV21vZ0+GE9Aa77/2hi3OLdrHH3wkLvX33/2eHmKaODasm9eu2cLMlEX96GbycsvjItbq3Pxz5Ylwo53Y3isbUyZnWLFT0FOMklWUSA1boVG3GLkN8YSKrj5FyTVnUR2UICqiTXlBngK9xgyapl9TAJozuQR2nDkErn3YCJNNw8SmWQPlKCnDwgWlNqWTQFhJIYWzFtz/ctU5RvHvfX4CLQdsfh7r4wnRHKNxrJi7VmuW5XhDc0ZhTHNGZUH+C4VE10s4dc8EpG8EouYMXi+TMVBs0GGHGGupyyCEIGz+3BPfaxQeVIi1c08KaOLFaU+DRjNdL1etVqwKAUc7US/XhCIVsmU7OyxYKVe3Zq1trVrbOo2OkIpEZNCiOIV1QPaDOojLtZodcxCXiipWF1eg1d0T+n1ycS5zDho4Jp5MQ5nEbO9glYxtL1QA+O8ZW5hf1mTvyeqaHCMJBIe2y4QVdIoCDPSW+0AoM+gaOjRMQUB7FKIMPSgaVlEMDeQHP/yhvX7/FQsFCc/dl5GEa8wIka25NZ2MiRqsIpX8OYSzUAC80PQ6Gv0TogyNaWJ8TM0gzwiFF3QRqBayn11YFJUE9BbHMA5EimE23FKPez8QG+A4s4GYM74guDoQ8lk2f2nHJ7hDtW1iImNXGITsblpVershmyWwMxxUCDFAQaPSUBNbKFYtEIpbKJaw02zBLgsVS6RGbHphSSYR5VpV0QJoPAeTcYzfrNFk2sc0lyKYrBRy20LS3qApy+fJBQPJH7JLNacXos/94Ps/1ORpb29XWgJ3nepWruesVINKUlFRPDkxZ4nBjG1vHdrjR2t2dnYlTeb4xJRMLCgiWLPoyfb393oRHF1rlVsWjw6I5qLAbE3VvdLVRmJBa3caCrXNZMgfjFqtRg7TmSZngCI8DyDxNAw02Fz3fgYQTRjFkiiJ4xMqFh1tr6m9g4OiH1DawIGyWlOEB9x8CkgaTLR0F+dXEolT6EERpHmkYKeY57U56jENgkdOlOha+Lkcxn2XN5qzvlkRhy6TDQp7vg6AoI8qa4qSGbZMKiWdWSSAiUbJTg/35ZRK08/+WCjivOiKHtZ1jEk2lDkaOm/HImGXucW0y2nwCnpWoPvQmItRQDxGwGtRno1ISHo/6X/RkjL9EnuAfYMmDJp3TXbXXcTlkPvaXT2PNEtMLXkuNS2SuRM09p7dcs+hlkZF2gf0aFAmpX9oyYAGAMf4HWc1/l3Ab7PLSza3tGR+pjU1NMDEnrRcRpFoSgo4kwMq9zMciVujhQ7LY6HYkDW7fts/urAHj9bsy68f2/7hmflDcYsOMCXw6XW6e4E2sNe0yqqciWpd65DrHaV5xUW0h8Irt4dAb57LRlN7LnpkzmIKVd4TU/XllRWncSF2oVrVGQwAygesA6ZsTFJp2mAisC4BVShm5hbmVNhTiILkQxdnMqjIIBgPPd0kLAIKQK4h/46aqN6i0KOoQ49XtbXHX9tf/Om/tKuzA7t1bcGi4YBoagBPzhofd8mAhSh6uh65fqL7xfwpxSQEkx3o5P6gDJcwWoAGDXU9NTysewf4UmdSHw+r4OY5lBlMo63Gpq8nQ19MQ7a/d2D7B4dyG0a3yt6PFT7/hv2T67K1uysdKCYxI1NTNjU/b7dffc1mFhbsqlCyh48eSRoCcJZMJOzF2pp99snHouXxrI5NTAiUYb8Fuec+YLP+zcNvlBPH+2fNuhiKiCjnczMzdvvWLZudmRGgAlNCYb/n6DWvHGWXa97B5pzg+6CohRvrmy542eeoy0xp7t67Z3fu3rHY4IARRYSl/8H+oWoi9lrqFQKpuR6woWAl0KgIOvBRz4RVGz1/sWa7uzu2srKoupDJOxMQnjEaQRpGJrAYUTHp42eztqXH8SGVIbQ4oGu6t7tvlRJnA+ZCrr6bnp7UvnZ0dKC1z7oHRGP9OOO4us5aGnpqwnbTLOiL2djIpOoMaJ7s7zScY2PjqjuySFKyVzpLuVY0I4B8t2/f0f16sb5mO3ubVqmXJV1YWVpWlufpEa6bGwJ7Xr33is7Vr7/6WoApTRWTM/49dRz769bGuj19+kSv69rN6/bWW28rJ3Z9c10NM5RSAFv+DUCYKN2BoAASNNbUiWiyzy6PrdaoSWN6/7X7Fo0PSGvGz2Gqydcxld3b3dHzilsw7AYm44qfghlUb1uuUBHtl72P5qevEeP/ARA4c/nVP6vYL9mfaa5oqAGr6q2WTJtkBscexVQs7JgOmEKxjwPK05yJkYEevVzS+2Mf415OzkxpT2FyrOeDPUSeCS6CgeuFHh7tK8Zu6PZYDzRnicEBgdg0Z7n8qY1PDDtjm3hEZiBt5DeoonqGIM58wzG5nFFLb3LWa86obf9/N2c9WiMTW+zxacy8Hup/pD0qp7VmeT9Q3nk9aM78aM5ozkJxuwGt8X/6X/+LLplE/OX05KzduXnP5qbnhP7vbG3bF198rpEzKD3Wv/kcLj3j9vu//wf2xptvC7HmQSfoLRL1i4qFu5rPjyahJnQeXjYbHQWuCo2uR00HRSg0QTY4XAehspEPgPX1zvaWhH7DwylRGq+uLpV/xMKjOBLFQmGFzqKWG4/dfyzhF8qBQw2h2s8xHXn02C7PLy0WIdQvacPpEU3bQoGw3b19TwLtZ0+eior4GgjS7LTFcFgrYLaA6yQ6paKdX5zoNUBnArGk2QERpoi/zBbs9OxSFBRoe+mxMTshlDfJgUV3T9PJJsNN8SuHRdoO3AyxQ9aEqucbg9ZLZhDw/KNaqHCQyewgAAyKVLNWkT03+TSgkbhqSsCOfTA2zhyIHjQVFB+gvjyQTctmcV4D2enazOyYrVybtfFJAmsjFoz41Jw1WjVNmeDrghCzWEHAO5qcuebsZW4EzRjNmSamrslkpsAS7zdpFDgczD33c91Dzm1RGjELkaNUWEJuDkCKIehfTMzqJRzH6Ng61qjUtJEWLktWKXSsXulYvdSwfDZvlyeXVilULRqMW2Zw2GIU0bGEtEjoRA5Oju3w5FiIUywxIKQ3nIhbqV6RyB4bWxy6KCS3tndtc3NX0zRcOIOBiF2/dsvu3L5npWLNPvv0Cx3Y3ENcRZmOaMoLrcPnl6U/NAR4x4S5s7lCQZFbJPSkxIA2JxqPe6/ck8NfKhmyWplMkbJ0aRw0rHmmAxTYmMJMTGJT7I4DAAAgAElEQVQbazrk+PcckvCw0SZgj4x5gyYjzYbG/awf3EuhwaDBmRgbt6XFBemdcHCEkgOSz//L5fTi0lLJlLR84RBh72kbHR+xWDxiuULWdve3rdXCMn5Uk+X158/seG/Hwj6vTY6O2MRIxpLkwGB0Ua3b5vq2wl99gbCFY4OWzZctW6zYQDJtEzNzFiO8Vps7aLrXhtK4AAIiYHwSs1zhygXvptNuWlhiwnmkBo3GbHZmXvRdDlY29jfefEuUHtA2xP1QVXL5S6s1scKGNhzuBd5PWzyetu2tffvooy9t7dmmqI23b9+TGQfTffYlMsF291kLmxbw+KxVpTlzAadEeojebFAbhy0zTPRHznK5C0sOxWxmesxCIa/0MUzO4rGIpvDSPZGLiHFP2NFNKQR4pNA8QjmdmGT6NqrmiUaIqSEbOP+vuJBa3XLlirOVD8fUrBYKVe1BV1kmXVHpu5KpITWOMAoAwaDM0vDT2MhOWbmHTCrLoo5wkPZdZHlNTMVcwG5ZpiGAPTzD7PdqGn0BrREKxma1YtEg9MGanBihOaKRkCEBX99ouWiAQMDi0HjoExt12g6LBDAoclli7F8Aei7wOSTtgCbJUfQvPddCqL3w4HoxK7wWKEU8qxgMQkHlOrtrDWiDo0VXOYQ0bRS2AHsKu6U5qwF6IczvaiIqa31AM1wgRQ/vqrHh+wtQouAKhtSgkXOG3yMufVNzc3JPhN6HthEqZD8nDfqnZq1Q1wJBAXj1RseqDbNQjAlnxloWtPWtQ/vgoy9s9em6eQIRSw1PCGjjHtC8cg2YWIC4wqbAKIGiCBMPJlyRnjYGcE+mVRROOF5yr9mVaShaLjeP+8m5hMERNtzK1MNxTlpHv5BtKGRM4jC+oDDq22hfYAJEZEgkbIvLS9JUQa0KR2OaFqmBhd/RizfQuQc7Ao2xz6ezU3R5mjRakU7HCvkre/jVZ/aLv/63Vi1e2p0by9aoO/c48vegt3Ku8V8pW7CD3X27PMVYpqambAiWSjBgzWpNU2kaFyY8Msbh9Xi8cljGHZZ7HE/GXHPfJD+xosk514AJIM6YFOpMoqlfAIAouEH0KaSJMOEZ4XqdnZ3b4yfP7DybtczYuGXGxywYjdrM4oItrqxo0v2zn/9MDRN7ODEhuC1Sc9BQcQZi4MTkg7pGdLdmU7UT1GUF4nigRnPGhHrGZo72hgYNswYaa6ZpTKmYAjE15Vzl69kTofUBJm9tbdqTJ8/0HOMOyxqhaVteWrbrN2/YYBoqZk36t+3tHX0v5wIdEquCC8eeBGhCzQVwRkOBDoyC/ZuHD2xzY11aXAp0PoeTH9eJ94/+jefKUQodKMt+AmWO9Xv37l1bwUkzEFRzCG0d4ytozgB4yGFY+5eXZ2rUACNw087lsz0NHLIQj54J59zaslAA85hp1UJYzMM2oIkhc5Gv4efomgXQByGzqatJJBaK97D24plt72xYo1WXJ8K1lWsyJmNyxj1kX1mcX7CR0RF7urqq54przrPFc0S9o2Zzb1cRCsQdAGj86Ec/Vp7sl19/Kd0dE7O79+5aJp0WcMI5T/MM3ZyGQ+f56Yk1u3VpN3GwhbVGfQgTBw0ZJi1M3HhmNl680H4RIXKiUpLmlfpAwxhDyoGm61xTUu4N95npItRLJsg0TqJnQnXnz36/GjPWJfeRxo4Qeqhl7Ek4Oyu02uuVERqAsGiN0t1iVOe8BxQn0sS92ivgB4MgFiRAAteMJpDzkfcFeKm/azVdJJC0boSrhx2rSKZXHCUlK1eyNjs7qfxWNIIAMIAvMraTgFbOHi8bM9eW9fLLiP6RVEeV699rCKJmTmemS2Ht/3/vf3r/D5Tmka6s35zRmNGkaQ/k8x5o5K454xrwXmUI4gtZV4YgA05z9j//7/+0S3OC5ftwakS5UdD+CKl8uvpYYc50+zQJ4XDcCsWGzc/ftH/0j/6x3XvlDRW2l5fnVqrkZb0/PIxoG50UY8KWbiLcYMSd5BFxs0Fi0XbQmffpJBwcdbir0HWODu3hwwcqWBB+guJRcNLyc+hAbVFIojRnHPwN3XR0MbG4346O9ySO5X2xkFYfP9Zon0kZqGrAF7LhzKgQ1aFk2spFmsgTG86M2Buv3bfFuWkbCPmlrWECiBqLyRnvMZejiHH0StAsFigZSJfZvF3lGIu3NCUMDSTsvFKxQCxmyVRKYdGy/5YwEm1NTGgWDxyLn02mP0ZGJ8SfWYCgvKAJEdBmOWiBPqKrqMgZjQYNWiOUR/jBbOBCZkHKeoYg5OXUa06fd3Z6ZNs761YoXNhQKmaLSzM2OzdhmZFBG0hG5dbY7OAO1pHmjWID8X0TIxSPX5MzRUL03RlpGHsTNJgqHCIqcnp2+rrZRBi4ibEjDvWoOWhFnLCd6IGIXi/XiHwIaCloRFrVpsw+cGNEvJ67zCoTrVHpmrftt3atZdmzrB3uHtrF8YV5mh5LRAdtIILhwqCNj+F+Nyx64u7BoW1sbckyv80Dj0VYyG9zi3M6FAidJMh39ckzW3v2QiHZaAqhjE1NYTU8pe+zs3Ogxo0pIIdarVKWA53G9ujNEAnXatKkjfUyemieQLhZwxnZ5aK1cIPz2dlxW5ofscG4x5DeUDRSKF9cEsLesXQmpekB1sSAA+s9HRQH2sL8vAokNlg+yEyB8jiYGJCzI80dAvJjXAcDQVvAtWpiQpsEDZvWiw+tkgsjjoRjKvj5nQNUGrmA17JXF3Liwi1pYmxEmsfTkyM7OTgQjREd0fTEhE1CB0oOyS1zc31TKDNnenyARqwjOkU4FreRsQkbHR+TWyPNGegohTHareGRYVEFKSQAGkCMKZRAbbOEopYIoowqF4znSXQzj8cmp6Y0XWQ/wJWSAv/4+MDyV2cWCno04ckMjwuZIuz3/Dxnf/M3H8rgqNHs2o1bt0UvojgtEGAeDdvh0YEOHA4ZrccG2WNBFX/Q3ihcEaKPjY0o+uPi4sQGBiKiDg/EoSbmtH8wOQO5bICIqnhHixhSgw2Pn8KB+0eRODE1pYYZMxYmugoKZSILwlkF7axYoQxll8y7cTlPHp9k5dSZy5e0T5PRlKa4zqSkiWt3m1apFXX/mNDTDEEh5zVgDEFDCg2GooZDUZST8XHtqzQGoN9cB6ctIYfP60A1f1DIf4iJsN9nFbk10gBBhezlUuGehvU79Jhw2OJQ7Zj4lEvmx64ZZByUu8XEn0keAn0m/F6te6ipxCzQpLHWKWi4JhQFnAHQa5gqKqcOzWitIVCHIt2j5szj9hOs98m1QveGMYnoorgnOldGjmeX7ejOGagmFAz8nTQiUCTJkwTR9cMi8Oo+tLodGx2ftMwodL6gAC2ILW2ZHjkqI9RICmYdzhQl2Hb7g3JmrLW9NpAcs/TYnJWrHnu8umHPXmybeYMq9mu1hp2dnrjJaxPTgVPlfhITw4SAQ57zw2nOwrpOuJTxmlvEMbACe7Qj3jNUH9abNGkEvo5glrCkM4nzi8IsGks4bdHgkIoR7kedrMVmQ0Y5J6eOfsbPvH3ntt2+c0cFNu9f00VG4AqndfEB7Ps8qz1ukbPLDtC8OYc0Cpaz4yP79MNf2qMHn5vf07HpyVExaKDMYXjCdYOuGvYGrXSZs2eSWexqIgm1dhBdXNxZzRMUjFkGroBOM+k0ipi18Mwqoy+TsnwRh7uc1hB7FGYv8Lg5w8nRw2yI2uAql3fNWSpju1iTv3ghbRoN3+bOrq1vbOqsQI/GeQ/dq9Fu2PzinIWiIfv4048Ewt5//b7AF1hINAVQ6hQJIQZDTNeQcwEdFvQ0gBj2GncNnYMfxyjnC0UdE5W+aQY1D5orGh4mQ9w3/kzzNj09o2uPA+GTJ0+1rxIozWsCnGCvh2YXHxo0X9hNRpkyAexxTNGIsnbYhwDq+TPNFdKUlWvXBCZBN/vs888UzbG4vKg9hqIf0Jh9hAafCQhRF6wTzh/YHtwbQDGe6WvXr+meMT2plpFoVJQfRqYtUzEKcqI72M/m5mZsfHxEOiSeCaj/ynfTudeSWRLTvlgkYYuLK1YslG1t7YWMkybGZ6QbJ4KEMGuaGek3FQNVsWg0ZO+++47W3QaTrUNYI7gvp2x6kpiCtKiXOG8yCeJcZT0dQ+nudpWty3NVyJfs+PBE0VIAa7t7O7a+8UKSgR/95MfyVXj0+KHtH+yLFfP2b70tTSjgK/4MAANcH3wSFJuSy4quNz03ZYPJhJP3DMTlbkuDx30lW4xal/XAZBYjKOoKQso5twGmYjLzC8glHRfUre1tnatuYOBXUDvflzqyH/fEc8q6Q88GSM7EbChNHmmmN12nQcJiv90zEWJC5eq9fu3H+pF1GZlxGDuxrnuxTICQTP9dVi9eSwGtdwcs+gTaMZXkjOA+O4MoHM8D1m7XrFrL2cLCrBpf9nicbDl3mJwhQ3IuvG6P7zdXsgT51v/TmGn40NOm9fo097+cEEy++jlnvb98OYWj8XPpU9rTfLAGaMo8gKt9a33nm8HAR5MzJmg9LwO/D3YhDJe4XVu4YZ5//r/9sy7IxEA0bkOJIcskU3ZjZcXGMhl78vih/dmf/huNqkFZ/IGI5XI1m5m7Ye/99u/Z4tIddZm1BhkeHssMJ21kOKODGRMBGRdkCW3cENKCI5LyY2R/7OyA2eAQG7cI5y0XdVPZlD7++GMVjlAT4O7yZtlIuHksNgBONQEI2wmwK7tMtMRAxHJXZzJCoIFDBE2SPePn0+MzHSjYZo+NTghljUWZItSUfTSSGbW33nzLri3OWSzks3zuXBcQB0ioktCWsDRHD+eiK8gfYoMpqEHjUAMoYJNudM0uKhXr+AM2lM5I5M+Gz40AhXLje5AEl4nmEACfXh+0Hkf97InnEVmCgoVd9loHBL6BO+OVleErl0pysGEjo5Bg+kSjQF6Rgq5DcWmlWFmXWJVvrNnh4bZ1rWlj4ymbmh618ckRG5sYtlgi4hq0dkO0RlLWQRfhRncwBfG4WANEsvq84W7GxMyhzhofa3LGbzRp4KcOrXCuoTQkxBG0hJ6C5vEQ9vNYZA7iQTyLe3tHUwZ+97RNjTvmLqU8k7OaeVoe/V2FiczJhZqzyhW2yhSKEQsHYpZJj9rk5JwNDKQUiPzsxbpMPk5BpTB8ibiN7uaNmzqssPmHwvvw4apls4hUCX8NWSgSM7RyUWh/ZDdlr9Qs8G8SsbjCKGkGEAhzCFFcT2LLK0572bY2N3UI0tTPLy5oUwVY2Nvft+FMwu7enLGpsQHl0FEgy0pcYZ5RFf/RuHNSojB6tvZUFrQcjPPzc9IMABRQYJR7+jooBVDAOBSxtT3c39MzNj0J+DKng5Vrh3kCOpwLdHYnJxJHRyLQ4YiYGNAzxLSF18Lhy/obyaRV/GBNzntFA8G2xFSJqR9AD5PPk37B3+lowiL9X8+sRFb/mbT2D6h1KnR64ebzS4uWTA/Z+ovnsinmcNCeyvozj8KjKVr4f/YRLOUpBqFBss44VDBboVFDl3C8uyObf5rlVHrUGg1ohoPW7vjslx9+alvb+1YoV210HMe7Ja1jqJas7/2jfU3RZBvfblj+KqfJC2ATnwM4GiOfJpPWmi4Vr/ScxmKIx0PW6WAigjmBX0VkvVSxeqX6UnfGwca14Lm/JFtG2pEpR+MkaFhNipsYccjRnDH1gIqLgQk25QcHp7Z/cGrVatsq1abFE0M2OjEpimcynbSBwbh0pPnilXl8ThvHfhryhzStRmt4dHxsx0eHMonheoPKY0Lg4hTqQntBbUGJ2avYX/oGGcQPMB0mqfHi9MQS0YiNjmaEcF7lLq2BNqztjJTI1Iqg9arUrJLPk0RsYdy8QDZpPlroN8kYqqnoApCiQcMWGWMTGbbEopo6y5AJHZ+aP1x629YhbxK9WaFszUrVvM2OxNm8biaPhJ7HEnEbHBoSbdI1ZzTdTZmHyNjI11WxQSFBYUqhii07zRn7FcHJFDCsP0T1gEyEvlNgAjINDA46SI+pEUOhVkeNMIUOvwAkmeREBhLWIdqhUDXzD9jEzHUbGJq2XL5hxydX1up6Nf2k8SwXC/pm2csLW3380J49eSJ2CIh430mR9Q7lkyIHFF5hLJ2O+Ttdq+LQ13UmLZEo7mFu3+VZgRaVGkpbJJqwJnl5LbOh1IiNjU3ZwMCQY2HAjPACDpRtZ2dboCtFLPfj7l0XFExDwGvhGrlCt49K89IxWuF8cLElTBOoDzBq4csYpB7t7dgnH/zStrfWbThNARm2/f0dof1jY8MKqUXLG/UFtX621jfsYJ+iuSOzA0AccktB91nf9+7esbt37mjPhSnAcwNiT/HORBDNMEAMGZc8T15/SIZXbQPRx+THazl0eejJWm2d2TRQgNWffvqp9i5/JCrQj2B7Qu85D2iWDg73FfA+MztprU7NHj95KK3eu99712Zm58WwwSEWQKHZ7MjEi6kdxgec/xiw0cgwOSBgW7KNHojJMwpFkvOe/Z1gZN4Tk1SuBWwKp6Fz8TpM+8bHxjXFxAAFgxD2a5ognlvlfBHvAxUvEbfY0KCKWCjxWNcDxPA9qcOYfrBXcS6wTwDgLC0vvaRMfvLpJ2qC7776Ss+uPq/aBQ0SoCUyGc4c6kGmQjR/PHMU2bxWTLto9ATU+gPas1nD0PnYE9CxwaZiWsI+i6EKdR8GIBfn52rgaTD4XlAoyyXqwJAtL1/XuX1yfKFA4JFhpo0J1YKbW9sKvwaAY51Wq0WLxkL2w/e+Z0vLCzKnArykuInHBi2dgpmT0Jm59mxN9diNG9csFgsrMgX9J27OY6Pjlr1w2cD1WkvZsUcnR6LKZ4bT9oP3vifQ5fEqTqDHAkJfu/+q9l1qX9wYkSTQ2HFuEmmSKxZlajY7PyvQDarnUCqhfZNJ5+nJmYWDDtQHRIMdg29DJOy1bPZUNR+NeHpo3NKpSfP7w6LNfvHV17axuaV4DIAn2DjUp3wP5wfAhNm5ivcjbgGqUplR0UN5hpmsQ5skzxjdOPsN+wGTTBp1mioZ1IneDsCZUJ2O4SDrm58Fmw4gTmwymcu4DGDqe0BJ9mHWPPeYf099y9d0uw2rN4u2sDgrcxgMQdDw8aHmLPir5qw/iaao6DdSGiow+hDd2lEN+w3Zywatp0l+ua/9RnP2KxfI32jOMIeiOYPR5nPu812D4eYctQFZPPAB/PgV4Aget+WF6+b5J//sP+ti1TmaGbXZyWmbGB2zW9eu20g6aY8efGX/+k/+lZozmgucpQrFug0Pz9j9N79v0zPLCmyEzjg9Q0YPwtrBXtAd3a7XctmsEHc2LA4PDisKK9zxQIJJUUeYSUBrKXel7A8W5M9//jeaBGG7KkQODZac/aDsgbhBU4KPS0hiVqJNaH/p1KCMSCh8GQezWfEwoD0jjwQKAuYjFKBBf9iGM2NWLFRsf+/IMukRe+e33rEby4sW9nuskMcUAjQf61jyZJiUoYcgzLgtpJfFhfEEjZmoOw03Es5XanacL6hJSw6lbGR0TFan8g7qIXM0a9KUBWnWnOmBLPHLJTUu0OQo8hNxJhkhZc/QcfPe0eVApyuXCrpOIKg0AWgq2HiZQPH+KSKh+DnqqteKxZztklW1t2HFYlaIfjqTsImpUVtcmbPMaEpIdb1VNy/umCSr93QYSnwDhSbjTA1bSx8u5I/CpR+i3ac2OiqNLPRf8nx/1ZyBSvNUC40OYLkKP5cFDP/Wz9BIiLds8nkRmp7VrQb3PVfS751GyzzoFqpNK14WLHd6ZbVizXxdvwW8YQsFopZMjlhyEETSZ2cXV7Z/eGQn5xdWaJSt1nW5Rmwwt2/dUYDv2emFPXv6XPlmIJsgqB2Pz018RhGKD8vGnCwhNJezUzM6GGhUTo5ONLFdmF+ways4f4Z1yH7+2eeaboIKrVxbkfMQTRiIWSIesuvLEzY+TGB1x1mJY52vw2jCFhfn1aSBXHPoM1FiA0QMC52Eg07FZDgkFyaoOzg+KkODpq1Rk71/rVzSQY9GgQOTCSUaKDZLbMNB6XYJr8SUYnRUyBSbl3PkKjuOv58DyoEGCkquOHqUc8jDdRDTiLq+L+uSQoJ7yiFOM8mfZcCA9sTvlw04BTKbKdMMT8An/cX03KyE29CHuOdsfIT/oh8pFHDzK6mwUVFFRhMuexjQ+Dwy7Lh564Y0fZcXZ3aws235i3O5hcbj5DK1bDgzYcnUiAwYTjEqyRdlUjBIlhYuimSDNWq2vbut5xHdKWg+gaNMunESY/rFZovZCjQOQntBJ30ehNU+ZQr6vBxQ5qY/AZ+ourVSWc0mBww0EgpcaTMuiEAwTQABbGhaNUX3YrkOLctRCtk3Oaw5tHHF298/tqMTcvCY5uNYO6JDMwSoM4DDYdQ6HhzHSsp7C0cRylNvY/fraDxQaEDdoSBxAEtXMjllkxNQf1paj7icqSAnu0d7K4CM34WyxxMyZzg52FcO39LinNbMydmxlesIz3tUZ4pyGm0MaPJFa5SrFoJNwL4u/r2jsLBmmfK5SBG/gCKKEs6QcDQqdzwtcJozMrQwBmG6T7OFVjVfskapbJ5GW/EFNF/cTzQS8cGErMrJS2NKoWZQU1FXfLDnqUDQhJAsNKjhvcmc9EDObRGTK84ymjYaM4oeFcq95qzZYa8Gj6KwjohOxMQIZ1Jefxjnt1jCsvmqFSpdG5lYtqmFuxaMQJVuWLnWVJOlAjs1qPPm8uzcNtaf24fvv68cT9a3ppkKqQ6paeUcofGEBsi9YoLYRuvo6faMpjDqcDRIPtA0y312MC1qDTScoSH0T2MWi+KojM7OY74g9P6y9h+aMybU7D3Xrq0I7RfAqHvSzxH6VVnjjFbAB10mqQPvoKs7sxRYM/ubG/bom6/t/BRXxGkxRFZXH7nJczQsUzCm1wn064A/R8dal9DyeAb5gG1yRK6Yde3mjRt26+ZNvSZqHKe58+t1Qi3kXKJhw4Xx8iqvCX+10bKqqJfY1HilH6RQo3Fiwk0x9eDB17K3xwUyDLBSqQmgRS5x5/Zd7QWnZyeK9HEZlhf2YuOZ1vDNO7dteGRMe1Ct3rJIxJ3Pit7BQTQQEDXx/V/+Uk0mAB/NCgWpJq9eiuysnfWuP0AR6476yjF6PGqk+JzTkqKzdeAvk2OoeNvbuy6jambWxkbH1AACKnAjwgMxGxgaVPak8rGeP9dzgLMeJgv9WBauI9MMAEN+HlP1x48fq3GFsvvq6/fV1MIWQJeKizGN9Ob6uuoTnIM5V6Ql8vksiQshxXcL3S65kl4FpWO2QYFP/Ad1z8q1JU1H2u2GqI5QGwEaHWXyxLGoAkxSOqIGOp1sSyYTTM9ww8vnK5aIp2wgnrJC3k3TGAjIyAyGQaVosXjI3vvR9+3WresyGeFcRI4SjyUtMcD0LmwX51lNOMOhgN2+ddMGB6NqkmANUc9FwzE1ZUTK5HNFyzEBpMls1gyzkdfuvyJ93urqQ0VD9U3ymKDxhPAeHKU0qLOVaSvGM7lyUXRvmlOonjRnmUxKINPas+dirEQj7mxhPTAFJNc2X7iwVrsq4GIglrbpyWWbmJiVIdovP/jQvvrqgVXrGCxRx9FQOC2ho3pWJddgcs/5TxA3rus4skLN53lTLVwuinJKFArXguaRfYn7SRPGuc+53bfuBxjk85zdTrvoDMBgwVHz9HOAz85P9G/YQ3kWOTtZ130qareLc2/Z5hZmXjZnDTRwGJ2gsQY0EmXdMbukvVY17gY87nPsT1CtnSZNFMhvd2a97LPf/NyvmrI+ZZKjCaqi05xxyvYnZ4BiDK74+dwbQA43Oes3ZwELBWO2TM7ZD373HSptu3f7nr12955NT0za3PS0RUMB++qLT+1P/82fKPEddBdxb7PltdGxebv/xvdsfuGGNi+as4XFSZueHteDApJApgEgI9QLHhwQIWfxi36BRXouJA0aAIuICVulkLeV5SVpX372s5+LbtPPRAM1cnYq8PabKlwRBE6Mu3H6zu62OvWR4SFpKyjWEGoyaeOh/fzzz/WBy9LFGRt61JKJlI2OTEhMeXx0auNjk/bmG2/a4uyMRenWizmhMp0uhzY21ojoe4YZNCfSK4Di05hhxAHqQqFzZedXBbssVazcAGkeVO6QOP1Isboe5WUhGKVhozmhSWN6JJthaDZYQHsp8KKazNCYSfjay1tjxF8q5TU548FR8CpZSLjBKUwP+qRr0NBG0ZzBg4UOCQp1cACf/NjaHfjVQRsdT9vytUWbmp20RDJuzU5Tixl6mHLMMDzrdq3dzzVj+qXmrK3CzzVnLHRXYPEhDSbNFmGs8GqFqDrqI0UQiLPwCni3/F0vd4LmjINIWhGeISz4uyxxr4ovqGXlQtmKOVfcaWl3/dYs1y13lrNitmidetd8npDVKwRi09SjXcGulkBqh7jX2y1ZuGZzV9qAJiembH5uQdQFKI1Pnz23k7MLNWdQkCLxAUumM7pvu3v79nh1VYYmkxOT4nmDdu1s78gt8/q16xIJswY3Nzbtr/7qr3R/QAHJ5qCp4n5SFNOQTYwSCxBEbSekHKoEI28auTt3blk6PaRC9/DwQA0amyAFC26nNEy8frJ2itWqLj7TNln4gxzBIS+XZFJCkw/VEnSNwk2uQspvC0pXweHKAYfFLU0OlAI5LlFUix+NkQu89ZA7/GQqQDCkQ3+hCEF7YdPFnQ0aEq9ndHjEZmamFSzKs8nUEW0FekZpkSJhTdKgiEFJePX+fX3d8eGxeOZohZi8cUDSkEGHYr1gBQ5dBOtwCm0EwqCr/CymPhziFHt7O9uaagZC6KCaNju3rI/Pv/xGwmgOpYurvEKPmVYMpYesXC3Z/uGBaBzw9kM4HOZymjbxLFPcUaRApwK552fJ0bJdlzFSPIb5AhMfdKU+2Zq3CEMusw7Q+g2ISkRBT5EJrZT3wOdAqZnEsbfwOefCB02MGI9uL3HVf6MAACAASURBVKQadDNsx6eXdnHJ+2fPDbnGLBJTlh8FOppFms12t6HJGe6bMg1CiNqm4Wup6WLSRTPNnzmUKdxmp6d0cHINaN5LxYIOFBBLgSk+vwp7pqZMrI4O9mx8ZNhu3rguk5yD4wMrVUsuENTTlYMp1M4QhyDIfrVmcSZK7ZaeB84NByhA96qJXt2fnvFeoJqyVmjscQGQqyKasB51jueLPaHK3kDoct1ly/FeoeFwYPebM9aZa87q1iCvUKHabU3oADug7LN/9eNaaNIAzZzTLLldQWkmKf7Yu7km6JsAEdperzXaLscRdCsScjEFEtuTCwf9MRRRzMRFrmrFmtn49HVbvPWmDQ5NWaXcsotswUpVJ9hfWphRIQIVjOnRZ599Yh998IGtPXuic5K9gNfAlsl+jcAeTQoUY4yVMEah+NTUzofm25mHUHjTnKE7S6exvY8b9JrBRNoSgykVCkwImVT4YaM26yoopR3qoB3CWGpOACrXzBU1Dpz7tV+KX2G5ub/pZ3TKsczjscuzU9taW7Pjg12ZWwEKFPJZ+/LLz+XcCmoPZYo8UrRlnVpdOlkKepoDGAFoJJkePV9bEzI/Oztry0tLLq+xVhfAy/QLUIXJEr+jX4WSSA4aoeDVRsPOs3mr05A321bCuRVqdXJITRJ1DDKNn/70p7azf6h8MiiqUE+hut26cVMB59Qk8YGIJB7FClmMB9bqthRgDrMG4zCPN6hrTg4c14/7Bfjy8Ucf2Ycffqjzm8Z3ZJhG0qM9A+CO/RAQxYX6EvKLq19U14m9mYYJKQR7LPtj34SLGgFztuOjEz3/6KKY0uAA6WqTjgWiIQvFI3bOhHZ1VXQ/pow03zK3wI0v7iIdBDRgflUsqklh0kZDOT45qf2baSMxOpyNmOLsbe+oQaMmg2EFzZ8pHMU4LpUU94As6JfYf6hLARFZUk5/3bDZ2SmbnplU4Y/zIPsvRQKUNzGOoBD7ia5Bp+maU67DQDxpd+++oubq9PRKoG00Omhnp1l7vvZC11Ta+S57LiYpYfvBD79rd+/dFhBKbqCa9Nigpma4QBL/dHJ8Kr3nyvKiTU6OqVHj9bsYDZqrgDXrmHady7Tr7JLQb5fJxvSMuvXwYE/AK88SE172YV4/+wX3Bqo95zVRBjB2vnz4jaZwuFQGgmizQjY1Panp5NrT5/bB+x9qYMC6gWqZyaCv9WrA0Gwjh6HJ8tnYyIxdu3ZLU/z3P/zQvn7wUPmu5Sp6Xxojt6cxxeJMgGEHJZVza3pySgMHYjK07wCwNGqioCLHwLSD/Z5GmwYL9gcgIA8/zwr0RPY1aiKYKdTSfbOjoaFBG0G/PoRpE9nGHTV7DDEYVjiKrQPOWNvUJV0NUCo2MzepAPb44IDC7Zu93EoPWcWcF6LcCSbqMbyA2tyf1Zwx2f+WLu03erNf+18Xv+Lojv0GjQmhaNr6/TebM6+z0pfm2+nweMY5Y5icBX1Rs67fQoG4Lc1dM89r79zpMgL93ne+q4+ZyUlLI0pt1uyrLz6zf//v/sI2Nl7oocRdKhiKa2L2zrs/tldefVs30zxNGx4dtHQ6qakZCDKHLAJ4tDhceNAZio+1F8/t+Yt1Tc5AouYXcPUZUePl7XaVrcYI+ZNPPtaDPz83L90ZDzQFOxssDmwUjDRn01Pj2gjZMLm5qVRCi5UbJppHwK8N4f33fymqJE5FIO8UE4hEh4dHlfFGQzUxPmm3bt6yqbFxGyLvoYJ+IyA6Y7uDe41XaBiLnLGOyz6jUeT1QMfBSrYsnQ0bfLXlsUKlLg3P6CgFFwJiXG0YyceEMHEwcrc4JEFbpMkD6cXZy7ouIDQcUXEG17qfLM61rZSLOrAwBJEpSws7VLo/AEncER2fnykUnTwbpND9Ki5y53ZxeWqVSt4YPXGITE2P2+zCjKWH09IDkJHEIa+wROZj3o4Lp+41aP3JWVvNmdOe9fDRl9MyGZv0GjQaMP0/nHG5SLnsCcfx7TnGokGA6ogepjdJY5OmOaPJc++ha/VKTeGS5UJRBa8PEVmja7VC1UrZklWLdWs3ulbMVS2fq1ijxlQlZPH4kExCMiOjmsLkoV5d5UR/5d4gnL5587aagLXn63Z8eq6CfjCVEqXRS+hsvWHP19ft2dqaUHIQTzaEvrFM9vJKtIYb126IlnGwf2B/+4tfqIhiPK8GaXREhxLrPhDw2FCCZokatS6EHMtYHl6ajDt3b6mZYx1iIQytiHgLCiX41k7/iFumxyoNgoqDdp2ogKGkDGRApjETyF9ltRFBYeY6xtEzhqOaVLIHlIplibmhCbOpj42P6EBmcsP66Qtze4xtHfxwzzkAyfPA1AV0loYT90ecK9EbKDPFH5DWDf1DP16DaSkNF2gpBXZ0IG7ZfE5UhB+890OZtKDDwnyFzZxNTDSzBropaL5hIbbQHbDJZ+HT+PK6oflQfNK80sg+X3um5gLqEtSt5ZVbNju7ZO9/9KmdX+YsnRmzS6ahR0cquHBqLJYLyn4DqQ5j4+73qzljb2d6pgkvdCBeC9SKDmh4SYg/gFU04rfBJNeYA6alaSN2NzSsoPjcf/KNKBQxMIHaoilJJq18HJlkNEAE247nLgc+B4D0nVgDsBkKVcsXyTbk7vptIJGSWQUupUxQUpkhGxxKWNfbVoYha4vDFldU9ghZzHM4Sghe+dX0LDlkiwvzAhS4zoBcNG8UPxzaDrV05kbhYEjN2fnJsRpxipVKtWQn5yfW6DRE6aIpQBtSuMpaFJof169rlooPWD57oawrBVR7cM7DARUqeUvAlEJgoxG9H/YkNWbkJyK457jtHZTsDY1yxWr5otVpzkh0xqUWgyF0U1CnEnFLplOaLLIHidbYhNbI3onZk8/RanrNGXsqjRnFJoASRZqmSX7OBooNnCidmJ29IDYwYB5/wOptB9YB2oH4AsCpkWw2lIfFXtLxBS1XblirG7Hp+du2fPtNG0xNW7nUdk03tGEm3um0XP6YvrJ/nJ2c2IOvv7KPP/pQgA2vl9ct17QenQiQATpxMVvQZBAQDw0qe4aKLun4Aip2lleu28jwmCY5TM8iEQwbMKJyrsQ09X5nZmvHx0d6JvjFuc70IjGYUI3wEmruAak9cUePEGTWVB4mpa1Zs1bTmuBVH2OWsLYmgys0iKwFpoLkle5sb6qOYF+DPgw1Fppn9uJSzwIF7EhmpKfZrtrezq7WCkDQ1OSk9JM8r/2cNuoQCieeNfQ2T5+tyeBlfhEreZ/t7B8IlCtWqopXoejnOYftQLNEg/vRRx/Z2vMtFXs0btzj9FDGbt64pbMPN0GmGUxg6s2y1RqOJg34w5SuWKwqazGItncwaZPT09Laqjn7+GNNrbCQv3fnrqZggJv8HU0ETSkTAdYE7w26LIwBJtUAHNwT9msom2RaCaz1+bXOqU3Yn7k9kUhUBhLsyaxP6cgx0/C0LZu/sr3dPVEUFxcWFJdATUGNg1MjOlN0UWipnz59qsYM5g7XYnZ+3m7cuqVID54nAFX2jdPjY+VsMXmBgkqDxVkH4MJzQ8PHBA3zF9V5BCGznlsNRR6wftFZUfdRe7E3wpqimaFWpCFHN8k5AZgHi4OzAjdbDHomJ4hQGZSpVyAQFXgLHXVnG0t+Imycm22tXtZ9e/vtN+zW7RsC3Q6P9lWzRMJxadi83qAVcmhxL/QaGRLcugW1MdJjiPitUqpqIoI9+v7BkT1+smqnZ8d6DzTTPIvUrkyO0HUz2CgU8nq2MBDhvs3Nzdkrr7xqoyNjqlMOjo7tiwffaOKNCRUGWkRM8XN5pmGdrT56qsghnkfWPA6GqSEchtHCEo+St1KhrunZ4tI1MTc+/fwLyT2CkahdXF5ZQBMqJrIuC45GmogKahhiT2QENYSeGUZcVDUIk1Cm22j/uD+OkuikBtSAPDfUuOhatza3XAC2GA+OKeHcN3E7TqnmHx5O67ooFBs34AjnOesk8rIO4PwCkMAhvuuBaTSiMzUiN2W3FzJQYFKg8wqfgW81Zs4DwTVoas9c5/SSkv1tCqOaMdWpvw48fXty1m/OHJDtcnGNU78XpcUWCUOEHyOTlCCAVm9y5ouoOQvSnM2umOf7P/lOFyT49fuv23vf/4FdW1yS9Xchd2kPvvrcfvnLn8tKVB1vvWnhCA54U/ad7/7YfvTj35dbI/lYwTCWpg7ZhdnAD6bLrlbQo7nuGfTh3//7v7K/+n9+ahfZS1lGMzmjsCWQcDTDJhq29efrEq6yuEDFyCthA+J3ikbQTVBACq9UalCFGch4rV61xGBM7mmE7knDVSzYo0cP7cMPPpDrGhkUxTwFRsDmZmj8piQUxa0HESpZaDMTUzacTDmEN4w9K6F/ZVGVWm2mWnWX5aYGraPOHwQAu2EsvPleVzkmAwErkvMUjIj+BsrQ6dDMUtwMyE65iQsiSKwfRzLsV531Kmg1B77ccjS+hc4JgomQ320ibMb6qJSdRbEEwJiG4F7jLLKZYIA6gkz374ty25pVKxbYBLD/z1urVbdoPKSpA81ZYoj7nFHoq2yPETAGPYZhI2i2gsG7Lbl0KrRaVvpoyRw2ymuRKBLU1ed10zP92WmD+DoWuQu0dguewocN0NEyKfZDcoQTBUsTHvc9KaJozjlsqsWSlTRBQ/xv1m10rHxVtvxFwXIXBSsXalbM0yAgqCY/bMCSSdZURkYfEC/h7tOc5a4K2tjn5xctkUgKpaIRS6YyNjY5qcw6Jm6VWsP2Dg7s8PhYKKE0MH6/bWxsyQ0KWutAPGHJRFJZNCDy+3v70vRAkQj5ApZJD6mgSivvL23DqYQmaKB0sisnp65a0oE1Mzdto6PDKoKYRrx4sSaqMUgpTQiIG2g5EyhMCijm5xfmlMHGc5CIETLN5or7aNOZgZSgp4WENnONXWBnV2gkjpHoOomx0ESXDaQX/q7AUS/mDY7ehYMihwZ3SKY3NLyEX5cqlhwYEA2Jw4bingYQLZMyvCoVHVCgxTwS0BuZ0u4fHSrP6Hvf/77df+MNTS1fbGwJ2IlFQQqD0h0ykeDacG25XmiiuHZs7Fwn0DdoEQT3clg8XXuqaSeYPdrZa9dvS1fz05/9rW1u79m9V18XVW3/6EjACPSwErmC9aooq5522xLBkJXyOcU8aLrrcw5MUI6C6KZA57zYpnekN/P5uzoUIxG/qDJM16DqUCjzXHL/Hd1zWIj4ydmp7P5BQJncAdhQQFIU8XywJ/CscACoqWi2zOcPW6NJ2HfDSmW0XWbhyICCkqHVQdGj4KHZ7HhwxnTvCZTaD3ULqrCyfdjPTAchCCkHLROHG9cpTpyDYvbyUs0ba92ZGUFXxg0srPcFhenq/EJNBGBCpVa2fCmvvSM9kpbB0MX5mWXPzkRljNGweL02FI9Z9vzEvMrm4vB0kzMABfYJodHxqHNu7MUrCNARComRjDPX0V7S7lhdzZmjNcqrvdecScPXaup5jScTvfw4tBRsHG6CI/o1jQg0MjnoAgjA1uD6uzUvrJS9CC1G16PpppvsYiE9JO2OB9fAbte5IlYbmrTR9MtEilxKmjyykBJDVu/4rVT32mB6xm7cftum525Zs0Pe4pWdnF9qn7k4O5OeKpNO2cTYmA0lB7WffPHZp/bixXNNNmm4aZ4odin01MyGwnYEPbtYEkgCgEZxqwIYXWo0IgR8efmaZdLDFgpDvQcIRJgPOu13FCcf01smbkH9LJdV5LLuiNxgIqXmzBmZ9X45MyjHG3IFTQOwCJBOzZmj4XE2He/u2gHW3x6TsczJ0aHlshcKpCdUGGYNkyuMd5iOYXTAJEjN4eSU7glNB00JzwyFOqg0VEeaCehxNAAUUsSIYOSFXpCzevXZM9n933/jLRkVUQCvb20rg5HGDIMyGmQmYjduXhf97Mnjx7b65Ln2HppyoglWlq7Zb731jlVKZfvyqy+Uu0UwfaWa19SHRq6hiU7NWl2aQ7Oz86xdXOXkWEfmE9fmyZMn2jNfuXvPXnv11V7OaVMNDpMstMGcjzhRzkxP671ShyBZcLIPv4ukyOc1NVLNSXHcwjExp0aExox9GACPSZj0o9wjv8dqnbr0fVxPKHXoCaH9syfAlpibXVDDSK0DJRA6I5NUvue1a9dtcWnJBofSomoz4eN+KYO1WNRUFHCB2o06BOMOPgDqJqcmbXllWfTJIj4CuIOqDiIv08VrcGYwUQGcxi2UZlUB26GwXiNnBFIE3rubPsEcigskITeNaBwaMxyJq9WmnZ6cq8FyX0uh7Joz6r7bt2/Y4hIZcly3c4FagGHxKM2jixagiWKNc45fv74s+jvrFBpzqUjtBfjVtcPDE3u29sQOjvZfAtiqldV8uIgdGiyeFc5+rj3fmwEGAwMmnIp1ODiyo7MLrWUms86E6tTyhZyLA+mZZPNec1dXmqQnkwM2MjJk6XTCgmH6ZcyRAP4TNjExrSn+V19/I5dqfyhsp2cXAp5odHm+BNAqYqOi+wiwy7MlTVo0Kgo8Z7Eay6tLnSUAj+wJbrLZO68aTUU+ECm5tvZcjDVqWupp6hoaNBotJoqYvQCG0Kyxr9HEAbAo71IOny0xdWDsOBdfhjFeSw8nFeGA9pa6grrIUbhggbnBAL/67C7XaAH49zwa3fTjP0xr/I3GzH2vbzlA6ljqDSHwTpB/gss4pq7te3HwYzjrqAHUuEFr9CEVYHIWs8WZFfP8w//k97vkmS3MLdhPfvQje+ett21wIG77O1v25Ref2oOvP7PtnU1dcKZChi2kL2pvvPld+8d/+F/ZwtKCef1da3bqKgC5cVwsCnRc3EBHGPuGYzE7OjywP/mTf21//Md/bIdHRxJlM02iQXrvvd9WkB/IzNMnz7QRsQHIqTDMR1j6G1LgefP8DLKQQFnhI6NNYWEkhzADmJHehAu+v79rn3z8iZLGKTIpdJ6srmrhM/YlUBEw7/Iiq0nKyuKyXV9YsVR8UFQX0BSoStV6wY2GO3V9IOijEOPnY9dJgwSCw4bF9y7kK9aow1nnoODQzshhDqNNmjUQB2h22PBjU09RzXgYihOILTecAoxNlRvIwQeKAOoJSq+AP9BlGuBqRdebwpjrBerEdYROqskGurRSQdcLahVC62AAJI5NLCuOMBluFLfkN8UTcTVm03PTMhVw+oWgBSJe8wRAKBylkcas0a5bk2lit9VrzlxeEAvRNWdMztz0jAXKw8r76z0S7sjuUWGUMUJzJuocxVHPWr9XNFEQ86xRsNWqZYeq4Qh3lbdKvmRtCrG6a86yZzm7OLm0Ur5quWzZKiXQM5o7rh30wYBFAjGLBmOiSYK486C7h53GZFAbexRB9uiYjWDuMTgoCgDt48HxsRyO+FwgEhWf/OHDR3Z5caUDgkqRzYPMj7GRMWV+YLOLiJ+miKYJp02K2PnZGRvOJM0jMbLTdrFhcz84wFJpDtCYuOUoIE+h6e3vKqqCjchxy3Fna2gdsYlzHzHtgD4yPjaiog3UkgIN0ISAbxpmKDBMkSnUoSpSCPv9IhtqQs39UNFlXVEHXTgltu4tFXWIrXF8ImsQET2Hkmhi1Zps9aGmUuCA9vI8CtX1+wRksFYxxGDdSysTCqgQ3djeUjDru9/7vqWGR2VTjdgZbjsCdgmjc1dqfCkOGSiBoB6Rr+XpSsS9tDjvXM66bbvMXdr61qZt7+xYlfDwZMau37htHn/YfvbzX9rDR0/t9t1XVJhBmYQOwZrURK+DE9iZCklIoPVSWcCHm5g5a2/WNxN6Pvy+roXD6FowzCjbUHLAItGA5a7OLQqVLBzTxEqFsnVFGeIQ4s8AVuwhAFnQp0BHaQgUPUHOYe93Jkbcb9cgsyf5rFiCUlpSaHGwZ+hCg1anGSEnLBq2KkHiVRwbmZK5dU5zAXjD4cchyu8csrw+CkCsumkooMVSaNG8CQklDLsXtskkdjA+IC3Z+cmpgDkQ21qzLno0AaMYk0CvZE2jf/RQDPl85sW1kkIdk6Vu03zaO5guMekhkwf9HlbjcTl4KvPIjwG/2zcoqkVxlEkRdX7r7zRnojViOIVGstmwEChzgnXYs5tvtQT+qMEG0vT0KLy8PjlzOQSpLxTnfJaZEaEfPp90ZxS8gA9os2n+OrKJ94r2WKvUBV645qwrGvVVsWhDwxmbW75hFojaxs6p5UpdW1h51e7d/54l05OWzVVsa2ff1l6s2+qjR5qwzkxN2vzsrOj+UMY21l/Yw28eyJGYPYHDn3gP9guQebQqR/tHAhRoJGjsaS5wi2NdoBGfnZ2zpaVr0kZDkyW1lekZ03BQXUATIb0BXJbDKtKZ4vQp7KDryqoMuADsX2vOXvZpnBtAei6gVWlC6HM8pgy27MmJpqe+TkdF/NrTVbs8P7N2s2Fra64eEFU5NWTlCgAosSN1Nx2bmlJzgX6JM55mSRoqTLWiMWmrhtHMY+EvnXhNYBwGUTRLX3z5paZZb3/nXXv1/uuaru7tH8gan72LIGeaM9bl9MyUntf1FzQlj6QxJn8RhPy33n7Hfvd3fldGF7/4+c9tMDlgN26sWKGYlUsfrrSsV38wbMnksHn9YVvf2LZvVletZW01Z+yJvA+ere+88x178/XX1ZyRXUZTyd8BVMGoIScM/TCaHq46jSxnP9eUfZrzn99p1NAvUfv0NcEwRJi0AH5TRNNIQTMfzCQtGA3YZS4rN0n+LZRGbOf7oATUsmIRvdiRvXixoYaRv6OBeOvNt21+aUlMpOcvXmhSzj3BTZO8q3qtoogd5X2GAy4rjUl5s6HYluVry9q3abguL0+t29OdUuNAm2P/JyaGadP2DjTKoppOfAsmJ6f1PnndNFzQjnHgnpqaU/NFBmQ+x3TRNdPQEs/PcN9uCAijaex0cSstqtZC2zY5NabpFOwiN8WPiiJJMZ27goIImBaThhFDEMBNXj9AJVEa9XrXqhXMsc5sc2vDdvbII0VG4dEeOTySlvMp+5yjozrTIN4/74F9mgkq003eG27FdRxocdFuQynNqTlD48i6g/4IyILbMvKCfhbc2GjKRsdSRgIINSQNA66AyG1Yk6tP1uzFxqaA53wBSYVz8kXb1ac2UtsrWgSwEBfbVksABs0y1FWARd4/YIHbg+L6HgBEgI9o+UXh8/htZ3tXjb7MPMhEZgCi5gxjwZSo0jzvgEzUQnxv5xCKlt4nKjkgOE0aZyE5valU1AaSTKIBJ9Eko5Ml49Nv0BoVRC3XWGfY4QhbUCOlNdLeLOnAr9Ea+1/3dydm/a3t15ozoC2fR1p09k41Z2jOyFOjrtXUzIG4f7c5YyL4rebsP/3DP+iCdMNN/8lv/9h+8pOfWCo5aFvra/bk8Td2fLynm49d/ubWjlWqDbmC3X/9Hfun/91/b7fv3nHdfwv6TUPFGOhBE72AdFNO+MtFxoL2z//iL+0v//Lf2vnlpW4axRCI43vv/ci+++73VNitv9hwYtNUSptUPwQPm242RnHm1cBQNDjNFUUNRWsg7LMRJmdoNlotOzo6tCdPVoUOY5dOAQolAdcgFgwbDYU0mxgj19u3btvdG3csEYprcsZBTXZRsXSlyZncJzwk2xAC7LK9aED7mg0QRShYTONKeXRo0AcYKUPr4eH3WyAYs2h8UMgk3HMccqC7EEiIZoEPuZH1XK2kcfDT1AX0vins4eKqEKk7SiO/WOhyZwyH9TkeTlyd8leXVinmLBZ2SCn6GRo1FgoFJNMzQr4RXfIQMIFJJAe12ZIxBT0mM0K4KNb6UBtFcrRWF4c0ii9oab3mrItPmUNJBW7LJtlpymQMAuoeCQtQ7Se2Oy2as8Xu28s7CqQrjjjKhdaLZ+zMYGp1GlInKMf9rlaqWgt0rFy3Wr5ipVxZk7NirmIXZ3m7uihatUTT07FmHYOArgUtZPFA3HwqRnwu3qAn2oduisum8qLSTBJTFsatCuOWYNC29/fs8y++1GQtNTYhei/5Mdx33OvIrSgVykKYQDfRcj5/tmY7WxtyOeTac19GRzKWTjFxcg0QJab0eh6K/JBcykC+WGOgS5gjQLNgvbP22BhBP2ngmTzitug2MBO6PSC3x1Hze134o7RneactYv2QawZlgkKdCQjGA9EozZejKHBIQA3g9O9rGJyRi8+mpmcskRhSYwZVmM9hcsNGRGh40OuTEFx0nLPzXrgtr7+t10bRwQEVjcfFEcepq1AuKyqAhu2td75jS9dv2tqLDXvw4KGaImfE4Rz20FNGw0yXoMc05WTpsbZdv7ak5kyGRIWcFcpFO7+6tBcbG3Z+nrXx8Wm7Rb5hs2ufffHAvv76kaWGR0RrImtINDnZQ3pUnJAfR5ZSu1IVGIAjIAcFomuo1qxPpmdQzuhjB+JQTJgSHQssSg7GBX6Q/0bjzvXh+zKtphhjcgptmWvNhAogjKaNyaX2AAkzyajqCET4lZUvBw5uWEErFGt2enZljUbHAmHiOzJqBjCH8UD78PtE0+Sjny9DwLxzJOy+pI6oienRpKEqzs3NiqpOIewc75yoW81iC+eurqi70+MTFg4EbfPFuiYHg0NJ93z7PFZr1UVLZBpIr1MnZwo6E26L9abVyAlsVqwLuIcNgwKbCZYmdJloEhddQHMnoICAaEV7uP2E5oETF6SU1watUZqzb03OeF8U5VWcQZmoMjkiygUNqyZnDA0cmMThKVoKf+41Z87Ly4lpuR9kPvEcUGxQ3LGemayMjIxKE9dGc0BGZKcrJB/KNBMKrvf51YWdXlzY7VdftaWbt80TjNk3T7ZsffvM0qPzdv/NH9r0/A0rlVv29PmWPV59Kut2wIjpqSmbmZ5SmPz4aEbnFjmen3z8sa2uPhYVlIkxCDGFEiZFrboLmqaoYe90eV0I+bHRz9jiwqLNzMzZQCKpgraDQ60MpDjv3GQYPbEX4CHigmh5HzwDFH8y65ILGRpApzlz57ODUgAAIABJREFUv3r0HyaOvUxABaArNqGhteAlXLpQsFoxb13o3NWKHexu24unT+3Fs2eitjEB4BdNGFTlQhmdcFZ7AMU9lv+ABpoowbYIBPV+MZPi3OD9oT8TLY8Q8lhMZh7HpxfSmn340cdyZfzBb//I3nj7bU1Hzy4vNcFnIk9Tr+xOj2lyNzo2Ys+ePbUvPv3MNtc3rFyoqlG/d+cVe+8H72majO4NUAxKeqmUs7/525/b2flZT6MWs+GRKU3uj0/O7NGTp9awpmVGMD4LyJyC2uSNN96wt954Q3sehTfXgUgLjHkAZdk7aHx4FrnkIcwhki5cnecUME2xIL3QYKa45BVS0ALocR1o8Cj+YdkARI3PjNnQ8JACxjc3tzTBYdoB6ACzCAYQZ/fe7oEA78ePV6WFonlDZ3379m09VwfYwB+fqIYi0gU2ACd8VSAPVHgkI0GZXQ0k4prUoUsdmxjTeQYLC2dsFew+l90Jfc+dGbgTUtsdqdnk/U6Mo5nMyHwDBgsTUYAzHDTn5pbEZMF5mRzIQqEsI5CLiys5LgJQ8T3ZgwE8ac7wGoCBMTE5asGg12IDOBcGlZOJqdRVtmTrL7Y0icS0ZWlpQbUTFGMaF35uKATwa5bNFm1/79C2d7bt5MzJEWjC2NNGRoeVfwY7gT2f986e48K7iTZpi1nB37GXyKXYR6xKW7UXTU2xlFfEDuejpwsQTvMFi43a2Z1JS0uzNj6Rtlz+QuZ7vGe09ePjk2JZHB6dalqMcymaMB5OhgrceyZjsCioxDhnqRtUezbq0mTzzLMWObfcfWWKOap/S3NHowqVEUM+TFTYY+g5+DlMJZF1dMw5kHPywnpZWJy3hYV53Re+L++jP7Si0eb5cLRVhiRM9H2WGAyK/aWolSBDgIBAyVAMKjz5vI59IuphTz/vfECQYmEoJktoNzn7FsjUpzb26Yz/QbdGMSpccwZwJhdGoqcwbNB9oaZ1jRn7KeeqBi+9Ji6IlX4X4zAmZ8vm+Sf/7X/eJd+GL8Cp8Hd/5x+IcoWwG+Qi4OdwwYnnkX3wwQcaw2PX/Oab37U/+qP/wW7eviOxOZQZZROIW4rQD24qB2fAGhUeyJw9evTIfvrTv7ZPPv9cKAAjWy4wi+6tt9+xH//4d4RIgpKTyQTKDoIrZ5dQ2MbHxoQ0cMC4gDtQ3pwsw7l5x6dHCsvFnEILqN3SpoOVOIvlhz/8oQpQRJhsnjgREdxI0cmFhPN99/Zdu3vzrg2GE1YtleTeQ/h0vpCVjoRwbfitHi/vV/HMGtvjYkXBDCoCykWgdikHnRA9T8JRGrsIVT3mD0QtHE1IAwUNqdlylD6aM7nWEbAdCbuwToTc6CD87jAEuQSRAOVhYbNI2ai4Ri4Dzo2TXfBhTk1XIZc1Tws6ASPUrpByfg9qxNvSBIfJw/n5qR2fHMvGnUaQ+ASKLDbyqZkJy4wOWDAG7Qe7aUdvxErfNWbOFMT9uS+w7KGkvQZNiLsmZ+EeSsFD8KsmzOVQOIRCPOC+FTPsfPHJ0fmQk8e9rau4ZbPAbh+bfTQvtWLFmhWMBtp2eZo1GKjFfNUuT3N2fopZBZEHLX0+YmFLhYcs7Efc3HqJtGmiYB5pApOptOiMPnj9UEwHBqQzOz47sy+++sqKlbrdf/tdi8QG7YMPPranT9dkAIM4nCkcyDWmINdXrln24lzN2d72trRgrUbNhuWyhGNRWVNaUC1pXgIB8dhv374p6u5V7kINNS6McLTZYDkM2Gj4nDJJwmHLZnNyKaNA293ddjz9xIA2PSZmNIYU2VA5MRcAWSYXhaYUtCdFkHsMZKqsibRyaDqgUz41fpdXWQWvc1jj0kemlsvpYULseOpq0BBWNlsyy+BessdQYNBYUTiA6kq7RMOLHmRoUCAAqNUm7oqFgr36+ps2s7giZ80vvvjS9nZwkgzYEA0d5iAej8TNaFOYJns9be1d11aW1PBChWHC5qOh7XbtyTPCRPdsZmbe7t67r0b9xfq2ff3NY0390N0Mj46J1liTc19XxQ3PA4VjrVDUJs7kC3ouU0IWLDo7Xks8FrYkNu2DcYtGgnZwsG1DQxTsKTW6FCnos3BrpVgFEWSj5jBiigGfHzoPzZGjG2HG4Gh0TGi+VfVqEuRcTjGCgAZUtROC2GtQhCIWH0wqj8tZhPvM4/cp1Bu7YxlsxAgWHdBeInpqsahinsNVxjXdjp43wlXZVwDY+DsmRP2waEwFAOCS8YRdX1lRc/bowTd2eX5p6eGMnnMcX8+y5xJmc48Jk/Zw2OJWiclTo2m58xMLyHK1pj0VVF2hu2TUdJ1BhyiqTLtEnfPIAIQmmvOFDz7HXiKDD2iNuYLs9DEEwQwDXR1UTnIAIwNxG1J2oJtkAR5QyNNosnXxHPaBITVnPeF5f19yHl/c96YaNtlc5/MqQGnO2Me7ULmVr9V1rnUtio603kOhVLCj81O7ce+OjUzOmAVitrFzbBu7FxaKDtu1W6/b/OJtAhjs+fqeffPoiYpytG9oPfhgn5+fm5OLHlOkLz//zB4+/Eb7PXb3nIv8G5655MCQtNucpxS5FAQUfFClyXFicgbiDjBBo+8MT3ieKIhco6qsIUxBApxJ2NHTaNLsuaalv19ry35Z2PSbMzf55dzmzGCfqbPfce+6bStns9Zu1CxKU1Es2Nb6C9vZ3LQP3/+lzlI0LqxT9inOxaOzQ8vmLns0Uiz3Y3qvJyenmi6iS2HvhmrK67lx46bduX2np0kjKytjx6dnojMfnZzZ1w8eCIT7h//xH9ji8rL2dpg9uPHu7pPt6MBlPmamJ0XjxCnzZ3/9Mzs+ODBf1yvzB/b8m9dv2dgwjAK/zM2WVxZUP/3ff/5n2juZTmIEEo+nbHh43Mq45J6d2UAqIdCARhAjDhq0pcVFe/XVVzUdhJpLoQ7AAL2YD8Acnluoxuw/M1MTNjkxroaVdc0+y/MOuMT1oZHgfYl2nxjQfSCf7t7du/p6QLhEakDh3DwIfD3TDeiKXFOkAEynmEoycXr2bM0+++wzaXn5/OLCkiaoz54/Vz0DGMGkS+ZwmrIzRSrZ8dG+1ie0e4ws2BN4NtkrBgHpZI/ul9wC1g8gZN+Knf2HYr0fRcSzS0NObi0aSdy4aYQ0UZOGlBiAUZuZnrO5uUVNOckppSlj+kdjybPp6HLOlZCoJEzSZudmZPIRixHlQQM3YJMTMxaLJm1zY9fef/9jOzg4VNboq6++IjAC7wNeI7IIJmzQB/f3Tuzp0+e2s7ulmsVR7mOaQCeHkro37HdOU4ULckM0URgM3Evoq1AlRU3tdO08e9WTGEEtROuF5g4AAQC2Jl1ho8YzinkGtMSg3b9/x0ZHU/Zo9Wt7+PArmVqRbTg6Nq68TFye9/ePbGfvwCpY99cBXUKarEIXpbnFepazgTqCPQA6Kg64zpnR0e85I3iuqRmZBAKSsG4wRlldfWrbW7sCwYmQAiSgKff5mac3VQNBV8UwZW5+zpaXF/U92H9wtwSAoVZ3IGZJ6155idqfuubxwxKBPh5Sox2KhSRriA3GRannHIHm3wf+qS+9/Tl+u+d/0ANl+yDTb/o1ii3y9+WcOWeQnscDspw+lZFzG7+H3s8VyMWR4ta0a85oe5FJ9JuzqNOc/Zf/9R924TeTxbK8tGJvv/GmAvWg5gQDHkskcCGr2UcfvW//8v/6V/bo0ap5PCFbWbllP/nJ70mrMTScttRwSlMZij8OclBkKAncRLjjuzvbepAfPV5VwcNBwOQMqiSizfnFRfv+D35kExOTWpjQhgh8lI13pSqEmsMklR4S6samyxs7ONhV7gWLmqBCaDsUOOgmSmVuNqGqEU0vMCSgMAWJ4T0jbH7+fM2erznuOMn0b7/1tl1fum4Rb0j2u8XilR5W0Rh9NGZou5gktM3T+x2xPxQwpmcUgwj7s9ienpUs5ENXM6y8GFwDyxW+lm0qZB3Egl7smNFtdeTkNDw63AtkDEiHw4NKN+/CFaFIkY+GFgL0FoE6KLZDFtikuCayYW0hhHU5SZ0mmqucFfNXylqiMaPwoRVitIqBQbnkqGJQJijI+bkgI1AmME2ByzuUidrI+KANDSeFRDA5kxaNQzvoUdim9Gc4OIJsMy4WH6gnO+hpNQi2dg5gbmLWR6gpQPkzBwUPfl9rIwE5tDECVMUJpiCgaaU4bIkuwaTGfbRQnYvieHp0Zt2W17xtXM6adn5ypQaNoN5KvmbemtfinriCq1mTrDPyftBBogkk3BgnrvTwqCUIySQou2fjvXd4aE+ePrNcqWa37r5pkfiQPVtbt+fPN1xAcnpExi+FfEGINXoRGgnocQAXuctzKxdyct/kflSwYPd1RQcASVTTFQnZ7MyUTU6O6oCi8eCh5gDpvBTROhSOTZyNE7QNkTf0X4wwctlLoTVwuUUXkxOke6b4+hB2xam0GgbWEwWYx2rmh75KLlfD6ZFYizwzhLgqZF3mB0khQ+TpscHTsTPZlFkHOSbhsA1hfx/wS6h8dHjU0wo2BBwoqBYfl0ZDk1qMgUjNq9SqQodXbtyyqYUly5XKMgna2NgUWj46MiorXzmAkbl0cqR6kMaI4mlsfFjW7Lx/igCtnXBISPjB4YmQxeGRcctkxuTcubG5KyS91SKvCgBoVEXSRTarwh0EGm0Dgb5MQpnu05BxwAnNJLcMyiZTyrERW1yaV0wFRcjCwowlk8R9XChHR9mDUdd0MeWAYcA0YCiFHXFHBzLmB9xTDjiKHQ4g6UkxC+oVaUwL0VvhqgVNulZvWy5Xsmq9bR5fUCY2ZDZxyHY5BMIh0aqYBPD8AEThkAZtmV+AM+g0pEdoIlS/lPPWzZs3Jd6HbktjzeGE46Irkjq67pFA0CbHxtWkXV1c2dnJqZ5vmhSashwTu0pJByRNVocQ0WDA5iYnrUXY6s6W+T1NiwbZi2AbNBzjAhsinH9DhOri0OUaMVBPXD3ZBNWcKYfLK50BIFsZzWO+aC1cCtlbZdZEgHLTKo16z60RurZzTwTg0pRFdE0mZw7l1O+9pli6M6zx284t05mC+OR6B92TCRbNHsUE4I2f6ZmhR0OPTJPg7NhxnMQo5SJ3ZcnhjAVwvYwkrNr22/kVMRg+S4/M2s27b9n49IrtH16oOaOYJBSY7CQATL4n5xVacYAZ8pL2dndsb29HZhQnx0wuDg1zouH0qE1NTmtKzdnH62Rihv6TJo3P8z4AQHmuHVUXehz7sWtUZQnFFDMM7bk/KXP0Wo1tyHNjgqMmuWfwpLPJ0dT7Dr1MJesYVwDcej12jg73+NBCXq8Np5KiOD765oE9/uYbTWGhFLMvLS8t29zcvACprd0tuypk9b6hrXEuMEVhckYTh5adSQN1BAX69etMdO7offILhgyzpq8ePLY/+/O/VITFa6+/Yf/R7/6ewtuZsGP4dJm9VNNdLLlgXQUuryyLLv7VV1/aL372CzlnotEnL6vVaAvMePvN33KhxDK3gKKXs9Wnj6ULovBtt70yIBobm7ZAKCp9YnRoQM8I6wjNGZNQ1hxA2/TUtMw/KBSZgrFeacZYu1jqc2Yzzr15/ZqLVYH+hXFOgGl8yY5PjmSsxL9jmiU6MM9QqyV6LHln/KxiuaiMP3+YCahpHVDgs59zrtRrTRmbLeJLkEhaIV+0zz//QsAZ64TmjF9MU2h2mcoxVUcbTcUDFnyudbqtc4AinOd6ambSkkMJ29zatHwxr+vstEZFazawWXdMBZpj9iiuAWcc95q9ESMrSRCicb1GlzeLDhc9dMEGE0M2PT1r8/MLatagMzpn4bymg/yOlg3AH2CDeg63wFR6UBrm+YUZ83iIYfDY7MyCDQ4O26OHT+3P//zf6ZnUNHtmWs/B/t6eKJo86+SoyWDHG1aWLgBduZK3XD6rfDeeK2jFnKuunnVTUD5YB9SxGO28/tp9e+3+a27qfn5pz9e3FIoOgwbqLM8k65M6AzAlly3Y1WXOTk9OZSuP0/PUFM960jY21+zBgweSL0DbRL6BxGYwmZIJzubWrkyW0LYBLEMXpSaHFYDjLTIZhh1OogDjJSaaMc8aTSZrisYZ8JZ/C9CN3g8K/s7Onn5PUxu1nIyEPDSPj3oapkRNZyDrAvowujPF+XjJORx10T2cvcqdhOGB3px6kz2mbeZrSCsIyID7pSfgUaOGf0J6OCXmBpO0/pSf6+X0XrQsbiDwMqS6Bzh9e1r2ksklsO7vNwVRm9Uz+3B0eH4GUzSclB2rEMYdTTV7InW7k+s4p2WPBS0cjNvc1IJ5/sd//kdd3NB40OZn5+31+/dtbmZGNx1KFULCUiFrjx4+sP/zX/wL++STT6WVCocGLJUatbGJacuMjdrswrwQJZoC5wQXEZUKBzNE4Nubm0owp9DBCYZikrd3cnomvRfueT/5B79nd+7cFS0Q5hRWziwC2eD6/WrOWMxQ2ji0KWCw9eWNgjzjMsc4Go0CRSUFIOgRDx2bBDcV3RsHr7MrbcqBDGckirjl5RX77rvv2vL8kvmgOlKEVCjaaAZZQC0zb/tlg0bumQoIw+2MoNq6zAdAEvIXV5a/KFrQG7HkIFxiwh5xPatZpYqJiM9aHTLEAtLvYK87MIiYcdiSqUEVrkwj/l/K3iw40ju78ru5b0Bi37cqoIBaWKyNLDbJZrNH0qgderJDnvGEn+zw8zz4xRN+UITD4Wc/eGTFWKORNQ6HNTEjPVjqZdSSWk022dzJWshasaOwAwlkIvcFmY7fuV8W6bHCYZcCqmYVCpn5ff/v/7/nnnPPwVqWQkdFXU+POzpqiJCZNKdpORl9Js1zUABFdCDkhANCUDhuTgwaLI0DGvLQOkqMt45rwZFUAdAovBSGTeaRdZSVxtzM4GiPTc2M2OgEGUFJ6XgjiYhF4mz2MH8UZBFJHinoHZz52d3V5cKMYKpBN18Ur6hfNw6hkwdA4wGhW8l71wxa2MGZW3f7TAgD6hKf0Y0FnOFUCThjKLbZtnazLav9ZvXcIp2YdVqYw2CKUbbT3Jlm0hqnTYvVo9Yo4ypaUkGu7KmRMTUPKE7SPQze9inPYxBnrEyPBrgZIl/b2LB6M2yx1ICle4atcFZWcHU8QX4QdDzzPBwshP1GxcQCuJI4iG6t2c7WhnW0jpEp1JRBpQbE4IDP05035YA6O0MMQ8qyvchZGfhG1uvugAA15g+g/+kkbW1uqqPP8yuVNc6pFLWqobzLTSAvm79MKaJkBfZpk+LwxhGy1aKB4fLKrgxAduqFvPLFkHxyOMM2wZoBZPv7h2QcQIYJByZF4CjSPAxuwhEHdgFQBaQAdjAF0fokp4nZ0rS72SF7pSiaW7hkkxfmZUkO+0BMAVJdXCaJA6Armzs6srWVFQHewf6s8pG4Vqxz1jTNGYUYJxI60IgL4D1yj5AVwXIeHZ/a2saW9PzYwrMXEWdwlDvRvdP8AwdSwGBTGJMLhyEImzoHPQcqRdvwYL/Nzk6KEaNjPjhI9zhjtVpJRYXCN3uIJSE/DoDTlJsi95n/TWcZUMS1Zz/lkAcQUJDzWhSbSJxp3skiO4ZqgEy0tp0KnDlzFsF4hJBxgF0w50mXM39W0M9G1geQgBnnvcOa0QijSAccYpxEc2dudkbdU9aiHF8tpHXAzA7FtQBNKGSj/KxM1srFspgzRXlgt21txVVUYHAH6KL2iTGOdto2PjSo+JQXaytmrYqlk1EHZw2cSl2fz/rld0wCNGDO3oc7qTo+yDWjwcxZSK8HcMCMpnp6ZvViydpVQtb9MOcLWSNmIMQ2fBecwQBGuyy+pCffgjReR9ce1lTzFko6U7GEJNKNF1zOQxGNsyusWQPrc5zGagDpiAocimac+3AlrWAwgAkU+WKJrGHgV6qGLDswaVev37XZ+etWKLXsm8crakyUihU5xmLMxTq4tLjk4Fluga4iQf2AAxwRNsx5ShrV7KhAhdnD8ZBryftkfksNPwLPazXNj3JWss8qoVJydDd08qKlLVBFQeGydZo+rMXvzJl5gFlQvHSjVXyug70KARNfnGHMQa8+fWKnRwc2RCzO6IgVT0/sg/ff04zd0cGhpFq89NzsnI2NTqh43z/cldmMHBmDgGaaOewpMGdyQB3o13wWZz7B0Ddv3ZS7HA0GwCljBl89eGT/6n/917b14oW9euOWZs6QWC+vrsoUhMahCmae+0hYMlAALev+/v179sH7H6pGYEa/3aLx1bK56Qv2ztvvKEqCPbrZqNjR0b7k1TQZMCE5OTmT4mBy8oKNjk9Zpr/P2jGcnb3hgRnaT37yE82YEdOCYogRD4o4il+kjBSt7PvKPDs8lBEOjTBCfBX0CxN2jpFG2U7zNJjJZg1k70RRIPkukBM2Y3fu3FHzFxbj9CxnhXLBjXhoTA7RvAlp/RERA0PGHpllZj4Ws63NF/Z8eUXuysz28Yzt7O0KCMF2cM0qJd8rYpGI5Y4ObPsFocxkcbqb7vjkiEAIjfK9gz35BaAQwrkYJQnf59JZd6Dk7MIvAHC2t7+vGWQYGtxGYSlgj5jjB6BRwJMjhxwTmR2AA9DGPNjJad7WVtcl3WTd8/yyB7PGAWXMxJElunR53krFU11bwBlRE0jh3//Vr+34OKd9iV/I0CEFeC6oH2DORkYmbWKcDEB3mOQc2Nl5YZ9//rnADEw29xAQw8/pGlQ461nQ7Dis7/XrrwicIr/9+JPPdR7COF66dFEz6TCosEqc58zTnRwXdF5yLWEhJ8aHbXZu0vL5I9vcWhPrDXOJBBVgOzYxrRGN9U1cKUO2s7uvupz3zTMGOYLLMAoYABqP+dDwgM1cmJIMHNMsGiTsj93cPRgy1g7nLQYlW1s7em+MfWAKQo0vh9EE30Ytw3nd1P40OzstyStnj89Reog1bJv7MaCMbwngaQwkiiFUQyQKNftp4dQa7bqyMSemxm3uIi7kgyIVfE9jPXl2MnudY61A8aUR4wCsBSBMbJuIBBrQfx8469a4UvJ7ZqcP5Pg+GgrqW4iFLjiDnpGBj2eh4YcQFjjrtbmpixb6n/7n/6Hz1Zf3bXN9S5rhH/32j0TTgupISR8fG1bXYHn5mf3+7/++vffer6S7Zcjx5KSmrmXvQL+Gm9kYke5MjtPZHlTBrEDRes0O9nZ1gPFGuuFxdHUpAuhQM4z/u//on9itO3dEFZN1hrU9WlduODIvbGN5mDmE6D5mezNa2HSgXYrCQ5GSVSndTYocWDkObAwIKFzpNOH6SDeHghbZ5OeffybdLxrXd3/wA3W9NMtUI8Cwpq4h8j9ufCeExhXAEPxZh9A+Bm75QgNcE8jB5r1yWoKslH0rOVs4qh0dl6xYpEvA3ARAI66HgS44XSqkXRhysBgk3VEBRpBf0i2rUxToHKA+ZyHQg4Y2sP9k6NHNA5A6dvMczq1WObMabktneatxCAhEE9Da0mEJG0lmGteSDgWMD3Iurh9LDEYs25+08akhGx0f1vxHihyX/h6Lp6DOOhaOhSyVwewDeOZddkUksPxlx0xRZVY7J0MtcLRRHoSzZ0pPf/k5vBAV+KQIpFurtHkeDj56ECbIPBQGB4Az1huW2Mg8m21rVBtWrzQs1EZWEbcGw7nlhhULFcsfF61x2rBwNWKNkj/06qTI1crDY3nn2eygZlt6swO2eOWq9fYPKBfn/tdf20n+zCyctL3DstVbEVR8Fokm5MIZCgG45MMptpMDFXCGTGJ8ZMhWnj22J48eWqOGtDAhwB+NMcw/KHAG8GSekiHjpSUOuimLhNr6b0AaDASNAQ45wBdSCezC9/f2xVLDBHMtFX7MfOK5G9jQHZd5CBlTTZfjwSTRneZe8zOx20UiqPF9ZWw56KeDTGFOaUpXjM0XiSPdSJ5pCVc0+IpFbFRgKRlY6VLMsxYwjqBgIl4AuQ3rF3YIZq7CPFOnrQBsQPjY9LSNzcwqewTWg88GKwNYGegfsNHhYQUHE5XB/jLY32vzF+f0GY6ZE2vWdbhhJiTjgXMcTpmNZcaK64HxS7/maFd0SJ/q/vUNkDfUEpjj0GePOT0riAli/VYJJm+S4QM4c2dU9nUOPMpYZDA0tsjKsU5DMkckxexbNFooiAEdZMEgB56cHLVsFplLUfMIXYMOzRogg4KBqeJ4hswPUwaP1qAgJyg3Gkkq5iR3cqa8tmS6V3JHhrsb5+eSBEfihGr7v0ePr+KLyAAs+5npIOOrw/WpyrSGIX/uOQUWw+48m5jacF24tmKKcOEF+HfaYtd6UxmrlmtWyBX0OWFhYLgAZ0260WMjYn9h7dt0ztMpqxbytvdiwxLRtqUSETGJmCuxN3WdG3kWeB06tWpAkb3oo9167yBV/jch7IBwAper+TMr5k6tVakqbJtriiSszuHf12cDAmdJOZvCxlLcAs44LJnR055Ks6gb8yFg/B1wFnJHWZ4hwBkAnn2ZNTkwPKJ5MxwZUSBwnygEYDUo8Ojq5hnkz59aLJ223qFRS2QGrX4et2ojYj3ZcVu4fNMmL1yzZidlh/snclMDlJUrZOjhkDZk0zNzLkVUUC1rEVttZO6eGwRAo8CC1YnHMIEitJYg3Ywkre4U5hElnF2czfwc7dUaGOTSOkj1OQ1k6Zw5PtvXBWeaNaNA0uywm1LTyReA037uDnHUAZK0RiNikbfWV+zZ428I3bMLM5NivjdXV+0Xf/PXCitmT2L9U/j39w+qQSnX0HxODVrPLcuoEUihi7sqjNnomM9TMeMFWMAJGnBG0ch9Yg0Rp7Kyvm3/2//+p/b48RObmp61V27csGQ6o1BqGjM44gH0dN+CDFLeN2uJWoKmbgUDn3hcAJxzJdvTZ3dfe83efOMN7eWwP0+ffqPrNjExpgJ4e3vfzs9DYs6mZ+etF1UF6pV6VXsD+81f/MVfyOSFuU/+jNdQAzMadQA6MaHPynPLZ4phlV9xRo1nGFmaE6VHAAAgAElEQVQ4gIwmNfsqagTWBDejr79fjW0AI2ZsP3j3XZuenlJjeWV92VY31vRvaQzB2lGyoi7Ckh7WjFERGlQAIZgM9hSkbzD9mHF88+gbNSFwFoXxIFIFp9qeTEr11snxoWfk9WYk8ULqCnjbDUYqqN88mgGnwT4BPGeU/PmDmUrL+CwhAA4oQd1zYe6iRSNxsWV8ZthfGAu+D2lms3Gua0VBj9yYubSd7R2RATKVIPePyJRMWqwZ6xYWBwDEfQQk9mUHZQRy/8EjW18ns40m34CAQ6Y3rTXOukTRwMxWNosMecxSKUy3sMunvmjaysqK5kiRhvK/qYFYnzxTqIZolEEg8Lxyr2G6eT/MnO0feF2W7kna1auXVRvwvch6m5xrFpV8c29vX+cogJP83/mFWUW9nJ4eKm4KgC+TqU7IJqdmJYPHgIhwdJoIgF65DBI70WxplphxBOpq7hf3Zn5xTvs6UnzkrdwjRVZgRlVnHyLrjGzRqm2/2FOzure3X3UC64f62s1WYMUqeq8EUM/Nzdri4iU1KJWzVsP5shmw8xE/dzW3jaokYvFkxMJRd9o8KeTs4Ghfs6nJnqTye1959RU1QZ3Z7zJZ3fxdDDs8g9dZuG8t8/+fzNn/CzgLZs5QQ8nYSrLJwFQJICiA57O7NNg51zwey01DZFYXSog5m5uct9C//bN/0fnkk0/tyaOndnnpqv3u7/6ndu3qNVHxJydH1t+fsZnpcUkG/+RP/sR+8be/0A8hvG9/71S5OjHkITKvwEZ0xO6+dseuLC2KQaMTjLyRDjeHIB0Cd01qq3NO94Lu4oX5S/aP/sl/bvOLl2SsgPU4luYUBnS7+GBsRsxaYU6SO/EwP/6bg4WuFAcfChdkO2IGqjXrxbI+kbSV1VV7eO+BbsztW7fUKZ4YH9ND8POf/3sNUwPOfvCDd+zC3JQoeAoFHjokjJ4e78gc+ZmAmjX1Z8o+k7MbOlyXN1aRaxYrFm7D6vVYOESXq2L7e0gl+Xe0CwiOwb7VM6LoiiJpQ0rIk8hDimaQIoe/p7PDRtN1MsRdEnOKbr5MV0ooN7YuMNMANnIcT67Pn+YkM8XS9pyg11pVhRBsWhVZQwDu6PLTiWQTkJa4UrRQ9Nz6BjI2OIxcI2v9w302PD4shxykELFExJLphDZbB2c+qKxFKovqkDrpZfTRXelQoNOVAyfsX1AQdc1B3F3H3eH0UKkY4+d1pZKBd2ybRkBDaw1WEJlSs9aylkJoY9Y5p6PWtHqVmaGOtaq0bcIWrkesXsJlNKQOGxt6IY+pS0EdOIp1MmmwBsZqGbkGBhXrm1sq1MuVc3v0dNv2Dk7tvBOxvv5hFU+1BgCZZkGfCiF12E9OBM6mJkZtY+WZLT97rNm5HoZWE2FJQ5HG0TRggwBI07179dVrdv2VK9aTToiFwW3TpQxNdZ5YD4MD/erYlM9KyvSiWGHjA9B2rckpimB3POQbmShzix0FVnLIco84nBjQZX1T5IktCqRk6qye0gypS/pJxx5baDqqFO0801iGo51nQ+X9aoYuTNHd0BwpjRFABoY8yJC4r4AEGHVc0dizKYgoIPqGhyw7NGRqH7RNc3Iw/IAhfha5YawvivnlZ091bRYvLeia0GxB3z8yTGSCN3goPkVZhSJWyBclMQKcYYCwuwfjAKjgcM4KWMskqKdHBS7gDGamIlloVdbqSBzVdSNPUFUGssS85iTm5iZtYeGCddp1gWmk1x4C3FYRwPthD+t0mrLbRk56kjtQo4Trx73jWiGzlekEjQZCPC2kwlPh4GKDzsWS8RlyJwVFd8D2ModWriKTq/keEUMm3VbBCQuNlKtcLeuApvihKKeooHhaZuZnfV33kHkd3NEARzybABEKIpgWhW8zfB0Nic3sTfboecufEBrMHkDsRN2K1ZJmopFuAlRpCEXOz60PprRes9zBjo2P9FkyHta9A1TUsYVX0SZLFO3/6qDTmBI4+9ZQCGAmQ6UkM7lpRl8Fzk73D61Rqlg8HH0pFSJ4PtPXK0mnmLNzZoabkoWxTsUEYc7TbXh1I0oDJl/SzsDNkxxG/ltSq6JnYeEKiLEDGWYwlzwX3GueN6yyeR7UwKsU7axaVL5WGvOA9IA1Owmrt2KW6R21mQtXbWx6yTrRPmu0o7bydMXW1rdse+fQZubmbfHyVTmZVquYAzEb7YGo3EMKY2S93COakpLMhJhzpDAIeWZoLO6NU5o4gZyTZ1HmH0Fn2MfHmOdwCTrNT/Zizhl39/TX63a2tc+TPQdAk3mNqx8E8l4GU3esWalY7nDfnjz+2vZ3Xtj46LDNX5gRk/bZJx/bRx9+6NEBg0N2eemKzjw5XXeQAuO0WJCFuKzIo24wBGhrMdfYl/WZbIA/Bd15U/sJckSeKzVtzts2OjZhp2dV+/nf/NIePPhaTc/LV67Z2MSkFcsVyf/Y92CW3AyD+Xjk1dt6RhQ7UcPtGBMezHKqtr+D+VZB1v7/4N137caNVzS79PDhlyr8ACoUkweHBCqHbKB/VIHx8UyPlVs8JxVFawDyf/7zn9unH3/y0kSJ84z7x9/x+QBC7G00SGSS0dsnx2LmiA+Pj8QGAWLYb4rlkgAfmag8ULBhuDFTJ7GP/9Zv/aZdunRJMrp7D+7ZVw/uSdLJ/o7kkeYZ1ufsN8wpwRbt7e5JPsiaYTadf08sC9mfNLu5zjRTyEmE9cPEDDUVn4P9mkZWf19WNRNNOva7LrAHmOFUC2ACGHOPGUehFqCxAADQXhgK+XnQbMrUClMbdw+mWVLWepGzMHOnKKFKuIy6kgUAC5gBoFGv8TloeGpEoK9HzU72Aua5xyfGNEPkTc227WwfSApfr7XEECKbpW4DGNBkRNWA6QWmOtGoZ1fB4PG8ZXtRUmU1MoEE8te//sg+/fQTncGa48TYi1qsyplc9feQwWzD40xo0LB2fR8PS35JdBTPI6MDSBoBoZFQTJJWPifrs78vbTMzE1auIsE+ldQR+Sj1HdJrHKlpTPC5kMiTvddpO/jGvINmPdevK2nneYYoGZscsStXl3TduJa8d9RH7AX8OxqpNFC4HwcHSGOZZaNp6WxVswVRwXNKDcH5hhdFr83NzageZ8xDTD1eCfJW8CYQIM+dR12VgFERyiPGmgrFvO0f7dlx/tDSvSm7fuMVu/3aLYEzTzOTl/hLRkuSQ0YytEmxX30rWewymaw1b947IfL3yhoFzqi322qka6JNckbPQ5W6LQigllrevFElZ0eDmPiOrBFw9hc//pcd3BGfPHlm/dlB++EPf0NSCTpwhwe7BkEzM0MIdFwDxx9/9Ik9+uaZPf7mmRxrQpGEnYeiVqzUFLCIzvr2zZv2xut3bGpiXDeTwEwyWQBnPFzIoCg4oNyVFN5uyyntN370I8v2D8gB6PDgUInusHg+sI3jFPrnmLKi9va29TBBfTrtzYWDtmew/UT/ngJqZnZOeVNffPGlffThR+r4/+hHv62FPj01qWLzz//8z+zhw/vawN955y2B0UwmJpqVTYMNHmYMN0pQvo8hdNk0B2RizgBnctWriKXCLYxCAdceXFiODou2s52zUpEhRgZQe2SDjYsjc0rY6Cs4Ox7XQUt3m0KSuSesUQFp3Gj+ksM1g66ZB4EDs+uIJdcZNxHxQGhnzyi3cbaj4D863LNK8cwqxYKVce45b4htIpPOLUCRXFEkIW/wQ7ZUKVm9UbFYkg5T0lI9BEb22ejkiA0M91myJ2GJdNyyA728ZUlgAnMzdzkLfrVw2OQ6StIY0vWh/qJrjcNNF5x9q4ek++qJ62IKg86HTBIE/HgIOLiwB2cDdKBM0UShiHmDtaNyZyyd1axRY+aObn/MQvWItUptqxRc5oBz50B2UCCDYHJZ7xZYo2eaUbr7vbdscGjUtnf21MHigz57vmEf/Pq+7e6diLFApnJuETsr1SyVydr8pSUbHhmRxIi4hwTOT+m47b3YtJPjfZmyIGvEaQvQj7yCjhQgCbCMjPHK1UW7emXRLpDf1c/GF8hpWxTsOBx1dBDG2DjaHdtc39A8JeY08jPAIQ/zkEhIoIaiBjMLChmY729zw7prD9mtBz9yEPLvWBTI3Hhu2KTnLlyU3EEbdpHIDN4TzANFPDl9TYE85Cl6zfPzYL7NJVgwZ7AzMvtJJdWoIbeGgggTFmRJzPdZLGZV3PRCOCLGtZzpqDPIy+t45z9s33zzUAAC5ozDH5tluph0HCkOJIWT+QMbfMjyebqrmAOMSZ7JHALuXYAzOn0c4nxxASlCcJFsh0MKpcV9jzXtJiqATwe7bnxyJNkKcvDbt66LFRUjOtSvQ7lx3tABTKGbL+AUhnS1zxpN5E972t/oKDMPiAyOA5vPSgdS5gtYsmOkgZiaDmuZ+UBeIyk78NNCSTlnqZ6slco1Oyl4dl+MgpzB+THmF0OaeUBCxOFHoaYQ40hEzag95nf29rQP3Xj1VTn7MdTPtcP9ln/L88V1BWyxVtPJpGUxOeqEZYZULJQlvcmdnlrjvCU2irlH1nMiGrZsMmGDrFlrWz53aBPjyLQwVoCBKKgAp8nCv3FyDEeupN4n1893NLe31yEPI5OIK8gcl1DcGo939rUHp9DNaKampGgBvqdvcEBzeOxvXbdGzKxkG59AlRBk1wQDVd3OPXshn11MKXmUFL+BIx4AEkDB8x6KJQQCZLkP+yzrcAo27PUxHSgpnJvTmuiDaLLXGm3YTeYj+2147IINjly0UGLA4plB7Vmffvqlvdg+sMUr1+3yKzestw+n1Joc1mB6eF4xeoB5535RsDFL3kE5gJsl70VMtTf0aJjAAvE5uL509mn0dFWKMtuUC6MDNN+DWYc+l8gv3Y/ArVFs2ksVB81aZzq4Rsq6JCOyVLKTg33b3tqwzfVVNQ0vL84LoD1/+sj+/c9+ao8ePtTPvrJ0VQG8MN0HB0dqikhSqpwmgtxx83QnSIpCWAbWBoAbxpyGLWcgs2njE+OBLCyv9z44xHOQsC/vf21ffnlPRe/CpSW7tHRZDbm9fQwZmI3vtYnxCbfrr9XsyeNHAgrMsGN9f5Q71L6FpPHF5rY9vP+15OWv3bxpP3z3+3b58oLt77+wUsklalwLHJphu9OZPpmCtZgNpbFTKQucwYx9+OGH9v577yv4V82uQNKvuRdYW0AaDGimR9K1yfFJqxarlmfW6OBAzS5+Ufwe5o5k9FWqlrTfAxIBrKwVrstrr78mlgKW7eE339hnn3/mc2ODg/baa69pRvbRY7LXTm14aFjNCMxCAD68N+SCvG9AI+zJ+vqqwpZZGxdmZyzb26vGFQgbdQf3jVgRmj58D7ORqDK0Vw8PyhBN6xNAigOxwo2ZHSb3dki1DWABmR97Eusa+R1sMgoOznLk9gBhGvSHB8gHWwIiKCFgBGk8b2290L1ibfJMUHvxjFJX8gxRVyocOpEIIlsYjajY3i7kAK+fsfmLC7Z0eUkSPwy0ytWSnjsAytDIuJuCNDvKUKX2Omd8QfFILiW+f+++ffABQfK7QYg2ZmnIMWGRztXQ4XMysnOAp0K5YvPzi3ZxYV4NWs4R9l9eU03WSl2SwWQcpVZFa4GfFYm0ZUxVqRSs3iiJRJmcnPDmbLUu0zPOkOcr63jP2NJl5NJ+vu/s7Kmepk6gMcHMusYFkjG5o9+6fUMMF/UBAMrJFzfjc4ad64ZqqyQgiLQRcIYyitqa2s3HKSA/fOYMJheAhht11ziDn+kxLnxeGjIQMFWdb8wzU3OS48n8/tHJkR2e7Is4uHn7ht24/arWliJXulbhHZcbOmvljJiPKvn4h4SOwRya4Fzgj/D/CZwxcdydNQv5nK6+BM7YD/nZrZe5hC9ljSGfOZubuGih//PHf9CBKcBFpVAoBR2IOS0IDhBclZAozc5OCRwdHRzZ3/3t+/bllw+sVmlZvdmx43zZDk8KYsAAcYCym9ev29Url2Wlur25aUdHgKVzaYUJhaQzrgcHi+1GwyZmZm3h8hXZIT97tiwzDjbmy4tLolTp2vDQ8MAw6H94sKeFe+fOLRUPAIKzAlazu3Z6ynxVQYXTxflLkkR88uuP7Ze//KUtXLxkv/3bv60HHnBGhwdwRpbKK69cUSr81NSI9fbFrVI501wIoa0ETcNyqIuLMwygIMxhhPGFL67/OzgrWb1SlMtSPEbnI2aHB2e2vXVsZwUkJL0CZ8QSsFFDuyuEWqwDWXIOuATOEimxalDoLCJoaAotAsDZyOS0FAySomumZ60B7sAsxH/vKI+DIv3k+EDzZ8Xgq1kDnNStrlwtH4rnoKcj67MFdJ8I4obxgswL6XcAWf9Q1jJ9aUtmKIxSNjU76bNndASCblN3oXMwNYkegHkM5shxcaJ4oXsLuKBAclbMu7QvB8zdtM67Huh+oaElu1HfXEwPLGY7AMrsULwejEPnHIOUkNUqmA0wuR6xdjNktULDirmybPfZ1Jitm5mctb7eASucFm3nxb69eLFnZ2cVZaXcun1XDoWlUlWd1lqtab/61cf213/zoTKJBobGbGR8Urm3pVrDhkYn7cbNOwpZL5VLdrC/Z+VS3qrlM9vHsaqACyDvzzcoGE6Fwo4MBw6L5wJtsG1oxq8ssZYZPofiR1aCDTiSTGYykdSZpaIJ6b+JlaCrC2ijw8Ua9hnEljZcNiBmzaSFbwMKkzpQ6CwhD1KkAk0Rmbs42NccXAvJRUUHPIY9yBU5KDl7ATWsYYpUFZ8tpEeB5AqzkbB3S7lzdHKRBsGi0SWVa2c0qmIIQETgMIV3tdW0GplK4bDuD8wmBSe/K14hmJOBLQSMce0AGMyW8hkIgh2fnNB1xbmQQ4KDGu0+hfPY+JTkmce5vO3uHqj5wReyR8AmHU7uNXOSZLrg8sbP4ADSjA5uiRgpBKD3NJezza11uTUCzoaG+61Zr4jVH58Y1R6BrJAGBwA4Gu3YQH9G0QVnZ6eaW0CvjnTEpYTOztGB4zOz/tVJxKDC3AkQJyzYMmYe+RxhpLWZXisGhbtkuX39MhoCnFH0MI9AAUVhRzHI2qB51jVvAADTkWePJGC1Kw1fW1uVkxwFuVjJXm+MIV0a6O23VCxtJWyqj05U4MJAwNqRYSeJOLKVdNKGmfsi0zFsVsgdWjjCLE1YMR8sJhQXsPuyJY7RXQzAWQKHsm/BGaco0m8cNiOAM+aqIlGrFYqW2z2wZrkicMZeoXXdwEo/o5m7eBJJuef10CRSd5MmH+8hcMnU3hUAAICZwJl+7+j+8N8wyrgi8n0wLLDrMGLnqLoxtlVjgfVCd5Zh9YqKCKkvAEU4eMYzCp4u12ABE5bKDFuqd9zCiSGLpwbs+s079uTJiuXPajY2OWcjEzOW6umVnBXAxpxUoVhUUalOP7NSsFttwCvyHRw3fe5ULolYUzsdpXtHVx+QJqCl7rC7kjlgC7rKkik66FLg7UtwxhygM2oUyipugoaazJ00wF+3drNpW6trmisDfNMYTCWiNn9xRvf9s08/th//5V9Ilg1bhdnJtWvXLXeSV/MYG3TkewO9GYMDh13gWWfPElOfdfBzfHIkIEQHXudVGCmfS+V8moT5IDJWh+zxkxVDOXScO5Xx0+zcvA0MjagxAxMAc4Bk79LCJZ1TDx88UIOKYOArVy9b7gyTJB/X2Frfsr/+61/Y48ePbXZizH7jh+/YO99/01KpiB0c7nqeVwOjrpaMItLpPmvBTjAbZR0r12oBk521L774wn7xt38rt0qes7mZWYElnk8KUmaM5NjKnjrQbxNjgLOalQvMtrK3IWE0gbSdvR0Vq3xyJGdTM9MyX5I5QjRiY+PjkpGhzCFn8sHXD+UPAKuOWyR/ToYn8/38ojCmQYSDoGZi28zORNVIohgHDBRLebE9KDrY7wG2xCJgGMf7Jqh+dg6Tmqxm/mj6EIzOXg2zx34PG8mMM2CQeg3gRIGt+cUaZhU01nDt9qYbDSxYVs40snG5h/lT9nVYPi/i3UikV6oNFACch7A+PC+sfQC9gq77+1Rfsi9iqgY4dqDVtqPDE6vXzvWcu7wfSf+5WJtSpajnY2xiwhYXr9jIyLjAGQwfQepHBz7egyICSfLK8rL98pfvS1rr4c09um80GKnlmB1n7VJ/YTTHnGBfHyYlF21gABfwhAAaZzIsEudRJsna6rGTXF6GJx71dGb9/Wmr1pB11mx0dEjgjM9dY6Qj6uM1qIKImKFuuXjxkjXqTXvxYlvyT1hh5epWaIwgR+xYvVWx669eFZhy0EI97IZu7BE0LXhvNDTZC7knGikIeVYZKi9qOOSMEEJcA+oVpJoXLs6J4aMeVe0YZCs6k45KhflDWOyQ1GaY01XrREHVLJc/tlz+yIbHB+3WnRu2dGVRxiCKbNJ+roRqN+wQiwZIg/n3GbbvgrMusdBlzf7/gTPq2Zhm9jzWAJAHOGMXgjmDlGA38wxeFHbJeMbB2V/++J93ypWq7e8d2e7eoWhHsnjoIuCeAtABoIFikQPSRfrmwRN7/mxNNqHHuTN79Hzdnq9tynmRjh1Sl8nRURmLYArSJMssyQuHBc4YKmWjATkfswHW6zY4Omrpvj5NdzGHBuJnGBaTEhXZtZoKLNx92GyZz0DSCDgbGOrXIbK/v2O7O5tivJCokEM0RsheOGYfvv+BffLxJ/bandftzTffVPEDrXuSO7af/uwntrGxbteuXbXvfe81G5/st3QmZAVMNM4wFeGGU/jTwcexkZvnwEzuduR+SUroJhy8fq1aslo5rw0pGqFzG7fccUXgjFm9zjnUbkK27pEwGRopFYkMhbLQ3AWLxYKs0dlGHjjocrr7SMFw2KET5JkXLPTvMGadc9naf6vTPlcHCAljpXQmp8BKqeC/M7BfOrN6lbkgH35WZkWppM1WNLLm33Dzi+jAk2V+pG3RBMHUpi800AuXFzR3JnYtjYzHu7TUOLjotNDzpiIC4cgsAa8hXN+QyBBSTZGu+QUHicgf9TAEhyrfKAqYQUs9VDB07vYDCyHpKS6SSDWx/y5V8DuRtIfzqn0eEotWKTWscHRmJwcFqxRrVq/ULZVI2/TkrA32DVn+pGibG9u2sbZttdq5zUxfsCtXrtvAwLBmq5C+0bn51Qcf2ycf37NSpWHpnn5LZ/ut2YlYG0fA8SlbWLxicxcv2vTMtB54BsRPTw5te3PV1tee287WuhwVCTyXVKCn17PPhgY0XzY40Ks5nWQiYlevLAmcEX1AJghmLtwnGgiAayIF0vGk1jbGABySuDbSocSFymcKq5K8cOAh90W6AouGax/NFzb4AnlWONiRTYStPM2JRl129RxEFHIczuS7IDXEupcihgNxcGhYn6HWQPt9JEDPPI8YuA4OlCkd1rANe5LH1SVdgTVGaoYFOxsurnaEGDfovsu+1nPoaNQwf4WkkEBn3jPrGlaSTL8uA0ABBRigIBsdH7VUJi35Cz8b1jMHY99qyc4agyKkRtsvKKBc/40UhjqT18KhDDMYgsc3Njd10PJcsqkyy6NZUALuWy05WR0c0AWN2OLiRYVQNxoVNbgYSG6bd/g5dOMJ9iiCWLF0d/YdJop9BnDNZ2VTFxCNMB8EO+dsRTeH6wgr6HZHuWZ0JQ8OT6zVDlk0nnJwdpxTg2d0YkJ7IeCXXDpMBJgxoWEDI8WawaGRrjzrRRbGGn7uaNYXkMj3rK6uaG9WZ3howKJxBxwccX09fZbN9Fm93LDjw5yGypnfwVIfaQ45RTBjg9keGx3oszSgLmR2dnpsu3ub+jkYhiCX5BoguWYbpEEBOGPNMVP2UtaoRo3LY5htA5xxn8naxEa/cHismbMkzBkd+MBKn5BoQqhjCQdn3Df2pxjAnIZSioM+4PuD2C4BsyCs1NczTpWej0OhSMHFXgmbQdMsSsyCOqfO8CYUUM7+07B6sywwbnRpMT5JpiyW6LFzI/ogZLUGQahpC8cHrRMdsGY7YW+9/QOzSMJCcd53xiyaslgqLeXF5va+nGMPj449n3J2RiCRRiIW75FQXOuUCwVQYj8F8GpgHSmkXCex2CdL0osI9qJv2TQOPO8iw0A7U9WV2fn3d2NPuu7BmjMzGHtqiFOtLcwzlh89tmw6bSODA5L/ANb7ejFCaNn9e1/Y3/3ibyXJJpfs9p3XFJK7sfHCvv76sfKpkDKPY4ZBA4jRhYBhwKCK9QhTtL37wtncnpTiXQCU2KDjhIz8jM57PI7UeEZZZzBnm1vbVqrU5To7M3vBxsen5HR6epKXjTjyRuTL33z9UEXijeuv2oWFC1Zt+RwjLDrBuj/7yc/EhowODtib33vNfvM33rGR0T4pfSRnPSN7jOYe+YfDek6bFrEa84mB2QeStfX1dfv5X/2Vra+uyVHz9q3bik6gmGat4WLJPs4ZrXmlnj5rVJi37ro4t7X3YmREQDGGPDCIWJRPTU+JIcYgiJ/FGQuDNjAIs1Kx5dU1Se5o/CLZA6wja3zxYlPnAvsP4JlwaiTW/BvuP00et7yvy5XQm4ZRMWY0AGhmwJxy3zBzQhXFM/18edmePH2ifQxzCxpIKINgqVA0KCogjJzb/QT4mchskRTC2PD8w+Rhi09NIBlqv9eXPqJwIuaN76Pu5DUVQ8C1C+ZM3WnU3DlXwIw12ZbUk3sGmMAMJBZN2s7OgTwXxiemtE9i3HGcO5QfAe+rJ5ux+fkFuzi/oNrvOFewMySnlZKd5o6011y7+opcgR8+/Fq5v199+ZXqOGcTcdlEwliVudXwyJD2Ybmw7h8Es/BZGx0blDMwABhZNbVOT7pX1vXZTL+ajRi58DOYM0ulogJnxOSQncprQQZ0aIhHYmr0PHr8XAZZsHM3bgDM01pn21vbOueZO0NSCjgDWFUbZbtwcVq1NE0fri3qj+5+QX2ADBYihvMbAI2BFuMP1BrdiA0aldQm1NE0KHFqhM3tsjphZogAACAASURBVKs85/w9oIqmqJtYkVlHLqibiGH2wZrmjD0rnVqxUrCZi1NizSbIq0vGNVojA3Flj7ED0ugEngVzsxFnzb5rcvTdubOXxnZ/n1tjIGtE0hg2FFrflTX6ma0Q6jAzZ9+CMxobYs4srjn4ZCxjs4Czn/7sn3dY1AwA8jCckg9DCB22AHXyiEhQryo/4427d+3WzTtK+t5c27ZysWZ7+8f25cMn9uDRMyWLA5go4vp7e212alpORpiEXL1yRV0vHbDIgQJJCMUSHewsgdPRqA2NjarIo3ND95buDZ0WLKZ5KOkM8uDIhjIWsaXFBemCAW64Ip3lc3KxU/Bhb58Opb3dA/v5X/21nHn+8T/+z+zq1au2v7unhYk74QcfvGfb2y80XPnWW2/Y+FS/dcJlyxeOZH/Komi1mzqI6VdzcRnqUx4qLJLYM4o5ujcuNavXS1Yp5WTqQJp8JJS20hlukad2eFC0SqltzQZtSDrF6FEJmE4pv0khwsGBF5EZCAPJDtCcXcO5kfk0Qv5gRZrWkHMN78Hfoxs7EG7t3UypzhRKyGs2NevRbtUN1qxwcmQ5AqjL5PE0BLBZoHTn6NKp0xAMxEs6kojLchcr/Ua7ZuV6yZo446RicsWhg0mXgu4TzA3dLQ2RUwhFOhbuIUYAmcO5uysCAJEJ0UUWOPMwWBUJATiTSFPDmsghIxYNOaPg8km6uJi1eDh417xF2u1KVd1jciYAZTBoADT04oVcyU4PAal09OoWDcUka0wnMlY4Ldn+zpGtrmzJhp8OGOwZrmfYx6MnpxtETtbq6pbMQDph4gWw+Q5bIsM83qSNjDPMO2aLl5ckwSWzDOenjbVn9vknv7YH976w09yxtPhsEDw7rGfmyihU5y/O2tTkmAw6bt28rk21eHaidcUwKSCUjZwZHTrTPcm0NlAc22goEFjLYXOqQOkzgXgcpfYP9tUQYi2RcTg0MirJCgcEHX8P+eWgb4rFppCn6cKQt2ycG3UF4bYaLS/01ZhJaIAfV1GkW2eVvJ4vuua4SFEE8tVAx57P60CVxDLJDB3F1ZCNToxLK08+SRnNvTZUd4dDCsI1BxTzWplURp1gupoc4KsrqyoCOcS9YDQ5BGaZH8ClCUalVhPbtEuQa62u8FTuJY2pnZ19ddD4b9ylMDtB0jg5OW1LV67Yzv6ePXu+YvmTUx+UpkkQiVk6mRZzRoErM6Bi3vX4o0Ni2ZE2EgEC2Eb2wprtzSJjhq0E8BLyy1ySSR0Aw8JMHt1igB+sOswHBxtrXrbPSFqiUUlOAGUjo+OYlNr+/pGiObDTL1UpzpCKxm127qJNTE3rGUSexMA85gYUAgAe8mkwXAGE01HFKIBGDXvA1NSknmOGztfX1lXocN01qE8DiKZUs2mZRI8AWrvR1uwDzpj7R0cqgMgRYq1i3jPUl7UhzD2sbWmyhSpFW1l9Iicz1rfWmHVklgObDLDlUKMoVJyGctdcrO26XZ85iyTjmiODjW8Uy1Y6ycutMcGsIc6J5FESD5JKSdpIpEfXgfElOIPxzyQ9QBv2vkvYdx0Ig73QpY3OpCngGkag2dRapnNPlAHrDVANcJdxSrhjzZafDQB2GqbUCBHOxGSPhSJpa5xHrdGI2LklrRPps5Zl7azc0cA+Usae4SkLx9LWaIUsxDo9D9n23qE9fvLctl5sy32Nrjq5ZrwXgCNrJ5lIe8ZgBadjn4HjvnDGcl8AY+z7NFFhEBQQjWRYgdwBOJMrMG00jxTgXHC3RlcxuPOqAzjJ94pnYllXcT/cfqGIg7OjY3vl8hW7cf2aGpyMTnDmcF5trC3bV199qVlPQMSlS0tqRD5/vmprWHyHo4psGCbQGBk+duPsffWqgBiMIefKi+1Nb6Z2WjKOYg4acw6aNF1zCQw5JqcXbGAAmfquffPoiX39zRPlBSJtvP7KTZk6ML8Ee5DAtfWsaKsrK5Lz3rl9x4bHhq3UqODVrJple3PbfvX+r2z3xbbNTE/ZK9eW7I03blkqFbbd3RdSE7jlOC6wgMNJzSiHE2nDO7kezJXhCEnD4Kc//am99957uravXr9hl5eWXrJT7OEyKjo9FdhhxijaiVksHA9mxCtSaxSKZ2LPaIzCkt+5c1vX4fgkZ6eFvAAc65y/w5AM2TZhweyPzApNT03pXqJ8UnEcMK/kMIq5inuRDeMDUGKvz+UOHZw1GDEgciSm6wGIODnOKagZoxOijVBE8XobW5vWaJ6rsct7oaFeKdctd5zX91Cw02jjfIFtw5Wb8Gws7GEt2dMO9g8FyABmNK1dEsl5gdU7Z1RRAI1zgVqL98xa57mF/aa+AwjBArGuASWSKparqg1YE+l01lZXNnQPhzkzh4etQg11dqqZs8npCVtYXFDMBfsAJhjPl1c1m51UplVHDcW7d9/QjPt7771vP/7xT+zh/YdqNF28eEF7Leuan0l9SdOB55GYjLX1dVdUWcimpsftzTffsMnJMTshCoVIgHSvwqVhX9bXN6WQgFg5PkZmGpGkkXlNorK8MZeSAzWz8dQ1T56u2OOnzyXZvHWT5siEmFJmDHe3d9WgY0aXs4NzrB1q2vDIgGo8wBkgTTPKSE5bTTG/xA0AyFDLcYYhb8S4BZAHsKIxA7tH807MWRZDkGnFAIwMD7kr7jmNVdhEWHLAWcfyeZfXcvZQP5Dd2UIqmIjIERcTu8WrC3bt1StyFyfWxU3y3IxEUSECZcHvUga4R4PnW3aToLpxUC517wLPl7M6ga+CmLfvzJzJ2ziMI2TgDCkTPJc1MqfN/ufKhO+4NSJrjMGcXbDQj3/6P3aw2+2+YUJs6apzQ3iw6C7wv8kZufv6XVtaXLLNzRd2/6uHcuY5ODy25ZVNW9vcFl1JN57CiVyVmzduWm8mq87h3dde10wPh4GKPX4ucgcMHNodS/ZkLBxP2J037trCwrws7im03NWsoM2BQ4HuDJIFZJdcJOhxBgJ5SM7yp4YfIF8Ut3Tj2Tge3H9g/+7f/pkG+//ZP/tvbWZ6VkUGv2AdvvjiM9s/2BE4+8EP37KJSRzcju2seCzjEDoYytRCSBTMcnGQgdQ5vLRIATy4NrYBZ1DMUK5IGE/F2MSiGTtvROw0V7H9XQKRAWhcr17RmSzWaJjiA/DKf3s3kjBQjy5ICZwBOHuyFEZch14xbvUmae0sbl7f5QzdED23oz+3EIYABDZqgJuysm1xHGPOm3aaO7C9nRd2enKkohu2i+/jQVRBj6673ZYRA+CM60+BdN6B8q9YoXQqa2MAK0P/vRRYI0PSkPcPujMUh7r8/wC1PYS0dgTKKP4p2CRt1OKmmeyzZ908HXZTFWIvB9G828v36mF7yZ7x2f1L4eC4wjHvotw3OjbMWMB78TDErFZuWD5X0HzMWb5orXrbEnSkw0mrV5oKr15d3pD9PjIU5ASpZI+6LrAqSCnOSlXbO8ipGA5FYlbBKY7DPNNrkzOzmnlk0JZh9du3b2omClZgY33ZPv7wfQ3FM4+FExkbBQxarVpRwUK3l0BlZD8Eut++9ar19/Wq+C+dFRSBwPUDOMEyAHCxNEfXj6SRrjXNDD9osK4va9PBiQtApRBhzBNqdR1m5IdRyGeyWQ/2DebMiMLgWaRwQ2JDZ4y9YXZ6RvsGhT3PtaQh0bhkIBQikVjITvM5FXKwaZlUWveZmSI2bQ3WBwO2rFdmIIaGR1RAc/jTSU7hXIoES4xRQlbIHLgwSuwz6SSSYVlr2srzZR38gBcOQFg6wobTfT3WwWVO2WdlDU4zb8DzMjExqbnN3Z19299njwlZMpHRDB2NKlzJGHh/5fqrdnx6KuYIuRPVu4aTNQOWVLGLUyjFCcUuAIMuLBKS8fFRWQNzH46OD8Rici1xzCKXJUq3DnCm+YaYpJ8eZlpUwYRtNcwhEhHAGR1wMgW5ZsgGMYXguiF3Zv6IOSSeJiI6ShWiRFI2PTOrJgGSXIoOijXeJ2eN2NDzc3XjeU32UsKUlZNYgX117T/FGYYIFDsebsq/oysBkKqJSWQdh9oehgqIo2jybjv7W9jikYgN4cCWSlmEoFrkKK267eys2hlB68mYXD6V51crS7LMemMeFYDj8iM3dvEaBbDgewsgJ5FOCYjVi2Ur58+sXavLEERWzOyRzFjRQCRfLM7EGxIcN63wuQDm8wihD3YbAbQufebsES+sfRVbZwEV2OuyZKG8P9QPxE2gcmCNKsCYkHRmP5tVz29q1VV4yTYFOWGc+RbkvZxrGEWRkwablrVixeysVLcbt9+widkFi2eHrROOWzuSsEqjZdt7B/b46bItr65rPuvS4mWNBHBGEBiLlCaVgPFGNVHW78rKxIVNc2nuhkyzM0WRlfAZNHlgAh4DAMxnhRlQ5hsmODTKugxjh9gAZKiYh0S0h+H6ee+rr+zh1w9tb3dbCpq+VNp+8Nbbdvf1Ozp7V1eXJXEEuB4dH0rmxXtCfkbDgWd9eXlNzxxKEdQ4vUg2q1WtTYGzRlV7x+TkuMDh9s6WFVEXEBtjSMOyNjU1IUkc+w33CofWyal5u/Pamyp2ccN8/4OPJAu+cvUVu33ndevvHxZbx+gF3f+dF9tycGUO8+0339LM9fbhrtWaDe2fp7kTe/zNYzUdUTkMDWZtbm7c2u2qvXixYWfFvORhO7sHmjMfG0NeOGU9/TSmY5r9Ye6L0GGMZf7q5z+3f/Onf2rr6xs2OTmpEQ/mQ5nLhb2ldiJaBPYA2/jeVNbi0aRk5pgrsc/o3CYguN2Sq+Bbb78lSeNxzt0teYapkyiuadgwUvLw60dSFiiCKMjAQ4XAvup270jP3DRDYwfmuYmASl6TfMdu3FG96jNWGIMQ34Cz7rOnT1WE8xk5o3InJ2oa0vTl+aGwZ++qVpuWP0WGd65GL416jFAcFNLUSolVREWB3A+wSjmgyCH2IY1jOHOLjJG4Bb6H5xwAwRqDLAD8sSZ4zCcmxlV/ct1wUUSNAeBLJ3vs5o3bAj9kmZLZhdyd+VJJK9st29nbtstXl+zVG68KnPF8LS+v2JOnz3V/cF2kUcp1ZVYNwPLBB79WmPna6ppqZxqenF2Yt5CHRn2DygLTu+WV57a+gbS0oz0Fo7Dvf/8tgZkXL7Zkcc8zP9g/pPPr0TdPbHMDF/J5AWYYNMBHI7Cs1xwvWaSDQ24y0jdg29t79ulnX8iob3FhSQwgAA6Xc0z6qAnlwI2yiUifVEzSSppZXFfmMC9dWlREC3PkMHePHj1Wkx+HZfZalCdgAhpHfBZc4XlfAvOKcIjbyMiQGF7WGDeGM4Cfwb2QJwNmbGVGAXA4bqoeZd+mCKIZo99Tcbt8bUkMt2SnROvIx8HNQATKgi95GATNOO193275nlmj//YxG507XeYscHbsMmqcpwBwuTVq7KYbPt3NzuTaca3cPEQssMYVkJ5DOEQFrC9OXsSt8b/XOYRkzUNbz146r0HFMoeW7RmwN954295+6/vqXLBoP/ro1/bVvS/0sNEhPTlG/tcULUc36vbt79mVK6/Y4WHeCvmyXbt63e7cuiMJUh7noCIIvK45ka5denZ42H7rH/6Wus6AIRwCyWQ4PKYAIeQzab19WXU9KJgwyKAjAmCZGJ9S0QcjFI+QQUNx79r5J08f2x/+4b+05WfL9nu/998pLwV62DMLOvb48UPb3duyy1cW7J13v2dDQ9j1H1izhQSKJPKyusPd/BaKcrqidJzVZZQdrKect2QJinyMjg9AFwMQgrmjlkmiv07a8WHR1pcJCj2xOCHV/SPWm+5TVgrJ7ppnUKGAFBQAGBiGpDPSS7sRCI5GPRZLYBMe0TwN8lTmL+gi8OXFdcOq6IOjWE3TbccW2SSTS8NKdOhAnmlDXVtb1pwHhQSufjg/+Xpg3s47xRziPCiS6CE7o4CrVTSwCkjgMCdQcmxiTHNJFMcKxkzS8Y6g7jRLIeVBqoTrDuDcixzNy2mWgbmaIAgVdqzDRuASMv4OF74QvUZm/gJ9sDTC3TnAAKBhzyqHPAxdkH5K8gEWDMm9kcFhZtLKMMa5vJ3lyzIKIam9Xm4JlB0duBU1Tjp089QJifDefO4FR7Z8pW65QtHfYxILc6j1js1euGC379wW23nv/lc2OTFuF+cvyDxhbeW5PXxw34qFvCRIuE3BYHHAyxGxWpFzH/cBBmZkeNDmpmHBspbCCj2IPtBsDnMXGCKEQjY+POy5RdWaOqeuo+aztsQcNFvkidQ9dLtacVthSbYo0rH+7bPRCXLeerURAaAYniZWge+nU9obWHHD2nLQsNEpBD3mmyZFPIeL8gEVdB6T3EsFYpMDF9aMz4gbKoY62L3HvEjA9p7nNx4z5GcJGBdZdHddjbzbz9wZhSBsPMYvfC7mTPMYUDSQZpPlNKxDIpJJWCsSUueMDZ05U9zIZH+cyahpBPNHfAfgr7v2kDVRpff1DdhAf79V6rWXznwAzm4oZWAAJaACaKV7CKiS02Ukom69XMciYTvJ5dTx5zqmUnHNONDUgO0nu0+zg8F1p/PIge3ujDF9ZphwwGo0FVdxhTMXBQagGj0/n4NBcBhQ9gXWaiJOaLgbglC8wB4SSC1TEUw3gjkjrg1rgyII8EXhC/Pc/W8uBgoGJDTdAh/JIKBMQZpy1SQvzIOLZeldKMhYqFwsyRGVLKahvgGxWchc+eq0alY62bNi/tBCoZb1ZAA2POc+oxZj7wK4AnxgvQD5tOCcfNfvOFGSLZbCQCUctlqxbCcE5yKR5RrEPOBVQ+UK5U5aIpOSLT8scQvrfv38pIVRGwRmBMzraQZLAa9uysIexL2ulOlAM3cY15wnZxT/Hgko4Ac2Rc1Kis5kQveNxgjAAVCm7qwyHNlPPW8HtobC8rwdtmqNDMlh+EXbPTi1vsFxW3rltiWzQxbBRKS3zxods62dPfvmyTNbWXentctXXrW7d9+WERUzxslEyNJydyW8mqgGN+9RT6MNY+ZNQa6P3B4VNM1n9HlTGYLQDKMQZ86kTnRJW5mNGn/kHpx3BBgARygwNtZW7P69ryQDxJwIoISRB8D8N3/jH9iN69eDgnlXa4oGDw0gQtK77r4E5PL6e7v7WpfsD1xrJI1RADLsmOZ0MmJ3YRj4Wcx8Au4x1pERRyZti0uLanoASjDwwN20JzukmVPcTonS+PrRE0mBMSd7/e6bYitxQ93bP5ShGEUm7P4P3nlXAA2GZ2N7U3NGQ6gOmM/Z2LRsT8buvnbL9va2rFY7s2xvwnZ2NxVCTRbU1tau1esAjlGbmZm3ydkLCiPPn8EC1pUXhowSm/V/92d/Zn/3y/e0nl69fl1ggL2a98Fzv7a2JmaM+9qfRSoalWGPz4XGNMfVDVqHecJVEQfGhUsLL8OqAVx8/y/fe99+/dEndnDIDKirnKhDZF8vp22iC9JSDsGCsX/xbJIFBjPJ+S2FRiHv4y1ppMwNNeMxLuE+AJRoFKrAx1o+gc19SrUd+5DMzc7Zl5hda8k1l4YfLB5NJkY7YHP6+wakluC68/mIX2KvoXBnv+SL90qzjPXH3saM2fbOtq4tZxKfB3k2TTTeH00vwCoEAE2Be/e+EpjjeVxavKwZLEAWTDCsFDsBjSuaWTBXT549lepgkLN6bk7AlvW5uYUhTNlmZmYD8NWnz3NyfCI26id/+RPb3NgSOzs3O6v3TS2OlI+9g9xeYiEAZyi52LvHx0btd37nPxJzxjmGIRb3nSxDwtqR5X/15T0ZjbB/01Bj7RBNJQdH9n9mBSNI7MnZHJaEGKLj008/s/v3H+g6X716RfUJ0ljWCDW7B3ZTC2FElhH7irsjVvzsczDP07NzdpIv2Kef+c/iTMbNk0aWZyrGFGqNcmNouNcbVYFHAmQIZw31I2Cc9ed1hs87usmIy/t5v8o7Y3YtjtkSUTkt3cupmSkBPFQb/D01GbWFKy66g2XuvKgePy17xS+4EsDrff/d60xnztQMDtp33/3zbi2q/E8XdKgeFmCjySW3W/63KzLY/93x2aWV1PmouvCoWJpbstD/8W9+z0fLSdWuA0aQZzDEV7fD/ZwdHp6K3bl986699db3tRhB9M+fP7Vvvrlva2srdrR/YEf7R3Z0xOCmD7tOTV+ywSEMN4oCaJcXr9rNV2/Z0uKiXWKYsS9rp7lD21hfU+YYnXqss996523RtIChzRfr9tlnH9nzlafWPKfTNS65DW5uuMVNTcxYS4dlxKLhuLoPheMTI8aYLgEDk2QNPV9+Zn/0R39kz5+tiDlDOwxboPmXsNnDr7+yp8++tqHhrL32+g2bmBiwTgeKtaauHAANWaNCj5F8nTNvQKcRW2d3zJG0MYSskO4XJiJ5q9WOrVg6dXe3Noi4x0KdmOVzZdvePLDcQcGi4bT1pvslpYPVaZQ9c0vZDZgNxBi4pzMPEMQoJKZrhTYeKhrr6FAI/TgsFuxdkIuWSPl8RjRm56G21Tp1B0isGuUrYKkM0DAZFiAJXV9dsdOTYzE7bMz6zmDAm2KEGTG3/vQEXJmIVLFSxxTC8y/ourJBYkc7NDwk5ozctlQmpa94T9wiPRG33o+TwdESsODQp5jt2qXKNYyOtyaUsBml4KH4D1urVTUL1SwcdqMIPUx6cOhw+PyZhZC1MH+Gy2bT2gpH5ucH4KztDnjK76hUrZAjm66i2bRYKGXNeluyXRweMRDBHp8iF805Ra7eSyhkjfOO5asNOytVlCXFgVgsFzXfMjQyJCcnJLcYznBNR4eHBFToyBGeTOdweHDIJsYn9aCyidNRZlYRVoxrg3wRa+whcgSx+43D/FGckPvhkiQZuYRC+jsAHMUz8kAKfPE7FDQyUoAtBjxV1Omma0xhJbvvoBuZ7e/XzBfX1DPvCsrN4YBm/Qj8I8XS2veijf/mgO3m7NDQYL1IZx1FVpWUUUM3VJ4NmuFifj7gjIM5SchwYJNO9z2KNAIJpaS6rGtcESnqWX/u8gmgdTlBWHJJgA/PD9/H8817PY+FrRkJMfsrMOjSwzM1pLgXHGgcWHSh6ebxWbi/FKAUzQBWupkU1oroqJHt5g2Urpsd15dONn9PA4XC3LXqIR34miPFobYAG1d1Ew0YFZ5Jmf/AYjLf6YeAmx00dc84tPkzFct8buaF4jzzLgtxpt0zyDRTpw6jz+nRlWOAGnaPAlwMUpfhA5w1G2I6+CzcC16DooKCiUIKGRafnWJHzl5lD6jnOZVhCcxQzCWrfFwMT3gmKXxYn3yO/EleAeTW6lgGeXYyI6DGkx1DGRBqW/Foz04OcPStiE0kWgIpbyQI7GTLAZzRrACcIRXpumzBZAuosRYVMhq2WpkswxOrM3NG0yQK2xAESHN48qymkmJTG+2WglG4H+QxRWlWEGwfWHELOGm2jYPZdVEUGRRQADH2RNhlD9Zlz47ps6l5wDOVTlkPTsPplAA1UjPWdNcREnmqZNxYQmMuQ1abcnwilkiMmEV6bO8wryy08emL1gzHrcmQeU+vhVMpq7fdgChfLFv+rGrDw9N2+cp167Rjul+9maj19fooAWAeIyN+x45a0RfJtNYOv5TRlIDJ83m0l18Bk8jnp2gGiPXS8abK0J5KHqXZydGhfX3vnsw9nj97Ivk1ci6KdebtULTcunlDDn/dKA3WJA0g3FtZc65oqairT6HsMQ8xrTliFtr1uiUi7IkAyYTYCCR1XPuT05xtb2/ZxYuz1pclagO1TVZMNoU6rwlrTPj8/mHO8mclxT00zzuauWlbxPoGhm1yasbGJ2csmx2QKdDq2oZtbGxqnun2rTsK8OX97B7uiVm4MHdBTaLlZ8+sRkRFf4/tbK9bs1m2sbF+y+VgzEsyV3j+HCbwzBKJXpuYmLGJmTmLEwJdq+n5AzzAWMBeffDhh/blV1+qIU2sAKY+NNN4TZ5jwBl7KXs65xN7/tbWls5ivtdDpGlKtjRDBjh7/bXX7PvvvCMHSp4VVBQfffSR/eVf/tg++/wLKxRLYn7ZA9h7UDixr7Hp0kyioIbdRj5OnTU02Kf52dzJsWo5mo/cb5qEFOUeyYOqB5dPb4jRwHKXRAdnFNqaZWTGuAWTHbJGk7DypJpj1AKwJDS6keIzK03TlnqQdY0agM/enYVkvQByuEb7mgEmZ/JM4zLdP2d9wbzBVi3ML6iIV4TQ0bFAHNcW6ePU5LRdu/KKzgEYXAHBs4L2V/Z69lVef2v7hU1MTmo/FfDr4X326drJBGRo2OYuzus9Dw0Mq2EFYcCc4urzVe0lNBSdieMsCFk45uwfYwhEDsAAUXcBit794bv29ltv6p5QXzx69I2+l/sKeQFYA5xR+CMBJIgbUCjGKujMuNU9uYmDUpHwmT755BO7f/++GnS3b9/S3Hr3uaIOdFlpTLUbzxzvk88WJgA7HBEwQ0LPOvr0s8/tsy++UJOPs5YajbXI+BN7CPLKVDpmsQTOn94MYD3zOqhnuP5cO5hank6ZN4XDajrAfvL3gLFao6qcXZ5tng/uP82I3j4PS1cNoRQdeXy/lK3zZy4TdQFWFAmiJI+uaXTzkG/BGZ/VwVkXtPn3eUPJ6TbOc+oxGlVurR+MQEnS6AZ7ni/rZ7ODM/6bAHEUIilbnF2y0J/86/+mA3OFDhLqmwKDBU0OEE51m+u7Vq+1bWHhsubN2DQUgBs6t9NTNtQt21xbt821TdvY2LaDg1Nrt5km8ByvSCRt5VLDRkcm7MrlawpnfPedd2x2espyx4e2tbmmQ42uYjgRt0uXF+3KlUWLxCO2tbVq7//q7+yTzz4STT41PRk4r2Vk4z0xMa1uCi4z0IFHB8dWyp+pG8vGPDY2pNkOkuf/+I//WPlp/+V/8V/Zj370O3qouPl0CL/++p599sVHGsq/dm3BLlwct3gcG2230He3RtzxmHvyA1rgjBwLmDNRlO7e2DbkhSWr1/PWaJF5dCKtOhbu0C+NsgAAIABJREFUALNOK2KVInK6spUKdYUjx8NJSenwG6mVa5r544YhZUyle2Szz+YE4gcYMjjLTaWzmOlBgkY4LgWKy//4XgAEjA3sIteyFcZqmsKFIXZMSHDoYxNhdTYtn8/Z+tqKbW5syKCCxeUWsmkVNjBckkF1OwJtinoCOetiVzg0zwp5dVXoUrDxEsoIMEv3MCOXcaA22GPRTNjiaRg4L0zpwLCuWYc8lL4ePRBaoEuzPS6Z8wKQGQXclzz/rksdu8MOZVYjSItHYuYWrWI1mt+Cs3bbjQS6cs1ysSpjEGbT4tG0hVpRa9ToEHsnI5ns0XAszpldyZLAWattpXpLgb9cX8DwWbnoobSJuJtRpGB4D1SoAmzZpHzuChkumnLMOJCuATzlWuIPtwBwQ3IgCl0AGl/Iw2DVuvICihR+ru5+CBdGDBXOZfzAWuWwcLlIUp0mMlco4AFFFIYAG+QC/IKheem/ryLU5TMAMzZBbUJ6/W7YrEcmUCQBhihi2Vx9zixw7Qws77vzO2BoNicMOrQRy64fJhqzG8xnWAMdC8UiVj1vyv7c7bgxLAAIMGTuc5AU+QAkigicPtnwZZdPEc2cJMcZnapE1CJxCvqOpEO8LsUATAfgmUOdwx/pLgUyxZAAYIj7xb1PCegCYCg01Gfr2q0H10RrqYH9u2vMxYwEv9yGNyIwDpvNc0QBQ1cUOZkMhdo0FDxnhe/TQaRgdgc+uiYwOQBYDjk5aOLc6mZLuF9xX7m/MnPAPCg4BGgkqUsXgDxvguAe59/LOujOEXHg8RnoGtMx9SFvz8QT6ybw54wKURBY42uWlagCxY34fBhLmD0CuQ2sJsHwdCaRPTbZ45QtmLE0sqT9I9vbxsH0REwizH48hsshIMelIhzoSGMBvsQXSMsPSMMoRU8+pytZiCEF8hZO89agaKVLTmOAjmtgIgJjhoyqQwA3HVtm21LMeqYtwnXW+nKg7JueH+rCZvwucFZ6yXR+C85SliBWQf8e8yiymnpsGMOrbK+VAatibrhWDoh0j6IOdBU2HCEUGgde1gemK72WOy1bJN5rid5BK1RaVgXbcS2yWevB+Y2w8mjCCkU62wM2N7dkzVZYRbpUEinOYsKfUZPjbtdWYK1mGNM0Evyx1/sJ9ni8HHQPA9dJKWzOnX3jPfcSsm6mhiLyya2NdVt+9sS+efhAv1fLJcncYf1pMmElTlMWposimGcJhoG9iUIYZsOfK5MpCGsMCRvFJiCNxsPOiy0r5fNy9s2QSUV0wMCAZhV5T+R4smYZUSBfkKLOPx+5hSXJ7ijWAC6AM2ZIMRYYm5yycZq9nbAdnxQE2sKRuORew6PjArLMuvJ+cGpk7oz98+nz59aT7bXhwWGZd9z76kuNBmDkFA41mSSz8YkhuTUia8RQ6MmTZdvfy1mrxfxon/UNjVi8BwmrN04ALxT5NFSQl/EcAiLIJGNfQfWAiRpnDNJhzhcHLmRJHYnFRUnAz+G6wexg/T8zOxu4FWJVPi1Wgn0A8xHAGW7WGKPQ/KVugFWCqew26NTIiUQ0O4tJFWsKRjubpVGc1uwfZy0sGvNMOA7KvOToSPfb3Z87AkPz8xf0WcUeqA5wh2jfl02NZTOYOsYJBnzu7fBIpje8Z/ZjJMN8Bt4ne6pn4CF1IwOvoz/n3+Gb0DUugf3hNflznkuu6+KlS3b91Vd1rbgWDx8+1PuFfSGEm1rx0sKimFFmvjjLG0Ezg/sByOPnodK4OD+vdbGzy5hPXWMFAqi5nM7WqelpBXmPDI8pFubLz76wn/7kp/bgq/s6w2gU8t4Bd8hQcdTkHh8e85o0DmMvnRxfeeWa3b37urLOYJwBZzQfMD3ByIXXRVmGjT/gDIUZa4p9iboJlRK1W1epRA3C+fLo0SNb31zXPvu9N96wpaVLUsLAQHrIdI/OLJRTkmynEjY6Nq5Il1bH9Lwww45B4OdffCmAxrPHc+4GSlVXV4RpXMYtzFx2hns5rPw2MWHnLfcriBOddeysvZxiXbGCjHbhEkB3UkCRGoUWWzdWSgDqZeySu/mywQmcBfPEPi7j/q3sx67kwPNA/o2ulAjqLN8XAwD2klX71nL/WwYtMLMTCvsWnMkEBDMQmQnSSKempdnshAOdY0abBM5iKVuEOfvDf/Vfdxylq78imQs3FUnjzs6hbb84UHjv4MCoTU3OaBZhdGxYD1e2D+OEE9tYXRNrtby8butr21YoVO3wmCyEqM3OLKiw7cn0S7rFYl+4eNFGhgblNgdaRo7ABcsV8ppXunrtspiXSvXMnjx7ZJ9++rEd5Q5kjUuRD+vFhiqL6QiSkJhnXESTNpgdtv7efnXLSHlHorG2vmJ//ud/bg/uPbS3337H/uP/5HeD7sKImJ7l5cf26acf2FkxZ/PzU3bhwpjF4i2Lxrl1FKc1ayCxCSw4AUEKlosm9MBx7ZA1AlgBBs0W8qC8WahkxVLOi5PTktWrLaN2adXNwHrn9ZCFMQQ5j1q4TWEZtnqFg65h1iYTKKl5JUkXKdBUWHFog85hz5i9S1sy7fJGABsghmsCOOPfs9HSHY6lXVZIxQErCThj5gzmjHk55HH7ezu2svzcdne2rF5FxkDmUq82aDTnmmcLctM4tB0koGGGXcmLjUD7z/cCsMieoADCIQdWZXh02AZHByyawjAD+QHGBrwvl5/qUaBrHdAi3Y615FmSSrmVuFiGNlp2l43x5z6oTn2IKQha5oZZGGaBL3fRRM6DOhPqmHsIyJW7GMVKrSmTkDCa32jaYmFmV3hI6RTSQYTV8futL4o9CkLchxrYYyNLY94iag0khwzeWyfITvGZHrrBREuoUA8660j9KFa4XmzmosAFwqICG7reyvYJNEiBiQqbnO5BdzZPs1s+0MpcIAcVkhI2/C4o6xaaHB4842xImnHE/cgtjOTsh8EEcpL/EICoORFYiQP63AnU5xFla89cDSBBQL6tsNvuXC1FHV/O8rERkRHleUnaGJWl5NdUGy3SRSx2kbcF60ItGEUthL345UEIABTAg3Xqh4478HkwdktsSiKTdsYpHAqKgIq6h2z+3YKYDmd3+J9DzBk5l2vyngGw7mDpZgi8h26xzj2VK2kge2B/oLnBiSLpZmA9znXmYGc9cm00T4Xc17iWgFB3XRV4wkFMANCBAf9bNujqBHoHscvecT+4pzR2pMGHtQlms+QaFYBF2Rwzg6J5TzK+ANzOrHI/lDsH+CH4tVySRFVzJQGoo0DrAjt1CDU87ewue0FTsRB0Ll3ayP0GmJGRI2dWMskCKTH/GwORTDJtxzuHtre9q1lJWQwzmyrmDADOXNu5ZXB9TOIAm/LuJodpMMytQxYQF3fZNs0PDCiazJxhzBGOSKroh2xYQF0FYMCcsdqROrInAc6Y39R4mYYNfIBc2Wpi00IqbFgvsse3jh0dHqjoAEAKCAa28lxbJMLDY6OWyfbI5IZ8T98naP65TAf2jaZA97ngcWePj8UyFk30WKHUsHiqz6LJrBUqTau1tXgsRgMOprY3a+EY88dmff1jduHCZQuHkjJZcIabdcja8sgA9m5eA3xIkcRnDYz1AhYtkNhGnLFlTVK0sBdLds8eFg1Z/vjU1ldW7WBv1+5/+YXtbnN2oEBwWeHwcL/m2GCryQCcmBhVsYWhBQAJcMa+yKgEzm4Us7wXlAX8OQwbpg9Dw8Pa08jf476GYPoVHJwJOuzY6J/rDEJiz/kPAwhQ4Pbhasizzp+L7ZbjX1QurQAZJIzTF+bV6H38bMU+//K+rW1sKcKGvFVMgZQtmu6R4zTsAQBmY2tLlujMg37y0Ue2/Oy5zc1O2ZXL8zY60m+1asFqtYK92F4Xs7QrC/d9y5+W5QLcbIUskkhbklgTFcchAS+ABbNhFMw0gGGKaMYyp7SztyvpIQw815CMMYryZ0+XbWvLZ0IdRGX0dzdu3LC7r7+uSBcaK/fu3RMYFtiW611BrOXO7q7ORBnaxOO+D2g2CJdJfAhaLl+PR218DKe/hM8LRszmFy7IeAIlAMU66hvC7GHl2Je6KgzWEk32ixfmtJd6089lajqjWy3tWwKGCZgWQpn9vGIvAuDx3NHEYl8GiMCC0vhirryQL8m1kb2aGX32M3wDKO4lsS4UtF64nlwfVA2AL8A2KgUk7zToRsfGBMTlWhuJ2tjImJ4L5tZgdzGT4ozvgmnkfIDgq9euSc20uUU0VcEjXCoV29vf131lvmtyckrMGTLUzz/9zH4MY/nxpwJDuFjyWQFnzG/B/uSChgO1OXsutRajJLCPly4tKJKA/Zb3RoMDEAQARgbMM0WmJ/E51I4+U01IfVSjEyhiYF25ruSPsV8BpjE56Un32K1bN+WayJ5MbipnlBu8cf571hksro8ZpSlebGCIiJWsZI0QIsuaI22pPuB3GlmorZgjhn2lZgFLMDPK5+3OBndHAfCfYBaaUQfWCfUhkmLe16XFS75nMKPcpOnprJj2LDGxfl7LTI7zOTA3EjDrZpkFAE3nCbW9t/DcIVzRAN649nPSm0fdP/M/1/9/qd7yWVyvaWWQhHuj5Iz2EpwJnFLjRb4LznAVDpgzwNkf/C//tMMLqUgPpI3qQlQbdnpasrM8jllQz72WSfdpsUOpgtrHJ0cFzg73d+1w/1CDu0+frIo929vHCShqlxYuC9hhWY1rHgsfunR6ckJOchcvzEoiwKFePydHK2xT0xNy4wFREyq9uvpc1DQPPdI4hnMZtMRGGqkaoLh/YNB6Un12cXbJZibnpMkdGHC7aihZXKCePnlmIyNj9v3vvys3K7TB0XhY9vv3H3xmuZM9Gx8fsMlJ/rxpKNeoj+kGwxAJNkhCo3hOHZ4KhdaC6RpRkHiOVXLeOla0SuVEcimCWWFmxMY0QtbBqfEcQ/iEdZph67TC+v283tb3sNHAGBGsikU0b0TdeMCoGCUgOAVD2Hp7CezNSAKABFLabFnvZyS9ZBFSnKIGw3wDcAbTR+FD0QM7yGZaLp1JZoplLocn8oKeDDbhhD02Amt+t+eX9X3A2LQa7lKHVTsPFA8wVRkgAZq5Wq+pICKhfXR8xNJ9KQ1tArZxdqRApdvNA6Yv/k9gLSikAvmYilQ9GOcWaje16JVN1P17PWTMCdG9r1uHr8CiXE6W0it3xIZxCNNNoWvOBaJQPW+0LdyJWjxK6GdKNDNyWSSlsBDccx85cQtvyZsAeB0Kn3P9PJgO1jCbAoc+vwCobIgUHXSY5a4Vjlhfb1YsGsURm2G9ybyTMywYZ/BsI1WkUMZIQUYEFPowN4FenI24Ky/kHzQB3lHyudwpiwKCQ0fyRYEKPjuHHUU0QI4hbAxb3BGR9QQwE4EnBZczUwBGbgibXhdodA93B+0OuvzneEeJA0bNgACYeYnrbJSsasUGuVRYAIDOPk8SwIruGXNAhEtqdtSZRP0sadj8+vg22pUJAOJpr3mH34E+csiYxVIJ75pREDArGQRsM+PF+2QdUexwXehmuRbc74WAmQAfTaxvbcP5kMBsMbddhgt2m9wYFUc9+jtm66q1qtYE0ldmnCg0uG5e7PjsqyS+yFYCplCyyJeGFABTZxe53/yV3jcVtaTW5JQ1xEZ2wzrFpgqYBWtKs1LegAP8NmvemOiCSv6Ms4BD1Jkyl3X6PfcGhwaqWSVBBhaHNowfDBfPsMC6wohd3sF9RvoMWFLgPM9ApS6wBoOWzfTKSfBw58hOjnLqCmN0gwSO2AlC5QmjltQ6GrV0YDgV4jmWOaCDNM4uZC2xZAASkbgWS9bCxKi7LnGtZRYP50fYQGTtMWSN57Li5zlFKRBxMvglMPPA62BWIZhGwHQHMAb7ybN4eLgvUx6AviYWfIbcIyDSKcsO9Fs8lZIUFVBGAaf4E5hpsZdhNTPY9ZAdsd55L+w7nVDUStWWpXuGLJHptzKus+T9xeJ2Ho5o7oy2UtuiVmuapdNIlC5YKomyYkB5TDzjPFOsY9h9GjJSISDd9a6W1hPPC8UR957P5mY87krpxighGaHw+cvFoj178tS++OwzSeKPD/d9Zhkwkc3YoCzJsfDHJRIwUhXTpczTNqG4o/rcAAukZBRfSGq70QQ8M9QKszOzmptBVgx7gmRVZiydLvvBjGePWBskhaxTQAM6Jcx4eA5cbpyWaQVrku9JBUYYnKkU+DMXFqx3aMQ2t3bsV+9/aB/8+mMrVxt289ZtW1y8LAYdpzqK7m74bVX1TL9szGlQ42j7g3fetrlpAn7r9uLFqu3vkym4o+eOQvis6MCMr0q1ZfXzsHXiSY1ryCq/XNYeBMsCKGVv8UZMXKBgZ5fZKVhGs8WlJV1HrO7vfXXftrdhN9oy38DN8NIilug3bGFhQWqFJ0+f2i9+8QsBNO4zP7vbINDMIQ1hcveC5g5/j8SeIp9/T5OVdT8+PqKsLK4zsUaAMwyvMHCg4Q179+W9LwTOYPbwKmCPB2ADWJCh0jCQIzQycfPcQBrIKDCIqsF8C7B1sH8g5RT7CQomJPOEQyO37kbB4HWAmumswIjGqaHmh5Xn2QLc8Nncdr0tUIOEj2uNDFBB1sQ1aa4upkil+YUF7dvsrwA05IYomfh5fj41xWACGvi3ALCT01Obnp21sfExrQ+eM94jAE7xNcWizmFAL1LiyfEpe/roif3Vz34ukNabwWRlwEcMYjEFRTOKQoA4TFy1UdX5JeMMDFRi3pxgrop1zmcBoPF6MII8O7wHqS7OO/KGYP3BENIUJiaKGWiIDpg19ka+H3YfZof3Pn/xgk3PTAl0e1yUew+wFXAPujmmNFFSAOpkynr7B9QM3D84tLX1Df1sj8Hq1z0k9ub48ED7nTv+4nIbE1PI+cZMM9eVtcYawUSL+hLZOXsE+xRh5MxNzl2cUx3J+mF/c1fvwM4JoBYoV9hXBc663eJAr92NaOra5Ych2HwHd1YtyG3rnnkOzjzP7eUvmX84aOOXq2SCn/AfgLOghH1JKqiulIqLvDP8I5itTjtz9gf/4p+KvOM9Ixdj3kX6YDTYNQ6OjiXjHpjIw8KwOR/5yrXLehA3N9Ysp65hzXZ39+3pU0JKDyx3zNyV2egIWRDjNn9x0Ypkz+QLcnK8e/c1W7y04DK4ZtPqzZrNX7pg8RSMSsrOiqdiq2Jx3JWKli/kLJVOKnDx6PhYw7lYB7MpMvzIYo+EEjY8OGULc0uyJB0eHrBEkoK66/h4LHnClSvXFB5IEQLblTvZt7X1Z3Z2dmy9fYQ7M7zt4MypVIw+vACVU5+G0D3DQIyWFgTgzLO2MBKpN1nsZMQVvNtTLKsoqVeb1ii3rFE5NzxGIjhkNMPWBqy1uAlR+7+4es8fO9M0ve8+OVSdypnFWMxkkz3TYaanJ2yQYQHCSsDC0EcDAuwvFiBDsD/4f7BlwJZhyFoYEGAZ8NoKC1uwpY0jbZidmZ3QbDa7STZDBVauOqdOzsf4XffznKodDmrIJiuc877v8zz3dd9XGPUTAmhkQwxA20wkKNA1BSloA4VeCSCAyjRRmtbfuVlFVsBsfn5R/HicixJ0ShkpA3hEn/IOPWJ7bExlRkBxOOja/t6uHO84MOFEwx+nA6MYgQSTp+BIJ+odhZHJFARgBm1PWWq40WAbm05KvCq9Ur+r17K4jAh7QeAMtyu6WNjnUlgJb1LbS1I0FCWNQkr6M1zCwoKRXSmZawACTc3QbHiBK71ZmJwlEh0bjpj4dbywDMUJNsoAbAqybgAsZNgMCKge+H3NJNEIQaFDU8JEEoDjglQJS+OIfOiUMPYDDCQ0RVKIeMp6oSvOv8tdKuc6AehWLOa5mRnpZ9hoef7JPVJ3KBT4ADGuMTb0KpTQ23W7EtLyA6GbOjBzzYpCGHstWcqygQhEKaR3qO6kpgw6jJ3653TClGdpQWcME4IE3Gcc8LDLBgSFQHA2ME2PVHw7IFIHKjjYifLIBIx7IZabf64XdmAsJikuhhWNSjVs+HpVsr6ZKhgYQAC9NZv0ZymAU94TwEtk1wiOmMIxFdGkyY0VtElCAUQLBTUr8ML5iR554RMeufMpZ4RMJp4TpjYxVyw0RBSY2bXEkO/nzn+anAWtm79frgfPoGcC8nlQ8OCVU3xwKFKUozvi1UOv4oAHL0IR8cmxay9l8KIJXTg6hNH8Z3Noc98VmBomuKxlvobvF6disnoX1z1MsAJnzU0xmNgMrduCduVTzAi01UxAL0JujECgg2UKXwXb8ur1WvzD7zFUTnRZXBcHcv5e/B5r4bAu+Domie2uNatNHYHEIbDGTk/IXEQz0hPMQHuGURHCdQr+PqZGw6EVoGemoIcPrd/FuMM/pIlNs/bEvbMugJgivtvTz6Xwc5qwU1+kmwSIAc541jAywYSmWDBWmjqnrCm9fJ8ssSZciwCAAQy3BRihbh4dAM7cTInGisKndb9w20VTwR6XFpWR55Gw7Eip4XvxHFKs8GcmH6wjFbroJfsDgbPJqUXLFmasM6DzkbNBKm2tXt9qNFMJd+2bnVaa1mqyj0DFnbGl5Sv26P0Pbe3SVXW4vVpxjaaAv4QYAUxGnYXo6uwx1AXBPjqsSzrwFN7Hh8d2cnRkr16+1LTo5OhQFNcRQJq9vpCzOcy7cHalWUejBd1ZmL4DPGkMMbEBcNH8oVHFL7RDoRej4o3pGtONyhkux4dynGQPZC+Zn58TC4YiFfYHjrQYKO/vY9GP6+OiTWJa0MVEiqiKCU3Q+P40BXFwpNfT7g5s/cp1u3H/oUxAfvqTn9kf/8l/sN39A+nPaOoyTafOwbEUYw8yEAl8h1mBpoaGzqeffGJ/8z/+jxSo/vrVl/bq1ZdWrR1Zr9ey0vSkrj2xRc1Wz9qtvrVoxg5T1uWpS8NQ6YrGyH6yvn5FEwIYEIAy1zpnVOxShHMtAREU2k8+f2pvXr/V5+K6Cxhbv8zrJvNrRs8tjnufPXliX375pb7e93N35ZYuGCo3E1UaNmJC5HQ2jA1BUtAMCzL9mJ+bEXWUohonQJ5TomKWV5ZkEMLnfPbkl2PaJaCD1w6IYa3S4Of7A2JoJHI/RJELemYVrYOU7e0eqhYxudniDFxVzXLp8qqCil0bzNJmnytYrdq240Ps1TGMKAjo8lr4WVHLxD3gmrC7Kjw+PBee05XX88Z1g05Ioc1rX11eFQ2S/VMuhzIw4dr0tV7R+ZHVxvVj4ukh3SuaKPF9AQ5MzjgLaAD2uwMZUW293bI/+aMf2hdPPpejMaYZbhZVEEsM1hb6t/2DPdVQ7LnsE1pL2vc7eoYB4jTNCarm50CP5DWgJUMCRDOGgcbJSVnvh30KYxaaIvUaDImOSwsyWenlue9MpABB1GjU5LCc1Puk9ks7HZomP8+ODFsKMKEmpB2nSUjOJRo/rg8Al0kgRjJMzmEaEHfFpFCeDgOPIeGeKBagWvFGZDatSAHOHup/dwmdsbX1NU3UAXQsbGnrqXm0lzttk2dY1MZQvzi16KIZSABgIcMRKjuN3Tg5i5qzOB3TNCxows/BWdCrBWAWHR2jZk2SnYCv3KLfX4+kBGoaZj1PBV8D8jgNx9wJu33ttiX+53/yD1iiAZx1RGVhI+OToNn1enD+4eLPKiEdcwu+Md0FrCp/8fOf2rutTd1sNrlXrzbti6eMs8+s2aCDXLTL69ftzp2HAmdkHNy+fcd+8IPv2+X1dXW0oLJgu/3xdz4UZZIHYHfvnR2fYDlL8cKirKmIwZ6dohJhLQJdrKThohMCyXmSHOXtxtXbdu/+PVtZWVBXmu/Nwuf18SDC9+VCM6atN3CKKlu9WbZUamgTk1lLZxmBMoGgMGUkSkfb9R4q6hEOE1yXYGqWFlJnw5CFewL3OboxZ9bpHlq3c2ZtuoatjnWhHDW71qq3rVFtWa85sOQgbalh1qyf0p/zqUm5BWLzfnxStmq7AV6TnomOlnRkIeBUBiI9zBQARCxWLyD4nOXlNZm3ANIAdfS7XQPjDm3YVBMyTtYClCQ2VxYdodxQR3DhZOKHBoNupiY6aDnUnWwKUKsw6zuHGCMGnht18zMI4TMqQpgIcaiy4CkUsYfH2AX7VTZxTDPgq6dyaGkSKpagJvG8EnQNdSaddXCm66yufULUI1nvB9MD155x9gE0oVFwGOOayAQJfZV3vOT0Rx0/gi6XVCqarpsimHyqNhrAPea7+3QUuqg62KIxwkL2yQEFFDsDnXkOCTZFDkenzJDN4UDOcyzcch2gAlAHR0rLxL3hdIGOmPcJFYBIdI8epgsU4Uzv0ioy6XbCfddULYAyp99RTI6sO+x6hlPoiIo6wmEg6pRnY3HAOKXTp1ZOyQsaKQG4c3Dmjm1O4/NfDq7i/+k6hE1Pr0MbmGchcXBpE+NehQKZ30OXI+h5XGCrCdoFLrjoCCrxffPXtQ4aQVkACYR5ccm0wrNXoE26QQwv0M1IXAzcCfqGCBp1w6ORCgCOiRLfg9caHJsAW0xNeT+sXWjTrv/yCQxFTKQE+pDLtX2yGZcOjulryg9mDuVeX25WwwTgzJ9J0R2oJh2W6jlgbcUAcNE3wz1iSh+NI6IjoOsUmda7OYxE9QqkdyB1Trf0e+agj4cderUD9qhp07mlw8M7onQqncLoz0CciF4s2L1h5QA+sPf1s92B1WmsAuTQ5vi+0AtpKrW6lk64VpC3DluDfUScBJkUtayDMU63JQ0PdOB+uyNzDyaImC/4RK4rh1u6ybjlsp9RlPNvWK0PmWKGZ8/dJNEGh8kZzqDQGgc9NVIothRiHfSuKlRduhgm5tGCmekoP4MgeG+YHO3vaapNM0t4tE8+mxvB8H2gpCfSSeWxicmAGQn7GBTIEfpfnCKLmlDQZeeZWFqas2wG4NDVhKU0vWSp7IS1B06F6yeS1uh0rY5b6dCs0e7b1s6h7ewcW6MxsP4AitGaffq937TH3/hQmiMZ1ajhEmi40vD7gF+0AAAgAElEQVQO1Vzz6bR35tVso5CO7ptpXNEGOhPQ7UBBBUTgiFnHCEoasJw1api/lGVMNA+4TCc1zeI5h/LOWqSQY30A9ND4UJxDT+Os4XmjgOXPmnpje45dOTljZHYxrag2AhjKyB2PIo0m1dHRgTR2FLdMdHg7JXTP0MbZA7D6T6cEMNhO0DRi2Y2Z1tFJxWZmF2zj7gPL5ov29ddv7bMnX9hJuSJXZNa2r/eEmq1MhNA2pdNQR6HTVVVo/uB737Nf/8H3DUbxF1/8wg72t6zbA2wPFUJPqUYeLFKRTndoPYA2GudM0Tp9n+4wFaOmobBHxwSAAWRw7mPqQWNNzdNGQ81qFjZ0NrSmNGbRUN25c0eUR6ZB3CeoamilAMN8v7huAUvsHWr6YP7R7+u8iDlgXCuaH7AK+EXBT43AJOXjjz+0y5fXlOFGQDLNBADT+pVLMlB78fKFjDM4Qyi8AeRy6+swVfKJsiKDdIa44RP7G4U2sTfNWseOmYL1uzY3T2TSUBPIfCFt3/zmI7t27arO3EYdrVvCsukJq511ZUBHfBvuygB9JrBEELD38d8AUxmesa+LQpgZm0tgyMXnoX0CqMioZDgSlZXPY6LDhoXmae3SJQ0XmKQ+f/Hcnr94YeVKRfpSABRTT2JQAHW498oUKJ9X051wc9bSu6139uO//LHtvN0a53by+eioaLiVz8oCKzhh07BmPTAV5XpyXajXqamWljGo4b2T9ebuhjTgoFBiMEMEwNOnX8ilXOsvmdB9BIBy7vG5sZkUqZpEDbBmiTDhPOA1RQd0gFNpEipxX0AVF01YWmKSJZNyDj86PrGtzS05PWOMwvdjrTKJheKLZAZqLLRTGYhJDzaS+yhrnZ8HW45GJsCMSIyV1SWBPL4XFGUm+/LJkFGIn7Wc4VwnnqvYlFX9EBpraq7+Cq3Ru2++0cd6KvIndO6hNxtPxLR6wpecn4tRL+tSBEdrEZy5MUg0BAl8n1B3MTnDzV21RiKtQdOd63cs8b/8zj8ccZimUhRrGAV4kS2r3QHZOvxIaFlTAmc4PfFAEmbIg/tnf/on9urrr2x5ESvOVdvcfGd//Ed/Zq++3rZKBevuhD28/8ju33ukr2W0Ojc7bw8ePlR3gk2TLu3qpSW7dfeGEs8Rz0ETkaiyi303ItiyJjOMbxnjcsgSbvfFsy8EYjh0ep2RHR9VbX31mj1+/5Gtr69CgdV0jG4B7oZtOlzZvNA7Fvt7ezvW7TVsspS11bV5m5md1PQlkaJQ8vLQXdSgsiHcx/FNx4aKWG3a6nBz6AMMQO5t6/dw5MKa+1Q8eLq4dIz5aNWb1qg0rdvsWXqYtXwKKk3O0qOcTRcXbLI4Y+1Gz97tHdj2wa7Vek3lGrEAPEOnYCnE/vKl5IEMdDW0U8qbyisjBkve5UUmhAWDfuHWozjwEcxY0aFJcwG6B8JMOpzY3gLOCC8kMJLRuLJEgg0/4IyFROdSmqNA76Gj6ON4B2eAADi/uH/WGnVriG7S1wRocX5e4Iyu4OLSvJVmJi2dS1s6l7R0LqX3CkAjUBD8q9yddNKnl0wDoHg46WycUxHBGcY2cnEUpbGpyRk5M/0BU5EIzhxcD8j5IdyX9TUGaFAcYVaxUGXvo44GXUstdopbCZ18cqAu9GCori8bQ4NDTJ2alN6/rMxzHHquH5KRBcU7ajbRQt3tM1PIWCbvOiwOVJ5TwAbFKz9fBWYypaIQ0KYg7pDf5LorpwYOU3TNMU5xWqjuA90kBMwuSgvUNJ9SyWRCdvs+JZKmRGU1xjEO4DRxVMeQ1+xTNg5ZL9gppsPXRhFtANESxAY4p3mWzIwczMUPAV5p13Ai9E1Q4I73gj6JiV/Q0/n04pw+ieaM10Eh0e94ZhuHPZ8vQ5Dw2ngvTOF8g3VXT9a0d79Cgp4oXkjyfUrlSJGpZU7AEABQAGwF8xRl/wkge1aKh2m6JswzVJggOkjn+gKYmHSDPKQvRPMHgNGZEWIkeN4x+gigdkzhlKkHoNnt6kUZVdSGh8X7FBQw5gJkZY9hUBTlUj4XG+c0jiE2L4dRNdwJQKlcpngv3Au3VXc6R5iIaioaQjgDl19Pst6/gz7fCaNejrVKvY/7oWuWZAgCJbGHZsingDIGYELU6wQdJY0i9LkdG6HDYyKIeyV7N8/fCG1uS5O2Zr2pD4pHJnjQywFLrB/+DvqbqMHBlEYUMa4nVFc1kGg4hTiHXFbgzF1xubYc7jSJoC67U4amzyG8maYbTSLojEd09wlQLRLq7lNnDlmmVVxbKLrQakZJHMV4FgFsTAvcRZF9fbLoRhnuYpiw1dUFS6d4VqDhmpVmFm2UyGlClsZuP5GyOt34bl9/rjY69vLrHXv9ZtfK5badlpuWSBXs+s179sFHn9jDh++pg03Ryc9Fd0JhRoFXPj0JmWVY5bdlVkTkBQWiU4lovo7UZCSEnfBXaI3oCQHAdNFnpybtrHxip8eHVsxlNV2BnYEDMKCPYhWaPto+aPMUsuh3YFvMzc9LA+TMi6SADoU30RhiKYQmgJpgzbZcbXHvxBCAqQFNq7dvCUgvBxfBCb0mGhdOw3KDFjlyThSt22lYMtG3pcV5Q157cHSi36fnFjUNI++sXK1rEkBhDTClMU1ThP0csIRpGpEHjUbHdgmDb7Qk1fjG+49tZWXeNt++tEYT6UVDDVvMsZTzVCPChP0XGmmGm2mWmbBUFur7yLZ3tqUdAyzBNgFc0LwgjJ4gX/YdJneaKI3z+TDxQCKQl5kI2VZcT0AZej5AGcCViYamMhMAVkxSPNg3TsmZoPD3vGeeFc7/QY9sKrRzOCR7Uc9a/9bHH9rNWxu2tfnGnr/4UiDh6rUrduXqupVmJ2UuVsYorFoN2WJujtXpEr/jTX4mWIARb3i54RKylcODI6uftcQgYjJ08+ZVNVrfvH1hpamCffLJRzKQ4BmpnjWs38O4a9Jq1a4d7FWs22Ffp26sa99fv+zOlABVrgfrjaYz6yD+ArQyAWM/IldOawXqI87eNA56PWnSeK3UoDc2PJMM2QxuieS1YYJx+eqVELfjLBV0g+SdovlbWl7SOtrfOxAN9d3Wjj198lRutvlsXllgTIsBqEzLcGiU3hPKuM6ska0ur2iqpAZRF5rilBrdXFOef1HdbSQQCDDDWh+Q+OTJ53Jv1L4WJn7SucMagQmAe2uwd0eryNfq3hgMLeooGrxEf6TcAKzoAJHpFXpIvi8usHwvmo8AYTKUmdBxlnC90cgBzInSoe5nTUKvJPZHzVKBLfR8UFdT+hxYRTTxCZnf2Lima1+cKLqBYZ893+njkpiEc59rwIkXpSXUQcr+1fnu4MwhVgBaOiIdoEXpRWCw+7BNwMwHALFRrQpLtU6gfEf9WWgcu+7CNWfRtTHqt/k6aiH5KAic0eDH7RqX0wm7s3HHEv/kn/5Dn5ylOFwZnzdd0K+GN90i9C/YPULzggPqG+LHH3+sH/hv/79/Y1tvX9p7D+9pIvb8+Sv7v3/v/7Vnz762d+9OrdUe2Iff+JbdvHlX4k7yRHAWoqsDjxcUTGbIjZtXbbKUtzv3b2p0+W5323a2N2XNDFonzJbMEvjCBPyRvbC7tyuxIQ5IFI04nbx5886mSrP2/jceC5wRD8AonA4TNAGKKjYwaJFPPv/M9vffCVQtLc/alasEVU5Jh8aDAaeW/AUKGxXlogEoO9kSBEcL6aZcdAjNLjWSTm6ABX+nbKMRwk0s5svWkGNj2waI9htta5w1rFPvWHqUtYnslFkvbVmbsJXFKzZXWrJmvWu7+4f2dm/bjmqn0kZQpLNhy+wDJ0coQVnCRXFRQ29CccfCKcradG11TQJUwo3pZLDRsMgBZywIwlDpbLKpApZids/B/r69fvVGC4jNh7BIjfFzaW0aLBwmO0wbKIQAZq5ToMBLauFC7WNTgdaIVgDbdg4GKD9F/j2dFt0EHdrs/LQVS0XLT+QEUIpTRcsWszZkEqlr6nRHaJVMFmSmQcdfAYLnuRQ8j5iEpFJ0UaDm4tqEOQnAEZ421MaggdLkLGN9BMeAMNXpbFp0xV1/Jj0G0xN10NAseWEdaY10+tRlx/xCE7ChtYLAWZQlGTh4qLhrvHzS405zPuFxQ4+U3q8A6QC6izvi0bHk0MzLwt/tuaWbQ/skcKbZoYMQjfFxI/IJCRuV8sdUYDvF0XVnDrhiF8n52UFXFqZnACL9ffj8qN1iA+T1KPuG10HRHX6OAyh37NMedyGc8RyYhY6R3IqcIuYOnUMBtOiwRAEtiqO6+g7o4kY61sAhBpUpiVP3ZHsf3oc2X4ElidmkxMWVj+vi+/M5OIuTvVj8RQ2b73+hqKeo7o8sk8SB0IFfPAQ8xNKdP/3HndMbIxVR/66wYqdCRmohACQ6OonbHmiN7CUcWtJ3Bd1fdC/lTfC+aLLECWWcmOkwUNwHLoHcU+fG+wfAKQqbwzTL3c/DZBTA4JMzAK8XBBweDmidruqmM9G4x8E5YDFmgDmo07wzxGMAjCgEANI8rRmo4I54ZJwB2JI7ayalZ58hog9wXFMk7j7PGXtnp+vPTX8ooFar1BS4WwuCd74GgMT6AZixJ4neiT4P8bVooB6irKkzGWcD36O4nwApwBlaNOkTeF8BoDkF0ZsbKm7IC2w25Ug67PZsHw0QduUYzzizUlRGzhq+rM/Dwc8GnIVoCEUOhGBtChfMTujC0/3mfWMokUx6Y2Q4ZNIwA8fdeujs0jkbJJLWpBBi6tg3qza69nZr3968PbBqDU1M1+rNvvWGSbt5+57dvnNHVGqZIIiBwcQZPVFD4AyTD6h+mjBUqyrcKUZofNIMlCnKyNkn0go1WiraOQdmp6ZsulSSAzMyB3LV5uZmRHEkmwlaPGdJocTULC3QIBMC9k6ue7EoWhcNu1g4Az62Njc1ReLz+HpoWgBKXPnQ8WLaAPUKTdvOzrZ33DMZhU5Df8IIBNaNP48eugs463Tqlk72ZEaGqRNRKPWmA91mp2+1elu5TeuXr4meBjhDPqGYiXxer6lcPtPUrFZr2ZtXb2333a5+9uX1NVtbXVTeaatVsf4AmUPTChPIEczqdaj2GH5NWipTsFGqYKn8pGXIuCsWBbqYcjBBpPGkeswSAkx8UHAKnOEaiOlToK+5XqwgAxpep0BkvS4WDOCMPyNRYErJmURDzKl+rHXXnlHQs79TnEPP494DTmjUkg3JWa97UZq0mzdvyHDlrHLqmqiWW57fuXfLrly7bG82X7u5RLMpMAhdENMMwP/p6bGAP6DcQZDHPlB7bG1v28HeoXVaA5ssluzGjet2Y+Oy6qqdd68tm0vY7Ts3RLsDtPbQiifIcMzY6QnZpFU1Myh4AdRs+iurK3rdWOHzjHBPV1dW5MgI0EcHyXUnwwzAQu4XQwgAsWJEhiOtEwYXrJHSdEmTHJ4lGFg4HHJmTs/O2sP3Huk+cTadHJ+qNoPFdO/BAwEZ6t/Tk7I0ivu7+/b82XPrtjqiozIl5jnFBOPrV1/b/uF+qC2ZugOO0jY/O6+ageeCmofnvFjMqRHOnsx/a+pWLtvC4pKmfgxOoL2+fk39XQ2N6pD5mMnIZE80XXI5J6fs+jUHQYAq6sWYW+rxB+60ncu7nT7rkvvI3kijDKkRzy57BUCX6Rz3XDqxjQ2BLxw0lXXWJ/e0rPpQMU/E9xDR1GmrKc96YENFDgOVEUCMhT6fS13J5/Lswh7zBml0VfSpGfs7v8QaU7fSwZlruSM4c86H64QdnMUpmE+/4tTMwVlsSgdSZMD2kVmknxZ+lp/H0BldDnDeMBVukwwCfMXv1ITuYYEG++Hth2jO/sEI62IkxdBsuj23Q3XnFoqRnMBZr5vQx+zsgt29c9cePX4kx5V/+S//Tzs+3LFf+8Gnspj97LOn9q//1b+R9mxn68Ba7aE9fvSRra9fU5Dv02fwnQ9lR84NJXfjk0++beuXVy2R7Nm9+7dt/cq6ApG3t95acYKRKaNgHBBbmvKQtM6iwvWFrhIp6HQXsQfG/h+K3/37d0VrPD09UgeCh5nOBW5sOC59/vSpNoJOjxH7yGZmJ2xxadpmZktWnKTjycLEjp5RLbbfHYELNwOh4HV9FxdXwXiI+2mCZTl8CYSmW3hmvS6i0YrVq2fWaTUEztBDNM7q1q61LTVI20Rmyto1KI55u7y6YXPTy9aqD+R2c1A5sZN6xdqYBKC1oftMWGqRUfm0KBfc0LOzmg4PgBndKISyADM2F6YKLBLv6Hs+Fjxf9BwUX84n9mkI1xFu+ts3b7RoGIHPQjkhAHSiIO4v4IzRNJ/v9J5zcMYDKxekiYIWC4VPu9uW1kIaJjRIdPrppKcTNjk9KYCGOcv0/LRNTBVscnZSYGVgPRuh0ExTjALQPNyKBYRbm0AOwdACBaw0uMYcNExbAjgzNgm6PrzeODmj8AWcpa1nWRuOoBLy5U5phA9OB4gP0b6gUjERkQZFqYAapysgEp66QJLrsTg4ZcqgwtIjDXh9gDOBSTk1uvYmuhbSfACYJTJubNDv9jVZiSAMTYGKPNzVdA0BIv59XD/iEw+ecenutBkFC/Cg75ItbKAmymlxPJb3zUoOdmHqhDkPlFJ3JPS9x/VkcULmVsRiAUQQFCZkY5qfNCqeVxOnZJpuxv8O5gIcepqchebHWN8mm1uqdJ+RBh5l4Gt7F0sZZ3IRdNfGQLgM/D1/3aIvUPFDF42qRb2pGCTpdg9RORx/lg/V/LrImVWbqINrb7rx2kL3Leh4onmHrkG4105vcEDldIkA7jSNBLCHIHVZ7PprkdoyTKb82gc6nb9SN8wJOSr+xsPfhs6qDgSBKjfPceDn3btoB+xf7inO5wAuOKWGnxI/369VhMfuYOVGLueiaL8m7o7F+3LhuGe86Hllqqk2UXJsWUxzQWsYgEPjS1oBrjF0aQx/PGhUL4f4AZ5HmivQdNlDq3UBs7PymXRI0cETaiAddWkdBeDd1TVSmWhURMc+DDqYgnBNtW8VJ6wwOeFOUOHDp1ysTQVYOL0WU4BW20rFgiWHI1H7++22TaLb0XOPmyHTTacSgzqhs+oKu8RL4JDng9dFgQPFGdoeRRXrd3qa4HJfQzQDk5gUpQo2SmasT3NpZNYCqDTb1mj3rN4e2uFxzbZ2jq3eBNBllXtWa7ZtZXVNxhHsEQBmIiRwltQwfwDYqcpVkYkV1x36FoW/hwTjVAvVOW3NZtsODw41+YI9ATUR10SMNpjE4dp4enIkrRlxNvRE2HcVmUKzisZcJq37oxw/5Vn6v1HQAhwU4F3Iq5CkYKZY5heFPTod6SU7PYF7aFeAO+meGw0FU/N9L605OIPlQVGtSSwB5DJaKdCustJk2qaY9qG56QJiTSCtUuWjoakZgbory2vWbHGGDFXo8oup4ukppmcEszdtZ5vJVM2mJksCLmjOyIo7qxx6JM+wYxOlCQE+wFy7wxQPw7JJS2QKlp2YtqEagRkBr1/84pf6mTwXcV8BdOFAyBnDRKpyhiTDJ1+YD1Gg4jKIEQbnB9eBfwMciYaJe+AEkofl0CAi47Opj/gLsEaT4vqN63qvXC8aIPt7+3ZyfCJAsHHjht25fUu6Mda36rN20375i5/JvOLBe/fs7t2b9vXrl3akRkNSYOfGxg2BPmqlk+NjMaFomgMcAPKApldfv5KTJKCGXNj1S1fs2lW0dyUbjNpWq51au1uzQgHnTUKeoQQzrc5Z9axle7tl+R0wORsNU5riUINQL3I9qBcxJ2HAAIClSeM5ZNRpDbmEMl1jgsjrQ+uI8yGTeNnrEwk0O61atFIta/0wCURbhcnQg4cP7NuffGrXr2/oecag5Yunz8SkQR/IFzC94uwkOoM97NXL1/r+d2/h4wB4q9rm5lt789YdPsnwoi5jz1W4dt7pv6JYJnDXZJ9wQz+uI1M/wA3sMOo31gevh/v37NmXAuraE4mvStJMRwsPnbWr+pEJN4Z5iwvzAk0Kvm43XWuHG2eehjP7GnT0lrsnzs7pWgLkAaPIXXgmeZ4BvjSdoDTiBXFyeqTnFxYVzyd/pjEghkqvKykM55XyIVlLhbzNzs/Y8uqSrV1aVcYZJZ9Mz9DNi4HE9/KzNv666MY4/ssAtiJAi8darA2iJt5RntcUalpiqqW8S9fcuTlSYN1EkCd5U3gJql9CbcGpkeBr3ExLbJTofCuH/4zqWGRkyGew0v/Gg284OPNOJ7xNsnXo6nhwLWAqnWTsm5PIeNhP2draFaWlX7lyRQ/y7/3ev7Cz8r79xq9/195//NiePXth/+L/+j3pzlgsHCYbN+7a+voNq9da9uSLLxVwjTMRGwUA4tGj9+zy5VXrDRp2/95tAba9/XeiHOLEQqYGtrh0Ayg42Py4SIxw2cQVglytKgPjtFLV9b585ZKs9MnvwtaUz+VBpeOFq8/paVmuQLgFEjZNRtnUDI4ykzqg4W7zvQFnGinL4pqChGINIEOh7u4VoHOmMhGckZfGxGw0qjk4q5WdRtisWV9aiqY1q3VNzjKWs8wob9WTtrXrI5ufXrPZqRVLDNEw9a3e7Vit25QFM10ifsnSd4LsMIIgyXdJeup7l6lgQaNxNj3nFnv2E7olTU+CFoUus7rTwZAARysWN9+HDXVra1NdJg5PgB5cd6yg6b+rK92jKz0UbQgnNnWpdX081JAFxWOojCy5vLluSR3nhlOO6JpAlwSgzc7P2sqlJVtcXbS5xVmFVLf7LRulBpYLIYXEFcgSNQQuS1CpoGrAkS/LFC6UAZwNh+SqRHAGWIMi5RMaQHZvlNEHLmduQgQ4M+Wh0Y2DhqYQ7mBF7pxoH7+wWDU5IzgWUBME8wJnAGmK8WAIwD0QrTDCB+xaKVTC5EBZedSgKQCUT+z4fH7nayna6HRGcMaFdaB3PjnTBE7TJNf5+ObjICLSAQW2Ql6W28T6VuEc6eDoJ9pVcOYMdvERILD5qphKpDxLzNFPGPPHTdG/l0BsmNDJuCNMCv3P/uF2tQ7iEPHG1yJDGI1PMJyBFhjGgWGH1deG7ydgLnB1vjEH8sIYnA0VQB0MZZQNFsGKA303HwiOSwF0aZOVWUKgJ/LzAjjzBsH5+z3f+AOJM1jpxnB0XaYAHqWUY/ImWqi7M4qLHsCZ6Fe8vjBJdC1bmEqG7yMlI9dILb4w0wkh7vG/fUoWPjSqCkGaQdBMUZXQQ++0bVEZw8dFEMvri+DPJ45Rf+hr3cOzKXpZJ05tVDxFdHWML5FsSCaR0HnRcXIgsW41neU6Y6zhlGUZxQyGlkYbBh0FwEcuGkCr1xcogNbYxlihAa3RzZbi+qX7j3Ml4Ey0E+kIXX/IBE1Ul0BVoYjFEptnAAoZExxc/DADYf06QAOc0YmNzzrgbKBJ3gR2/EwyoEMxIYAmpXwzB2bS0QicOcAbuMWoP+shoJ21zV7Na8NYAoDG65ksMbHyNYwbHcyVRArROODMgs6sbWe1hgxDWt2Rlasd2zuoWq2OAQH6pqaE+jj/wZBgUobZBxlhFNcwJ7j/uCqUijT2KHgHdnpMNlVN1w2dTBaN2zBpe/uHtrO1Le0415YpJdRrGqY06zAJYVJF4QVAww0VkAYNiWJX3X8Zcng3mv3EzyWodD7xAYzxAUhx+3YPe4dipTUV16im9r52+dl0+Tmr0cpBxWfyAdXL/83daDVFVfxB35YXmX6U7ODwyE4qVQVQJ1KZYKxStXQmb9eubyhnCyMFJk8UshTu0NC4Pq027o11TQsoUG9ubChnEk03eadnlWNp2Nu9lgweuBf1OrQtwtqJZinakAZjJq9njfVOUQ4FjXUPZZPnUs9ACk0r5lQuGcAtkGvEJJNaau3Suq1fviqwL9OWEP7M865JaJMA54ImVVx/ri1Fsz9vPtFnGgH1E0qby05GdnRwZLu7e/p8gMDHH30kG3N3uk1JakJd9md/9qf285//lfJlBc5evdT3V+j0woKeQTSCFNzoS6Gy0UheBZzNzwpIA3L44HovLaza1cvX3Rgny+vDdh8mTlXujfgJzEzPWaEwaa1W3/beHdu7nUM7PqrJ7wAWDJTkWqOmWgNwxjMGQBRNsY+5GU1r9yTwCBE/2wBoGKOxLu/duycjGv4OBhHrBuYRk8GKchlhagxVIz189Mi++70f2ONH7ysjD5O8//Dv/9RevXqtBgd7I4YugL65mVlpU5metetQYq9oLTFBpF7FtTDq0QGVACX2FLZWXBaZrqHHoolGg5da+cqVdVtZWQ7eER74zV6zurImLeuzL76UX4MzK3xaCv1aOvTBUA0QGGZMOal/oSSSG0i9x2AECiXNDeofXL5xUa9Wz9TAoYFMnUmkDe+DKTd1yfbWth0fH4rSee3aFavWz3TvueasX8X+9LxZA+BiAMC+STOD5gtZb1jsLy4vem5syNIFgEq/qxgpQuq9SRsbmBcBWZxrjbVgF3Rhfj4H0ESjKHZqA00xyiHOnRov5Jt5V9i3FrFnxqfnmBWj7ydwdt4Q9hfJM8357lMzmH+AM5hS33z4gSX+h3/8X4xw7wOY4SjUH6LVoYNJlxytCxlNaWvWezYa5uzmzTt27eoNPbTb21v2R3/4b63Xq9oPvvcte/jggb169db+9b/6f+yXv/jCBj26VLM2O7Noy8vrdnxStTebO5YvTNrSyoq4argPvvfoPbt1+7r1unVbXV20G9eva4OHy8tUh8WpLk3ICmCEy/RHYsiZaVFhQN/kdLQBDTawufkZbbz1RtVev34lYaJspHsDa9ThVY/UPUFI2WyeWb2J8BcrXzfcwMpV1v1kdWVCsak77EYguDWiW3IHP++Cc5AycsfOvdtFONrU73R76tVTazV8etbGVapatV6zZ7lU0ZKDjJUPm/rIJEs2PbFsE3ncjYo2wAa4Bz2FySEGHoj1XcfEtYuZRCwuwJlMN6ZmQmqkmeMAACAASURBVMB2RqcRGoNScTIAIqhBHFBxRAvdjeLKcQcHEB0WKKOHhx4Eqo7m/LxNzkyrY8+GBsiSJkZ5Ur2gQXNXPmUxZd2+XXbRFN4BMFDD9dtdaRrOalVN1OT8MzXhDkzXL9ulK2uWn8xZd9A2Sw+tWML2OmN4XIvyBZySPbhPNTzrKExlRGv0yRmaM0xByEQDgEebb2mVRmja0tYdoaVwEw5ZmgLO+iOBMxY77p6aDgWeMu6R6qTHXDEzyysA2vVbsoCXEQiPN9MsN9rw6U7cOdxpEHCm8GQ6SGR6AX1F6fIpHL9TjHD/tClHEwplpJ3rmbx4c2MS9Dx8b/36FXDGX7l5TZi+xC5PcKGLbkQDksVG0ZTCgY+MV6K9chKqgzcKHCH8ClAJboa6Bkz1xK2O00K/TxEQ8ko0bTkf0Y1dG9Ugws2UAKsLv8aC3UCNdKB0sWt2LsjVHkjjgckF4CIaW2iS5KzHkPcdTPnDpCvQGqPJiRwZZUAS3CvDtY1TtPi7g6kIeM9fh26HBr9JBxtMkGVKgqYrCoX5Yt/AHShFIHT+3uTpiD4jUHzH1IqIxceTNAdPMWslrm//bz0JNlR2o0djaKocwRlgzUfJY/2a/5yoW3MAyWKhEYU7aiLhFE0/5IMRTLz/Wp+Y7Dg4y6Zylk1l1WCgOMElNWF5Oax5w0XWwWp4iBZJx7vekC0+GtdoijPouqW7x0sQ7+HPSqdN0eWa2DhRdU2qT4ehJkFjVOYdBYEoNWlNZQBmgAfAVARncm2UK284tgEDvYGN+n0rQPFttW1ve1vgrJhFC+zxDVC71cCBWoxeNYjQtcbDLQX4QLd0AJJUUyaaL+SVTekB2EwGOI+ZoDHBog7pDSg8mwIW5SoNPDSvIzutdO2s1rPKGc5/Z6IBXb9+VaAB2QKxMIj552amZLbFlJLVQXDw7PS0zlYKP7RlrA3Ow3SuKGfBN2+3bGfnnZsVpdPK5KRZuLS4LMpbpUzGVN8p9IDrLBS5Zf3s49Njd1NUaLk72HJPIrWOQh3goCykY7QqJ/ocPqAjUgBCpyeDU424kCsIe4NfgDHOBQABhSX3nPMHQwOKVGhUAoQycxrYlfVFOQfLVW5rx5pt3FQnrViaNnppnd7ACkVcLydkpLC3f6DzkUmtmnZmooMdH3OdUvbovcf27W99y9/r8b6dcea3KLDbKkiZBOCsjNTjDEOwHtPYtIKvB9IzO2DCcAXLewo1jD2uXPOgbmhnOAJz7WDP0JBGP8XvmFB88MFHAmg0HKDnYbbilDKnrnIuYaTANC6633rOVVPfkzWDgYdoZEtL0rdBIaWRjYkV94A1wvRjdYXpmwPiW7egGM7Yz372V/bzn/3U5uem7fL6ir15+0r3FtDKvQWcyrVvZVn1CZRe6hhAN5NcGDbQIAEeNPCLhZLNzS1I59clVmPY0fPa67es1W7omqwsr6pBfXrC1G3TdnYO7fS4ZrVqS47jUD3RLB2qadAQ4ITiCCuFSaIbSfCcZgUmuD5Mr7hmTG15brgHaPCZ9nkGZVf27pvbb61apelf0MR3ZW1VYdYff+vb9vDhY5ubW7S9vQP7g3/3h/Znf/7nmoSy3gHDxcKEzn5ogOXjsnR9l1bXbHpq2vd/oixyhKXP2IQCvtu6N9Qi21vvbPPtlpwZyfTD4I2J1vr6mm3cQl9WEqgiiw+Le9YD9QP6L54Lmu7SZWt/Hwgo0uRmHaNVxKuA9wPoQv/IEIb7TA4Za5m6GH0wVEfuMf/Oe8HgrDRRUj4a09vF+QU9V0wBd9/t2MRk0S5dvmT9fkfRWQBkeSB0fepN84DrCyOJtVychIFVtGwhJ6ru/MK8LSwvylEXsM3zwi/toRkfPgRykIOk8B/x93M6Y6w/AvqKyEqMIwdpPjXzsiJq3r1mCaWV/nAO0mJ5EpveYimJqeKnBl4UojcGZpO8B6RzF4ciTM5wJgecFe2bDz+0xH/33//nI8wSurhiDShicQChYKAzn7HECOFh2hp1LI7zduvWPY35+caMyr/68oklkx17cH/D1tfW7N3Ovv3hH/7QPvv5U/F+87mS2Shj2dyE1RuMLPu2sLSqRHG6VHB00a89evTABgPG6z1bVRYJFvp1gR4OCEbnBH4q3yIANQ4ZZSEkE+rKgcZ71rfuAPMLOPo5CRkBkZubm6JCYJaxv3+sLqsCtZcWrFI9ttPyoRWLaZuemZS2iyBGOQyhg6LrRvHsIVeankH5ZHLG3/GgAHDRm2E+RqFChydhdAADOKudWrNRsVbzzJpkg9RrCj5mcoYZSK3cs4N3Z9asmuXT0zZTWrZSaUG6ghpObwqtTfpUim5tQPeRR++dA6coAZzZRD2gOWUzOO5kMsqH6fXh6MJ3B9Tw2pmYdtzsIZPW4UPXhoMRcEZnGurk/OKiFUoldfei1khd6QjQoOGFLBwWgzLEBFoBHNjNO1DBECA59M4PuSCNoHFEc0IG2pXrl+3KtXWbWZhWZlGaj1zScoW0ZXJ0nwF8XW3SACWsQQDLSlyn+FKhi2EGBzb3gAK0ZaOhZyVRhHqAMl21tPVGGIJANYPfQ3ohGhm40mi7sBEHKHlBLGv/mG9G55H3RleWSVrYUJkA6foIx8dgYqcjanFHGiIAC7tirLYzngfH9/NxuWd6+d6ALs2BGOBMgE3GHA7YpK8KgAA3PChW2l/0xee0uziAH9Pi4sw/PElOJ2R844YOAHZ3DPRNREWzJg8UON5d1ERHwC5Mdi5Mw5ym5kBGFM4QdKzgck29gsOkAKPrOfXLx37eWBrhyulkuDgNc5ARLc2D8+OvgrNxNljAjwAzGYwEsKPpWbC1HVPRXaBLkaU1rqGTa9Zit95phxF8XQRg58jx/CAYX37f6MWCCPM2nj+BMwc0EZxFYCZNVwj3joYtcQIq3eBooDw71/XFyZnTL84PjCBUvvA5kQIZaY69DnQvp1ZGUOVZNj5xU7tAFsXnHT83SArTPcClgBkfTs+MoFITbm9luemNJo+sVqcyZqDpQRUF4/XR9GXlsCadHoYaTI6hkTOJbrU1qaifVT0yIawlmeToGeTl8nMwbMmrSUVR6FRuN2mRK1xoCtCBlhaBSZZiAmAc5KSDZgJBw0gWzLJiTtlIcQwOrvSL+4d5DFodIjSqNTt+9040R8AZOjQMR9JZzqtIa3S9WaQ0RmdSij+J10PgOIvNgftQtMcUGXiib8Pg8KkZWnCwAeCsCTg4rdjuwbGdnrWs00tbu5sWMNs/OBP1bmVp0W7dvCZ9FfcTk46pUtGmp9DSoHFtWLfdtEI+K90Yz97p6Ykmkkzz8oUJS6bzVmv2bGt7107LFd1T9iDAAusGij0TKyiZPB9MaMaBxSvLKswp4jodQIKfZVH3BDjgayjcnXqZ1vnDWRQD3AEUfADOAArKiZyC5uddf9HGQ44hxWi0f+eZRyMGWKOAdEMPokkSdvXqsi0tz9vewZFt7+xatdGyRBpTmGnVJtVqQ3RHCiamaxTamFXUqzUV8tj4M6WFusZe/Mm3vm2ffudTUb7evduSBTjrolo7sYOjAxWds/OLZomcNZp962Cj3zNrdnrW7kEl9+YGdRWUTiZl9+7dt/sP7ocogTNNlHh2eaY5P9Hc8zV3796zu/dxmizo2gHMABdcW0BXzNIDKAESdf0zGTUneOYocJlaoHGqN+sysWAtAMKJAfFoEI86oKYAkKDzY++4uXHdLl9et739XdvffWdX1letNJmz/b13aobR2OVesya5R6urK3b79i27eu2q666h49Mo6XTk1Mfn6dwZJqWr598BIc1WXcUzNSGTHGoh7kNpYtoOjzD6eGPHh7CU0ELiRj20SSYvhbydVsp6PgErgEHAADRKRcv0B5ra8WeuD7RAnjWuK88XdSKTYp5HzFDQ1x0c7lqtfuYBylMlRQgQQH3t+nUFmvM1U1NzdrB/ZH/xFz+yn/z0r2ROEs1kWD8Y2xxKW9ex+Zk5u3P7tq0sr+jeAhinZqZsdW1F+jamaIAx7sVPf/xzPR+8fs4Q1hNTravXLsstkz2YtXb37h3FTECjBPDTVAGkesMR7wHXaynoPM1gYsbu33uga8o9wBzlzZtX7qw4PWW3bm3oPsNiE6Bq1u3126/VkFEMwNSMTQI6MznFBkGLZe3Bwnrz5rXOEYYhyFm4bgAv6kLuLY7eTAfZLxm4AEoZPqSyrg0uTU9pf55bWLDCZFH7BaHTnDMxLiY2iSMwu/i7l0PO4HGQFYBW3NP1ZLuh1q+yTOLnxqnbee194Yw/LwG8CRyapKoZ9OHasyg78QKR84fmNzUGkzPUF0wdi/aNe9+0xH/7j/6zEVMzOhO4DDpFJbTU6VjTuR5mZc076KVs/dJ12bM7eEvK9ajXrVguN9KY++SobJ8/eWZffvFSgYCDPm5GjCspcJmUTdryyrotra7Z3MKibdy6Y5988ondunXd6rUTmWcg1KSzAuCC78oInDBLQBKOXDwcFA+AMmediAcjnVMyl7Zqo2qnZQSnbAYO3Oga1GoNvfGtzV0ZNfBQ0vGB+nhwhDtSUrRGxvpTUzMyrkDzxtQGhK+pAzINaGmEQQeXNrpzDs7gv5IRQjHDoUWRUBWtsd4AnJWtWS9bvVZxcNbpWVJB1AXrNJO2t12xg52a9dsZKxUJ1pyX1W4Dfj2OVnOz6oIiHGfxsDg4vBBoKjxVBQghhwiD3dKZgwIR+JDwxE5w3MHohFE8ZXjIL4rW2WzmbEIsfA4i4g/YUKYZUecLNlSmk+sWxnkQCkdGUzbQZg/VhQ4pFtCyNaVDptdExzxjw95QgnI2Yiz2CT0ExDE9W1xZkCvP8qVFW1yes4lpNBYDS2VGNlEqyBwEnSDXWblozGUS2Gt7Fhaa0mSSLjpi2XYAZ20bDqA99VzzJgMXqKo4QCK0jcU4hOKk3BpZNAJlADUMK6BwutpUdCQ5AIaJg3SsYTQu7VSwgZdWQEHA53bjXDcv1N0OXknxHBCaHsXiP2RhiOPsgMFdAR2IUZh4ADGT0QDOwpSBlro3Zy4O5x1RjAFaGL1f/BynB7qWFRgKAHD6p5s++OSM7j78aHehEkjSs8B00C2RIwDl/dB51obIXYpuR6IJOjhzYOlaOIGamKkUJwxMT9i4AqBlvUVh7zlAi1M7B7LaueT6cWF6CM0yBEc6eHJwFp0S/TW7SYYAA061Kg6C7kwbOt/3Aj0wUkcjXTAYZZzrsCJwCht4DKpkL5aRil9jFwqHdGbBf6cGuhsmRXpo3+khco0fesDegMmlA6iIzkN0Vbiu4evjxCs+lzG2YMR6DWsiGB4pyzA4WHKQ6t5AcRdlMTpTRY2a3oiaad4MCfcwgMcxSHWF5bmBzyhlySHTQ3lVid4Idb7bMOu1nJbCL2iJONxCX6SoQltGcDVPKRNntFDkyPE7gJ8DLpUsWFLgjGKrqT2SZxL6uje0/IDm72OQume49bV/Ag4AEWhU1CSACiGHxaQNZcscKMK8b55/pttY2Z+c2snBoY26XZvM5XRuqHHEhCiAM2z0L07O4t5AocjaFpAM2Xy+JghKS1iC4oTJWiqnfQ4NpuJcBjSpzLr9gdyKX2++s4Pjqg0sb6n0tJ3VMY0oW+2sbitLc3bz+hVbmJtxneOwZxOFrBXyGUUV0CyEqcI9LECfxmVXhffIr3F+Qvrcs0bHTk6glOHgCKvGnW7VbEmRYdVSV56pOgUx2iUBEuUkFfUz+v2WpnfSyaZSKhAplLkvrpWeGd8rfj727wA+7g3dfJpTTBbZR9HHQVPj8zizfII2EhDR+VhzBzimaaw5fh75T270kLGVlVnJFnBqJHusi7FWdwDRWJpkzFV5f81WR+AMfR1gDPotMUAEKeNCjEskDd2PP/qWPbz/UO9pe2dL+ay5XMoqZxT07zSdXVxes3xhygYjolZS1u0MrVKrW61ZE6WWM3R7Z8f29vYFcK9euy5qI3RGaIwEBnNO8F64LpihcdY/fvy+Tc3M2slpWUU1zoFcFy/0HQjLop1pruizzaAh9qapwFOnbZs7W3aA2yZURBqy+YLom7h0AmxZtdxbgB0mMrXamS0sAmhWPVKn1bDLqytWKmas22ro5ytTbIQD96F0Uvz3/Qd37cGDB1p33EMAMxNt9G002akjcK8D9HPWwZICdKNx4t/5M81oJk3UakQZ7Lzbk3Sm1xnINRGDNCihswtzyuiS/hPzqOFwDPw96D2ta8nrQ9bB3wHOeF3cA5oQmKIhMyDiaXMTLRguij3L5QmpnpMb5Dc/+EC6M/3s7kC1Js3doyOYSHt2Vq1pqsneJolNrWHbb7cFGG5e25As6Mb1G3r+qYeU6zs3o7337eZb+/LLZ5piPvviudxBOR9osnOOUB9jgoOUh4kXAP273/3UPvroI0UH/PEf/4k9f/5ca5S1xM+geR6z3ThXyMW9c+euaLsMM9CmbW0xHcRAZdHu3rutyVn0YKCpv72zqRoSM5OZyWnt87wfdHHrGNLNzmgNv3jxlTVa0FinLZvH6Zw4k6ym6PUmFGGip5gA5m1hcdFmeY2iT6ak75+Zm3PDJvLbqG2jc3ZgAnE8ylAk1GG/CtB0xKru8GLtHKBdYNlIMhPP+JhHdi4RcXDmDZRzJkpoG8e8V7EiQvNSTo2/Cs5C31wvFL28T85oW0LDBbRnM3l7fOd9S/yP/9PfH2FX327XrcfkSgJ1PyEHJCCj+Rih6xpYvda3+bllW1xc0WSG0ffUVNHKJ1t2eLgpwFEp1zQ9e/31ph3un1gdx6g6ExTQMl2pGdnVrl66bHcfvGcfMQJ+7z2bKOZs8/VXKgZwdJmbnRWflrwSurmz01My6MB9sdVkk6IrRYHgfHL+PDVTstnleTurV+3582cCaFAicYmhmNzbO1I3Zn+PjAXSykHpJbkM7e5t6eBgs5bt5xQ2q1mbmKTrRvaZmw84r5T34i54PoWh0Oqb4RKYGloqTUgvY8yhHBExBGk2y9ZsnFq9zjUpi9o4gIozJHQ6Y4NO1g736rb95tQaZ0PLJDm04QvTeYVzi9vkJX2QKcd0C6ElwJOHkk4W2TDqEBJaTZd2OBRgxuZ91G1bQo5VnuyuLnegNMmeXuJQgq27EmszMStXIh89afnipOyaR0kPw1Y3GpCgrq5fB1EFsFc+qyp4GrE93GQWEyNqNvxsKi2tCMCUxShwhgYPpyEIO7mUzS3M2NXrl+36zSu2tDqvKRn0Rmg+LGyot8MUmXK8H8BBxsOiU7wmn1w6OPOsM2iNNkSDErKgKKrkBIjujCLcwZnXpejPWDTuykn3jXgCiiHWkQCIcrc83JhilowfpyIEzZgc84JjYWh00DF0MxC13jVxvJipESdFcdp1bt0a6Zs+UWDTiVoNqAhxM5IODcpO0GQER9nQDzov8OOAary7jDs+Ycrm8OCvgyYVta5x00fCaY1jowptyA4g49/JkM8rN3dRHJuBeFhxdETy6+Y0S22YQden4l43aWBJvWcHZm7Q4WuR9RepCuM/x7+LvIQ4RXP47F2x4NYYLbb96gQtHN2e8eQsDqiDfTw5WmEseU5vCPSFoPmK5hrSjgWqpnfO/ELrFUiX5frPqA1zN8Wo+wpUw2C6cvG9UZyybok9OTfyCFPWmFMmp8tgbR9+12RMPzNqxfjdp2YRkEnrJiqkP6MO0IKIOUzP/L9Db1BU4IGonsq6iw0KgTyn5Dq0BpwxM2NSlsR7SsGxgDPojblU3lpn0NUAKD4Jk/bqrKbpDYUkXWayzaSBymRF3UF7TPEoio5YljQrYHoMrVaviwrunWFnQejAHg4dnGk6hW18R5RsijCc0ugQy7I6CgFpxAQas965sD16vZGlmZ43WlY+PLSzwyMbYTaVhZLDa9KZG2iNGWWcRXAWw9Yp1gGDPMMOztzYJ9Ka+LmWxVgEcAYNlAw9Igc8MoWDncnZ/uGJvX67Y3sHZbPUpBUnF61aH8kcBPrlpcV5u3IJauGEDDNgERTyAFzC2ykWucaYVbW94Yk9WB/DjZSy19BeSc9Wg8rkrsD8bHzNVDwTwtzuWr3RlDEVcSKcJ4ANCiqdTYQ/Z1LW65Dx5VlR3DfFhsiiHWOC/NiyGhMqgBT6IyiOALNIx3N6NywDX1c0BgHYot3J0CShcF10VpyFXF+5v5GZBl1vekq0/kxmqOYrWWbo9k4rNTurtWxqes7Wr1yzhaUVNZhwmH716o3vZ5z5gILpaTU+qR0ODvdkePHhBx/bpbV1mYUQBQR9C/YOn7Ozu2P94UjfOwubKIkmO6vpGc9qf9RTFhfg4MXLlyqiPWfKNXgwFbxZhgtoViCAz/XYhZQmNo02xfKuMs8AeUyBcAfkmvC+0ZFhBsIvp7ed6Lpx/ZWlhuPl3o4dnBzp6zB+W1xYUu4aTpTYsTMNYdrL/cNxD4BGvTQzTdxA12rVM8umzJZmce9kOosu3m37+XnULdQOUCPfe++hgAI6J+qWbq8jyp+mfT2AQ06mEgpPRyTSbAooAFChmWJSwlkgk5Qe2r/aWIaAcQ2OgTyHU7PTosQBQPn6OKkFfHFdAGPKl9vZ0WvE1CIaBEHVo4uHDogzj2eKulQDjT5xAKZmMhbxyysrWgNfPn9u5VOotSWbnVnQ1JNTB2C1t78vULSytKq1fnxwpNrlyvplu7lx065fvRaAU08ABtfwSrVinz/93J48+UwRFv0uJjS1YKTjphwYuq2uLllpakIu20zOPv30O/a3//Zv6XX/7u/+rkxmuE4YsHA9oMYq8qePa2dHEzMc1N+83dTzAcUUO3zMRm7eum4PHtyT5pDvT20NmO72oMSmbGVpxX0NGDiMTMY4V69ctcuXLonu/PzFV3JcL07izEr2Y2CuKCKASagbnrCGp2fmbGZu1oqlkqiv0MsBZ2I6+Kr3Rm6sAwJo0p6rs93PwwjQvK8YsmlDA1nN4fDn2LTzc83xTwRvrjMLRZL6o36GXARn5xO18O+x2RrOzOjWKKAWdeJeIGofdbI/4AwAiYNxAGe/87/+16NmABAIWMmJCXEAAmcj0YoIeE5Z9axjs9Ms8ms2O0Ny+KxlswREH1jl9J3Gm6fHFdvdPRA429rcs7MymRbQ/fKyjS1Ozog2sLhyyb7xwUf26fe+b1euXZOAdvP1cytN4ixzXTe80/YbD0iCk8xhAjceS/3Dwz0JEhE3o0fj0ClMFmxipmTNTsu+ev7MDo/2JVa9deu2ukaARlg67RZUhZxoCjxss7NTEpkCpAYjt1xHiC5qZCEjQCBbfU1BXAOgkO5ghqByFnBGvlYKt0AAmh8czSaWxNjW88HUjER2poFN8YxpgLfrAxt281avDO1wr2HtBuOLvHXbHCp0BAq2ML8oByW0A0yguNbHJ0d68EUTQdA+UdC1oMPlHXlCPCmMzHK8bGVVwdTxsbIXazwRPn30h5lpmm/YLMx6HSokQChlDbKkklwTiiLyt1z8yaFHYREpEHShTsplgS8Fuxa57xPqFlFctWp0TplYAV7hj3c00q636tZsN2Snv7q2bBu3rtmNW1cF1pIZXzjci2whZf1UR/Q7N67Juo5FnTGKbApGJgttS4yYnqExxPrfA3UBRrxX5RcFO3ZRVunoy7kRjRh1J5oU6Jlws+X+raKNTSEpob8X8mgaNI0LGwN/0v+Cq51CbyWC147h1uDcC1ng+1RKNtVyAg2dFYXEBloknxNMMGLBr9wrt+OT/oHtiImCIiXic+kuFB6AG3RlF+Y5gVAdQEMw3tO/x0I7bHA+hTp3DGRTgfYZiZcy7uDfg17I6ZHnprQXDUCiEYj/CHc0cppc4HYrO86zpTCsGPVcI+nAzI1A3M7cJ0k+KXPdW6Q8/nWg5nTCYCMQwFVwHBxPp3za6IDY6W8O1oP7kgSTrHJ4dxcnYoHud8HCPlrWj0HP2D7XuY2ix44orF2nKoCm54SsLXR+nhHm9EC/Nj6hDAYqen6C85OaK/4s6TqM+fFOcXSaoWvAvLA7z6ZzAODTOweI8VCLnUOfMHIeOB0yfs55XpqwJ1ErA+/8uZQ60HqDAYocNekMMjHDMpg1RvAuH0MHb5wwTTKjOr2QU5dScUqGFiCNRg57JUYiPD/sOTSc0EhRfPMLfehoCMU5r2kHDoyygk+lbJZpjEJb3ZGMYjce3Ow/7KGAPGlh5mYVfK7GC3uitGJkIvJMRs2ZWSaRtBzmIvWGneztWfXoRNqzHNMZ6Do0lP4aOPOMs7HeDFMjKIP5ggOMkOfHvigtLxc3k7Qh2mC5keXk5kWzqNPpW7fjURbkV5LJtbm9L3A2SJCDOWvls66VKx2byBdtdW7GVuax0M8qNw5GB2dpHuAXXMRi2DdTJtYbWj6WqPYTS1m93bdqc2C9IfSzvlVrOFwm3YACTRa5VNiWwyYJU3uKP+9yJ1RkzU6XbNhvih3jmsChrj0XQBMKXBwxl+r1VFtQNNPBRy9FIe3B7lkBASZnuAlTKHIPSxOTMimbn5tTYxEKGDb6ABPZgRNsPTGhzwFYiQ7Wb4hKX6nU7NXbTXv67LntH53axs079v1f+027e/+hDD9+8cvP7Pnzlx5GTgOyWtVzKN1Nm6lSwzY2bto33/+mzBUADjBPeFrc7dls/+jQOuRTpnPWH6AvC2Ygw6SaoYmUa4z43scnJzY3N2+rq2uaIGH64Rb3MHicwRBNVXjGOaupr3b3DxSZw3MBIGCyF8EPNdXdu3fV+ObXn//5n9vTp0+lSWOyAcgDnDW7LRsmh7YswHFbU6OXL15qysMUj9cErRPwzn6F9ASnTGUkJhL673rl1ErZlG1cvaKpkgyvyMDq8fkN5ZXCAsJbgCkJ4IzzkckbwIm1wDPB9cZYB4M23jugl5oNCitOyvyZe6+Ym0TSX1Mw/AKMA3qRnJRmptR0gbZ5sH+o1wBQw5VQLqNZmt2eued0bA8aF+CXbIafpFPwtAAAIABJREFUTRRSV9c/n4eyzAYLgKSZPCvDE5g0gMrXb95a9awuQ71SaVa2/Uz3Do+P5RLO1A8Qv762LiYR1vWz07M2Q1ZYiL3xs8DNlQhxfvn1C01fOdsmCv55ADcAEvVwNpeWkyGh6twDqIQAxt/+7d9WTtw//+f/uz357InWHBMymh/kDUoPjwPuENfHksxl/upnP1NDRHsvjYiZkr3//kOBaXLOoChub2+qZssXMxoWLC0sSVNMo4RYobnpWVtfu6Q9Fboq5jAn5WPRL0vTuOG6nEHMN7Jss7Dq3Bm2yHR7suT63xwa24ToutRqNDiQjmiPieZikZ003nnGZZT/IXSqY8Pb6Y1uSBRBWPhE1ZR+jsbJmQ8ynIgTapXQwLw4fRvL7uXGy4c3N70Z7DIBt9IPwDFKpGQOB/MoHbTXaYH1x3e+YYl/9r/9NyM2EhevkjsSApc5JEJydTpJ5wLxYt8WF1dt48Yt8VP5hdlFPsehSmDkifIp3r7ekpX+m1fbdnrMZmtWmJiyXK5kUzMEGk/a1My8Pf7mB/ad731PoYlMw2rVE5uZnrTFpQXR3gb9jv5MmCQuU4CmPGJtG4qK2O9h4d5WkDHgjKK+1qpLc7a1zTTvQFMzRrWzs/O2v3ckZ5RcdsLKp1X7yU9+og370eOHCp+mGwKY4vDodzsCWHTYUhkeIM8N0phVxTT2z5E65m4sLNZRAlMObEq9OEIQXG+Urd0mxLFitRr5Lqfi+ANmapWWVU6aNuzkbNgrWKOKGL5oiUHB6tWe7e/DxR1ogd+5e9vu3Lktrj2URg4tbKcRG+NYSWcSPR5OWbwyNjyNvQGuaZwISVf2BcF9RrvlWUvx/flImgUMYKILRJHEwdDu9e2s3tT0DD0eglZcBAlOZHNkcsL7oejB1Qh6BZ2wdBbNAhQXpzXyeeTj6GsQbIcAWKihuCqdlk/1O6LTqzcu24P37tq1jSuKKGi2q5bJJm16vmTDTM8GmBCIzkSYLVqPrGUAnrIsxXobwWjXTHRdn5yJuhU6+3JGDC5FLrMJ4Ex5Zw7QKIagNLIpKG+I5SZBeUp8aJ6FqAGMk7MxOAvOdYBhLyIDFUwp9COfPGbSooh4xlqY64Quj6ZNQTfIWgNoCzCoLPKNRZOUEAbtEyUPUB6bSQSR1BjchemNY6O460RKmhP+5E4XOzRRz6VnPbjVoQVLEqAafn7AK2MLeU2/ojtitOsI4ClQyyIN1Lc8/391soLmTForgEu/DclwnDWivn4YgoUhxgU9WhB3XZioaQMFnIk1GV+DXzOefek0x5OesGErz4kOWTBP4aajOQXwSycWX7WDlrEzYrSY1wTqfCrmt8Cnb0AhihN9KF7Cp7msRR3I0nxdcEUM4EwHScD2bPY0XNzMw6mnDuLie3Q3UWWWhefbdUzBECU6VUX6xcWfFw6gOD2jgRN5+OOJ2Tg7jW0vbckBdKcAzhh26t+55hT6hGwmdNmsj1Ol5mgBqJmmXBhrtBRm3AsazIyo0ejM+F0ZaYmkBOc8LKwbOu0U7zSGeI80C2BmZHKwDdArQ39icpYWtYb9hqIOUIDJQbwfag5BZcLRcG1NrrFobjyqIFjoU8DQBIkyxJGpeTcBFavRsKPdXasdHVu30VSsMOcVxQZnBvufYjikX/sVcIYhUNAP8x6kiwMYhUzCJHs3jAaaTuQxDsiz7AdjCApR1kXaWp2+vds7tr2DinV6nEsFOzhiCtSTlmWhNGlzANls2mxEI29geJSkBMz6+jPnAu69vC8aRpiuANDoBfT6I2t2R9YZ8B6Y9vTt5BS9Tdpu3r6rydnLr1/J8ECxK6VJd6tVzmJGnXsaBIRS53OEGB/qfJdLW6ejbjmTMVGtRGdzExB+oZWheQF4A7hx36+uX5KGGjc9ctCYIjD1fHD/vr7X9ua23PT4/pz/NBH5M0ANkAKtEWDF+U5BW65U7cnTZ/ajH/+Vvd0qK3Lnu9//1D748GPliT794kvb3Npyq/BOR3o8Gmc0V2DFcN3u339gD+49kI34mzebcomkkIW6VZqeVOA29Hioks0Wi4Gm5YxYMaJhdup2Uj4VQOB13rl7T/Q/mpwYnbk+yHXlPK/sfTyz/AGjiHqzaT1N5qY1AVEem3R/adU4TM1wHXz06JEmV7//+79vP/rRj1SERwobGp7J2SlbXF2y1Utr+vm7O7v21VfPla318OFDNUV0TwQA3fGQ6wFA47qy9VeOD611dmqPH9zX9ReDJ0MtkpXmsd1paS9GW4T+bHkFgJQRqK7jrEjBCP24QzAyX8tz0beXL18pn5bzHk0X0zGKeLmwcoYq14o93U1+uC4AiPlFJnMFOVHyfn1S63sITXuACdedz8XpmtcFWGNy5BS2lMKwAapMgQHR1IX4EeCAyn9rutknB29G2rIG8RaNjuQRCwtLyhuDIfTsy6/s65df29zsvN3auGnzc/O6tqII94eKqKCpoPdB5mmXMPkTNRv4O4x3aB5juKGAZmXWnom2efXqZbt8ZV31MdRWmuK/9Vt/yzZubtjv/h+/K5MZzgSeD55l6ld0mFw/gaJi0Z6/eGH//oc/HLukUgeWSkV7/PihPXx4X419DD729nZ1ZkEDLE4UbHlx2ZvDybSA2eL8vC2Tk5fLyVzo7eYbOVuWpohOmlHzkDqGJhagZWISU5VZmyxNSWtG5Ab+ENQirBtl+Ab3XOoO7ceakMW4m3MA5W3f0FM8H3o5k0PN8Avas5h/5ihObCyf6odaQJ/rrzUybyK7RCBPESHnVYz/ie/DR2D/XABn5/b6TgcXex1JTiKjwRGGVvxZ4Oyf/rP/agSX/6xa0TiXq+aif7d2hN/OZIIRbbPeka3sBx98KIoaG+POzmtbWsjZ9avz1m7V7fMnT+3p51/Z8WHF3rzete3Npk1g5pGjW0WRPmOpbNHmF5ftmx99aN/+5Du2BI81RV5G2hbmpyX8JIC6WMjKGpTClnE3gccET3o+wkCOPZ123ZYW4RSnrFYv2+7Bjp3VfVEy9SHQ7fq1DZuZIaiyY2cV3mtdY+dffvZLdU6++91PbHmF8D+K9a6dlY/t+GhfFEVZ7RvW4j1pz6RdkQYnoy4hB2akCkkUL7dAOOEUQhQDTet04OmfWbMNrRG6xbFcJBGC9jrQYyY0OSsfdq1yQjZPyayft7NKx3Z2jqxaayly4Nq1qxJlYo7CI7CO2+TivL17t23vtjd1SEyQIyOjDMxYoMMAOBCu9y2dhL7Iw4SWChMYHAxdu0IXhk4uAEQOiKm01RttOz7lNWOBPLIzunRdTFWY0M3Y9NSs0szdTc+1UWyCgDOsUwFnWcw88hRNfH/PI+u06dzSKYX/Tbnq4AAuNpQY+PLQHUm9v7Zx1TZuX7Xp2aINrGOpbMJKM0VLFVPqTEdhJQUbHXUAKuBsNOxY0njaAWV0yvlwvYViBGKouDSEGJsIdVlixILBtdFtTimARGscBt0Zi46uitzcvHhT3l2YFlGsc2j7B4cwU9SktDHj6YTAmWvHZJKCsUec1oQNR/8m6ijJ9j5NUpZHmDDJ3Q2AFMwlRB/Esp/XOqb9+C4Vx/xxU3ISX6TChc0lmPjxfvp0LaOjXNQ8jfU2vtu5Bi7lzQpNkiN48HvJ86LiMXKxA3jwrz2nap53pbxAHIdSKzy4Z4lhxy3fx3O68+midkXfn7UmwzAu5J2cA07odDETLWBVv+cy3gjOhFHsFO1wx+Asjuc8DD2aZ/hzG0wv4jCdqZEy4hzwjXNQgouh05+d+hobAz69CiHcdEpF3AjmJcGxkwrZG25BkKU4hKA1G1+Xv+4wNe4I+ij03MUqfhmXjfejcGzAYQgU1952Dvz5DAprfhdtld6RQCUuZ2G99L371yHfhjBnABK6qO7A0gnoeBmFeI96mNUkLQOFoztQJ3o0GInqbN2+NFy6H4ATXGChzWAOMBi446zoVGAcD29nMiNnWCb33JxUxkZpBzGxsUTxgeObg7O+LM+j3oz1xZqQvqNQ1KSBiQTUbA+cV+tekyt/nmGVuFkP06XpyQmrlk/tYAenxoaA2gAnxJAbqaw5sRTcjj/aDfO9vZHi+Tk+8Q0FQdQ/amqXsi7nbzD/cXDWE5WRD+iNhYmSmBXkmZ2eNq3a6Fm9MbRyuWWn5bruwdxkyaYnizL8oHmV4oySexhmEBh9DcUS0QR25PeVvYaCmOvVbBF0PbREhsJqVVbwOzt7Nhgl7f1vfqh4mu13O3o21EydLGoKQsccwEXTrnJWFQ11YoL7wxlb1j7PtWRKxoSHKaImEzmPYeEcYTqGbihSICeLRVGlcpmUwpXRXHkeZ1FnOfexHaIRaCrSyFQxyvmgacm8CnKsu/ucBTa0g8Nj++rFK/vss2e2s1fXv9+4cc1ubNy0ySnyt+p6JpTzVMwLdGn/TSfEguGc3bixYUtLK8rKgrpGY4CzlGK0NDVl1XrdM7faXZmMFItTNj0zL3MxgAHxNQBACnjywO4/eE/xA+iUKsGlD0Oz+Fqg9tFk4H1Rf+BgNzU3Z1dv3JDchPOGz0X2ANjlXAYEPXzwUEU9ocnQ3Jg8kiuGgQig+sNvfWzvvf9YE94Xz1/Ysy+e2bMvvrD3Hj60S+trWovHh4eSmKAf4j4fHR5obWCuxt+1GzU7fLdt16+syxCCKRR1CMW69O9DTEZonCQVYo1Ug2eHqSHTLfRl1BntNvsBTb6kYpII5n67uSWTEHL75ucWVIeyTjljadSIjdP27DY0dKxXnq9oGw+Q4Rrz34BFb0S3x5MyTCfWLq3puqLzQq+FxhB/AvJx5QIKA4KmFaKTLC6HhDH7RFVGdzRzZBQ3UO3EM7126ZKa2m/fbNnzr17oc7G337hxU0CLUHXWGlpDgL3ey5AJNbEYNdUrgF8a3J1mW+YbPPMKYu62dX9pcEBbJcidZwoQ/NHHH6qp/7Of/cyeP8cBFI3cgtgF7CVIQXi9fD1AE6ORH/7wT9QwYM9n4j01NSEL/Fu3b4qdBdg6Pj5S47+P0dpwoFgAmgrIgchIW790Sefx3t47e/P6le3u7ogOOr8woz2CtRMbf5OTBa1TTc9xZoUKPTFhKUUPuMM02lo3GQiN31g4RH6hJmkBlKkhy1MTUktDM/dc986e7B+qmyJvUVEwTLwiCyUwlsRCifKFmBcaDEYCQ+U8a1R+yqFhG7X+ESFesNIPGu3oEo6cRm7DA5r1E3Z/gxDq3/kvR5XymVUqVXUx6RQBaOiE0iHjQCjmJ5UlQFeIm4+BBxvVZ5/90l69emY3byzao4fXrFmv2I/+4i/tJz/5uVVO67a/W7HdHfIROFQJyoNDOmWjRNaWV9fs0+991779nW/bzNy0Cp9Ll5dscWlGwIy8jFw2JfcZNuazypkKVX7+AsJtZZg07OzsyKZKhCgn7bR8YF+/eS6gicMSDx/A4eqVDXF/6/WW7e8d2pdfPhf1AF4tD9z3v/+pXb5MKGFJwKdcPrTtrVeWTA5tdn7KRsmedfotUerk+CZTCKd7iP4m0cy5I8s5OOtKx9bpVjU5a7YQHh9btXYspx+CB/sds7Xl62b9SdvdqtreTtNO9ukaY8CCyHpg1XpLCxxOOoCMAhGu/K//2g/s8XsP7e3bV/bVs6fWrFctD42RA9hGot3QBU1jKTZoi4KKBg0QSWwC149cOwCF6Cx0U2QDDae9YO3OwMpn0D07mhZV6lV16MjcmZyYtqnSvOWw+2cDHQI06Chl5b6DUBigq+w3Jo8pp1lS73S7BEfm9FqipoX1QzFPAUUnk8Mwm8/a4sqiXb1xyRaWcW9MWH4ybZPTeUvl6UaHohP9B9o2OR8CFtjUOwqkpvgQMGMTCb8LoEnfw8LHnZGpIgWwG4Jo8hTAGfcWfUqXYpGsOwrrJCHAobAVVc1NUkQNpbwGmDGVZETOhCyCs2h8EQAYBRpFkITKIUibg8D50UzVnDLqk9pA6RO4weWRjpeDM8CYukUUlIORiiqK51igiwqp73meLxZmdMHAwznWKv+Z7jBxCYG5YVvxAj8iIf9pbhISdGhjc4/xJCd+pQMNgRnR7867Ugoc1oTOwaqAgih//iH9K+6xIxf6j/Vy4XP9FQewNv4tvI/xtfY35U6J4SsiYNQkyvWB/v19AhXpvRHUxndCMTF2KwyfG/VkziUP1MGg4xqfG8EaX1b1AQTF0GW5dArMikzn10euc9E4REhMVNgxNhtn1TnI9qFc1LU5gHMtrE8vou4r0lPH91LTwHC95fkRDFHi9FXn0TmHX8CE5+NCjpksgQdQr9MCAjTzspmCjfpQXEaWYZqVzDEylNaMIygJNa7R9uDowdDymawtzswrBqJRq1qzXteUH1DONA3QLpc9mVX43eAaacKSg16dsyQFEgUNQab9oSZn7RbaqoLNzWLpjF4Z/XMz0IBH0u7IKZHvn8/JVY5fGF7QvY3TX9Y2h7YytxSbwV4xtGIua8eHe7b/btuS3McOFMyWDEEAQhSMXgC4mYhuFJNwAUrPGFI8jABcuIecKlAeEXpwBsOWR2+G9m2IGRKhuhT4PRlY5ItTlslOWKs1kgNgtda103LLyuWGHZ+c2Vm5atOTJWWYTRS4VpgmYaY1sFSCa+xmVprGEgYOEMfhUlOOUZgCdGRgUSjN29TMklUqGGyVLZ0t2q3bdxU8THcfp2OKL84bjLwa9ZoVcwQ+J2Q3D0tgFsOtQkbaHaYY7BsYT1BYumulm1hwNSJlkaIPIM1eB51+ZXFJDBoKRCh/sjjvD2T8Et0veVZYv0x/sPSOxhjo2Cg4T4je2d9V83Fv79D2D47t6OhM10+6rmzOc0QnS54VCnhOJVTLTM14sC/T0XyW4n/aLl9al9034AwgyhSxxVSwUNA08fSsomvJtAfQNsNEc3FZe/bR4bG9fvXGtja3LZvP2Ucff2yXr16Tgx2vTzRuHHI1+UVbVbU3b97a0eGRFXKus8NKf355yZbX1gQGeX4ARdAemUS5U2JKGisookx6mA7x78+ePZPrI6Dut/7O37HvfPd7iib6yx//pb188dw+f/JkrHVnv6udVVR/QS+lgcJ9RF6yMD8nYABT52B3x+amp9SkOqtU9ExfvXzZbly/FnLgaJ5XBeTXL6/p2SATlfXCxKtWJ2ogab1uwk5OKqIKAl6Z5KBDYxK1uLgkyiTgStKBPGBrIMCCVTv/BrsHa3e3Lh+6VKPZGJugiOrM9VG2HvTQnOiOMQyca8SEEv2ftG8AhQDm2KcwoYlugcg4yOVSv5B1nk5bs+W128bNm7a6cskO948E0N6+pZk+suXlNU2veG6U2RjCzhWr0QeM8yw1NaAAGDJ5JE5kZmpKr5Wvk5nO7KxoiTQnWEvsaW823ygu6u79O3Z2VhG7alo5ZZOK2Dg+rghA8nxQG7AO+bmff/5EkzFqOBhMmIHcvnNLgwEAGZpG1h46N+otnqVSaVLTWgAzOcVkrQGEv3j21F6++ErfC8o+FMmFhVnRMJkM8txgyrcwN+uTXiasBN+HjF6PmfXmGOBMlUKQeFz8XeTBANhcwuDgLCakSpgR659IZxTDh5sV7K7VH76oJ3NzsagVky1+oCYyhNHk7EJjdlxDjDNG9SBcbJ+OmTZ8Lzk2B+dwG6YtnSjYaMAzW7J71x9Y4h/9478vcIbbDfVQsViyieKUpmXweqGncDM12eh2FU734Ycf6EH++S9+bptvntvdO2t2/84lOz05sL/80Y/tJz/+mZ0cn1ntjDyrkeUyJRv085bLwz9GDJvV5vM9wMU3Hmuzhq525951JcF/9dUz+4M/+Hca2eJOSOFK3hSIf+P6hsIM2RARMlcqhzZRTFuukLBaveKp9EdH6kg1G9Da0gJnvKfdvUOrlKv29s2mvX7zxr589kxWpR9++A1779EDu3f3ji0uztnJyZ69fvXMLNGz+cVpS2XN2v2mHAIp1KGoQI8cjgK1UVohd2YBGGD3CrBjgjMYEB5YtVa7bI0m4OzIavUTazSqErl32yNbWbhqrXrSjvbbVj1N2NbrE9t/V7VMasoWFtZEK3lHB0fWrgVtarjm/L2/95/ab/z6r9nL51/aT3/yIzshbyKdtAJjdzYrQk5TTG3oijYtn08K8PKAdbtMHQM4GwfNOsc7zag7k1NntEvel3K+ksolq8n2mO8zYfkc4msE+Agb6chCz+PPrqfRg5xkStWzIWYK4uCy6XhWGyDSs4gcXGhK1aPb1LJao6FitTQzaWvry7a0NmuT0zl94OCYyiHo8GmNplACZzjd+PsDgLn2DHpZRy6f5yAtGiFQxPpoWYMOTGuYnAmc+cvyrDboKD3rQjWAjobVvMM7/XsHMZoWfDRZ8WiFKC7Va0OYHgMKYyCxdGXoSQBncE15HbF7451Apmp8jtMVfXgCoJMpSwRngbImgBgCoin8fPNwcwgVtFHcqp8fOkEB38R5lPjSZFmHodRFQCYQM56k+QRjrP8KlMf4+vnZ7iZ5rntS/tUFd0MHj6HaHpMbL1L6AEuAM5+cOWiKQOocNOgtBCTkdukRtLnoVnEPuOudE8Md1l2IIXBnRH+DFwXFOgv+2vcMzbsAEP1z3UhDNENpuEKzJmSoxenl2IURc5kQudBjahWAWZD96TD318oDEbh00poFx0QQdNTZXaBbjJELX4K7aHDUVBSBIgLGvUR/j0mP0gDc8+/StCgehOlYCPYe0lzwyAZoNcqJC/xK7qeMCph+ZXgemQ6nBMqYPKcFzLKWSWSkNQOUZXgd/aG1601rVGuyy8+l0rZxlQZV3yo4wJ1V3OgJYCN9HU7AxGU45ZrXrs53juDYolOkiRJJJa2XSFh3MBQwgyZEtxtKO5M9mQS0WiG30J1s5Tjc7wmYoEtxeULSA1SzZOe49s8ni4PgOgo9k8bBwPZ2t+1of1eTHAG0Ll3vlNgdPmkM1MhAi2QfpWhjGkdjyjO/PHNSpGJljALOfBpI34UyQ/+qiJKhusgd9soBgAEWBU53Cev0kgIXgAwyRSuwRCo1m1L2EOAMjTANISjVTM/4eTSSYFGQK1XwqTc0UoBumEA2mh3L5ks2u3BJIdgnp1VldM0vrioH7PmL56I4Xbl6yWZmJmSXf3S0L80g4IGm6snxqSZoGGyhi+EZYuLFecpkA+op7w/zFx5p6IDRdRGqIqALAJ1LZ21uZtqKeUzKGqLUYeJAYSs9opp+GQF59kk0hBhjKBc0i0NlXsXu681Ne/nmlR2d4tJ3bPU61HeuuZuuYASC1li5oiGvLnbECxPQ4XBHTtjS4oxduXLJNm7ckK6IqQwfPC+NFqAhZRMlgq4PBdqYqOQKeRWxmBywzg8OjqRpK59WbHF52b79ySfSAz199oXt7u17CHUIqKbZwITlyy++FDDFJe/6NcxLliydz9kghElHqju/A8yY1EiDGVxzAWh8UJgzRWNyhrzkP/m7f9d+4zf/hqY1X331la7v08+fiGpHPTY7M62MUqZf0PEBCzgw/v+MvVmMZel1pbdv3Hm+Mc9DRg6RY2VVFqtYxaFEoSVRogx0Q2rKUsOGgEYbdsNoAwbc6Cc/th7sFmAYcMMy/NDW0JAI0RIpDiIpjsUqDiJrzKycIzMjY57vPMc1vrXPiUx268FJJJIVGRn33nPO//977bX2WpiBaA40n1NjpdWoKkRes+vlsp7r6ckJO3/urC0uzOsZR13DGpycHtf94TjhvmMOVq+3rN0id7Wr7FyklYBdrgVyNwDUyOiY9iVALM6oWLPDIuHmiBIIsADwQanm+6G7uIZGQWGUg5QL/b7um+bkVd/hpRBkqU1NaS4uZG9xkeUzAdx4XrmH1DOhVBqXakAGzytSUeYuL6ys2PKZc9bvnNjB/pE9fPDQnq5vqNZgxojXp8HgcsMTsc4wgLCImLSxBgBCMKEU6sxW0pwCqPN8Tk/Pit3jfvNeaCK//8H7Cvd+8aXrYtwAQcwAMpe4uvrEnq5tSmEAuAIIIkHFqAUgB2uI4Qvn8+Ligt14+SVbXl5U3Y9EkZEhXosYgdCMByYPaSLSYRjU3b0dAfvHT1ZVE+PbwPonyBpTEBrYMKjU8pMyYyqeBkrTHAlZMrLq5HugkYZTquq52sO/FjbAwvnyXzjxApOP0CVaTbOgOeyRNN549BxT76Ppd3CGe6nj4Awyw0GaluVzsv9wTjs0zaL2Cufvg/ZzMJ9OnpS7NgPSqDs53wBncUvF83Zx6YpF/uB//e8GLHbvKMJopC2fIwuiICtQHgC0zixiDjaGCUHQPOQPH96346NdW5gr2dgwuRZP7f333rebH34kcNZqIMOAWsSwAxlbwYZiWUtnirZy6bK9+onXbOnMkhip0bGCnb+4pAHaDz54z/76r/9KM2xogJOJlA7Lc2fP25mlZUkgisWc9Xsta7WP5bpkQ7hFlW3t6YYWM2AT+VyhwODpBRXhD+6v6jPR4Xq0+si++a1vqsPH5/nsZ3/VPvPLb9jExKjt7qzZo9Vb1u3XbHisaKlszLo4/kU4EHvqfJ5QhAiUufW2mIQgy4DdwP8/GwLMGQ5Wh1ZvcAggaTzQjB32tM1a12JDWascUhHR4Zy1o72erT85sG47ameXL1k8nraf/PRnsudFg8ziuXTxvP3rf/0/2q/+yj+ymx++Zz/47ndsc2PN0omY5DYJaH5lmUQtn6doqgnEEuDN++p2yT9BetHWHA0UMwsUYMb9xgAEOpOuLfonarV6qyVbYexhI8ZwPp0cHLfIQ3qWOYbkiIXIgpTRQa8lh0UxJBgEUKwpP8rnfkLbcJhbABpD2DB0FE0A9/HpUZuaHbXhsZzliglL5RIWJ96AgiiwZVd2m+a3GD4OwZlClMwGdENDeSODtj5sq8L9JABiKoKdYXHm7Bn7oIiAvufncf+Rw1BQC6ixkQaGDM7GhS58gU26gtP9vYXYIAQ50kDL/h9ZozzsA8ZG6FLZAAAgAElEQVTDy3TlmwXsmr436Azx8zBHoKAMWRLNHGGuMBRzJ7fA/CVktASKAnAWqgFDKj7UTIezXwM2Ds1SBZK+kNt6HpwFrpDOY7AJBYYygYkFOxeHnKCULNlDM4og7y3QaXvmlgOuZ7/9p4qlEaB7BghCZkuzVqGjYzjHFhhnhBuwOmv8VNhIOk/Be3meABTw0mwWz0OgLH+GQk+NRlw7GQ4Q+8Ytpi90XuRwDe59KGdU103XPAR8QS4ghQJzUpITOnPm9ruBnDCMDgikonomZe3vIJP3zx4UfKDAfdLBdnjP1HAIngm3Q3G7eV2yQKLKwUJRzvMiC98E8Rs0ZPpqhgW5CioM+MAc4qwFzUYNYQDUlVQcg4hkPK3iFMVCo9qUzUc2kxc4c5dGMuvclwqGrMMsaw0ZYEfzc7MTE9juWeWYuBEv7FKJmNgzssg0wE27SyYuXoDAbiF/QQY3FE9YJzJkrRPybyhukOUMqWABnNF08flZn9dxdogiDHlPS88YMjJcWbkWFDu4DSJFg7EAsPC63E8xvphZNOu2tcFc9a5lUgk1xshS5PqEa1Xzm0GjQ6IWMHZw8gPIJItiLk0SbQf5/HwpHIjYEJB3htddTU0OswCHjqI+osrKancI5x2ycqVtm1sHdnhY03xavda0Yr5gOWyokzSvaNjBaCLN5CFhf3ZwhsEKzw2fGbaI10WyCIuRLQzb5OySXgtGLpnK2/LZC3Z4XFH4cCqTtJWL5yydjlq9TrMX86uK7j0X4HD/KDCEqNoF8pymJoOsKezmE5bL57TWKXgBZRR5dNIpRin+KLQ1l4YbZiolVYhk8A3kYG6K4TPPXvRo5Q9Mjo+wOQBAnAPZR5Gq3bz9kd1//Fjy0GqNsxBpJ6ZVBYsxB9b1uWuahRTa8SSZYC0xSjAAgArMcoqFjF26vGKvfOwVsSsUu0gaWWOwnFR3WKuTL8V1zReLMsHAfZmzq1FvymodgEhjFPnbmbNn7bhctvc+/ED/jpxRwB73hPqLz3X/rjehzy2ftQvnL1i2kLfDStl29phpd7ZMwdsKr25qLAQjCq4tctFQBkcDAUMQrvvU9LT92q9/1t74pc+o4QHoYgbxzt079tEtjCyOZUiGGRlSRu4vzw0PjWenkl1o1sakg3DzPi58XTFNrPMUIGJq0paXFgVu+XkAjolJDytGPQA4E6MCa1tpWaXcsvv3VzULlUyn1aDnWrA+AZPso3uwOGnmvwoClYSdw46OT4yrYVs9rslQiLNDgdzNhtaRz7x7Fitrk+vEdedZUgZpguzDkuSg7DF8L7OYqgeYycdZknsdsL1q9HQ61my3xNoBMABnWMGTN3Zu+YKNDo/rPAJ0P3y4ahAjNJF4XsTADUU1ksO9gm3iPXHDYWx55lqAs5MTxSsgAybuiBqC4OhSaVhzmbx/Psede3dsYXHeXnv942rqA854JrD1v3dv1TY2tr3uP+kLdAGQCbLWPYChoyHdadnc/Ky9+OJ1MWi8p+2dLbGlSCdphLCJcu/ZkzFfYvymUMwrmuDuvdtyLmVGj9EjFF8jI0WfV+yjZKh4TlwQeg6QlTOzageXhNOAQ83grJkDMdfahHmnbg4S0GA+Wx6wZh75FPzNKegKFDuacfdzPOjoBtb3wWz6LwCzMKD6eXAWhEyLeQtrmHAGnfPTM5Fl9iaDm8BYK4imkWmYXIa5xXExZye9mKXiBVtZvGyRP/hf/tWATY6bSnHM4cohOzo6oWFFWDNmkHhtFrjyqOhQ8JA3GobPwXAhZt3WkT1+dE865ceP12xv90gLC4ARsax1OrAqaYvGMlYcnrAr116wlz52Q4nhSAeXsU2fKkkCB636hS98QXT4zPSs5XMFGx+bEms2OTVtuWzGclkoUOaBqlau7Nju3lPbP9i1/X2S4klP39OhMD9/xi6uXLFu58QeP3pq585fsBs3XranT9ftj/7o/7S33/6hhih///f/a/vcb/6GFYsZ29l+ZE8e37J688iKw1nLFdNmUbQ7HjjNgDZee4oHiHBt/CFx5oxCDEmZW3L2T1oCZ83moSSNMGf1xqE1GzUNux/tV6xZY+6saIuzV+3MwnWLnBTs6aN9e3h/w0ZGpi2Vyttbb72tDiWON3TBXn3lJfs3/+Z/stc+/orA2bf/7hv29PGqJDUjpbwlKBCYJYhFbXiE604AY1Lho7B6/R6HHl1kbGNh+Bx4AMYpEhnCHERikjdGhuJeDNCxxVq+62Csh+ygjZUr/+2+a+lUVguWTrfmr7TRou9362939XPZCsAJGU04w8LzRzHCwcihCRBF7loazQucjU4WxZwl0kOWIBw8ybA9AMadDeWwGcQqMFcGSHNZY/AbqSHATDNnDs7ciCOcOaO+dYZKsrCg20YRDXPG9elSzJyQM9XVs9AF2HIFNTfkG5rmjdjuYVAD559w2F8bS+ALwjMjWSBdcs26BYjk1LwicBUKNhvcKN3gwo0fQg11uC9QxMNe0u3n/YSOQ5IVBgDHZVZO5TsOfW7QVS+v8i9w6XO85AV/sPkFxiBe7HuR6/fymZNdyG4972YUgjB996k76DMzi1MGKtStSY2ILj1wzguA1fPgzG3lHcg6SxjMsj0XNOkfyXMSHCSGQdQB/hOg86pZV+IXZI0BSNQfgGM/MEL5ggPO0HkxtL9n7jQw5ghkFMHAmLOVgbumTCwE0pgy8+voc4ueIXdqQ69gcTdegQHk73iPbpgQDhyHtv3+GZ6xm36Ahc+5GOHQ5ERzGlFnzihAMdSJYzcPCAOQuKkHl44ihV8ydjjBTMJZIYqUZr2jWWTcBIdLMBRpFZxYTw9jGx5NyMVr0GOA80QATS0FCp1WW0Ubxi/xITLt6LjXrddpWTIeU6AzJ1dX7orsuA7O+PwUAql0RvNBCqplpiwStQZzWW3cZjs65IuFkiQ/PK8wZxQh/sg6OON+YK7EHoSER+HqFrf5eQrIvCRPFJhuHOTSXAGvEz571fZ2tq1SPrJUPCbwgxpAXXRl5blsWiBdbBlOhqbhdq47PwbDEOa9pGTVnkRjD5dEChRMiQIjIn6Ylpybk8CcsRf3+rATAAnYPTK1mrb2dMfKFT5nzNrNjmytYZpSYs3YIzhvAGfIbDuak5MqQzlbJwE4i+u9A86Q42XyJZtZOKPczaOjmqUzBbt05brkZsjfKPyWlufEdCtfdIisurY1MEeoNa1WQQ4fFUPz4osvyJyCT+N27swxw5S1bG9/XwzN8jL5XjMqpAEOsDJue562IVBqMJ+o4lpztjhYtjU3z9wSNQ2FNAUnTnoAJ+IXyEjjPd+8fdserq1pPEHFkzHrxrOU1/lEgxCJvWbwNQeT0p4PG3B0fCgAwZlJjtm1a5ftjTfesNm5eZmTwOTIWY51HIvZkydrYn04S6enp210fELPHwU4xTmgjSw55sqRFkaTcdve2bHHa2tyHAQc1use0EsRjjPl1uaWHR0e2ezMrD4fzdOdg32NayDR436GGXrUC0gc+ZNnGGdG9suQkeTas55ZJzA8V69eEwgEoJSKeZlLMGZSKZfVyGbO7OnTNdva3NA9Y75Ns1hRB5uYtQn4IxeG3U4SMN9SXANgCQatUMhptgr5L7NsXF/AGWcW8+aA4uOjmjUbPXtKw32Vmbi8PA9ospxZPmvnzp+XbHBnd8dy+ayNjI2K7WH+EUaaMGmYxsO9I5mQ8dl5TgBP4TmggO4u5x11R1fB3lwrrh3PWxjDwVnP/ufsuTdfeMYAom7m42ybFGY9mr/eDAWcwfoApLDPn5uZt1J+WFs0o0QH+wcC585qMubhmX0AVw9hxwhmSMAT4w0aYjCWS0tL+pmbm9t6/bn5eZmRINvEbh8AtrWzZddffME+8cnXT12Bub48W5sb7BF1fSbN3RFED9BGrVTI2crKeRsfH7N6g8D1kkA5TCBMF7UNoPHR6mPb3t4N2C6Pb+J7IVyQuOIaub6xZnv7O9oTkAJivAfIK0CuBMwZigWYyXC21JtnOJr6UUbTkPUUShpDAbgf3EH9oSLoWc6q6qOQOnlO/eL5poGN/mktFJQ38gF4jjULBCper4QMGeBMMqvAct/rp9AiX8MfUoh50/kUnJ1+xRvfatgGOaYQBJEB6qm0nXSjYs4uLFwm5+x/HqDZxTYTBI8lK0YPDFHTdeSAAhzRaeEBYiHQMUDigm371OSo5TMRO9hdszu3P7QH9+4riXxjY8d2d46t20JqULJGnUKTzJSsJdN5O3P2nF2/8ZKtXLpgZ84u2sqlZRuKdyVvvH/vnv35n/+FiuNXX33NivkR67ZZ6GkxaHTV0K6n0izkA1t9dMtu33lXOtl+L2aVckc68kqlbpPj03bx0lXLpvPqCH/yk5+2q9eu2JNHa/Zv/+Df2t/+7dflcvMv/+V/a5/7Lz5n2UzCdndXbXX1favW9mU+kS+lLZ4eEhhgkcJlnlDUU8gHGU8qDsUMBWxNJAiUHbD4n4Gzam3P6vUD2e9yUOzvHFnlqGMzkxfspRfeEDjLJCZs9cG2fedbb1v5uCmXSzTK4cGAE9WnP/0J+x/+1X9vly+v2K1b79s3v/E1e3j/rqUTcRsdLqizyOaYiEVsZAQr+66NjKblhombZC8AZ26UgRwL6SEFm+v+CePkwIon05I0cu2YcaCzjMyy1zHrdgYCZ70O0jGAQ9zy2aKYNxaHClc6MAEYcmc5ig3fxGTcEZgn+CHL37taGNthNmkYt2Q2rpmziekRsWfJbMzi6Zgl0DwnAIIUHVH96TN1rAqKLL8XITijk4fcUHblAEUxEmFGkkvmnDlzKR7vn665s2WwHDBlAUhTV7DjYE2MKs5SLg8Is6CcOQmAg5o+oRo6yFQLzBfcvp2NxTtn6qA5YjidN+IjeQgo9ZtoPTdGiPm/Cdlyuf4gxVI303cXt/Unu8n3Mh+rC9kaZ1t8Q3RaPhIYBQTo6xkGCHpQFO2qMsPOVbhJhsYTpyHXQZaJ/l3YXQrklbJAei5PLcjf8hDmYG4Kp/ZgXucUlJ2Cp2ehxwE6+wV73JA1O53HksGHG3K4C6NLGUIpiv4U1vHX12yp3kcouwSc0bhwICeWTLNxQedVzzifNwSK4c8OfkbA4rkrnoNECmFlUOp8cZDOLs+sD8+DDFcAj0EOH+uDQpT35I6s/n79LT0bNtb9CQCz/3AYs9DF09kbSQOZexK45FnygHHMcFjrNGD4kUjbAxHsKehz4sdnIPtEk9RZu8wDEQqd0fcX80UbKQHO4nLKVDYVjAyFjAeR2IAmQhdTkLa16keWGDrRDAJfQ37HXgaw5mtiQ1ST+/ykOtvptM4nZlASqYydRFPWOhmyRqsjh1k+N39PgcUVpQHJHuDv3TTnwrqo1yra1zEuYqYHSebMzJzUI3rugiw+ihcKMrGs2Ga3msp1wgAhNGAi9kVM3lBCUm8eIa4zLB9SNZxEKJ4Z1mfGhjkmMXEApcBNlhUr05xokFf3XEg7nwOmlbm6Vpd/Q6edORvuE0HFbVt9tGmVKjPGKck7FSSN5FudeXZXJI38yX3DldGBIiBcTC5N2ngyGA0g/6phSeZ8pmcka6wCtKJJu3z1Rbt77779/J2f2/TMhJWG89ZsVVRwYw6BZBXnxP3dA0lduZ53796zC+fP29WrV9TklaMeTMbgRHI0pG6soRdffNEuXDirAp6ag/dHgUqxzXMD0KdIZd+nTuDe8nMAZD6C0dXZQ7OxVCxaPufyK+RYnKXrm1u2dXBoqXROoAmDryhB34xzdAdSiFA0JdMZydLS2bRF48y1H0rBAquEqcH4xLCdO7esQGVkiih2YNc4vwBdSIKR6DOzj2yrWMKcImaHR7gB7ktGB+CYnZ9XiDSqHlQazJpJrokhzmCgzFFkY5cvXRZoODo4tMMDzwyjjgBA0+wBuITnDM8dLApMGX8CRMIQZn4Wv6jrQsMM9iRmfQRK8kh8TyR1BSg8uH9P94Kwac5Y8s2YCaS5CvMpJnEwUAN/f2/XyuVDsWKjkpUO61lAsgxIkzFMBvdNcmVTdv7CWQEp5s84qza3Nm1nZ9fqVVi5ITXaMQLBTl0Nk07Xzp47bxcuXtR7Ezgr5CXZg0VbfbyqtYOxCk6I+zsHdrCHsRlNGOzuHYx5j4j71NH5DogK2UWuAe9JbFi34+HRfJ9mYFnGrmZQw0aspo9qyGRkcGJIG/mZ3Dt+Lv+WrMex4XGbmZqRGQjrARfPWx/eUraYXCotIpBE9IPqJs2CDqmxQFYgtQUsMqM9GIJhIMKeMDs7J7AGC4ohDQCMMZSXXnrRPv7aq1obzK/RmAbwIxuV4/gJpAvzZ3uqXwBpAO1PfuoTyjXjv5FEwm7xM7gWGCfxtY8+umvvv3dTBI7m3wcDyVox8cMbAraMUSMkzgeHu9bqNGxkpGBzc9OaT6WI6PY7VgzC52kQ6jwK3KoBZC6xJkLCG6OhIV/4/0Nw5qMHgf19oDxRiEsIzGQk5c6LTsA5LRY26nRkat/Vl39R1hiAs9MiS2NAz0XOnAZNh2MaIXvmzTleUEAzyMV1cBZkiKpRj7FWQsxZvxe1ZCxnF+YvWuQ//PH/NqhWqlpU3Cg6BgyrcuAh76DzAVBz+1lAz5boSopQdL+LCzNWysfs+GDL7t25qeFS9LRPHj+17c0DvVghP2GtFnNKWMdCUfYtmy/YlReu2sde+ZhdeeGSLZ2dsWbn2NLZuIYmv/iXX7R8rmi/9Vuft2J+1G5/dN92dw4Ukrd8dsnGxks2FOWQO7KtnYf26NFH2szSyRHLpEfs3r1H9s7P37VGo23zc4s2O7ug37/+2V+34nDebn14x/7wD/9QzBl2uv/Nv/gX9uuf+6xlM3Hb3SN08j1JJoujOcvmkwIEULJacMphouBxbK65Gz0QDjgEOp4DZ90esgs6MoT67QbgrKbw08pxw7Y3j2w4P2/nztywibFzlklO2KMHO/a1r3zHHj/asnxu2OeSYuFG0bBXXnnZ/vk//31tbB9+8I595ct/bbc+fF8d0fHRYStI2sjsw5CVSgkbGY/Z2HjWRkbyGgbnPQHQMMlA8gc4UzcAOYs2FIppNPjol9kwetYEqCjzC9ZsYN2OWb8D88SQEpIGrPUzFhsid4SwzqDbHMh1fKi+b+1OAI60GLxIZ5OkKBBDEfXXRHvebNftZKhnheGUTc+N28T0sGULSYsmhyyeimuToFB1cIa5RpBLITkjnWgHnrI2V0H9PDij8AWcwZJRtHsZ6sWrszqhHpuisEc2DmBMQMzBGKCsjStnz+UEbF5sgK5XDvPJtDN4oa0g6dBBMeiqBwPfbLYh6+gGIS7RcTMI5FawoXysngAamw1s2qnFfpcCloLZWTsFi1O84BbIZoLMFLe9AJjx9SBy+hSgUSQOYRSAe0MAYNSxClk9Ffo+k0RvyjO4gmywANS63X8wgBvkc4WSwpBsO5WOB2AnZLXcPMQli9rQNAzsEj11O4Of7VJM/xXOiPkM3HOhkcHfC6MGc1LP5smERk9/xqkhSvA6/ynD5vNagVuU5IwO3mVeEuYFPmd24rI2N9zwnl/wvoLBdP88/jc0P/RsKFTcZx6VCaZ9hbUFuCHk3d0M0cVT+DwX5OFoX9a9/pm8CSKxdSDwCOQVgbRR1y2c9xOj5hJfQBz7GvgDwIUlNECH98+ZIDtxpJBB4ZlO5ixyErdquSbpCXEWNNDGR8etkMtZDIDJlebe9XpiyaKwYHquYW56ZkSY1A4sm4ryorLlBkAkaTzoMrorJgAvBOkqhpJJZSdqED6Tt1i6aL2hpDWaHUmDeAkV1umMO34BQvRcOsDGdQ9wTU4QZ5vAWRuw0lfOFD8baRJ7DFeS5qTP13gG2AmNJ9hzYl6QZ8YIbSaPM23RKPNbNPCcNUsRyJxBwRDzRk7HlQF6PqQg8MaR0rmDvJ5gpNM7s4GUR3Nn7M/CJzxfMas3u1avk6GVsVq1Y/cfrlmlQlMvo7nrTCptSfYJ7UEwkC5pZEYO1gxAw7PM3uOpHMwfJvX8YAaF1DxOkHSxKEdM5rMAMBcvX7M7d+/Zvfv3bPEMxSFAsWqTk2O2tLho9WrVPnj3A9va3LUkTGpp1DY3tiS/Ont2WU1W7hMddq4/DCYyJ2ZQXrrxop05s6CC8OAA+/OGliuADLvudDyl54sZMthOimruDU+78jRDaSmNFLnm1cQYra8/FShqtrt2MhS3ZMZnmHo9mGFUHLhjYuNNeHbOjQnQnCqXLmq1RtXu3bunWaCp6Qm7fPWiTA4wl9EzgktgE/auK+dh5IHTs7Oa76LxzfkH0Nrc3BLLxpqaW1iw8akp1REhwwogxs1SMrt2R4U2hg0vvXRDBifM6zFnx7m5psbtvhWKw24eFYSao2zidzgThKSN+o6xEIpnNUQDJpraibrOGVR3RUWeSRA5a65cPnJXP+b+kp7dpqaC5lt9D+T7eD0A9s7utkxbuMcYhyBNrpB92sJBm9lHzDJwTYzYhQvn7fLVyza/MC9QdfvObdm+E0qPLPrggDiBbX0urNa5pvMLi8rH5b4jY8Q2Pl8s2N7ejj14+EBMxpWrV+zM4hnbfLpta4+573v+eQNDoRCosp8BvsLfcv6cmtK1Cl0f+ewyVmniQko8D/sHIwnKJdK5pGiPQG7eYk8YnHjQc3RIKql2o23peNomJ6ZsafGMGkCVctV+9OMf2YcffKjr7fWBq14AvDSQaALAGPOb18oX8zIvYm/nWUI5MDMzq2fr/v0HYjoB95gG0eBgXoyfB9uFsodGBmdMMgVT3rf1jXV78viR5qdw4eR1iJcC2HGfqf0xYHKTkKpm0NgfCWZ//72PLJ1yTwrWMO+XOTfm17Dgj8VpihHUvmmV2pFls0mbmhq3kVHuY0xnEGtM7oyBW7hUDXHC44c0Y8v6CxuOHkIURJKcnt8uY9QZGgwZaW5X4CyswRyYOTgLTEUCn4DTPqYciV3t5PNlYXPdmTH/Z0GmsZ4iP3NPTbnEyPE9AemgnTvwMAgUSKdOjkNBXRd0yzlDo0OAs5glo1m7MH/JIv/xP/7RACTN5kXRlcvm5XDEBgcalq1uMNjPQcamxIKgEAXBz81O2dhI1qzftM2NJ/bB++/Zu++8a/fuPrDtzUMFZ44MT9vQED8PhJ21eh1rerOFpQVJG6++cNnml6bsZAjTjRMVl9/4229aLle0f/pPf8cKuVF75+c3be3JhsL7XnjxqhWLac1wReMcqn2rVHckg+x3EgKDOEZ++UtfsbW1DWVyIdO8cOGiffbXfl0L6P33P7Cvf/1rCtODEv/d3/1d+7Vf+xXr91v2ZO0jOzx8YkOxjo1PjVo6F7doMmK5QtpduzSn70WMhhRFSXDjKSLcCAR0fOKpRtbvM3R5bPXarlUru1arHVirVVW4ar3Wst2tijWqzDEU9fukn7Wdrard+uChVcttGx2e0oEGFay8rKGBXb5y0T7/+d+2lcsX7P7tW/b/fvEL9uO331R+2uTYmE2Oj1oxnxM4y+WjNjGTtslp6OOChsG7PbpITRsMKBBcdihGKSglYc0AZ8zWITGQA1qrpfkUCjnAGWYmuCnhMBMBnFlSro0cxIlYWvWi9NQBU6FrJ2mBF7VcL8AUjIaCJak4KGaYc9OgPoCwbp1+y1KZIZmCTM6MSmZKEHUyg5wCcOYAhd/xU3CGBAmAATgDmAUZUoEULWTOsPbWfI5rkAJGzzv0zpwBwJwdCY1O6LJ7cdWWhKHZbVmz42YDbPDueOaGGT7nFVjvn9q2BnlhASUfWuWzgQqchYUFbnsqTF1hLXtYNghYhEBeFRoPEP7YbXbspONyTH5WDJkVuYB6RN3oIzT7wHESwKb/KWA55M+4L3ThfQYr7EydSi4Vlh3+lRuQuNkExX3ABlHVUeJhdBAGRgfsjs9B+UbnMsSglRUYcQi0BHNFAmWE2ooxCZwOXUt5mlUimahMKhyUiAALtH0+OuY29Hq94Prrfvh3P0N42qGdHHK55LN5O6eomKFwF03PEPPvdRt6l+aGZhlhloqbK3jQs+8PwQzcqbGJyu5g/wj09AOXT7oow91D9X4CcKZ1g6wxHuZIBMxe0O0LJY2hf4h+hjzz/XUcfPk1khFG1AMwkTbCmGGgFI+lJIljjVerdTs4PNb3YRONCQezBhSWMC0oEwqZkm1v7tj6xoacIRkIn56aknuqjLABQhTWOMJyoCH9xaaWipiddEDe47YVcyl9D+DsROHjGFc4s+SmUJ5/JGkoa0CBsN5Nz+SKls6PWSSRU/OPgkuue+wNibjP+MFUBc6WNFBopmFkQHdXMS2ppCSUSPmQfNEFh3WDWeBZRV4HC8E9oAjhfseCIHiBB2VP4aKKKUXWLEIX3dnrqGZQEvozAiMm+TtNMmSAzujJxl5niP8dHxUGLWT65PAZNC1YF2i+BxazcpUZFQKgU2LO7t57ZNUaBh95yeFysD84RIYCPvZdHgtyHnl9OdW1PUKHQFSkqBFc8JByoWbBhClv0VRSBV+11rJmq6eMM2aBmEG5sHLOMlk+b8cWF+bksry+tm5vv/mW7e8eWrEwot9tHJTV6Z+VjTpsGVK00BwFuc/wcEEuylh4A9xYP9w7mmFkKaUTKYVr5zM+b8j9wHIcsMLfOxDCgAnp2JFGGDbW11Wc04hWJEI0abFUVrmd7F80m3gc+ezF4oiNj09ZsYSBWUJugMjd6PJToD9YfagzB7nYuZVlO64ei7HhWrGXE/tAh7/b6YkJA3zxczBiOD7GSKKsNYSkDCnazPy85UslSfQ485DqA8ABZgQXw67QZFhZWbHz589rfwdIZZkjTKVl6IHT48jouNYDZyn1HK9BQ4LnFxaIuSfm9gARAA/NRyEL3NlRUx0XPvYP3AlpBLJ/waJQB3L9YdnYh5PJmGb5JIPt9cTI0JRU2He7rRmj3f0d/TeNAa5VD1YGk/FcsNIAACAASURBVC8krEEzFfVQtV4RE4MbIEwXUQWAK8ZjGrWGTIXYm4gi6HQZqQFcjtn4xKSNjI3p/cO+MhOI0crOzpZm5Giiwr5evnTFNp5s2sP7q/qcnMeAgND0Q14KbTLJ6mK0AQmY3nGdPBKIWcCofrZm1lotAS02F649zCL/Hzkt+0V4FumUwowtg5O4P6PdZteiJ0OqR6UAGx7VfOA71Mv37ul5kOIoUL0g9UwmYXSxuk+JWeQGsYcgQeVe84zhKMoM4/7+od388JY9XV8XOwZSGBsfsXPnz4pV1L2MRt18hAgoGuCNhq1vPLXV1QeS2mFug9U9kuKFhXmp45g5Y2/E0RPghwSR5+lgr2z37j22eCytfYyaiD0LUMl7xRdieATVHfEkh1auHEjemC+kxTgzR4d0m7WCCoKzhR9AA1DB4nKo9c9L3ekwiO3fwdmpoiO0upIzcTAKEgCz2Ck4C5mzoEkaShtdWBLwqA7OTs0+TsGWSxodsPneLKVKwJ5584y9I2TiqH+8WUEdrXGC0BCKWjQMqA7GfGDOhgZEzqSt341aIpq1lYVLFvnTP/2/BiwoST5OXCMcHkgsYH4dHroO15ExsilyKhpa5JMTozYzNWKlfNKq5QMNB3/ve9+zmx/ctK31A8nfioUxy+cnrccLJ/NmBGoOzIZHR+zCygW7fO2inb2wYKXRpNWax5p9wPWRTu4vf+ZXLZcdtrt3H9nG+rbCmG/cuG6JZMT2DtYtXxiymbkRqzf3bOPpuu1uVS2bHraf/vhn9o1vfEt6XrrAFP7kkHziE59UsaOBRrkO+dzIb/7m5+yNNz5tG5tP7KPbP7ds7sTy+bhNzU9YMj1kFhtYLp8W9FbHMgBnSBu9cA0xPRKhvgBUX4G1gISmtdtlq4s5Qxa6b60mbo1NO9ivmPVTVj7q29Mnx7axVrXdnbbVqyc26CetmBuz4eKEZBHMRLBYsvms2MPf+I1fk0TzcH/HvviXf2Hf/Nuv2dHhvo2PDNvs9JSNDZd8EDNtNjWXtZm5ko1jdRxjcTIUC7XNfXfDDt6vMpo0nOpGIDBlmjPTLIIDFYoeZKatZt86TTqTDPzjyBa3TgspRNGyaYavvcADbPvYjxe9bHaeE+IacwoTnj9yXNg0eKAJHGThssm2ew2LJvo2PJ6XeybMGY6NmVxaG04yEYIzdz5DN+zOeAyR+hyH5IzBvVa3GuBDOnswV+NMiZstiMXRv4HRw83OTT4owCnEKaa0ZoKOW4PZijYB5g1t0hxg2jrUmQnmoAQa/bdo7sBERIUXuSgqznBr8m6cujSSXlLY8pnkjqHiUgWr9NGe98T+QoHVqresW0cC5vbc2DLHUwmLxGlzUulRe/uffcAaM5Ey/PduohtKANOCwfpTcPZMhhkyO6eB05pHDdk0Z0bd2t87i2GYo8/aeYfRgZlb8YdzcSFQChm0sMMpEVaQMYXEIWQRHNj5vxewPgVaIbB65uzIMDisi9v+B/8u7J79gq2+g7WQnQmlgWFxLHMANQH8eRM7HMwj8ox4OGXYbfMOqJ4dZKiBFJB79oylC7ivcDZJkl6ACDNLvqmD63SQ6rcbggB4MJ84lYoGGDOUdbhc0+Md/GAI5Ls4qQbGN+xhFJ1yWYxjM9+VymAoErdMmiZaWtLGSrUuiRHfs7Docw5Yp+/u7qkwPrO4bFNjU3LAxd2NZszVK5dtdmbaj9LA1ZD3m0snLcmzyJpqNRyARU3mFNsbj2y0mJXcSYxUty03RJfg+WymWMMAhIuxFIOYcGljvmTZwrjFUsVAfu3fK0mMbOvd8MhdNZ0x0jwb7m7VY61zDAs6nZZYCa0zuf2RHTSh1z84PNC54fIv72JTiPNMMahPUeWW7TD6RYvFYeyYEWMelTaIs9mwLMix6YizlwA6UC+wRJVRydoMXMN8VtUbPOEsqZ52QGc8JbfG4zKGE9hi00lv2p27q1ZvdGWGhVlLyJxJ4jMAmDnoleCZWZomsSr+LMSw7Y9RTJpVymRz9SxfKNrY1ITiSw6Oj61cxtWuZ0vL5wXOiIW5cvWSLOaJa1k+syA3uVs3b9l3v/09zZuNj06pw85v1jHhw7AqsCybWxvufKiMtLSKI4pK9myKPubZaErSZKMgVkOti3EKyhCK16iAO4U294wZKO4R+/HjR4+U1YXih1/MrsGkxhJp61vMjiueP5bPD9vY6KSkhWR4ZrJ5rSHkjbBKj9eeCDwx90XOEwX87/6z37NYKmp3HtyVcyL7VD5f0DgI5zUFJvNlqCyQG+7s7qmpwbYayuko6Mcnp6w0NiYpHK/BGcMh5nLGY9va2bGz58/Za6+9phypR6ur9uTxY4GtibFxe+edd+yjj+4ItBBxE5q3+TxfT4wbIdTLy8sCat5cwXGT9TBQqPSHH36oz8k1xdmTmTOcsvl+vgcGEwYFQOe26QVde5r1gBiuN4Y6FOiEg2/tbKqJxdoVsyb5MvENLifmOcfanRwsznlqwZmZKTmmHhwd2N7OnpWPymJJC/miZG3MobPeqQFLwyOWKxSCAG9m02mARBXWfPPWTYVZX712zV66/pLtbR/Yw/sP9bnVdEkhX3UzELk31mt2XMHcpCNDFoK6YRlv3rwpwFooFeUECaDDdIazFhDA97C2aOzUqjUBM+oCgblkwqLEfzDrmU6pSckzS95jTwytG7xgyMFMoq496p8gM419CnWEzIJiQzL0oOnANWU7x9WThj3ghWvDGYHXA+Ds4ODQJ560/0XFZDHriNlHGPbOXn9weCSihebI2tM1seTnzs9Jpgt7TT0AqMMMBCYMcEYjgPUzPzdvrVbf7t97qjMj3Ft15kcZZYqLTBgdLQmMsb+Vq4d2cLgtz4PpGZ6tku4bBklcJwDws5rJcyY1O88hwfXTIfqs0v4F5UtgnR8aR9HM49mjdlKN8XyUkIxAKEK8DjkdXoh4RrEUcM+8R4J6xdk0j8txYHYaA3Xq7OhnP43tgeb2febMz+CgP4rTt+qEUFHjDdgQnOHjkIzlbQXm7M/+7P8e8JCyOfNgsVlwA5UtEouKxnQZI4dbXw8If89/U6CNj43YmcUpGy1l7fhoz9764Q/sb778Zbt/775tru9LZjVkaRspzVivh0SJQwlb/YzcdM5fXLGLl87bwvKUXXlh2VqduroYWMtub+3Z0tI5m5tdtp0taPdD0c24wcSTETs+3rZUdmCz8yO2vfPY3nrrTfvRmz+zfHrEatWmskCgjWX3zDx618NGWQRsrvwsOms8WMtnz2izIzS62Tq2yemcLZ2Ztng6arGEWaaQdMv/eFzyPmR3dJkpfASiAz2rdz695JVsSEPXUOFkitC52xY4azdhzjrWqHes0xqyeiViezstW1+r2M52wxo1uuwZxpQVVM1rsHGhfb9y9bItLM5pEPmTn3nDElGzr3/ly/Yn/89/UN4ZOu+zZ5ZscnzMRkdKlsvHLV0c2PLZaRsupSVnHERaFo9zXRrWbJat22+qWFCQH+BAmWd0WUwATXkYPZzdOirkZLEPu99DRjekvLZ+J6r5s3SCvI2CxSJJO+nRQaRDy0Pv2URsVlxzFimsmYfcmuQgdH84+NNZJCUZ5Q42u+jpa5bOx218akQgDVoch7AEsQEha8ZmJkaBBYRbW2DMwVal13GAJvc/BvVx2yTj7NQowsOB9TuUqwmMwggByrDn9p8RrhlySRptsoUqwYEH++izIrLJRYYTp7AIBloDYBbSPApxBk0aJgGEgvdcngmAJX+EWRD03IGMEQfOHBKHFM56kBD+ntrNltUrdevU2gKc7CixRNSS2bSlsil1Fge6v0FOG7Muiahm5mrNujYqDjdku75ZOUwLwaqzUd5mAjicZq9p7izYgALZqoPZ0MHL1wzXOPw63++ZRg5m/EAK7f4Bqn59Q/0+KyG01eZQpYHEn+G/4ftpJPGz2Duk7+e6a+7SrNN0wJpOprXHAa40e9DpqJAirJR9yqUUFMwUev4Z5J4Xjekg9lwqP9QdiOF2yHpo6+s0T8L35dIUZ9S90A418YJOp3N8YnaGYjKwaGFZTscQSWMQSg4gpDuKtEw/J9DRM0Pkhbwf1qdzYAL27p4JENO/13wOnV83qUDuBiOGsxz7MAZQ1UpdWVREqDDbm8uVZI5A5uDh4bGCkGE7uHYE/25sbkj+dGnlos3PzNrTJ2v27rvv6j1evnzJJkZHxWJ32k1L8KxFyAWLWSmXsQwOhdGBHeztuMPq0MA2nz6yWITMM/6OM8Nlj4AJsW9yKA3s6QVUMOXhfiAlzFgmW7T88KQlMyXrQpjzpAayXrHg0uViyU9eFDbdDbktthpkFbmBBSxAvYbCoaJ9hOfPTRMymvfkXlPUAmp5JnhP3C8KC/YLzlCe7WQa1z86wyOWymQFzAgSPsItD+YAaVgqqf2WIobGD+AQ1YVH73hwPcAvcO3R87eLK10ypZmkkwhd+ZxF4ykrVxq2u0uOVltGIBiC7OwSzJyzsVFcMMkqpcPf037B9SSMGpaS64vihGc4k0IOSKhuWvs+OUhI/aanZ2zh7BIo2p6sr9vmJgYMJcsXh/WeKLbPLC9YaThrY2O4tS3oWv7wzR/aWz94W8Xb5NiMGnWjo9im83xlA2Oxhpg3TEAoHucXZhQzw3w1zs2zs9Ni2LhWmLnwOYCVlaOK1SpV7R1Y5St2JB7XvBT3CYbso5s3xUhQ+GJ5zrPJPgGAogHY5AzrY+zQtTNnPEQal2Iksly7crlqazR89/Y1x4NkkbMLW/xPfPIT9vn/8nfsuFG12/fuWIVMtzSxDswa0tjNS7aGac3W1o7kn3xdeW4CeHsCeUi6cGckn4yCGxbn5q1bcmkcn4IdGhV4gCm6ceOGAC35rGtPntj83JyYlq/+zVfsww9v2cLCGRsbHRdIY4/kOvDZASW87ssvv6zniEY7RTb7HO8XAPLkyRN9nTXGfNPCwoKdPQvjMqrnmlk9gBc/F8DGmgBEAm4069f1WU72dRw0G6267e7syIofEEbjgxB5nj0aAyhe+Hkhy4YapTRclDsiZw8GHhgGlfIlAQvmkbgP+4yupDM2OjYuCahiGEaG7bhy7DNTrabdf3Dftne3beXCil1/4bptrG3aRzdv6/mA8VFTtQ3L41b/zLjtHRzoWiwuLWl+kP/Ps8N6n5yekisz14dzlr1guFiyXCarop+vyT9gfz847+OnTDk/J4IsDxB1ErF2vW1PH6+J3YShR2LLHgYryTNDXSSJsebXeKYdoPEnDBoFQTqXlfkM9wKXT6TngDOcG7c2fQbNa6chvSecEzkfkBLPz/tsGvXK0RFy7q7hYfBk7YlVqw27eGnBLl++aO22h1sDyl5//TUZkPCcYOhDMwzWb3v7wB6v7ihPGJDDMyGH0KSbHKVScTFnMOE0/8kPvv/gjtj1lZVzNjY+rBqOaCpM9gTCTo0z/GzzjEgHmj5vFrJcrrgJyxLUGeFEv4zSdE4qRCaYNQv+Xs1w1FlkFbsCJ5DVuIoDYyokh6fqx1Cq6JLGsDLyOY/w3bhTsv9yw5BIhDrwmayReyLzMkBdAOzkrkATVaMLxNikpERLRXO2snDFmTM+pHcWe7ogymSKmDTBbHL8yfcgY5mATh4ZUfeHBwhHl/npUUsnIrLSf+utH9hXv/IVu3eHGbGad0pPCAIctV6PNHLyGjLKR8FSlo7QuQvLNn9myl771ItmQ11pb9977wO7eRM9a9aWFs9bJkO2CU4vM+oExBLkZGxYtb5rw6MZ2zt4am+++QPbXt+zRCRlW5s7omDpWNHtoLtAZ5BuAw8k791NTmoqwujkEfLMwZhKD9n5C1jazloa2/YU800sDAxTEir5mTmTKUgQWsxt0ZA16BopncCZ3yjAWbdNCKAzZ/XnwBlDr4CzZn3IykcnYs12dz2EutdhQJ/U8KgOCzq4WMYuLi1aabigB/xTb3xKMqAv/dUX7U/++E/swb27Nj01Zivnz9vU5ISVCnk5HC6dHbelZTpTKet0mC+sa2bvZNBQQHa319Dnc0BJN0PbqCxt5dTYxaUQ5yFsl7GURX4agDNsnHEL61DhxC0Ry1kiltGQI8Cy02Joln0lpkIGSh4JjzAJ4k91tM2ajZaYToalo/GkjWGFm05YrVW2Sn3f4imz+cUpm5mftMJw1lIZH0TWBkZHGjeyuFTwPlwv10ynoT1s1x31JD0QURTMnMFI8PchMOP7A3AmMCYbbQblCU10hos5BmZxGKytN7AnpgNF7olLPxlmZeExF+MylyEdyhQ/ur7hzJJmrJCy0OVCrtXTxiJXqUZd3R8ONYb5ma/QvBFyLmyL4biC94RTWavasF6TuR5nwXCCQyYC05rKpSVzhB1ttJtiy2KpmBi1dqepXg+bVRdbXWYRBCgC1i9gAJ3x80YBRanL43yDlMtl4CopY5VAt+2WvG4qodwndVJdlsYvZWvRJQ6lkFFktEEXHCMFMfVdHfh81hB08RrKj1NhTDHr7oE+SH0iiZbP4rmVPlky3A+kMjoENDeHTIYAX2Zo3KlU8xoyE3BwJfZF8jnvgDLXgpRGAadJslq8scUvD6bFUMDtlhV5QJYWxhkA/GB/FaAKrqMMYIai1oM17vUVG9Jp+XpwWaRLRf2auR6R7MJSLqdnVoAX458ASGg2QsGi/gyGBj6JmDsxMk9DJxrnwt29QxWjmWxBLAk5S/FEWuAtmy1aNluQYQKdWOZesPTmc62t4YzLoV+wlbPnbGp8zHa2t+z27dtaJ/Ozs1YsYiSVsVTC879Oem0HZ/mMZTm8Y2bHh3sBoXtih7vbNsQ8mlhhHWU2FAIzb3LqmoVSe/Ung7B2zqVEMmuF4QnLZIe9cUazTPOWSGL98JR1PQ0IBvwpIGsVa9YrCs2lYAS4VCqHVq0eOmgM7KGZkQGA8Nm511xfOawy8wlDkkzpeUYWRWMrmULdwNx20ec6BmbVBhKumswBkOmoC3/COUSTwt1jPR/NZwnDrDOYL9YOUiJYFIozikv251jgpFuttmx7h650TUYgu/sM+DOLkrepqRmZshD07exFT5+V2WT2jxNMEI6PnS1WgD1ScwxN3CGQmWMKwbmlBTuJmm1sbymwWa6RJxHN+9Blv3RlRc6FbG/E0VDAPrj3wG6+fwu3fhsujRleWjxbGp+Q7Alzh7bt7e+qkXZmeVG/AarMqcDQYDLCOj44JCR6R7lpU5PTyuMjR431hg03zwANrWKpqJoFYIBUb+3Jmlwcud6sV9Y7e3C13rCd3WM938jMzp9fkWHH8XFV8jmkqahF9g8O5RZIAQ+rxb2mrnjxpRftt3/n8xZNp+zJ5lPJyNgjYO6Qp7GXMJfDcyK52c2buhfnzp2XeQdzekja5ubm7cq1a7a4fEby14ePVu3P/+Iv9Ky89snXZSACY8t7o0hG2ri3t2sfvP++9TooTpr29ltv2erDx2L/GEvBxfD8ufMq3tefrkvmB7CYm51T7QAIgDEJrd9Zt7Bn7HPcNwAwzWsAGsYgKGb4/tC4BQOHsJBmTVAfwjir0RjYyQO2YEVhoSvkkLE/EvoeRdaXUmwDDZJdmYccqTGI4QVnEMAJIE65OjU6oeYA64qsVxh71asnAzl7wo7NzAK4MDyhnjmxnb0dyUxp/i8vLdv6k3Xb2drV/gyLqAZkYCrEWcPP2djaVGOPmpRrDIiXIQuAHDbfTAZl1AXIhGFgWS+tRkNrCLULYDjcM7gWnEmcV8o6PBmoebr5ZMO2t3b0+qiF1PiSbDGtMSGXW/rZRlYbyidiiQTMglxVYhOYY+Rse/JkPQjmzut8oKGATJ3mD9cIFpKfx5kEC6Z7WuA5r9nWNiM2jLd4DBWxUiOjRTt7dkkB0zSzUSZdvnzZLlxY0R6His6bjkP2dG3bNp7uK6dLM395xm5oUOImHLNc3qWN8eSQGi6HR7u2tbVmmWzSLl0+r/VPHBIgMkodR03DtdKstjfkxJgFcxBhJIkPRnizOBix9gaelz3uYn0Kzp4ZgTzLOPORCl5X4OzUAYQz26WLoVTRDUPCqYlnc2b/OThTGzZQs1B3huDMG9qh86Rmzk7BmbOnZJw5OEtKXXgKzv74T/79wIumZx1eXoaFCF3tDi/8kJhchWamZ6T75Ydyk+dmp21yvGDdFhb2d+ztt960b3zjb+3+3Qd2fHRixRxUMKnXJRucoMfPyn0QcMZQ48LSos0tztn84qR99nNvCEgQEviTn/zEvv+DNxXYNze3aBdXrtq1ay/a0tKyDkU6JBubj6xc3bXFM9MWi/ft/Q/etfsfPbDdzT1bffjI9nb39N7pUvBvkESgAecXoYpoXLUhJRPatFkYdOjGxop2/sK8LSxNWyaXsFSWTC3si1t66Cm4CaDGHZoHk6LHB82dEpVDIOBMS5pOiDNnTaz0qzvWqB+IOes0kS+2lAdXr0WsUYtauYxO/sTqVZzSYhYbylg6VZApC11EFnuhBJ3fstHxUbt0kS5Hy7721b+xv/6rr9na43UbG83Z8hL3hS4aOR2jdvXFs7Z0jqIJCVPZer2qDUWxlK1bu1O23knTwZn6FHQrQPpYbWMxy8wZros4ELnuni4oI139bkSsWbd5Yt02hZWzfcygnXTpnPv3wAYQUkvXa3ikpIc4kWAJIYvkGjFM3LT9vQPb3N7TlWOjBIDVWhWrNQ4tkRmyhTNTNrswZaWRvLouSeUEOTATOIMdgrlUtlkAzpQ/5rb+z4Mz9VUEsCmCXdLJnOApMKNh0Q3kkBTJCtz12TS3EW/KJrpR79rxcV1FLKGQyAPAHkiqCFDEBQ8ZGc8bswfaGILfXG+KkfgpOMNQxjdTgAa0PFIvHisOBCQV/HAKRg4EzWfxG2a71bUIAcBdB5scdDBmhKZmchnN6IGhcE1iRm4o7g6k7R4zoBScgHKzhhwqAeouPdRwfTD4jD00IIL76PK/gDUe8kw2kULBrBWfIQx3DoGeN4J85lAZbrId96/xJ//NemX/AYhmMgnN/QGIvHHEPBSMVVcHFtLqcLAdUMXhDBjiYBSjp1lCilHklxz84QHKfIA3mLhfITjj3+jnoHVXJ8/fG69Nt5/90DOEMq75V/4jWTFkRDIs75Iq9cy0+YfZZS5NPDWFCXZrHTOAr67PGFFIS26kHxGiXI9fEKDvY9scsbFhJC0OFuhgUxgi82GegkM/7KbCEMC6ydinj0W7GzxhN//wERbfuK2l1TUl/B1LbwAaroupdNayuYIOfFgDZTe1O3JHo3gkkHZhdsbyWWTZh+qCaw55ZkbrEte+VJKYCAxs2paKD1khk7A0jG7MrFY5cjth5okaNRvQpJETaSBnlHHFMzMXpKnaoyl8JHVx+SbFNsxeLj9smRx7CwcvM1luO8/1oVsqORX29N2O3HLrlWNrVCvKUsMZkq8fHWLYdKSmD3Jpv3+B+YEcaP2ecB6yTxJUjdsfxzIW+bxmIpnRDFwyndP7Yn4IdraJvbtmEGnIuCELzzByPWov1jkFrJsR+fxts4mT4pAtLZ1Rg4Jzr95qqtnj85hRSRi3dw5sa/tA4KzW6NnBQUUAg0iAYq4oeVhHawoWlfQxZPM9yRqrFTJBUXEwG90VgOI5YO/neaEQzJUKdlyvWkXMNMDfrFJriBEcHx+xy1dWLJGKCtzSFOM+lQ/L9vTxhg16EckakcrzuZ2xLqhYJOuI4pwCFNfkpTMLhuMlChYH1C6Pxr4eCRz3ennxrOWyOTEP7ImwITTA2AfZP/b3YKV27N6du7a9taWzn2Kb12ROCgUQgAl2EQamVBgWAKVRtLd/IJkj9QnGVHsHh5KdUZSy97Gnw2whEQScTS8t2vbBgcw72NN5LtlL2NtYVzIAOTq2Dz740K5euWYrKxft/oMHAms0XG+8fMMuXb5smXzeDo+PbPXxI/vrL31JD/2Nj93QnDdgg4YmzBnnPYDs7u07gRV9Uu9vc2NbyqKHD1bVgGbeCsaJOUkYIJgx9mUYEN47IAKQxtcAmwATWEcagOwzGK9RcLMXcr+Q6vO6AErOSpq11G+AYcAUwIj9kLUm5UIMc5iG1EHuaEr2mjuxMpfJsw5jw37Kr5GxYTURsWrnOgB6cL2ZGpuwxQVs3NNWrlQFRDiLNja37Kd///d2/cXrsv/HZh6GUcqeTssOjg71nnFrrB5XBaTCxo5munB7DRQYzKwxp0XzAxkzElCfs8Ntk3U+sOMaMVKM/SQsn8kJxFIPMJqCeygNU66pws8DpYibYjkI4OxBqvnRh7etTFMhGtdzBjPH91CbwhoChiQHjcJCej3DsSrGJpBGF4aLil1AIkt2L1sSLC3GIDRUVI8OIXE+tqPysfYvRY+kMOOYVP1eq7Xlggmrytqj/jg6PrBevyWre0AaYdH8W54jnlu8KDgriUvgz8ODqm2s72qQnfqZZp1MPmg0xWOBR0JMwO/wcE8zZ7X6sU1Mjkotl8mkAsVOzJLZlNi+0FDFWSb/HKfgLBDvhLNnAT4LGu2crS5fpLF1Cs6CWXPBycBhWNb4Ys4CcBaMOECkPA/OHAOGM92nE2+6Js+cG0NAFuBFMWeMM9FUA2T6GIszZ55z5kZc7O9BA/g5cMbMWTKas4uLVy3yp3/2fwwcCYeZQd7VRgbAzaUoYsNh/gs5wPAw7JJLmZABXrx4wSbGC1Y+3LI7N9+3H/3oLfv2t//O7t97JGne6HDKmg3kKiVZ6aeSRUul6ShmfRh2dtYmpydscnbUPvubv2RTM6PWajfspz/7qX3/+9+3Bw8eSP99+dI1e/nlj8vUg4VaqZRtbf2xJRIDe+H6RYvETpT39ZO3fmL3P7pnmxubLo1KYlLhdgdS2QdzAcg1kSHkC1gxA8y8m445yOwsNqqjNjIGsh9YJs/szpC1ezhgkbOVkSwC6QfmGKEfQZhzFoIzR9fIzjjQjq1V3xd71qgdbWQTYQAAIABJREFUWrtZEThDj9+o9a1SGVijToBnzBr1mHU6CbOTlOWyo1YsjFo2MGqh68PGUqmWBXI4mLhX3/3O39l3vv2WbW3uWyYdtZFSSi5JM9NTdvHyOXvh5RU7v7JgI6NZ63Yr1utXLBJpWv8EzX3Z+idNXUOfjHDXNh4sOu8+c8a8FSG0PoOFTPEZOIPaP7EuBEI/YYNuzHrtIes0Q2CWsFQiJ+aTBchGyiPHYLG7Pbn2HWkX3fudPQ7IniVSbn7S7gMcO1Yczdj03JiNTZRsdKxk6RzOaACgAJwlkMtxGzHwwFKZWR+XNjog8LDtcLbMKeWYCl4xPJq5cyYrNADhsOHQZwPGlMFn1ZBA9cXC1Krcv65sf3nvHMQUxlw/CjN+86ywgaqTHyxSQL53cZHJuRmLA3nmyhy08j/cGFmdNBOQkXHY8d84KvF3zgIylxZVuG+/2bWBWBMKcmZcAGBkQiUFzuhQMtheb1bd0TEetXaXObmeszwwVUwiSsYa/ByxXtJbndrAhywaW1JoIUzhBDukebw2bJQPkQMc2GOQ51G4hDI/FdWyyHUWi0OXAw4AwPrkulDg+/3zgo85J94HQ9kaTsf+G4mb2FeKSRgzZzVCO3xmztgL9XXDBYumjN93xUa0O7IlprgQOAt0cUhp5EKl4gTJGeuhr/fIvQtlMaw/2TNzMATdZ0C4iuxgTo41y2uE8lA67LIB7/UVyKzuq2Y0/MDwIF0TQ0fRyIHiZjpd3f/RYWZHo3oOYWz4PsAZHXtAAsG37Q6STMwwfJ/CxZB9HBljs923O/dXrVrHcj2jtQcjnsl4zhOGIGSHMWvGc6A5QuZt+33dG4xv6JSOjRQs0u/YwT5mRxXl4Zw7e/Y0TwsjHs04RU6UZZaMmyWjA0mxu+2GW7m3mu7mSPGGFTp7nORPzFcGkwWnxi4ud1HDQOxVOMeJrDSrohpJNuCcfUwZhTCWMdhP2NOImkGdRt1qgLNa2eKRiBWyGTlFAs4q5UN9L+BMu0mQc8br8gxxb/VsiA1PKG6ECooGDO+HWZOhOHIdNzZi7WvmDLZW80bYeXd0OvgMHc2WuBULebnhMYcGwIa9BQjBGtC9Zj0dVcqS0MGckTvpDbSI7e0d2dONXavU2tbrI2eiATewhfkzNlwYlryHDDnAWTJBU8qNWWDmeX7JWyLMme2EWbV0Oqe8SfbI4ZExs3jUdo8OtH9hmIHV/iEOiQ2st5M2NT2mmbNajXmmY52l3VbXDvaOLXIStempOUvE02rAUcgD4pkro0tNc4PG2shoSRJG3A+RENF0PA7uBWsJgAbomZ9bsHy+qDEFLL6Zj2KNwu6wjwDMtrHK39z055TCsQATnNH+QKNhb3ff2q2eLS0uyUyBcx1pGIwai41GNNd9ewfnQWzG2bfM2t2+vf3225IO/tbv/I6dvXTJtg4PbX2DGB/Wj8+0weiz11AsHx4cygoe1gxm6+c/f0eACpD06U9/WlK6cq1qj586SKoz35XP6iQms4szCcYLlzwKYAKQ158+1R6BTA0pImfOD37wI/vqV78uQHXt2jUV1TAjsGKuImqcgjNvuLv9Ow0e9jPYMgpwSbaNsZFjzeqxfvR1QEq5LGkbAOzK1asaMUHmyx7M98Au8po8ANwLmojiQvpEVlRtf3fXWq26zjf+mwIV2d307IwVSnkxkMwgHu4fWPXwyIZzRTl/UiuyHyGLhU28feeufenLX5KS69XXPm5nziyJJTrkGR30rVqvivlKJZKSs5cKpcCsZDfYL91MiPOJvRvreUxlAJxIObkPXBueU57xA7F7cTUFGCkgU1W5i92eNdlrG039O+bwdNZpDMjZE/YizazuHUpRRmwV+zTz6TLuUJaXjxMB/mggKSIozt6G6y7qHRpM/KyYIhs4E3gumTNjj8aJHNdRGhZy3O6f2OrjJ8rco6nogDOqJgV/hykf7Bl1NPUTtRimHbV6RS6LMNbLy0s692HtL168KJdJFBe4Z7JWWM/Um95AclkjTa1wJoufyb04Ptq3w6N9Obk6+HPHdZmdIO3OJC1byFmukFOt4P3KEJyFYWMBL+UTAfp1OmkhrBSYpUnB5s6Mvyhr9IEMn/EH8LpJm7Nz7qYtK32YM82WBSMdzw15hO7Iz8DZc7LGUxDnZiCAMzd9CszSTt/vc+BMzhXgDuTlLmsEnKVieQdnf/6Ff693Ec7V+LxHVx06FhkHCVIbNkKcBDjskW6BzpECvPbaK7YwP2GV4227c+s9+8mP37bvfufbdp+h5HrERkspqxyTW1O0RKxgmQyuMSV1Gxm8nZqekjvMyETRXn/jhp05Ny/r84/u3LT33nvH7ty9raFJur0vvHDDXnnl4zY2PiktLXkjM7OTdvXKRds72rKf/fQn9r1vfcfu374nDTAyJLc3dT26XJ0qgBKfYWFh0imSHIEA4yQP+YxdvHjWJiZLFo0PrNGuCJxlCtjod3zRJFOSAyFpVGaXK7Qka1S2VhDiy/8nRwyWqtsqW6u5L4DWrB1aC+aMLmilaY3aiVUqaJqHrF7DYjZu/R529FnL50Yth5V+zBPY1cGO+EDxysUVLbqd7W37zre/bT/+0U8lC2QzZM6DbuL01Li99MoLduPVq3bx6rJNTZXsZMB9rdjA6DRh1Xts/UHTItEQnMlqyIO2sc1H7qIih88C2ETWB4NikqxIuog5SMus1wSUDaxZ61urDiMQs2Q8Z4XsiBXzwwJn2qxk24p8FuYMlzJe60SzMMy51JtuS99oN6zTb1oqO2TjU8M2PTdqpRFY15JlAGcptNnostnQAEQsGAdnbGoEH3LYAD5gzuSqJ61bGCAOyGb2wC3yxZ7JDARgErBSsgGn0yz7QM2qUfDXmdsp161yVJdBCkCtfFy1Fq5dij6ARUE2iPTMI8s4yBj8xhVqZNQ3Y2Q3eq+BLevpPNXAPDMpElHhS2HBFkKXjQ4w/59/yy/kPolIzBp0CTvPcs50rWMeuKv5vCRRCRT0de9MRyPWbGO33JVkF2c7zAa6/YGCUwFamh+jINZ9cyaIQ4D7xoGtrpxYQWSwvcC1EnOJiD6nHK1Ycy1YVw4ZjExCVoKnFYCOnIpuZkqvyawo8QS6v6dsgs+xhQHIvJY26UACyDoPpUUycwlsopUJN3Bw5o0mz0EKHUJ5HNDR0+nmGeTrknHH3T2K590NGTzqgdfgM9NZDWfOqrWqD4UHAdGhw204h+GAEcdB2ICYgmTldoaU7uhYDEaGQkYSPlg2nAlN3U72MT53B7lXu6WirBgwARzqFEQ0T7hOAphDdCubVm8SYIoNvDdaDo/KWl8wI2Rj3X/01Kr1tgpxzc4OkKfk9DlhTWAOXI/vzm3MeHhwtZtr8OwOF7IWi/Rta+OpXNPOnV22M8wEx4hO4Vp3BcwSDFpbzyKDjkUHPc2cAdD4/D1m/liXMgLpCiTJOECzamHfkf/msPcOsnekn80+elg2A/huV6+8xgghsKzrvqSEdKU5xAHCzJvVaD7WKpYYIpcN238TA1g+Oji1DGevoBGAUoGCVYHE2OKnMtojowBYcrJiiUAKLk2SdXn+Tp1v/RrCugAc2W8oCCWDlGzWWdmRUkmAEPYA+ayiEzQzEbVr119QA4KcLQAaX8cOnnMIg63DI4rafas1aEolbG+fxmrbZqYXLA/gxhYfUMdzEqPD7AA4k6K50bXtrW2BM56fkZEJsW7OvtKwzNsgGrW9oyMB0OmZOeXKMUOnaJmTjvZZ3IzZexWFQMe7b1Y+rNpJN2KT47NqvrjMuacGXamEcUZgyw7Lz5xKmtEDZpaT1mzVbW3tib4Hlk1sYoTczlExezRWOL9ZA3u7uwJl/IKZwJ2RtYkxyfTUtIpS3lNYA+zv7VsqnrKLFy9rHdKIhskQ+xWLqyHMk7d/4M6kzMRwPXEu/d73vq9r8vnf+z1bvHDRNvb27dGTNYF41B56PeSA7Y4362oNjVbQYEVm+N5772vvuHz5itgwzC3Wtzbs3v37auB94lOfEGv1zvvvChhcuHhBZz1FJdliZUKGN9a1zy4uLNjs9Izu29989Rv2zW98W40npHlcl/X1df1GBcUvfs7C/IKuFV4C7EtcG+ZJcVllpo1f1H4AyMePH6uxAXBLpWmKV+zDmx/q2rz2+uuSycEacq0npyYlESf6ADkj5xPz78Olkpwl69WKPX60ars7W55nqDMnrgY5s03F4YL2sc3tTdta37Dj3X3LJlI2NjKq2TxA9IWVi1JPca2+8Jdf1PX49Btv2KuvvWrlyrGMLXSWn8AeI7k7sZFiyWanZwVOV1dXjb2a50jsIft+Oik3SGorABJfB5QC2GETYYeb5AYNMdqT0KwZjG18KGqNat32d/ESKNvczKxmH+XqGMwiq2Gnc5Ome8v2tvcEyjgLGN/hHqqBF/EAZ0UDMY6QpjFGoxAVBHVaW3sSbCcxVOwhzKsROk6dUSqOnMaw4ATJfgPDi2STe3ru3LmgeThklQqgrGntFjWdRyixhpES0yROprw+O3furHLoeDauX39RLHy1UlOOMYACR9Nmg7lGD8x2+T91K+x4kOXIfG+7YY1mVXU9Df58Pm1TUxOaTWNsJZsnBiGv39TkPDjh2AN7PM+9YJCAGUZmzwBayFed2tnLKO055uy5fDNnzoKIo39I1hiAM2fFwizUMEPUZ76liBGgC2fOnmPXvJI5Zc6cIfMm4bPvCkOq3TRNBnHKOXNwdtKLKYT6koOz/33gdt9eIEELE5DJQ4NBg0LgojGFkSJ74Ws4vWCJe+bMOfvML33KXnjhvA36dXt4/5b95Edv2d9965uiW6uVgeXTMSsfocl11gybe5ysKBpy+aKYs4mpCRsey9vVl1Zs5fKypTNxuSY+fHTP7j+4axubsGAntnTmrH3s5Y/b7NyiNgEe7uVzDMEO28/f/am9+f3v2Q+/+33bXmdY3YcT+eWZETAYAxW5Ybcf4BbOlKjjnUrZ4sK83Xj5mi2fm7dev2mH5T3JGsk7Qy5HAYqwnuIbQ5BTcCbkHoAzcrWM+T3mm1rW7QDEjq3dPBA4a9UPrdWoODirIWuEGaHgjVqlHLFqLWLtFuCPIjAncw3sUtFk08V2+UTMXv34q2Ivb9++Y1/72tfsnZ/9XDr8UHNLUYm2+6WXr9mrn7puV69fsLn5MRtEKMaPrX9SsXbnyJrtI+ufMIuDrbozZyrIIhRlIUBzK2qeD4A6P9uZM9yHsJjtW68VMdQoALN6uas/YdIyyZINF8esVOBQJWgSeRLacwdnkqOI1RgyDDaQWOHMxHB0pVa2ertiseRAGWdzixM2Ol6yQjFrqTTFKAYGDs5w8AScETrt7pMAHqapAtYssDwP3f2QRLnsq6/sIbFkmhd0WVFoCOFzS+60RC4abmE4Likf8Khmx3sVBE5iHtiAeSaSSWxiKZzpUFU1ZwA4w06ZzijOVhOTk2LA0PTDpPD/ZQTS76vQp3vOZozuHyBERxRgpgH4eEKzIswfcPBzwOYSaevWWtZp0MlEkoEsAgkljI7LupCCatPvtz2nZgjmyIflebbllUkjA/aM+y2JXdhlRULq1r4UrDoEZQzkjFGol/fr5qxPiJ40l6bOVeBaGQRaa9A3CJsUMyZpTN8zfJDrZR2cANQpDPisHnoKcPKmF+sh7AIDmmSIIRlrMFsQHbIEbl6BHI5DmkNGQbWYJWSyNlwadnc2QA1SFckaPZCd967sqqGkDqNQqsi1gZ3jPVGgIKfiNfVvxKIh7SioAGB/hZ2iW0/HcXxsXOwXoaz7WDwP+jZaKhgEfpPB805TjR7c62DzFSjbYcaRxkpXwcJ0NCkSAbPshbxTgAMAiyFtnBaxWydYF6C1s3tgm5vbMv1odwe2vn1o9TZFY0FNNz4/RTdMomaP4j63QAHOnJMKGmV+0Rxys5piPq0ZssMDPnvPziwt2chIUZ3xHEY0YIdBLwBnXet3GjboteTQWMxnBN76NAA6LYEzgBMbizNnuDT6vJky/TCOEcvtoBxWKnQ/5SYBbJAFOogkQyei+UkaS0iNJBnivSMZhqEou6yRYfIiph9Ygdfr2kNhZOns8iAjL6ZZyTMFOKNQhKUT4CI2JJWxGIxukMmHeUCXeUDrC8xwDaXboGHD7BeskthIZ4M5m4qFgsAKXV+kXpxTmrsIBuUZ0gfMlSsVO6pi4MQ9gelHuRG140rD9vbLCqOGTTs4rOoZGB+bsmyKLDqzOuun09IzBptJDlUh53boW5tbzs7LqnxSQJ3nhwa2nAvjCTsoe9NsRhLApB1XK5JiDUXZQ2o68+IJ1h6SHc/mO9rn7Ovb5PiM9gQackgZ+Qb2LApS8uXCGQ6yRJlTIZrg4JDw4ccq7i9dvqiCmGvg4bTI7ZEPuix9c3PDjg6PFDjNGoQ1oZCeQ5kzOSnmAgCh2UBCm8tly6Wzdm75nL6O6yRNBwAAewuzZdyz43JVbAEs7c7uvmaefvyTv1dw7u/8s//K5s6dt52jimIkaDwx08SZzDmHZT4FNM1tCmaaUz/72TtinjCygDmD9WN/Wd/csCdra2qO/eN/8o/ViHnrR2/bzNyMfeaXP2NTM1MCHvfv3bPDgwMZbWBEMTkxrn0A1uRHP/65vfPuB2rK0vTmvACYhflesEA4EdLQxVTk7t272qd4L3yN3zCRbKoAFdRH5LHhLgoIo/5gn+Gz0nS7fv26ZXM5e/LYnSxn52a1yx/QOF9bk90+zF6JEPh+33Z3yBt7ZLVqRcw665CmIXsbIK1YwuTL5Yl7OzvWq7cszZoZoiHUV+PlwsolgVqMQb79ne/amz980669cM3e+MwvibVZ33wqMMPP5FzFvh8GZWlhUVsGrppkxnHP2cd1vhYL2ktYi4BrlAE4YPIcYYrCPlJvNzU3Si05MToul0w6Fztb27a7vaNxA74mNUTg2qjGZmAG5Y0JzrWWZykqggAzIubgAXOc9UhvvTHBzBdrAiaLWTDO2tHAdVGsW6crQw/kueEsMTtlqThs5y+s6Pm7eesjPVdq/IyMCJxS10B2EL3R7/uZ2OlyrpTlMEgOGfPvAKrpGeqTjC0vn7VPvP4JMb80n8lSY02MjIwri5hRDqTvrGlvXMaEH3CBbDSx9PfQZdjxZqumRg4NGO4XDfbiSE7sKeecmDMZf8gKI3BqFM0RzJf9w+BMoCkw5fj/D85o7gWsmeiwwEb/NFYoBGjPgFlo6/bMACSEXaH8EXAG4A3OqKDOOQ3PFqhzUxAP5PJ4G+WcRXAqJsMxb5eWrlrkz/7i3w2UExXktqArpgBgcbpLGIeIO88d7JfFmsEGHB1WRP2//vqr9sanXrbR4aRtrD+yt99+077x9a/bo9XHVi2fWDJqhsoBx6ZsekTgLBGnKxWzTK5gc/PzWtQj40W7cGXJLl+7YBOTw3ZUIekdcHZH4Xd0Cig6yEoZGZ0Qaid4D2DH4Ok3v/UN+953vm3rq48l4WAx8lDSMcIyH+lESLXroci4WxS/6HKHczLj46P28seu2/UXL1kk2rdK/chS2ZgVRhhWdZZgQDFIR3oIaZTLGvVwhMiZQGfrWTQKgGlat4OE8egXwVkdnX/TmvW2NZk5q5M5EbNalbmzgdXqA+u0YXU4vLOyj52Zn9MmT1eO4uPqtas6SN5+62378pf/xm7fum09nA6RkUUwGfHsnRdeumSvffpFu35jxRYWJy0y1BRj1uvjcHSkIO/+ADq87+BMNG/Mfw+wvffPSLeXDV92smwqZC91ccYeWLd1Yv22WRtwVgWc9axdJ+MopWiDUn7MCvlhZeYA8OgOZZHZRd2MxjN2oioosC+m+GDODXBWrh1a35o2PJazuaVJm5gaUSA4wIzDHvocYIaDJ1aoA+u4BHPQCWSNLmeU42hgCuL9eAefgAEOQ0+n9/R3ObwxtyUbcgoNmDOUgEM2dBKVZKdyXLHyYcUqe2VLxrHW9rDuaJT5HwLXUwJmG5s7ksfAaDCrQ5eWAw+3UDT7PHtIhtlY2V/Q9XOgstY47BmIBrzBVnGY05nlcLlz+47d/ugjda2wWEYCkrKYVY8o0vwgYb5E+W9EKqhLiZMcTDjstwNX8uDoWLEuAEHQFXRLQzDj+R2BVEByMrrcsHjM83jmGwwe14u1RPeMA8SlqjR60LsCWDFHCdkoB3B8XeC429UhDLPqHW630E1kUhoaBpjR6WXT13xVziUQFLb85lfo8hhKdrQqT/qWiEcslQKkuKQRUI08h9cAeNOJ59rzPugqcvCoURXIA+UGmSlaOlW0g/1jgUE3AwH0O1igEOP9cbBzb9wJLanCkHvG3g9rhTsr81wzUzNyuoXN2N54KofChdkpSyfjtr+7ZfUGh92Jsp6QeUXjNC7qkt5wkCPJxjFMDl8DZCp1rU/c4SgwAQBYrDMvikwRY4qt7X0ZB2heKkKx3bRmxyyTy+tr6GaQyMD80phhn+FryOhgbABpWEqj1+eew0QnyfIhz85OVKgja+RwJG8RQ5C4WJqupWG1I0RvVK3XrtvQoGsTo8Oaz+132jZAE81MKICXbi7Sxoi7ClLwkCem0FhJUf03B14Az3UEpug4J8npigqgKStRUQcOzrhnFPM0xQBhALMGIKjTsWwqaQXCd09OrF4hX4m8N3fNDKMzeE1JeFNpSaxo0GHKkUzlLJHOynWs00OG3bUTGl1DPu8GiMBUiWuKDJJ/B8Dg+WCdKL6GjngWJpX5VdiWmq4zURisReRjdPxhsykuWzROUDT0iETo2RGGLkd1azR71uoMNHtGd7tUHLVCtqh9q1o+ti7umWRfZohpyVohl1UMAIABtgMGGWUKjBlKACRSGMZEEyk7qtWsWm/awuIZgc69g31lU9EoQ67U6WKU413zNuHVnb4d7lesWevY1MSsz32nyQ2DMahLMoZShQIdppCzgHmXVDpuD3Dc29lSgQd7cePGS/p+nv/9w+Pn5o/cxRPWlmdjYd5d7GCxUB0AXGjUsm/IyCcwJWrVm4bjKWwl4dTvffCBnhFqCtl6pwgRj8huHBaa+0foLqG/Dx6synL/n/z2523+wkVrdE8UMcDZyL5UKo3ouVHtcVTW3sIewH5+88ObKmbZF5ABIilkz+Ceci7ATr3y8Vdta2fLHqw+sBsfe1mmXzSBPvjwfVtdfShZI5sn64w5OtjQSqVuT55u2+rqEzX1NCtFY6GN2sWbAJw3V69e1Wtji85vvod9lPeC6yE1Ewoi9kokqLxXNi8MSWjMeENqoBk4movs7auPVqUIAZQWkUwD7DY3rFQoaqyCruTO9qatPnho25vrWlcAcBhWTmvWF+ski5xuZNhVCe22gFk2ntI8brla07wZrpXMP7GOHjxcta9+7avyAXjl1Vfs3IVzVq9XNaPH2gH008A82tsTW8heqcZc3XN9Wc98DeaOc0es58yMWLNvfvObWoeXLl2y4dFR29jd0j2SjfzMrI2PjGoubmNtXeuG2XAFpLPvoGgJzgDPS3VTJ0yaIDX4O367dBJHVtNzzXNL/cn5TMOTBh1SXubCUL8sLs6KAaMhhVwWd0Ycdh2cJdRgmxjnHl/TrPDqo8f25Omazkder1wmMoSZQPJ1GaHwvRLGrN6oWDR2YrkcdvaoR1pWKOR0zp89e84+9alP2flzF+Tqe//+Qzs+5lpkZc4T1s+cly45HxL7v7+/Z8dl3h8xC4xxpHSuMRrDmUYNyNeHx4raQ2DpuIZ0/TSvJzdFSALBmYA9cxD0n7Jnzpw5s+XkRChr/IcMQVwa/58ZgkjKGDp8O0v3jEF7JmEMGbRfBGgBSBPoCsCZ3o+bpyCB906yO7j7z5YuwtVY5JzBnPXjlkkU7NLSFYv8+V/+u4HrXN0lja4dVLwkjeQD6T35oY2uvdc90VzC06eb6gJcu3rJfuUfvW5nl6fs8GBbhiBf/+pXFUBZr5BRQyeY/JaUZTOjVshN2FAkbZ0eXbSczS0u2cLigo1NDNv5S4t25YUVWzgzI3v3/4+s9/iRNM3O/U74iAwfGem9L19d1V3dPW2mp4dOdyFdCBCglYALCdoIWgpaaKsN/4d7eTciBGghUuTwkkOQl8NpM9O+vK+s9DYyMsN7I/yeN6K6yVtAoaqy0kR83/u973nOeczjp3ftybOH2rjZHOjs7u4e2vl5yVZXL9m7776nYvru3R/sq2++sof371uQLsnsnL17511xgLe3t+Qi9nprUwsUitWQ5ggg5SbRHRAPl85hbMRu3LwsHVsqE7Wepy3HxmgibF5/33HJRY9yOWDQ/v5LcAahpW0BHyYSVZmBNAfgrKnJGRO0orNgrbWtXGxbsUhHL2D1Jrxhr5UrmLKgreFmBiw7Nm6r62t26fIVW15Z0UbJg3F4fGR//Ve/sr/51X+yg/1D0dvisYQeeOgdPIy33r5q7318w956e8MWFyfl0ggw6/ZLmqC1AGq9qsBMXwtHT4aZl84x0wOXlcTDB2AXHWzgaPdmeoZbY9OsXGhao9KzeqVv3abPAp6oA+XRjEVHXIeeCRzACqAglzS0D+rws1EwnQMFAUzbVq6VBc5avZrMYianM5YeTcgJKKIQaqhMgDNojWxSTEswLqHD2pTJCUDZ0RYdHWs4MpfjmGibbrzfUbggbjpOf+kewgE4a6PRAGyS6eazdr0jwXshX7DSWdGiTMronHf6MgJIixoUttwZIagHlseB0h/QAby7tyfgyeE2MT4hKt+wC+U43WfSRPDT5+cXFLwuB6NeXxqJubl56RjQZH7+2ZcqINLJuGVTGYsFInZOno5cm5heRCwWHVGhzO9EnCwin/j+tRoxEw3di6nJCYvFCfCF3uqseMmyiSdibuosZ0AmZW3pBNA7iiZGl5Wsmws0K2U1DSgYOGg4CJ15jJv20tHlGrCzilMuKp2pgOCQd8J9DIMcbZApkIdpRgeKClEagDMa9nMxAAAgAElEQVQiIKCooRcF0CalQUBzAr9eQfRdJ9wWta1LllbXwtIjwotHDF21QrGke0XhDGWaZ4bXSWHDPae5gR4AQwEOUdau9SJ2lisKCI9PjLvuJ/mPPA+djl4fNKBho4eDl+KQgoJDh7VdqTQU0D49NSXKT/E8b7tbr20kHLCNtRVLJUZUwFQqBYmGk6mo7Ih57TwLRH/I9jzCfWT9Q6mjS0xIL4AwbElCk/0BK5YqVixVZRyBc+DRSd5ePHulgzwUTlix1rZas68pEEAHwAB9Gi0TmmCKFe4Xtt7sM4BvChn2TSZJ2ORDQQxYz+LREZuemRKIYBpYq5bkyOdlSu7tWSIWluYMxkBTDokNmxgbtT5U4mZdTTzAWYcsxUEINf3SIFoxxWXQKBo8jxxrir8YBo47S+SQn2aE0+xxTQBnaL34LQMAQqC9Xmehj/kFtKJyyToAfjQfiaSFAyFNw3n4nP6PPWKgH0HTKME/AAv7Z5x8MU6JWYjpkp/mRtdqrYb1fF22TumF2DdbMmXxWzDM1A2jELSRQQvwm2mcnP6Y3FYFSJjuyMwnFlEBNT4xJoBMkYI+CaMIdGdslaVy3fL5ol0UqgqfLpahEqH3iVkinrJkLGUoZKBeAc6YaAKMYZxgzHBxfm4PH9yXVCAWS9jk5JToODBk2K+ZnPXQzBTL0lzRmS+Vy/Zi85WtrK7Y2HhG5wbW9wTOYp3Oc8ReCTgrnJdtPEvuHYY/BJtDry3JnIBMJSzQD/b31DxaXFrQ1Oz5CzLzHLWXApEJDMwCnt2LYskKJUxq0EsGXV6S1ycQtry8qvvMHsXzxx5GY4saQtd04J7KdBoxJlNTNFkvXr0SgELbxcQbcEbtA20MQMYU8eGjJ6I2np7lNZn4xR/9iS1sXDZfJGZN7nHLmbfQgGIPatQArNQBzhiKRhDaPtYWdEuW8+HRkUAAey7TJ6an8WTCnj5/JjbH+z97365cu6JoAVwXKXq5Z0x2mSoDus5yp6qLcOnMn5cE9pgwsgczbRRnweMR7RD9Fo1AQB5Fv9hDA9Mixb6ocQ3lNCWgyNoFeElzC7AVBTemxg1fx76MXovzElMVwDGNVmIOaD7zJplEnx4f2e7Oth0fHqipB02V4hyAhtsjJh6AdHRH1Ho4IqZG4pbkWfHSnAN05dSkn5mZtfGJSV1bIgFeb21p3Xz6y18IqG1ubYr+zbXkWdrb2ZajJyYnPM80m3jvQ3AG+wAa6dj4uMAZxl6ff/65qJ8AzlgyYVu7O5pqovGfGBsXpbF4cWH53Jma4PJSRI+MIzNGXYM4HmoO6K1DkyZqZp0XUOLbLYFZmGsu58yrbDkYQVy7coUYEzKG6xaNBe3KlRVpCZnAQ8tFb8YkFzo+gxKeVaizC4vL0hXzf7v7e5py8ow7mRI/uyujNrSpNNrrTUxemnJaZeKDmRomITSzqDtYM+++h53+khoM2PcTP8H5g/kME1caEABGNGxitVXKcswEoAG+cWbkLCMyg0k72lKmpVAbkalAiaY5PNS2u7Bw5/6JSZmyaQXKHKwZzqsGfx0AswELf0BrVMbZgDnnZGXOVl84SQOWf+XWKNOVQdTSAJj9S4WbA2gyK/npKxiaR+pjQ3Dm9i4HznCVFIVkYCTCAOCn4AyA5iZn/a7fRkJJNzn7f/7fP+2zeXEx6OKwME9Pco4SIxoCgYNpLQAuPhOv6EhM3aP9/UObm5uyX376vl25smilYt6+/Pxz+8e//3s7OjiyesXZejMZGgknZKcfDqfNPOhKOOhGbG5xyVZWVy09mrSllWm7/c51m1ueEah5+Oh7e/Doroo/KABMyx4/eW5ffvGVRMs3b96y45ND++qrr6xQulC3hU7Y2sqq/eEf/IHErxRLjL6/+OILub4xqeChdHbdTFg62ug4/Pk46H1hadYuXVm26dkxiyXCFh7B8Q5bdDr7gLQBOMNMQpozl5UlPqvQNyNNKBfQ/yoOnDWgIQDMclav5K1RLlqnDpDp2ulRyUpF6DZRq7ciVm9COwpYo+k1hg79PvSolA6O22+/bTdvEcIdVhH87MVz+/M//7/tV3/zt1YqlkTPonAD4FCgQ1m5feeavf/hNXv7zmVbWZkxr79prQ422lBRytbplazVwUKYIFVofSxy3O4C1uv7B+8P4woylygCWw6coU+E4tjG9h/9mcfOjotWK3etXu5br4mFc9pSsQlLRBHLjgjoi9ISjypQG5EmBhx62PpOC8SFlLalSwZX2aqNsvW8LUcvTUUtnmI6ENf0jIIAXRLAjCYUABpw1u1xoMATB3A5vRnW1W/s9MUpBhgOjRagIDlA5jYAR4lzNnnoVAa0xi4PfMC6zZ4Vzkt2cVqw8+NzC/sjFo+6/BxoZDjHUXzROSUagPfEdT0+PbWXLzblCgatd252wdLpUUuls9pc0QzihseBCH0KOgnTZYpvOsF08vgY7lt//Vd/bb/5zef6GfEonfCEdGe54zPRZbHLxrqcIngiO2qjmaQy0gAs0NAuLs6sVsMCOmBz87OWHRsVpZMwSLqoHBTw1QFvgDMOUjbXTrup/DzoMDR1mOhghw3dho0L6iXvFwq0JgOiOoQExgDC0tJAQwvBT/dqukZhwrqgWKBQVVhvMDiYFAAySs45rI2DppuEEI5LV30sO65n7/jkWFks3DfWB890s1G1XrtmwUBXnH0OYmiLlQH9lIwoNFgAaTZSQBkFTXQkrHDi3Z0tK5ULFg5ErVxA3Mz0MmvXr19TwQLQZpJF95lC6+GjR2+o0rxvihimEfy/C7VtW8Aflria13NwsGfbm5uWSsbtxrXLlknFNTkjpN7ng/4BJYUuIxqFop3lmajWLBpxmhgm0XS6eS08n/w7Dj0OcFap2HmxotiPUDhue/un9vzFlmjSuBqW622rtaCiQeFymWgcIkgg4smUzc7N6xB7/XrbDo4OdK+553SkKUSJemDiFfL2LRGLCLASJMw1x22PZoCjz/ksnSRew2RdXysXrdWs2fhoRnbarWrZUiNhi/ick2KtWhaA4onB9ZH1h7X9mymZdAh+OYpCv+Tjsp72ErBMEekyznjtOtTZmzE/gOZLp7iKgL9mHfSfiPmrNU1RsumMnNjOTnJqQrF+ZCyjKbr7HopyGIAzpmcAWyZLMonCpKPVsUanZS1rWtcLTdxpTfk/zjuuezTGdADXQJqWULsdTZ1iu1y8sFzu2FqtukXp6ifjAmRM1XBY5aw/uziXRgbjEaai5UrdzvI4omGCQCQCGhUTUyEJOCMPDSvwCkG5HU1jmdryDFOQU4R+9+23Oj9S6VFZrjORA/ySj4fuo1yr20WpLI0dVu3sX3fv31XhF0tARwrY6tqyZZgGsy7IFIvErFSo2MH+sUVCNOK8MhpgqgJQJHdpbXVZIdYH+7sK2sX9Gdt8woRp1ACqmYpxf9kP+DcgGD0lVHH2i9nZeTFKaLyMZScEWKhlABM0W/lail3WAlN9CtQ8BSaxJ822CmOKSADDDM6Pg2k8AAtJxdEx7qQ1e/z4mR2f5rTueKaXNy7b9MqqTcwvKPqFZhTRBzQafd6AQBp7FYASV190thTuFLK8bib4AEN0U0zGOVeh2AHCn798LtbErdu3tDfDHiK7C5kC7picS9DdAGsU3qe5C9s/ylu5CnWTc9S50rrGc1cNHZrVgFXWGtNCrg/TNNbAUFssY6aBCQTTMZ6tocGTDD4iuAqy72NCAj0OloZjM1Cks2dglgGTYmtzU++vXCyq6IWqy72vlEoyv4GmBzgAnAOmmLiykUOfTMUTOs8y8aQacUw9Aco0BQBvTDjZ/9n379GUDwbsj/74j2SrD/DEoh+KIKBvZ2dLexdnhZu+OuDA/aW5BdgE1PHeaPTxzG9vbSuHjmcdeQX3fWl5RRloGIJgWMJ51yJaY7AXcj5xf5jGUXfxmuXfgFSjgs7LrQM3SXPxMtwTfiFP4J4xOeO1cF+LhQvp7zF2yqSjdvXqhoyBeJ3QOjc3X9vBPhTTmNg0aqy1oCbGBcD5ftBaoZ7SmBAlmLzWFoZERMYMNPDIGgx3Zybx6Jeb2uPZd2EcTU5MyP0TcMZ0mn2CBipgF6CzsX7JlpfWRG3c2trV4IZrQ03Ac0X9lZUUBSM9aPQRy2ZhUQUcmydFoz2oZ8BJBnBPc3ECyoBVHAoGGxTYg3mWnDKcaYd+KcaHanLgHj0AYs4pf+im7pp4YgHBBpKsw2noh86M7I9ON/aTSdkQqA0+JtfFAe1yCA6HZ5MDZ67+d5jNRQy5P4eaNMfO4hnW5IyamPxnwFnHgbMry9fM82f/8X9nRqCuDugecR/5N1jqAszI5iDckMJxWGCwqFm8Ozt7Gke+994NW12dtdzJoX3+29/aN7/7SgJjAvcwjKhWepZMsCE5YGaErXWwIY7a0vK6XbpyVZv79HTaPvn0A5tZmFKBvbPzwu7f/14izvW1dXvrrdua3v3ud19robOwd3Ze2/c/fCeOLg98DHHp6Kh9/POP7caNm+qQ/OM//IP96le/0oYCoHE8W8bKZVEP6NTxQFF00b0ZiYVsbWNZmVq4R9KIC4R6NhLDec5pWpicUYT3e44zOqRouYEsznNw4ZrW61atzXSqBTg7tXrlxKrFM2uUitattq1e6NjO65y1Gzj3jdpFyWu1dsjMH7d2F/oLlrejojXCI19bX7OFpQVNesYnJ2S9+3/9+Z/bX/5/vxLtjUOKzooE5ziwNVt27fqaffTz6/b+z27YlStL5vU3rFo/tb6nbN5AzdrdkkxBeDAx/HDFDBownHewI3dBeW4k3hRHWcYgUAVlikBGEyDGb/nTkpXPm3aRa1qz4rVoMGsTo/OWik+YTzkOfbkwcvCQpwIHWvQ4tCHsFsP4Y6ZXHjK5qtbqNgyJnx9wHAvJ1SmepCgCnDl+tqzoA+h8AFe4G0Gza2kzQIgKUHMujIOsM5m1iMU0MEBw1AN3H0WAHbgEQrFyZiDdFho6rwW8IbOO30qFml2cFG3n5Z712x6bn11UV7xaYRN0DybrDKABWEC3gwXw7s6hbW7uWLPZs8UFQtYXRPFFZ0feioI22eSTCblHra6tukR7M7t0+bLCR6Ez/sVf/IV9+823riPsx/obAORVYLvhLNnuWTTotfmpCZufmrLx7Khsz3vot4rnckIrFPOiGaUzSZucmdDzk8hkLJPNqiPN5E2hwOjW2BgBuJ2WpZMJFeICs/2eDjAmV3T+K9J0lQUmRyIxiyeTso2WMyK6K2hzAlAp0fOkY+ySRYhrlXPIowPHlIhMGDrBomxMTKnQJVOOzZCOPq5pTLJGs1kFpW5tvVYBRiYgeyJZWtVizvyelgBQLBmXQyGaq0g0ZYVywwqFmtVqbRXKoUBQFvHZTNxazZIdHW5ZvYYuKWAVYi7Oqypufv7Jxzpc6HADSLluW9vb9uTJYxm+MF1hgkVhMaRoQi1EaxuWaym2/GXZXFMEzExP2c0b1wTOYCCQjRgOeBQan81iAe7X6zg5PrDCRcHiUNW8uHC6SSPrFuoV+xfOV32vx4qVqpVxtaSJZCF79nLXNl8fWio1aZERJmc1TSU57AFzWL1Xazw3HktlRjUhYZr28MEjvUY66oAz/uSZZcLVaVTM2yMsFocvrJR91sKNzdO1RJxJ7YiNRAKWSkSl+8MxkIYA1EL268LFuVXyeRuLjthUJm1+Dy5xeatUinihOcqyQljRpjg6IHqnQGjEmh00GXUZFuEKRzPMYy1RKXEp5QDmYEPvwNMjkxG0e9WateoN67XaAma1ck0F5UQWXWzCjg8OxaIAePAL7aVCp/10dp2xBxokIlUogmiy8LHhlBg6Y6PXshb7jrQSHrk3hiIJi4ykLCjNNXo7JmcRAToKiHDIp4y1w8MdTbTZI+OJtHIJOb8J6cXoYOdgT1bhBFxjTsWUrFxpKDT6+Chv52c4nWJykrZMMm0xmDHmGpI4gnKtuKYUgRRDBCwTYkyhwNRsemZO+UusVxqxOH8SNg1FlFBkpgvnFxd298F9Ozw6Vpd9dm7W3n3vjgA6zRbOyEQsoQkK9u4yxBiJ2qX1DXvw4L7u+5XLGzY/O22NekVnCs0jpkKADgAKNHMKXPKl+AU4y45PWDo7Zo1WW3owCtGVlTWbnp7XPWA/pxFEMwe2BOuAfR9DBdUIKZetdrh3aJVCVdphCmimfU1cEpmgZDHhiuo1MxViz6b5sbm9Y3fvP9TUBhBS73ZtfHHebrz7rkWiMel/apWG9Mfks5LtpgYe2qDTvMt3I4dseVXTPIy8oNChrWu2G45KrmbIa9HB1jfWbWNjXWYZxSKxRkVRzQDWnP+7u69V36BR8vjC9nLr2LZ2DgdUcRqSvTfudwAspmHcbzVW6nVp8gEsrGmApdPLOko/DCOKeoCbpm8eE+uDqSR7LWsJAMxxybSIfUFh0YoyONU5gL7r9eZrnU/UV5z1FO08WzTm0KQxneHZFu2uUJTejNeAEzHnR5KpFo6KrZZolsNYBGo/9n6eUdhR1HFXr121K5cvi/67t7unCT/g/OjkQJNH7htNfpr9sAFoeHIOsX/yM5xDoFfvBRADGOTnQh/keaD+fPv2Ozqfdra3Bap5ngBi7n2VlS0LSGVKJT14py1wCxutWKgo1N3prl0upgBkk2zbE01QuUfSocuxuKSJIeuGNcBrRwJE8xRQxOfv7uwJMHEfuWeVMo0xogyc0QsgnPtKbYD7qdyHOz1rNLrWbEF7bUnLjIOzDMIGUUQ4V2PWQVMWQH/92lW7fPmS9lFcUMECly9vqC6Yn1+0m9ffsVqtY69e7NgP398XpRIgTrQGoGxmDgt/mit96c2o3QDMvNdkJmEhwJnkEyxfF+mEHl7TLaQvxCIpj8zVZ9QS+j3Q9FGfKi9sCImG5h+DjDIXh+ImZXJrHIA0V1fxcx1wGtZ9Pxp+uGb9UBPL3xU7pinecGQmNb3jWkqp6hhY7ju7ydmPkzbMxVz+scAZa+En4AxaYySYsCur183zp3/6P/QRFyICZ+SKGQMZOCORuAKfZ+cWRauiOGLUP+TQFgslZ1UaCdja2qwlEkF78eypffHZZ/by6TMF7lXLNUN+hSYJ+/woAaG9gKZBjZapg7h++bqtr19RcZ3Nxu2P/vgXNj0/oSI7d7pv3373lX377Tc2mhm1Tz75pcDi0SHheZgY9OzoaN9OTo8kYNw/2FdGBtcCser16zd0TR48eGBffPHlgA4V0Wiai8hDur+/J4RPl0CTAKiOftNiWl1btMXlaYVSe7zoOaBTsYjc5IxN2AGzgV2mCnt3I73yWwecVawtbdeZNeqnVqscW60AOCtZu9S0cq5u+eOGNatha3cTVq4FrdmLWNcbtWYX2+a4zc0u28alKza/OC8qGRMgRsLXblzXSP/f/4d/b3/1q1+pUInFkqLcUMRQBNO1Azh/+unb9uGHN+3GzTULhDpWbZxYuwedomrtrnNsFDjD4lkBgH7zeoLW7YDqmaJhVIETV10HKYcdDoNuTA5VkMvut4tcxUrnLcsfV62Ub5uvG7dMYtoyyWkL+WOy6OZQgPdOYc7G5rodDqBpskUukvRvXWu066Io+oKYFThDi1gKWsWIRaIhgTMKDYU4D8AZgkzch9CdoT/TNBCgPARnfP8BbfENOGtzKLlQZTfFU9S4iiQVeGwEbUAadx3Xt6DVsdC/aNg3n31npfOazc0sqEgIBFzBxYFHR1AUTgJX22RE5ZQv8urlrjQiE2OzNjU1b+GRmDKETvNn6nCNxKMqslmTC0uLNpodlRibYM35uVnR7X79d39nX3z+uTZwikroebyH0+NTaXea5YZ52l2bSKdtdmLCZibGLZ2Ii/rFdKHTadjJyaEdHh9oI56cHrd4KmHp7LiF0SFxBQBOrYYsZqFD8RvThdnpKU1G2DQBQ0yJeH8UbWTGoJmLR3FADAtE0dWmk6xppaLinNYBKqULb0aPw7SMENe6bW6+tOfPnmkCD8ChaJycmLZ6o2WnubwmJjQQMBBBP4pAH049hQEFDFM/6byK51bKH1u7TmETtYnpKStWanZ2UbLF5Q3zh2L2euvQcjnAAOHI2CdHbXw0KUBXuMAo4cKqpYb5+gmrVd19XVlbEZC8KF4odxAgDdD67ofvpY3gAvOe6bzyLGKyApDKZiekV+XAh3JCE4uCA63WpUsbopvlcgeK2vB52pZJRmxqMm3JREjZiMdHzvhA+s0AbrQUOGhnPW8s46HC4UHP5Iz32vEErO+J2LOXe/bi5YElkxMWiSXtNJ+3dq9jo2PjAhnkVp3kzuQuin360sqqOr57O3uidnLYUwDI8p8pEmYd/ab5ek2LRdAt08hxjRGaUwCzbDYlbSkaJ1GYlWVGU4fOfkBhwRfHxzY+MmLToxkbER22LIE62gTWKmtCZjNQDHUtCQSPGr2SUqWuteCo6ugNoEgPQpzJCBpkTzKFk90yxQlmNk1s+9vWqNSsXkFj5lMuZCadtjw5buWS1ifbgXKrMJqRXgnNJVM5tJxBNzkaFLFysYVNQLaat2sdtKsc91AwPX7zBtCnpSwUYWKVULQMemKmKyoSgxjtlOwsf2jtdl1dfKZyfD8KFALlKaL2jw91zvlV2LK+mG707OKibMeHZ5Y/RX+F2UHGMomERfxeC9J9htKtfc/paV0cgU+Obts7e3o+CUWGYn10dKoGA+CHNXB2nlehND1L9I2j03/73Xd2kruwTDZh129cUzMUehh5bIBNGkbc352tbRX1aCRXllbt8aNHViyc29LivE2Mj2qaBzClm06tRNg0Uxk5LPq8zjWWOAsaOomkRcgq9fLaoS2mbWJ82tKjY5ry4UpK0cY0EOo4gIyCs91B9+oKTgxJcsdYtdfMhwlOEI1Tw86hYEH7JCA74TKeACAtaNXnBXv4+LFdlCq2vLKmtbh/emJrN67Z5VtvSXEOOIOxgAEKnigYYGEzfnqcF52RyTTTRJwPmaCdHJ/Y0fGRYnFcppvTXzNt4u9Xr12RRTz0Z/ZEwBlnHRMn1vXJKU2cjs3OzVgilbXfffPQ7j18LiCARlcNsAQNk6DOaP7upjS5wZQGZkRmAHxqbqIAFVgmT+h0odtnpHOCJk74PN8HMKHJqKZ4Y7Kz5/MotvkcwDeTMoAdVFnqxKHxDVMmwBr1LgBNjtk49GGWpelS6Q1QJGSb1wCAkzFVHzrkqOo3ZzvvdL8YmwBCeC1cW74fn6+CnND5XkuTfzLMllZW1ARWdITCszGYCr0BRDS1obeyzjhPaHjzmo4OTmxxYckuXbqsiQ4sDaaG7IVUDEz7MZlhMjc1NTnIhCvr/wDCXHOoxxhCoa2HgQXtkn2L68NvrivXTFb8ys90em2nF5yy5aUVG58cUyOUe0lzkHXOJJJ/o/Fz7CMXRcPkn+/BRA8zIz7OesZ0rdWC0t/T32kaAzqgUQfDnBWYGMnOSOsLSiJAbH1tVfXtyfGRnu+1tWXZ7S8sLNn42JwmP5yP9+49ts9++7k9fvzQao2yjY2lbGV13tIZQD76dvZNHIhpEAU1bSeLFcApYCbHbOzoGRLIf0+NGjfR0pjMgaNhDijQiBq1j2SCb+KmZ86Z0Q2unHHYYGImd/7BBG3Q9B5AvoFHwY+0Q2dMMgBuw2ma+xFO8jWAYHpNg8Y+Zw3+E0Nw5uZ2DhuoUYh0SIwOl8kKsDRzkzMTOEva5dVr5vlf/5df9J1gmUIU2hpdRtK9UzY2PmnTU3M2Pj4lugyjfKZrbEzkPfAzkQKk0mFrtUr28P4Pdve77+0il7d6pW6H+4cqagK+kEVjGdnCMzE7L9StVGlZPJm1y1ffso1LVyWCnJxk4vW+o/GEzKr1on3//TcKtWbD+JM/+Tf24Qc/F82O1yy77A6vp2eHh3v2j//5H+zz332hBcukCQtQCju6A3QZeHC4ghS6El93O7Lq3dvb0aGVTpO/FpLLH2j/6rUN27i0ZLEEByB8dQTNYT3M0BYEygTM+NNRG924kyq/Y4iwCHnu9ABneavXTgTOqoWc1YslaxbqVjypWeWiZ4UzHK8i5g2MmQXSVm567KxQt2AkaVev3lKEwNLyovI7MEDB2ejWO2/bixfP7T/82X+0f/zP/6QHGQANAMLmmfuJGcrEZMZ++cs79vHHt+2dO1dtJO6xWuPUGq0z61pJk71mmz/d5MwZKjhwxiGPeELOhj0mZw25+w3B2Y96DJGsrJCvanJ2clCyk72Sm56FsjaWnrVkLCstC+6DmFwAzpi8IWxmA6KzxhRFXRwmj4zZAbjWsWAEG3hnvRpLxpyN/ggNAzQbdNXpqGNby8PorPRbbezi3eQMsOb+HE7OnKue3Oi09p0D2Btwpu4H3WbAGcYg0DYBaB7z9YNyoWxUO1Yvtu3+1w9tZ3NfjpRXLt+w2Tmcobw6JJkSQDfWtLHrDnlMQra29u1w/9QS8axNTc1ZLJmxeqsjupK0cWxGPoTYCVtaXrYbb91QEYUF9fr6mvKxiE/427/9tQBMMkEXFLMXvxXOC1w6qxZKVivULBoM2ORo2maYvo6NWjIetRgueyN0mC9sc+ulqHtMPlKjo5YanZCGRplQBAQ3aiq4IyGC6GOiRqYSMXW64JPjpqiJdMCnZsDh0aFE0nKfkz0+AIrCHppS8I1dPYcLnUKnY4KT7XQNfE9cWu/fv6/9GDH3wsKiso3oYOKaRkE+YJw6esrIiA5RaBQ4gfGz0drx92a1aOWLU01hpudm7LxYsp39A3vr7fcsk52yu/ef2OHhmfY99CFkXo1nkzYS8Vu7WbZyKW9H+ycW8CYtnRxXV59uI3sG4amAqpFY1O7eu2dfffO1KKlszSGADBbrcq6EYhS1VCorShaUFDrLFE7kF81iipROWyoZtfM8+8SF9bsNSyfDNj01qj8BZ0dvXOlw7AyreEaY7cxo2lozBHpiouXOVsAAACAASURBVFKuVu28VLEebo3+qD17sW9Pn+9YNJYVOMsXigo0Hp+ctImJKbn/QeEqlquavjvaENbLZT2faHp4JiiamEDh9BeL+CwS6CtYWmu83ZABC9RZqJjj4xmLRpgQeWTuQVgrroo86zR2Dvb2rHByYim/zybTKVnaA8oQqKspwNegPaAIGmSG4Y6I7hkzeAwq6EaLBuvHsYvpu3MQxQQHt1KYMWjjKDRwjes2W9Zr4hxJ3llD4Ax92Rj6QDKOpPXIDxx+XUaZRO9yEYM14fL5tLbDAGTnMsZ+IgYAz6+3Z10f/V90Z+xjtHpwa0RzltFvn5fpf1I0X555rlGvBwUKa/KaJpqRkbimY7w/jhnWXS6fk723rMawrO9jlOK1YqEqcIbOiy4y1H9lfEHZ8vsEiJkaoReUtnQQ8orTKLoqjCzm5xYF+DY3tzVB5ZljPWNYEEZXODsjLeLe4YGanuVaRVSyt++8Y3Pz8ypKAfJQmwHwaMkAaFCguL7R8IhtvnylEPC52RmLxSLW1R4SUPMESiQUPmfNPqnp89B5U3l1PkxXoL57LZHMqCGVSY/p77iLQuVHmsHaZ41Bn8dogvOg0XJ6F+oxXFlbtZ6lkxlNyiuVkijMRCkwRZVZ2KD4495Ca3v64qVszNnft3d37cXr13bp1ls2t7Ii/RuUdJrbxQsK9aqFAiOikFWrDSteEF7fsXAwrH2aSoFpCwU+5+0IFGC/X8CEa8Yk5M6dt216mhgA6GA9magAzsbHRgUQcmcn2i+Xl5cslcnaP/7z7+zb7x9o0sdEjfsLiBmCFRcrFFATieLfuTMmXPQJWYkDGi/XnnXM+4ZCf+fOHX3dvXv3VEdJ80ozZXpa+xZghoYrr/3x40f2/fffWyad0teyJ/PzmCSpuYPGDQDRILi6pVpKDn9MxQdUQD4X6raysyLOIIrvTX01Mztr62truj7snc+ePZOnACCQ18XH+L/JqSnR48lQAZxv727reVpcWtJ7YU+jAUDzlNeOKRSDB84vpnzQ+VlHfF/Ol9xpXs1GOX/6fWJ14LY4ggQglRJIy5/ldN2oEVl7gCO+F88EOXNHhycyPGPQITClAO+GpqfcA9WVsLoGIMrdl5auGU6JMnOZnJBZDPsO95XpXO40JxbC0tKyNOys792dXTc9HhgMAdZYdNBN3bSsKydpdw2a5vV7ZfZE8xv9o8y9OM/RB/e6Njs7bWurq6IkQqPlOYU588d//AeKo2jWdeJZivPxvGy//efP7Kuvfm8np4cWDHts49KyTU9n5Q0AlVFOuK4rb6NjWYtEiYCRsl40SE2wADLkjvmYlDlAg+zCga8BlXFIGZQXALrkAXISGBsAMwG1gewIgDaw03fNiJ8KxgYTLf0MR23UDv4GnA0AFiXxQPf8IyhzUTTsGS7vWPO4Nw7Vw9cMMNOEDnygIQhTVBTBQfN5wtYfgLMrK9fN8z/9u3f7LD42YhX12Dp66EJGND1jgx/NjksoTCo5Gy/fkA4bY2+oYx4PAvAz29l6ZYd7+6IK5E/O7Ifv7lrhvKjNM5Ucs3A4oYlZ/rxqxXLLoomMrV+6bleu3hD3mXA6AFGn45wDg2Gvvdp8JnDGJvbzn//CPv7oE02HxAvH1nngfnK4v22//e0/2d/9/a+dJa0fkxOomG5SNjONpe6k+OwsaGxLeRDy+Zx0HxxYLDwQPTeEw+LKtXW7fGXVUumI9T0IJvt68Ogwyt1MY1QofxyQw4kLN5NJC7k9ZBLVrNMrWhNw1ji1Whlwdmr1QtGaxYYVjmtWOe/Y0QHW4QmbmbtuyeyinRWb9nzr0Fpdr12+etPef/9nNjM3I6ElnR9sSZnGPHjw0P7u17+2hw8fSYyuUF9cwfwB0fWgyMUTEfvoo1v2yS/etQ8+vGXp0ZDVm2cCaM3OuSZn7a4LCATsinfOgvE6cEbR6sBZV1qIH8EZQMdNuzTA9QTtIoe9fNsOd89td/PULk6aFvDEBc6ymWl1/KFeIh6O0v2WjTyif+fuh36HThf8Z5aj7PB9fVmq09WBEjkSj2hqFoq4DCymZnQSBc4w+0HrJ3AGl3oIyqAwQG8cTObUPXZURq4Tgn3wEGDNTc5cB4fJEaAUa3WmwD0miR2/NWs9K+arVjqr2auHW7b1cs8ioZjdvn1H9AeiD9jA5RTarIk+yMbNZAlq38H+qe3sHFo4GLep6XlLZSZo82lHYap0fHpixWpJ/HuKFII26dahBfvoww9sPJu1b775xv7T3/yNXBuhkTjnraiorHD227WGlfLn5uv2bTSRsJnJSRvPpOXgSAaVCudYRJPn3f0dgeBoLGnx1Jhlx2dsemra0imMMuqWPztR/lO/C20MahTUHWgKmAU5O2SKDChIUBJZExQRClEO0CEFlBNAj9bG6TAotogU4FlkMgAwV75ct2OnuWN1kHE1hC7DmmHKCTjD9VCTfOWSdRXwygHm6CGnVrjIq0tGx3kS9ze/16rFc+v12pbKZixfOLeD42Nbv3zFgpG43b332MrlhkVw3fMTWhoSgEXHR8FfKV/Y65db5umN2Du331Oh+t0P34kqs3F53d5//329/2++/84ePHwgSjFFJO9V00K5IDrHRCbtCKoRc0PTofOIvTXXgO448RLVMvTQgmjRqUTYJsehlwZkpgGtkQI0nca22QWZMzmjscCzw7gzNBI2fyhg1UbDztEO+9ClJez5ywN7+ATaZ8oC4ZiV6zWr1Os2MTllM7PzorscYoCAZXoNq+W+JmhcYyhICMCxpkYPAZUJGlo2FbVUNCBdmbLz+h1Lp+JWr5etXisr0wazEyiNWLdTaEIdAyhV0H6grywWbaTTsWSE3CGMdbCvx0zGTWxp3oi+4nP0cabMFOMA/VrDFRqKYyPEvcvrBqBRHBGP4h9M7FqDDLWu6IztRtM6+k3OWlvHSCbpNIzoU9H3yADB436mzGWYgClM3uXlsdcGB+CMQmnojsekp0t3lBgLwrDphHdNJlh9T8giUehYFNiAM8J93bRCWjkvBgJl5QJJfxNPWixJhz3gcu7aDijhOEcxSQMOCnW3g4Myzp+Egde1F8WiSQv5AzZJZzrolysjUy3uHx10iiMKlPzFhay50fEAzgAYz569EHUQYwEFs3c7FsFUKAGNM24nuVOdsx6/V+fS5SuX1cA9OjrQ98aAgWtyMig80XKNpjOWO3YB0ewdZOKxFxFQS9OPooa9A2CMkQoxO2SAjZDphyEYER5NN1HgF3vsaGbMJqdmLTU2Je+z4+09ufhhMgHgpYmpsGuALS6hPlNBTYO3WKgp/yqVSlg+dyqNFBNTwBlTIPZ8ddvRsEFNK2IYRki73x49eWLb+we2sL5q6fFxafTzZxdWKeNwWNE15OyslGqqQXiWaKBwLlO7kHXFHsgvrqkCjIMhAdnnz5/J4OKDDz6w8fFRgSaa10ymuV4AR+nmLnICANDPcQn97Hff2PMXr6Vx5h6wZmh+Dd36hi63gCzAjswuYjG9hmHA+nBi48xNPKrLcMrkXmKh7miAIYEX9mSeA00XMfJpY+9eUINsbXVFuWnQDQFrNKLkCplMiq4ISADoOaoZuZc08UKqBYbgBGDBe2e6wN7O63HuxVOO/heJaA2iq+JrADlojvk/tNlQAGEYMfXFjZQ1zJrCGRXts9PSAehwSaTGjSpXTt4DfO+dHb1uTC/Yc6EPcq/Yo4Z5nnwecgFy3Fg7vAauhV4rFOCpKa3Xly9f2O7OvjUaDvQCznhvnFdcL3dN3fWUo2S57Nx96029rtu3bsoxkQbI5utNK1VKwjZM3MRSicft2lWoh5f12p88eqzrwvdjTQEylfU7GMTQ0KpIe13V5Ixni3qahqk/6JphNILJjoNhBvibnp7UOYCjLOsAKcQnn3xo7733M8vnynZ6AsU2pUzDg4Mju3fvrj199sjyF8c2Ozth8wuTNjGZVYMXUCTXyk7bEqzREeROQ02WWloDYAZrgEabY2457Zl7LjURE8dwwO76KTgTGBt+zgBUDQZdgLY3tMY31MSf/mxXww8lNv9CfzakNUpL7AyqnDWB4zpyXaRzk1RuEB2EFm7gdu0mZwPwp1w1zpgBOPM6QxBojZeWrpnnf/537w2mg/CdnR2nPtkDrz4ogDY+Pi29B6NVOiEUtBxivIpyGavMinmsYbVK0bn0VBv26sVL++Kz38km8tqVGzaambBSpSn6UL4AVc2vInBmbkn5ZTMzc3oIVteWrNnGqKIlh5p8/sR++OE7bbRv3bxt167dUIePh5jiGa62C+rD4va5ffbFF9J+0KXi8tBZXlpcsrW1NT2ATNUQjJKFoSmQMmyqmhhxdaE8MBWKxsO2cWlFiD+TpeNP9xQrboCrm5xhjuJGkgA0dytV1LOw4MiqsK9ZW+AMbRvg7MRqRTc5axTrdnFUEf3vYI+k+LStbLxr80vXrNL02qvdQytWW7a6cdne/+ADbYg8uADEF89f2L37dyWGhT+Nlbcb3LnFQqeekf3JyalCBd97/y375Bfv2cef3LHJqYS1uhdWrR9bo41Fdkk5Z72+C1ulGBMX1pgOusmZLE2ZbHHNWjVrdYhUGIIzCawEzsoXDasU23awfWabzw7teLdmvXbQ0vFRG01PWTo5ZtPTszY1PaOCGocjdD7QJhwfGjqiA2d0vKA2+oIeATJ4yWwehBYyQZPWLMRB6jRRmIEAoIfgjJw6NzHjN1NMwJmbnnGPNHnV9JVQ2EGR86/Amd5jh99Ob0YeRbflFTA72M3ZyW7ecrvnVi00lV+1vnbZLl2+qilzvUH4YkXFItq3eqsu04hGHVpF0bZe78nsZXx8xpKpcQEFdCQUXcfw1XsdOUWxsmbn5/S1rIGPP/rIFhfnlbFC7g0b/P4eRcmmy1Pr9mxydFxuZKWzvPWbLYuPjNgUOr9gUJMBphiTk2M2Nz8l0MvzwEaMw180MWFLyxt29eo1W5iftW67Ya83X9irF0+tWMibz9OTbXkmk7KJSdylQgIGgNGT01OJrbluADu6bw5IhaURoMGjQM6aEyizlgnjhg7FfadrymFAtxExN25WzhYaGia2/0wu+H4Ak7i0sk+ePn0TJM/+RPMFHSlFDB3cGFMNuXS2LRQNKti8jqX4SMSOTnL28tW2KNfZ0UkBHT/NDS8dPp80ekxwXj5/pa7WB+9/pM7iZ599Zk+ePpJDIVNNivcXr16K0snUkyKMaSG26zIaUY5OQC5XdGGPjo7VHCBDhkkoZwS6F4owJmSdVs38Pjr7I5bNRC0U8EhzhpELGXPJBNfRNZ8CfkwOOqKm0ykOoxMMB63ealmpWjdvALCWsFevj+zxk21RpfuegBUxxuh0bXp2Vo6S0BqPjpmoQ39zUyJZPRtaGWipAd0fGgF0pcdG0zaailpixKdQae5ZOOyz8bGMaInnZyeiq2PPHI2EZNuO7g+KG+ZMuJ2pY0/odKNm3nbTQlovgJWGnByV02cOeIqSZ15NL7B7D0Wi1myhnSC6BIDSEB1UX4vT4yA+grVOk6XbailHrNfuWKNcsSYaFoLF0Wd2elov0uAEfHZ4dPAmz06y7UEQN9OxQdtW+prQCJq6iHLwOKxp8mGQ0EV3DB2TgjMY5F/SOXb6AYuMZCyWnDCPh+k/bm2Et2PEQLYc67xm5QpshrbAGdNsGiA8D61uW8UU4ENB6k2cc3H6bdvJ0Zkd7h/LNXc0nRU4I59xbnpC4BhDBk0lGs6ogAKMdYNJEXotuvMT41Nam6+3dgWEoA3ShMWpTgCV/LlAQLRGCuN0NiOK7+Lykhqom5uvdC/Iu6Oo5Flk75yamLRkPGFHB/tWOD+Xfu7q5csyfNnd21EGlpz7GoAqnB9HbGUNCj57S0vW9UyioU7jjteRrjMgmvDCwrJlpma0F1wc53QeMg2kwMX5LkXunqcvuix/Mk2jmEL3SwYZE2EMQ6BrDelgw5xUl5fVlukC8QHo7zgr2DdOz85sdHLCosmUimjsxaE1cgbT3EavDdWR55MJH2cCexk/Q+YWJezICeSdtlH2a8OI4rXdu/eDzcxO2wcf/ExaI/Z/qIw45xJOj4EGAID7B6Uc7dODR0/t/qOndqG8KfZI34Cuh87VNc4cfW9EkyaAEcCM5o6CjYf6SgAL1LdaTaCCr4UqiB6fr0f3RJHP++A1EEgMiOHeAwLddCxiK8tLAnasNzLVAGlySZYJAkoBGjA447pmKOCMwv+nTQ4mNBTw/DxeN9NXWE9D2h/PJHWD3C49HgEpKI78PyHcGNfQSKDJt7O7I80ca5n3y9cx0R7a2sOwglmlZ7fXFXji+wFwaOxDxaTG4nXAyOIcflPg89wreqopeiXvk+vG2QPgoqFObAEZk8oiS2UEILnGnN8YlPCz+Rg1EAOQYfQD7s00+W5cv2IffvihTUyOq0kLe4P1z55LHcD7wAH40sYlXSPuCZR59mnuDVNarovyixstNaKh61ZlFNKQ6zkUbEAP9EakGNwo6m5qbZl0+byqhbh2OK0yNaV++PDDjyzgj9rO1qFtvtq3WCylNY9cCF3kyem+eX1dMbjWN1ZsagrZkgPcPNshDIvIsNT+3pOJGwAGUObxMT0j8oDpMXRHF978Uxt7nmVojRi1/XRy5miEAx3bYJ298f7QVG34fwPW4U81Z/8FnXEQOs0kDwbFvwJngxC2wbCdGtTpzaCw6k9NyKiRnZX+cJLHtWUQgvmen5yzrt/CwYRtLFw2z3//bzf6aCOYkFHsANDI7qKLipsU3eS5+SWbnZm36ZlZcXAplOh481Ccnh5aLEZHg4yYjl3kz+1gd8++/+Y7+/br77TZf/LzT21ubsl2d4/txYsdO84VRO9IZrDvTsvBanxyysbHpuzSlXW57vkDPY1Amy2EpXt6KNbXL0nUCXBgrMoDQzcJpxcoa/v7O3bvwX17+YrN4ELdKrQUcIXJxoBKR+H35MkTOzjcVzEJ9QWNCgUmtIH9g13RBTAFWV1dsPWNJRsbT1oo4qy4NSWQsxYuW1zUIUCTyeZg4oJLZde8PfQVuN8UBIIAZ/XqqdVLuDWWrV6o28kumpiOnRwCMkdscvqyzS1dM28oYUf5krX6Xrt8/Ybdee89HSLqNvl9Cp3+y7/8C3v1alMb55vA3J7Ti1EMY3sq9zpP126/c8M++viOffLpeza/MGbmqwyojXnr9MrWt7p1+zgPOfqdWvDQZUgvlwPhcHLWsGbL0Rqdlstlh7HZAuih9ldLHTvcydurpwd2sA210SwSjFs8mrFkIiuDmfHxSR0ILE7ojQ6cufBnQAm0RsAZf/ookpMjFkJfFiK4MGLhESanQf2b++LEoxiC8IDTYUEThwDWATOsYpmmAZSYxrkxec9RjuRCCbXIuQgKZMu50W0GFAKYgXi6PvP1Q9aBcnpSsq1XB3a4fWqhbsxC3hFr1smTgcIbV1ELcIzHIpbKxBUVUamWlV1DflCpVLPNVzuyVo9F0zY2MW/JNA0PnMhcNwttx8TUpEAeB/HB0ZG6k5hHsPHTUeRAw2WMw4FD8Id791S8p2JJa8F1PziySqFo3l7P0hxKdDprVU1oJsazNr8wY/OLs7K2RYT+8vW20dBNpSdtaWFRkyeoanu7r21v57Vc9qIjQemN2DDZaOmwcaAB8OjineWJAXCaIxXaA6MVmi88vxJ4M13y+iSIhrrJBJSiEZ4/wModyFB0yfeq6z1RGDN9o8hhfbomiU8UHtn2A1DqdYFMpstoSaDLKK1KWiWPRaJB8wT6MpcplIv28PETO8mRpTSjjh8TB4q8dpNC3nSdmRS+esF9a9rqCk2erIw/7j+4Z/6g3xaW5lWUkJ2GcQKGIOyRPINMy9AnafIq59q6lQtl58YZCWtPpRtMU4L9h4kklEDrtmT/n0nHBNAc+KlYTZNz7Lnd9J7ikjWHQYBiADwOnDE5a2J00ET/RvxH1LZ2TuzV5pH5/DFrtPtWa7at2e1qveL+Wm005dKHnovnALAHgKZgwMxBcQD1ugoB9qJsJmWZxIiNyLmcghGKUNjGsilrNioynfH7cBoMWTwakTsgtEWePSZw7GVMKaHdtS7OrHqeExBj4sU14PmjGcaBRhEC+GEKiQPm+MS0XjdZX2jkeGrbzarVa0XrsjcxOSPriOYNNB0s+9ttC9GJ7/YVyFwrls3T7UmbTT4kExUKHEAV4a3OdtlxWESpRCzJWlJyqcklE6qUQouVteeRHoTpFACdGAh1o6Vd81mjQ6C33yLRUYsnJ83ji5g/QH6mm8rRkIIFQDOpXC1IE8OUMDXQ8wigos0lgJooA4Ez576Gvntv58D2tw9FaZyZnLNELKkA7dnpSV0DirQh80JhqoTrEip8eGiZ0az0NDQn0J/hzMz5SWGobM1EQsUbEzsK862dbWmw0EHfee+OzS3MqZjl46wNwBkTz4ODfbnZjY1mLTuakdavRG6Tj9ymBTmW7u+76QfviXXMnpwdH7e337kjQLZ3eChAHEHbB7gpFKwivY/fRrOEPi/IZVKFmcLKQ9LJnZwcaf3SdYftAXuBRi57Dc/i8QmOtUWdPTQfAK/neTdhgDWQHR9zETv1uiaIODYypWffIcYAKmg4GlVOIM2MUrEixzr06JnRMfN7g6Jgg0kWF5dl1c50kTP51ctXamJBT5ubwW0yK1nC8fGhDC4mpybs5o3rApKcscgtqFPo+lPD0LRg8sW6+/3vf29/++u/t+PTvNQu2nfIlAwG9V6kLcStdACqABCApR+nYBkBFjVHZfCFaZObhCkbTtM5Z/iBSy2/oMYxjcENm2mR00sFtZ9D14O1wPdkjfH1gG3W4uHBgeVOTw19Jk0avSbMdQIBrRtHD+45vTZuqtj4kzMZi4kmyQSW52/oxsnnsq5pMnD2AMR4/QBDaJuAHiinTGMB07ynoU4UIKIIkhaREU7XylnDa4FqTq1Lhht0XAw1WN98Lt+bawHbAT0cIBO6+eHBvl633B/Rg8rVm7iBM9va2tb5EI26qArcFQHpd+/e1bSRa0WNO9SMuamQczLmLFlbW7Vr16+KicIa4HVzTdmPuQeYy3C/lweDCP7OdR4arbDXch2ZWIoZJbv/vt5vnalnp6Xzgv8jg5X6np+j/FFYIDSYuh3XgAuGpKvj7J+cHpPW9NrV21avdeyz335tu9sHA22ux+oN4l9yVizlLZEM26VL67a4NK/3yj2rVGuKHsLtFICobFnYEj7qP8Ai/3Y5aYrilO/GsM4eUBxdSIfAGeYaTl40/OX2OffLuXE7UDY0H3FTNfdrQGMUrXE4SePM+Zf/5ro4AZNrYALM3M8Y/BzRGp3Zh4DXoH4WC10fp0Z3AE7P5k8mZ72uz0KBmK3NXTLPf/snC330BtNTsxZDfNzpq/tTb3CjPOL2Y3JAuB0CZcTuHNTqnh0eWe7s0BYXx+zyxrxBiz/c37eH9x7Yl59/aY8fPbHVxWX79Jd/aBvrV+3gMGcvXu3Y/uGZ6B2J1Lhctzy+oI1Pztrs7KI2+1gcowe/BYJuElIuF3Qz4fuSL4LejK4K9JNojI2IBYu+6lzuSohsj49P37i6kQv11s1b0lUwBv7hh+81ggaJY+cOdYDMLbRcP9z9zp49f2KBkNdWVxft0uUVm5rG3tSrIEDoDrLE9RGazPTMicSFpgdUODZTT79jfv7drVtLmq681ZvYYOesUbmwFh3oQt0Ot3J2flK3wlnPup2ojSRmbGJmzQKRjJ1clK3ZM1ta37BLV66oaFGmSK9nv/mnf7J//uffqJuD9TEFAt1X1hVgmwK2Wqna9s62eM1rl1ftZz97237+6Xu2sjptgVDTGjhItgl4LlvfQ/HrgBd0AjrUyqPqyOdMm7smZ20+B4c0Z7QxNAWhcFb3AqOMcs9O9i9s6+WxHe5cyFbfbyMW9BEcHLeJyVk5WUEvwAmKDZ3CTyNhn0uH7wucuQcxEGbKGpNolK6OwFkkKECN5kzddT6frgZGIso54/0wsXK2+lA2AWyOtumcJgWmKeo6zpJbNu+D7CQ4wa7TB3CDBtWxfttNzlo1s9xx0XY2j+xk79ySwawlI6NWuCA7rC5aKV01QAsWslPTY7a2vmSlatGePnsqvnuz0bXXmzt2fJy3fs9v45OLNjG1qC461ECKoUtXL8k1EX0IwIUON51oNkkgcygQUKefbKlMKu2CSiW2L1jIH7RqsWx7W9t2vI8zWcEg4ZIbZR0CWv0CZ8vLC7a0sqCNFtrU4dGpvd46tWLJdYCZkgHOKiVC1HFHc8U3NDY2GaZn3AsONsAomzsFlpz9Uk60DGjioOPgZXLGnxwusrqOEnoaFFiTLTOUuRB6maQOCDZBvpZpDcUoURH8Zr3RleI3UwB49xTFFLAEzitXLUijqWctdQqh4+BkGDJ/yDSNvSidK9+Irnd2bMrSqXELBaJyHkUzizaCTBtoLADfw4NjS6cysgAnIJdQWNbQ9Oy0DlcKc4ApHXHMeTjd2K/YKykGVegVy8o/oiBEoE5nldcp7aboeFAd+sr8wiAiTQh1gjBnwAfmFw0VNhTk7EMU0+7ZJ48IA5yeBTEtwlgFwNfqWLfv18RmZ//Mjo6L5vfHrVJrWRP3zA7PC+Jw+PweS4+Oq1CHppXLYU7DM9S32AiukCF3uHe6em4zaBTZf/3kOaJhwoAA2iKurDWBJOizkXBATQombUwGcTVDxE7BQPTJaDxm5ZNDuzg+UPg0egSZV/TaKt55vvm5iqMAKMbiAvm4JDL5ZsIjvWqrrjWqSTWaCYWlwwhxYeR91iVFq9dntRL066J1WRs8//WmxUeiNrc4L6fL/aNDF6gKKOs5t0e35lwYNvs9hTUAjYkSVEc+Jhc7HG1pWOHqi/V+KKisuSbgrO/AWSozZf5Q0ro0wPpQH6HP4QrMCd61WqMi11Mmb8qUGnSxadLwTDgqGXpQcGr9FQAAIABJREFUlyNYLdVte3NHv719vy3OLckhmWchg/EA1F4oTIBcieud0xkOq0x7V1bXbX19Q6ZgBBlz1rOPsWYBJgBEijgoYjyXmNl8/e23dvnqFfvFL39ho2Ojtru3qyKYwo3CGAv1F8+f62dOjk/Y0uKCRUNBKxUuROWiGIeuyLNNAUvDgslYqVIVlfGDjz62yelp6bvIpgqEInoWG9WK1ctl0Q95bUz3aFDwjLE2UqNZOS/yepgqcS7TOEA/A0NGZ4yacD4VzJrCj0QVuMzrp+gl2wnAh66oWCoLVJ3mzuz5y1d6rrnfFJa4rvLzkX1AMcXtutUinzCj5gkhwTSn0AONjo3JaQ8AAUWQvRwHSgzXcLWlNmHNQf0dn8iKbgmYRg/HdSFbkmkktQtF+srKikrKf/rNb+zL331ljSY6IWcSMwRmPxamrF830WGPZi0MDSjYg2XKRADwYG2xjtmnWWdD/RpAB4nI0Jqf/VpaJhvGorgilQk0GiyuO6+F17m+vq49CjOYJ48fqzahsajoFBocgaCAztC8ZBgSzRrntVIbsFcCjIZAhtczdJ5kz2U/4RrytUNKJ/sv94rCGQ1WseymX2jMaLQD3mUeIjMWzi6iJhJyJuQ5efz4iaaT5NIBzlhPwwkk1006ysiIjKiePiUHrz5wtOUauGuN8Qt1GNeKSR5DAsw9OPNwW6aOdveAJrUzOeE60lwEDIphsQTDbEFultRArBveByYk6NlghFG3YZx36dIlW11Z0fWgEUDTATBNHSiRiqi1ON/SUK1pv6KZ1B68fxqOPAOwXrj3rAHyc7k3cpkMOXoqpmwTU1nLZrL284//0CYn5uzxo5f2+99/Z6cnpzqLGJqQWVyrlxSDtLKyaPPzc5rucSaTGegLRBw40+TOMdQCQa8FQrjuupqODpo+Rt1BLJjikRxjiwatj1pcpiAOnA0B2nD9C9SpPh8QH97o1oa4TFXnj54RP6FY/mgK4pwbOefc/NcJ29zPGP7p9G2anCknM2DeAThTdpsmaoNBAoY1Q5MpT9D8nrB1u14L+mO2Ortunv/xv7vRh2LGhIvNBN76xQWbmMm8IRZLa6qGZoRalY4akxpoc3S7SqUzu35t2d55+4pFIn7b39mz77/9zn7/5Ze2+XLTVpZX7WfvfWAbG1esWu/YSa5oB0dn1mjDtc5aOJawUCRus7NLlh2bVrZLKOyxeIKupE/0wmq1pMOVRaWQx6Bz76H7Bo8c6iMaMTa1DoL1blcdsa3X2yowJidn7M4776qjhEYLJzimDZOT4+LNEgdAd21vb9t+88//2b777htRTKA1Xr2+bjMz45riuckMwnPon1jpBxwqVsCcm5yJMjcAZzIF72JXXbBG61zgrNE4s2a1YG1oA8W67W+e2PFu0Zq1kAUDCPWnbGxq2TzBhO0c5uwgd2bhWEyifX5hY8oGjmbl+AjbXNOYnN4BDxHFAwLd7OiYNB2vRXUr2cT0pN15H93Z+7a2MWuRKDqrC2nOev2KwBmmJ2jK2PDcAscmlgXLIvvREETCf6aCekBc7pkO/L5PTobNWt/Ojkq2v3VmpwclgTNPN2yeXkiiUVw64xyqcO3To+LMU9xzBdk0EKfCFuWyMvWj6E9m4hKNBsKEojI5Y30gJuYwApwNEuJlBuKmZrLS7xO4zetFTwedB6DG/7s8Cx42B87YmN3kjEPMPciAs56ycFr1tuhCXbLnyj3LnZTscOfMLk4qFuxEbTw9LbEvBTOFjVw/PX0LhjzK8VhembdqvWSPnz52WoO+z7a39mx7+8CqVSi84zY9u2LJ9KjAysLSkq1dWhd8BHRgD4xDG91B9Dp09ZnoSYAcDqsTt7S8pA2WAoMw3Xq5artb27b7ekv24ITuentdl/nTadnM9IRdu3rJpqYnVRADirz+kOXzddvZObLt7R3Lk7nUJGSTnDC/jWXTNjWZlTkIzZF02lEXmWBSaOmQGRlR9xRdCf/mPVDk6ODGgc3r03tyuYJMDwICYAoG7XedSQh6VoBzt6uiDSevcqmiQ2F8bEzGHXQzocUe7h/o4IVqwHUBZFIwS6eDRoVIDzKlAh6LJoPW9WA6AzW3aefFC+kM02lAWNr8vojcZWsVAlQ9NjPJlDKtDuoO2rbIiA5uNEn379/TNeOw4Z5RIKApVPgmGThtrKwj0sZJu8SUh3ytZkuGCWQu0hGnqcI0HH0Upg0U0kOHTPLDknHAmXPOhJ7JVBcn1qDcAuneRvQ9APAc5DwjPDtYwDeg8HUwkvDY/sG5XRSZHCStiDam1uCiSFMDfQYIMoEGJ5NVjtXJSU6HOvdt2A2mUcH6o7BOJWMWh17sw50O4TqhpDHzesg/bOg1M6ElfoT3QehxKMAZc6YGAsUD9zIbj1nl9MjyRwTUkpMXVBg1oJu8OSg2TEKZPqJFoiCGhgloYeotjZeiOMitqjnHSNwICenFxRURAPtTrytwNhIMyU6/mD+3ZrVu7XrLmrWGdJora6vW7nc1raHAVIeZImDgPuO0Zs6dl3vH2h1O05wmri+6EKBRfV05hPmt5/EInBFrMBLLWiozbeHYqDVaPWsThob7YMBjwbBPjYNmu26Vek1B14Sxa8pPyC1TH+trkkyzAqDfaXWtUW3Y1qtt23y+Kfr10sKKZVIZa9Tc1B2tkuJPVNC4TjEFGROU3f19u337bU13MC14/XrLlpfXdMZjV4/JVDKdsUK5ZIfHxzaazQikffPdd3br7Vv2iz/4VIUu5lrY11OIz8xM2f7evj14cM+a9YbCiW/dvGEhv9cq5aK9evlSa5YJFVMrTWvabbnHHZ0ci5595/337Or1G6J4Y8jB9WRf8KI9YVIjrXJEjVIFfct5z2ULUoju7kBlgx3jHBmHUR3szRSmRCMAujB04eyEzkmxKk30DHqliOXOzlVDsM4AZzRzzvIXVq3URD8fzWRFS5ydmVONlD8vKuAesx7OEqiOND4ITo4yaYmERX0DEAOMAUCYOACwoa2zl2AEkskkRQt7/OShmz522nJl5KwkB5MJDeYY/AzAzjmGIxBOvG6Cq2bZoOE5dFjkPVJgAz6GWa/DqRrTESZB/D/7GCCDzxPt9fj4jeaL/wdk8HF+ARBoEDJZ42POLCSi5grPN88DztnocnlNd3+4a998/bVodjR4iEGRZb/frwYtr5nXO6T2adojG/2avr8z78hocsU94qxw3gF5/TxnCnX2xmCDmhWHX5qCfD3URtYQjBTuBe+Tn6X9xeNAJvWtA2c9++GHH/TscQZwrjK15DW5QOeOGuML8/OaDu/t7qrJwDVhv+TnKDLh5MRevWJSeqZ9HqYETC6A6zdff6tzloY6YNPlkw1oq2hVOct8XpmgMLhgAIEZEGwTrgXv9yKPOQkgHl1cV9eG6CkafjvbO2pQsv5pHAMY2UOoGTgr+BoapexTUnrRiPL7dG2k4zs+0rWPx+KWGOR1Yq2fzYzKdRHQxOe99+7Hdu3qLWu3vPbV77+VBwLXotFEG9tQ/Tw1NWbzC3PSrvEakZNsbe9ZG7mIz7lEMgDhHITh4gY0HlEbYdDRXMWdm89x4MytQcdkC5gR+TQw5vtxevYjdXEI2oaDNGf8OBAkST42AGfDyZks74fTNEeldEDNfS4AzcUiDH4ry8zp2VwsgJucaXoGgGSPH0zV3CABOq/DD0iIMARhGBLwRW11bt08/+f/9m/7uAfRgSU/aH/vWN0fHKBSqVEbzU7IYYzN5mLglAZqZzNkYaAx+OjDW3bzxooO6KODA3v6+IkewL2dXWV6XLt6QyF1sE8wuMidl63W6Fp6dNJGx6csPEIndNZicQwEcBbDKCBoyRRZG+Qz1LTZciDB/6bTwsLkAuzsvrYnTx9K17C2virnFwoixJTPn7+wne09y2bHFVhdrzftt7/9rRbTzZvX5XIUDPkkXmcalDs7tq+//r199dWXWgwLizP29js3bGl5TkDRoWFHmwCcDWmNACKHogfgTE4sHeMYJUy72SlaQ5OzM03OmlBvmk1rVVt2sHmi6VK3SQE2apMzG7a8ftPaFrbN3QN7/OKVHeV4qJ1tOAcyDyu4ge4TG64bh5uypXg46Z5wwEAjQAx6Dr88kbC1S8v2X/2bT+3ajRULhTvW85St2y9bu4MhSEWaMyyHoX7wQA+nSMqQ0CwXEANPGPqJs9LXbyhDojZCHwtYvxOwYq4u3VnusGztOhO1iHVbPmuiQ/cgPI3oUKbzRBcL3QbTBAoeND1QG5meiRqYhAJL0GtQWjPAGUW9EuZF1XDgTPykQa5ZzxwwY2NodzhImfZB1aFLxPTMFXByn1OYrQNnFOqO8uj0g1xYJi/1StOaNZze/Naue+08V7OD7ZzlDgrWq/psLD2lh5Au6srKqjLp4E3Xm2XRKtH9dfot2zvYddklPY/t7R7as2ev7OioZIFg0haX12xxedWmpqdsfWPDpudmrVguqcDApXOo5wKAQBthg8UVkc2fwpVDMjOGfXPddcg8Pk1qCtgGl0oK3y2en9t5LicKMoYOG+urmn6xIUrbNrdgwWDC8udle/niub188cwKF2cCZ+ieAGcrywsCZ8oOoouHwUgkJO0YFvaElNIJxRGNwnDYkZSBQojnBrdVpkQegVh+uVw+6CVw8pM6JJkc1OSK6OiAdAmZFpJ9E/QFBHC4FlCEAK/SO8SirpBAM4bzaqdn1XLT6jXnAJpIhc0X7FmrW7V6qyoDAqYbgDOZwFnQopEE5n6iurE3Ym5wlsspcBpwiMkAeXTQsTgs0IVwkNNVhU5F9xXTDwpMt3H7dBBrIIatMdQRculCIV0fDkkKF6bANAwIXG7WB4HBsREX4IwgWgCF6AlHP4JrHxo8R5wZQ+0Az4kcQjtta3UxaelYqYoZDfmGPWt3/FYsN+ycJgEmND6ey5b1vT5Lj2bl1EuBCSWLe0eRRhHJL0CQc1j1yjQlyeTMx2sGwNH55bDp6t/0W9B9MaXF3XM8y5TQry4zRhHcJwJOxxJxKx0f2NnRgQBoNBJ2JiBo0QZujcNmiTORiSpri0KGgp4JhhzmoGQz1VdWI1MEB0p0UCrexBQ2HcDgot6waqmiCVrpvGTNWlO27huXLlm737OcAmbRqZL74CZnsuLHwMBxjtTpdoW+o8t4RTnyCphx8uIBAQASHdPrM/KyW10s8TOWnZi3aDzL3bZmty8QjQFSJBa2YMQnXS+GLUzSMR2h66rJhwwSPCoMWZ80LNranxq2+fyV7W5hTETw/KScAXGhZHKleBcJ4X+kt2F+QGed6dHNt25JCwxNHrtvcrww1cJdljOHHl2pVtV7pXmGiQjGOoQk337ntqa+W9tbKpRv33pLk/hnT5+KpQLIxXF1bWVFGs5CPq8MJIA/hj8U9jSGeW98bGd/X66hc0uL9vadOwK25KnhZAsIhJHi7bS190eYjHh92sMpcqhLKNQ5F5ns0Mgg64osMDfxCKuwwgjBL/pWTM1NGmYHhwe63jSrmR7D0AFclSs1NSuY4GEVv7dP1mBRTVpqC7LLAFhEfVC/wDpSjI0mlW0rlErS0zuiFAVxRSCBM25mZlpTOpoVmEYQMnz79k0V5fsHO/bw0UOBNEAvOicmL4AQFfqDrD32fvITkZyWyjSVcNF24IzfXAvOCE1uaPSOj6uWcFNUDArcxGs4PRNFfGC9z7qGNcCzCqjg8wFrPG98PuAIMxOAnfyaoYROTzn3woFFPD8P0yN+NhlumFVc5PNaK0Mgw14OzfGnOWz8TBpz7Df8XGXeDWiWNHVWVle1f3BeAvSZwJLZB52PPYJ1RbOBUGSYQDAVOHcAYuTx0RyDqcEZoEl0u+VopnNzduPGdf1MTLcAMDj/ypAC19deX3v96WlOU0KmVKFAyIVSo49MOODE+cwaBSyiOds/OBB1D1C5srymfeHZ0+dq+vE98URIJlOqdZmW8jqd+VvArly9ZOsbawrXhjrP9Jr3x/qmYQbAJF6Haw6Q5D1wTwvnUIh9qrWGOkI2MybQMLG4vjQqeK5p5qHxJGOVLU5h3bmc1gLNOAAaAHJxfkGTPMzEMNhD8+73jdj01IJkKzvb+/bo0WOZA8HEYtCBKd3CwqyC6p1mL6N6fHf30PIX5Bz2xErmzGDQEk9G5JhO3c3krN5Ejx1U4D11H20uajjnGB8wP7SDnnNNlzHHYCA2/EMnwCA+6afTtDdURH3iMOtsmGs20MBJJ/YjOFNtOGAxsveIwcP+NaAPvzEc0VADhh3g0fk2uFBsNyHkjJMWTZ8HLTNk/a5PJnEz47Pm+Ys/+z/6fBEjfS4UBeNZjg62T3kn2HwDzuQydnKmxHIWCwciD0syOWKffPKO3byxap1mzXa2t+zZk6famElRX5xftKWlFbmLIYj2BUesVKVA9tr03LJNzy2qW4/VPlloPFSYb0BpTCRxT0SL5IIieYDYvNkUWZxoUx48vGt3730vV7AbN6/Z8uqKKH3QijY3t2x/90CTv7W1DXXvv/zy96LR3bp10+bnZ+WKtfn6hfjoAKrjk0P74Ydvbf9gW3S0Dz96V9RGilcONwUkBhBHOnDmxHyAA26us8hklIvmzI9eqVO1ZrtgjQ6ufdAaz6xZL1q/3bZuoydDiePdgvXbbG4Jm5m/YhtX3rauN2z7x3l7sbVtLze39aDwvqBP0L1iY2ZigCBXXRo449Bu2CCDjiJIN4cgTWyFETPDD/6v/5s/ttvvXLFgqG19b9X6VrFm+8JaHUDEkPrnJjJsGBJbamTrACgdMfj7dHaZQA11ZxRSasp2fOaziFULbenOcocVARqfjRiu9JUyxgVgHrqe0AVGBc6GFEc6NjQgmH5AaYTOODE9bslMUkCNkT4ZIRyychYiuBObbXUyyC+DTkRHBe0CfHU0f1UHzHocRgC2H6mN0rh1scCmaOWBdyGcKgYxC4GDz2Fb43dP76XbDFrpom1He+d2un9hjYuONHWhQETvBWH90sqSKICA/HL1XJxrb6CvTBuoCdDS9veO7PGj57a7d25eX9TmF1dsbeOygsavXr9m41OTosnh3Aj4ABCwWfJQz87M2NTEhDbXrdev7WBvX1onnPpYH7I7Bwx5AxYNhy3KYYy+ZGfHzk5ORG+kYIZmAP2QCQedwckpsg2XLRpNinr07Mkj2956pbywVtNp1ZYW52xsFPEyGju6bI5ikcqkBjEVcR2WOLUyEYNqSEMHly7MFrhfCpekkCUXqutcRocZL/wpPQz6pr7jwEtAXnM5fFihox+ik4eN8eHBoeXP8/oZ0H7QrFAkO21CywrnFVG1AZJjkykBNPPhdnYq4wfyq8KhmBWLNQsFozY9ycHmN7IcsRKfnZnWOqCzzd7BhJyuYBljlQDZh3QhsSau6ZkByJBnd5bLayLFMxgMhlXgE3HA3GXIfSd4lumL07JS+BOi63SBADFo15lUQtlyHjUL3OQD5z2e0aFjIw0iwBlaKybKADS+GeCsVGnYeQGnPuI6fFYqN+28ULV8uWJdaHtENxMk3wc4EJAd08QSaiOHF2uawok9mOvAvkLTAh1ZMhaxUMAZxLDeGSpBx+QgBaT5vL034AyNGlMwAohhACg8NZu10UTcikd7lsdCvUmzKawJG3sKk0LXiXQUQ0A8ez+ua0QwcB5QtFMUYcnuqJ/o5KDB+N6AMxo4FIxBXiDPdYNmC+ZFZTvP5WViNTU5LnBGrlgRt7Qidv4tncuK4JETlzv8eU0uvNsvzS3HOIUN95NmAhGk6JD0f9KT+WT9z6TMF4xbJjtjscS4+YJRa6CBw8464LV4Om7haFDgrEQgL2YJQbrFvjcFBx1Yrj8Ts2q5qsk+uaIvn720o/0jS0QTCoDmi6EgoVnlnnEN3XolVzAggIBxAPeaTj6FIYyMsbFJy46OW6vT1TQJTUy5Vnf6xDg6v44KOTS/K6srtrzKxL4tC3z2b85W9GVPnjxSHcCEhCbcaDplQZ/XLvJnyupjbxjLjmt6EgiGdb5xPZlWMc3zBQO2ceWKZcbG1N2v1Ktu/fFsNBuanBPLAkim+cHUDODy5MnTQc6ae6+wK7j/TA9oDlH0o6+lGGQqCDUS+m6hhIFIVHRGrjtaJRqUNOwOj05URKNlp0lGLQEIphahCUWThGnA2Bga3Lj0eoBeueJh64/RA0HPAus90esA9gDZd965baViwb755muB2rHxrJ1foNMhNuRYLBU1CQbEK74PDT4AKfRv7hvgLHdWsdxZQa8JcCaWTyCg94sujOKc4pqinv2VonpIX5QrIjTeQYE5zCXjdaMTo/ZC48bHmbbyPQG7clhU49hZuwPWVldX5O4HIIRdRYPHATikFhVR3mgqci+pXQAzgAemCArB7rrmKOewm2o5wx9ALSwg1j8/iwkX7sWrK6t6X3wtlFHAEPRLImgAZw/uP1bdinukL+B36zQcsmQ6JbAFOON8BayyPnifV69e0c/8+ptvZFYjhg6RHjKKCmm/4f3RrEIHB2MG8AvI5HVxJnjlwtrW9eI52z/c10aCUcn83IL0iWjRoMsPnwUanDyr5xd5vVeAGj/v2rVLdvXqZTvJnVilBlBxMh+afNLw1uqiXXJPaXSL3aZYGmJP/GKbacp2fq51BNji/Shry+fX81uuMZ0KC5w12Uvbbb0naf7Ic6SRkUxKT3rl8hWZgmB4trd/KHMzjgWfN6RcP5o8hKszIQpFaFpHbXl5XgATgxUmhURMHJ+cSe5UrTm9NOw0GtmYviFvQk5kXlfTQZlPj6bkqE4tLvYT5yXuqj5qhGEQ9I+QbDA1cdBLDffBR9446P8rUxA+R7u5c1R8Y6X/hs7oyI/DGACw0zBaZfgMDS38HZ2RiZgDaPpcuUy6vDOahtI1w78TCw/5g99GwgkbS03Y/8/We8XYmaZ3fs/JOVSdyjmRLKZmB3aYHs1M94400qx9s5pdrQQb8M36wteGDfjKgGFgAcOAb61d7KW9gGUbBlZaGZJnRjOamQ4kmzmzcq5TJ+ds/P7vOaRsLBuFYpPFqnO+73vf9/k/zz947v3tnw9wddna3rGjw1MBs+xFwZoNCoMx6c2SSTpLTXXRuAjjmYwWOnonsmw+vn3VPv74mvm9fXv25Ik9efxYjkw4RdENmJmetXqjIzthfyhmtUbHglE0NbdseXVDtA6mKeEILlyTMgShmPYHcRjC1tONG+Gosum5brTHisW8PX7ywF6+eibzgSubl2yJrn6UvBRoClm7OM9ZKMTofcZq1YY9f/5CHagrm5elNSOH4cHDu1auFGxStrVmjx8/sAcP7trM7IT96Ivfs5vvbep9crMoJLHb9vt5QEYjS+fEwpGsLC2Bs675ZMVes2anYE1RG3NWb1xYu1kWOOu3BpY7KVv+tGbWS1ivG7VkesEWVq5aMJqyRntgZxdFgTOsSenqQFeER81iJqT36OhYXQg2P7o1LEyuDUJRHkY2TQ6H3f0D5Vj9R//x79un37tl0Rg29WXrDsrW7pasq8mZC3zudqACkgk0fJjl3MiHC8lEA9XqUBzi8jPMDhuCM5lmeCLWLPfs7LBk+bO6dZtkUISs3fRYtcKCB7TShfYJlKHj0QYttyY6m3SYO7Jpn5iesOW1JctMZ0RLwSSEjZLpGQWGWxh0socGHtAtzYGzbt9NzABngDR+L8A2BGeYBDjrdsxveE1uWgh1StOzHi5oDWs3u9ZtDazdgNYYME83Yq2613JnVTs/Klot1xLlkQOaw5LJEaYR45m0xvLVet7yhXPpSaTRk6C/I1rji+dv7PQ0b4FQyqZnl2xmbsGWlpft2s3rol4AOqAQsd6g96BTYHLCBkdOEAfS3u6uABodWqZA6C7quIo1mhLvzk3P2MTYuDQgaNDquEPFYzL7AJxR/KPPOTzYF8BZ27hsS8sr+jkHezv25hVh0AeiDzOZQGs0Oz0pp7VYAs0goeAJJ5AmUFTPX9vKxaomMFByoEJwf5mKOoG4sx5n88f4gOKKDZvNE02TuNgUGJGATAEA8oQY89pPDg50yPCeNtbW9D04KCmGADp8Hwo7plhMsC6yRVEVoQTNLUzY+ETCQhGPZfNnEt9DOcD6mq+D2riysuHcprKYA5BDtqjDkNybEfWBNTAyV+A5lRZ1KHzngOP1oCWAXs1epMkZToMIxYchoxQ+AGnyZTQx5mzRlGYgEMpnTCow0WCahMEF4I2OIVRvl41FTIHLZHJ20wNRfnE3xWEPcIYFeDaHSx9TOg7plvaVs2LR+oBYJhZtNGvoy7wWjCDMx6jCTSLQ4zihfk8UNV4bBz+Uwzi0RYU/s9dwD3G/Q+jPwePAGdMzss5waqQD3W42BG65zxz2Y/GY5Q/3LXd6LK0Q4nMOMTcpdHlBFNbEbfCeRaWamVIjD+BPsSpw1m7L0EjxF2j3eNYUuO4ZZutwDwZa11BLWR/1clVNxEatIaDI1ButWLlclS7OgTMXXv0WpIkNQxPMAWBeE1QgnmmKPyZmTWn43iWgci0ZjdGg7A2gKo5ZcmzGfKG4zr8mrmjhoBgCsWTE2r2WlaAcDQOw34EzB1KdHhiKctv6nZ5MZrZevbHToxOLIUeIYnntrh0FJKDXFZYBFbaighXymhaxD6+urYsWiLvg2hrF7rgs2ff3DmR80UNrx7Mad2ucoHPKFCbms/PkoKKVxQwhZpcvrysugX2pkM/pHivWIBi0Uv7CahVXoOdzeZucIMA4IzYKETmcA4DFPdZ4uWLJdErZhJgj0aQhN7KSz0kWwHSegp+OPkUxa4zmFWc8xSc6IaYXPBtuAuEAC0V4uca519YaQaclzQhacn9IxjiYhdCsYIJG05Hge5elxUSsqriSWDRhlVLVTk/O3P/H4oodQlOUTI0JwMHg4Tyjica/I/TbRYWgN/PbD3/0A/uD3/+xqOO/+tUvh250rFniQKDItlwcid8ZI7HhqBvkAAAgAElEQVTHMXGg8USdA7Bkv+l2PfZ669BKxcYQrAbeanJGGjPRYtXYJaer6Bp9PkyZkm8ztpzWyX0NwAhgwL4NMOLv2Ae4niP9Gk0dri1/PgJ+0kCPpQUWuGYjmqQAXyCoM5X9G3AGUGQixx7D/4+MPnhG5S4oAwuarm5/G1EpR2YhvNaVlRVNivg3TPUAorxm1jKsn/vfPRIrjElbPBm3g4N97d3oRWn0Mj3D/RDgTP2RHkvbImYroaCy3ba334g1BNAdAVDoikxmuRaEP7P/0mzi/FcGWyCoppwzX8nJQRSdMnvz1evXbXEBAx3ojts6Z2ji4UwM4OHanp+f2UUuqwEIP/P6jct27dqmFQoYuHVFa6QZwOsARAECOQcJ1+YMSacwDHPZu9wbylOZdWUvdM6wl7KPuIiXsCb8mP2I3cdErVUfZrTR4O46WmMioQYrkzlon2jbuP64UL54sWUnx1kr5KtqOqODUyxFCAMnmtZJW19ftfWNNVGBaVbSOIUGjO6+1sC8zTkzoi3j3/mDaHb75vH1BNjGM1xbzJTiWg8yDxlOzqA2uzirIep6OzpzzbTRXOzdpOxdvtm7373TnYk1NaQ1jqZmI88PZaMpHw3K+jtw5uiVblDjcs6YlI3AGeHi/yFwNnR1FDjz26Dvs0goYRPJKfN89//8qwE5Sc+fv7QC9I5W1wqFihULVfP5wjY1TTjqlJXLNSF9uqoALhYlBWM47LfNzUW7cW1Vjl0P7z+wN69eDmkvSW28dMSOjs8kwPX4Q5qcpTLTdvuz37NLm9es2aLgx5yD/Kt5CQFL5QurN4rDQtq5yADKhDBdlLjczU7PjuwidyZHMOUwkMskTjBuYAjPmZZQPNHhIigy61LvL60p+fzgYMeePEM74rPNzUsCYXfvfWN3734jtP+jLz63Dz98T3/Pgc+BSJfEz/SMcFeZgQxpdW/BWVu0Mb/hpFW1RqdorV7BGp28NZo5azUrNmCDaw2slK1btdgxT49sIFy74pbKzFsqM2vxZMYarb69eb1r2zt7AiLjw7wn9CBsQs4hCatgZ0jCQobzzaZKMcrhdXp2bnfu3BWl6Cd/9IX93g9vWzJNx7cksxLcGruEZQNipM1y4Ey20VqtI3CGBm0IzqA2jqzqyTrjQ5bUXqc7qw0sd1qzYrZunTptjqB1Wl6r16CUAE64lmgEXLg5HVA2VDqvdBYp6NGYLS4v2KXNSzY5O6FJGvQeJgO8Rx1adPok8HaU0hE4HjA5G4GzbvUtUMP0xIGzltOmAM4AZh03QXOas+EEjQ6xOuzolroyAvENYhYLTijz6uKsKt1Zq9KzdoNC1C1AClpeE6Gq8QRObc6ghA4StvWM4avVhr15vWOvXm5Z9qIkd8TJ6QUJYyk655cWLI0LY9NZ+7oAawxvTnUQoOFYmJvT5g3AoNiVfXsCDRhZWa6AgNaUwCAmEpVr4+nRkaYRC3Oztr6yYvOz0y6vzGvKnOIAnZyesonJCRVU1XJRGUC4sh7u7dhFlvwns7FkUusHS2yKL4oomgNMxKAeN+stZyzUoLjwqRsMeBOv3Od1waii/50P3R0xH4o7SsKAa0feWsqiYwkBTl4jgbrQM18/f2aHe/sCLdc2N6U94fDb3UPz0lcuHIDu+OzUdnb2rJCrWNCHOUvGZmbGLJGOWDIdkUEAByY/l4Py9etddaChnCRTaRWPPIurq8vqxKKHodBQ3EanLWqLOvBad3T+oUgxHYpo4rB/cGgX5xfai3B483t9lsKSHhrh0AWRQpeDNhwNu25xl2LHBbOPdBhRsrTCbprE9AxtFa8doB8g7iQak9YU6hMFHeuDKTNB1BSYgLPzbNlaHZ8Fgkmr1bp2cp63UzR+TKQoJOhS1wmY75g/GJb2EZAPIKU7y3vjsKfzDTijCcTkLBzyWciHE2Vbkyosv+PRkBEKSO4gzS5MZfChSTIFTKUEltDDcg15NlPRqJ3v7dj50YEAEXb3Ogh77LVemYIA2AivZv2T/UeHGUBLKDPgrNNqaVosQMd0UdQRpFy8Bu9wuou9OU2XngugbrSsXqmpUOQzRRaOcNyraqWm9wrgo2PjATQD0jhyh+GlKrTp9EOhDAUVdowlfafvnDAH0FkCxEC4Sa6uc4/1QURIyFLjsxaMpKyPlT4T1XDQkmMJiyQj1h10xHggqw5NIODMnTOcgc7ggGkylCZyRSvFku1u7drFWdaiIez9o3IcpVAjFqI1zAbjOXV25X01fTgPcWRkYk7sCgUT5iBcg9OTc50dgLZ4eswy0zMy6mBiyd5MGG42d2Gz8zM2PesiCFinNKa45kyDuGdoiymGUVZUSkWZuxzsHdjJ8YmogGSVUQtxlkELZ02g2Ty7yMqEZHJmSjlquCeSf4fbYweb96H+XK5/aCe9XulWmdZQtMIu4JmlQAZcUEjSRGEaoUxFzmuaHf2BxRJpTcwara7tHRzZ4fGpJZJjtrS8pv2M8zZfKA0pxeSAemxsLGO5bF4NUmoj7gUattnZeVFEOQdkMS/TGGcOwX7CdSEUmSLvR1/8wP7wJ3+ghsLXX/9ORTH7C1p6HIllmz80MaHeIoOQawUdE20d7n88C+Vy03Z2T6xaI9jZgW/2GJef53SSIwt6zgxqB0AA0xdMNkZ5Z/ydTG2arlZi3/vggw+016GNGk21+H7OTr/9NlNtZM2PIQzgjL2S16yol8ND55QYiQi0QGvktTHh4efzvOI4DCDk+4oaGI/re7vmnpv48ef84vsRR8AeAjAjoBmQB60PO31AIcZROIDv7Ozb6WlWGWHTs9N6L8rS60O3I/S+qyklew5nL/IKABp7GVRTABounvrzdFoUVcCXo1x21XSg4UMNQ5YuoIlaDdnJo4cPBb7Qqp2enyjK5b1bt2xhYckO9g/t1cs3khEBzrh+vBcAE+CMCR/abFyRr10jc3dTNS9TLZogADnOfJ5nl7U10P6J/IfvBQjmF6+ZOglHR9gfTOZwyY2GI9oLMKlBJws7iwmaGBfdtq4n14ZrPDrfqLyZXDKFREtIYzB3UdQ1Pjw4U4Pz9ITa9NRKnI3mJEqAqstXNgSk0WbSXKLRUanQcKhqcs3e7PZrQNnQqdHXEzhDi5uZALxOWiqdUBabwNzQDVRu5W6c9Y7QOIyVevcH/9BV8R2IG87C3ABoGPfwFpDRXxt9KLzaUYaHvvjDdeWcPh11kQbqKITa2fsLoIEVoDWOQrBp3TmriuHkDFdHpqDQGmM2npgwz1//L//dAN7rixevBV6YCLVaPSuXmIx4LJXKWCqFzSsZRHUFf0ojFI3pY2wsYfNzhKR67PR4X5MzcX5lUkAWwqIe1L39I1lmQu3Ilao2Njlr3//Bl3bl+k25pcGVxn52ZWXRfEGziws6DqfKe4F/6zo32K67MFS6RXSsRxlSEXiqSShNCHezdnR8asV8WaF/cOgZodLBZkrC5oE+DY3EweGOHR7u2MISYYu3RNX77W9/ZQ/uk63Wsk8+/cA+/vhD2fVzYXXQ2ijrDGqj2/Sc3zLgwIUeqzgxRMoVq7eZnA3BWStvzQaas7b12wNrFDvWrntt0I1arUohxUFPt3DdFpbWze+L2fHRue3vHamYZYLFQXBycqZpDy5QvAYOpVK5pNdIBxenp6XlJU0iOTy+/eZbga4vvvjcfvjlJzaeiSgcG4v/3oCpGQYJlbfAxdEah9bRGr1ytPq0GWlyJjt99EDoMnCawyhgYP02mRNBa9cGVjivW+miaWTTWjdg/S4GDfCc+aDrS0i3E+HSOaMjzu/FDcYJcGLc1i6v2eXNyzY+OabDFECGvTAbpaM0wkl24Ew6MpkBMD0jL40AcA67qn7fGzBJc+CsPwRnZCnRYXaURgfO2LR5/wQ2qglRblipULdmbWAR/5iNJxYs4ElZ9rRi+9un5uuHNLoma8jR+MjKQxPUcYYg8KfHohYI+eRwxLopFSv28uWWvX61Y9ls0VJj05aZnFXXXY50ybgoimBjim02T7qmcvgK+GSZC1WIwhLBOIUHOhG34unQ+KXNQpcC75ziDBMEDkWK3kvra3ZlY110Oehg0Bwp/AEKviCFBLqJJmMsTayajZpC5sk7Q9APMKLJAeCSBjQR1wFL84qiRHqoABTLkIo5QBzTDwoPgCYgTgXARXaYgcNzCw8eAwnctMYtDjhLJ63exsCka5l0yvqdju1tvbb9nR39fnF+ziaY5DegMW8JQC0sL+tgxyJ8a2fXqqWmxSLoQiZtahrdRsjGxhPWG3S1r1BknZyc2927D9RhJZCZg4lDnGnA6uqSTA4ozSlYlDfVbtnZ2alls849lTVHI0SUlnBYU7P9/UN1KnkmsKqHYooZBcU9jQnX/Ya+kXCOfnJDdVlvXEsE5UwMw4Gg9tOgn+4g66Zm5cqFuqUS8mPdHHRaGrp97Is0ByiWmYoVSjU7OmFqD40LTYPZ6UXRzksF6wA4goSf+7QGZEvvZSKa1P2gK0rRzBQCsF4ulfXa06mk6LAhYiwIemd0bORfZmQcAwUWl0ZMojxK+epZMuF0Z1wfutXtZlMTDsBZdn/Pjvf3hoyLnq4RXUieT00NORAHfenyeEYp1qABMgVhIsFewvMgIOX8NRwXccjtJ8QefYjTf0MJ7GgKyIS5VCgJLEIBnJma0dSpXq3L7p+vsy4xGhiKyMNWYMdN691ewYwsEA5pigxgIzuOqAIP2mQ/Rhw4w5pAu8cbtEYLsxavReMZi6UmLBCJy5qdfIpgLKwCjnzHWrOhjjJTN+h+rshmusOex8GPiyW5Xw0r5Yt2fHCk9xINEfwdkWaO9wjA5b3w1kXzizBp6aopAnigyAcQAUCI0wFYuIzMrAzAvL6ATc7O2uLqhtb5CBQ/evLI9o8ObOPyugpHtF000Fjncsr0eaWN5Xw82N9TgTiVySj7FKMCPjJpNOJRUaDZN5keUF+gl2SiTqxIPJWwjcuXZFzEJBUGAPuZmB1DvZ9z03Q0ONzpAA1LC4sCgttb25piUbAyDWGduc57x9pMg1sdy0zN2OzcolXrLds9OLZqvWnjE+zJ0yqcWQcXubzAuajLoZAKcYKnYRRhEEIRns3mLBaN28rqqgp9Gn8AElEJscGvV1V0v3nzWmv99scf2g++/7nWzouXL6TjlSt0kNiPkJo/UBs523HVg4KGgzb7CdRr1iifc3mcCNtWqyI1cNdi5OjJHsF5SdEvp9xWS6HM/D9aMD54fTwLTJUuLnLOcbZalfbqk08+0SQE23emM9L4oJENMe13+seRwQjgDQ3u3CwmU47+xwQNbSOvh4YCDqLlgrN2Z58fTc4ADYA5nhee0/GJjJuKt1oCA9evX9frRG/3+NEjgT7qMcDQ7du3xTjh38PcunPnjphd83OLYoEdHh5LY4bWjHqB/ZtaEZBDsxDwhB5Qe4TX9OcAidPTE/vmm68F0gBhaPk5v0cUNprznE00cXEkXV5ZVUQEDXzojL/+1a/1OgE5x2fHWh833rthy8srdnx0Zq9evVHuJc8YMTHkyHFe5nJZ29/ftUq1JGbK5lU3OePZ4Ezi/GQPRNPGNWaDkZwBU51aTQAKoMovmhTUVgBW7gMALsYZOzamuosGUh2NZoVmfUeaUj7QonN/Wy0H8niGRAnvdJQ5R7QV4KzRQJtZlVs1uCGfYxp2psYnjDRYFPPzM3b12hU1v6D40QSCPdSooytsa51wfmHuxiDEj9eIz3kIQGlkYAMTCXZbMhVXI9A1vZz7pMtgdPb2Iwrj0KVv+P+jXDM32Bn93dsBm36DOZwL2B6dIaLU+51Tu4Kv9fOosTAqcTRgai3WmANfXkXwaLimmnk0OXODHJeNxz9Hc+Z+puQOQ1ojbo3hQNTSiXHz/Jv/8b8YQF1482ZHtL9QiOwpRo4UCqBYRI3kFbEQ3WbA5o09PYUIRhxea9jBwSt78ug7Oz851cZHsDA0kbX1NRW4dKKmZubM4EbnS5bMTNnHn33f1tCC1RriBDMVWl1bMX/Ya7VqwUqlrJUreT1kcL2p/BjjJxKAwbgumhN+I0ZHnxa2Tr8tm9qHDx/ZwcGJNZl6NDpWKlZl+kBHntBXHnScGnP5M4XkTc9k7MaNq+r0Pnh4z+7c+cpOTg5s8+ol+/TT25qAcOgAhCCrY90LxfOdW4tM2d+CM6aIAR9ONhWrNvNuatal2Mtbo160Lt2OtllHwCVsvRaulF47z9Zt4I3ayvqmbVy+bonIuFWKTdFN4f7nOQgAmo2mDhy623T2AJ26y+i1ZKLQl1B2ecXldTy8/9DKpYJ99r0PFUQ9OU2WUdVa3YJMQcg563Sr1htmglH4jcCZEy3i1ujVhOktOOuNcsScUBbzBSZng67PWtWeFS8aAmfNysD6HQSbWJuHrN3B5MU5jqEZGW0saAikO6JbHovY7MKspmYr6yuiI7CxYadPV2vE/x7ZWgucDc1JHEB24MwZgTA5YyoIQMMUBJt9rBc7NiD0GhAGDQntPyJ+DELI/mAC1Ghp+lopAG7MApa0aGjSvL2YFXNN5Z0l0EpGknZ6fC4aG50q5QCWclatFWQhOzk9ZuYD/NB5Tup53MJdbYuu3oV1iK3guU6kLBzFjTIyzDTqOn0INvPkn7WaKsbZcJPxuA5LihG6hIvLK2Y+wGtKAnXE9mg7nj5+bIf7B1Ytla2OqN7rtbUlBPprcm3sNBuWiJNblVFxXa7iOIYjWUUdXQpkPuq1ih0e7NopeqFuRwW63Ok6TEnQTQVVrNJEwKwBLQB0W+6Xa6QMA1TpBnfIlyHbCwMHXOgcJRRNJZ1JCinIqTXs/c9OrFjI2fRExlKxmNUr0GXPNNEjtwrKJIUA+kumDQtLSwqtxdQBIwHuX8AbtJnpKZtfmJY4makftCLWET8zny/b3bvf2eHRyTDXKSHKc754ISEzhQFdLSZJrhnQU3cTAEdvhnvknNempIWhIcLrKeSKsrjnz+jmU+hbF3MGrxoNUEoIjGbHlli9zUSuoCIV0TtUEoptWRnjDAi9p02ekgva5hd7IYcv31ONCfLBmDSm6DAGLV+q2t7+meULFNoxa7e9apCdlQpWR5/FgYIDLeAPqKUmhdtM0CVRjExPT8kBdOQIBjUcoBVmOofhToepW12OjFAcq5WCpVPQrujimwW8JnfHyQmnX+PZQjcXDUctGY1Y6ezMzg4OFEzNIgQAASowgMEyHUMPNGgUTakxHN5iYjKgpyI/UF3ibl/HobqTfj67KA6cWNhPAA+wB2TaobXdULe+UmINVTUNyaTGLBlLWbPWkLOmDFywwRsCNHeQuukZl0gUaDLVoFrHY4wJXXwBoaLExAwLQRoudIwJJ253vNbuMtaLKuszlsrINbNrPV0oMvjIvWh22lap19WulfuocqHcfVKB7PPLrAgjqNxF3s6OTzQxjxCsHImqqK2WK3rtcm2U6QP2/0GtPaZT0iGl0wLmFEyLi8vSTDHtJbdLrUj0XNG4JcYyFmJfGvTlGPfi1QuBpw8+fN9u3LpuyVRCZwOFCY1PwDuaUKhY7EEAmiuXrlgiGhcA2H6zI4BVLlbUyOC9ID9gwsF+Tnec55d7l5kct2Ta7Te1srvf7Ns00FzAO8ZeDctdXGhPpE8BNY0inPqGvZzCnjXK/cPIp96sqIqCFRSJJ21+cdU8gbCVqw3zBcJqJrcxFKoxaTpzNcjQFIf9Zpb9tVCRcQhnB5MlXOpazY5CkCm0+Zns1zQa0KjSBICutrO7paxW6GGffvKJJsMHhwdaQ9C6ohjtRIJiBW3vbtnL1680XZiZnVUAO9EvpXJNexcUSnIzB76Qmtzo0UYTrZHLIdeNsxKQA/AhG4v/v3nzpsAZIAkq9qtXL9VYkn4qErHvfe8zu3r1mv4cp2sABwyJ0cTC5fuZniOKf+iSTJxuXL8u0AXg42eNHB5Zb4AH7gdriX1LhkM021mXGN0MwR4NNgA6rx0KHdMxvp6p2eMnT2QQxb+lDuXvKPx5T/y83/zmNzKES6fGlF0JaGalsg55VlgHsBUAkjQ/GQBwttL84edx/nBvmKjdu3d3qJ10rDF+BjWt2Ep9plVE47RscX7R1tbXZZPP3zGd/OXPfyGXT57RbO7c2v2Wk98srVo+V1DdDWuDtTeWGpchDAAS06SXr15Ie4ib+KVL63b9+qb2PvYb7i+vUzq9Ye3HmpcfRJXzwQVPM1HGTZLrxp9RS9OQ4ms572EusI8hfanUq2IisIfx7HGNOLcBZ+wlAh3DyAHWMvFa+FFQFVEbNuo4dMJEKInhQ9MYpg1UxYWledXX3CPMtqCNMwxC/qAmPd8lgHYxMHRqhJ0G8G9Ys12TBi2ZhjGR1hBGtbi0yExwA6JishdDSRerYCgu0ydNFR04G6qH3+WSDQVk7usddZZKnvfJ+eNjP2Yf0iDAATLqU5noDCfS78CZM4viOnFiOSM9rPSD5vM4cObcHB0402fpyIfgzIMDNoyZiKUTY+b5H/6bPxmw6UBhqNcQecYk6qvXO1atIgp0TkCTE7Oy2nV5KJs2NzevgqJQyNrW60d2/95vbWf7tUXDIVtdXhadAdcxDB8oknD+2rx+06LJtOWKVYsk0nb1xns2Tbeq1pQ2hUW/urZkibGY9btMIGrSVuTzFwImIG20EIiV6VI7y9WKbv5EJq0HF64+Dke//vVv7OWLN3pgOu2BaGSgU1433aD3379lS8tzKuKPj/es0SzbxOSYeK3Z7Il9/dVv7OmzhzIN+ex7t7VApHtRgcSNCv5/wJnU10zOCDruI0gHnPWt2S5ZrZmzusBZQb8HnHXo9LYH1q2DrRPWqvutUffZRa4hcLZ++Yatb1w1/yBixfOqFXJliZIpDslQScRT9vT5c5meYAQBPWF+EcfLuKgRCFwZ2WO/S47PNtzm8xN77/1N+97nH9jUdNw8fizmS5qcDcxNmUaGGYCz0QM+cpzrd73WaXc1OVAemt4n+o4ROHNZZ/2215rVnpVz5Lc1rVbsWrcJ9zdoHotbfxCzwYCOD3RBt/BH9r9sYmz4YxPjtry6bOtX1hXIGYpx7YcaJ4pOFgsjZH24yRkTGSapzkIfgwOA2XByJnBW+/+Bs7Yyv+g+k03Dxi1wpkKlqT9HaM8zRLh2t+W3biNo7XrAmlWvdZt+8w5CNp5GfxUVRQHNxsbGhi0sLlguf67JLF2g8YmUJrHJdEIHNhNdDHYO9k9s/+DUjk+zmi9MTE6JVghNsNlpqfiRCLtYkDwVOicTCDrjLnvOOUrSKQtFoja3uGwzc/M2NzsvmsX+7r7d/fZb23mzbfkL9I4tiwaD6mDjukg4NWsWDRnrdgoxejEnR07uS+4ia7VKWZOy2ekpGVIQ4YDjo9wih85h2vy8gB0mGfDVY3Z184ooThiFsAMpx8vDNXYTIqZdTicF7czlBeF+xhplclSq1+zek0f24s0rAbHlhTlbnJ2xCFSxTluvAZCINovigs42lvpkI01MT0uvw75SuChZtVS1WCxiMzMTauJEIyF1UqVhNZ8VilVRM6B2EAXAVO3gkODQC+0Tm1evqRiiO8gaAyRUq+jJKKbQPoIEyPlK6rnEPOCYAPAqeigMQXBr9MhZj+kOh6ZC1KHEeD0uQJtDsE2xXdX0gIw1ACuNroB3SOFVXgvPeEMus0wpAW1MKKVHG2YPsvYnpydlUlGu1G3/MGvZC9ZA0Hpdv5UJvC3mrIxZhFwAcUrF4CKo6Vmpyt7L/Wm/1YUAqmQGYmZjijQYdxTGflsB0PnChbS/aDmr1aLNTGdcRluAKaozoBlLp3SAQe1i6sV7I/uqnstb8RzDpLqbmkHhQ6wuE1ynJ0UnwaSWRg0HJNN6CocmFGsML/ouilTdyLdRHC7MPowWTuDM0d+YRAMOYVM0anWrVqrWJ78tErNMctzataamToMhOOszQSO8VdRGl5nDb+i+UxQAsBHSczK3cB4LhM0fjuowdoYGTFu4FhHr9nzWt5CmZ0zME2OT5g0EZeHf8+H6iA7QrN13Zk5M0wFkAvKAfIAZWVZ+pkADTTNPj0/s5OhYVKoI0+pYTAC0XCzJ/KTTbGn6SPHJs0q+E6YMnB3YjDPxY9qNUQFU5HodXRNFLJmmQTu7yNvRWVYgVIZoOB7Wq9qnmP6srq9IH1Uq5fU8so+w9rlnaFkfP3qoQnAyM2kzU7NigBwdHlk+m7ed7T07Ojy2WIQi9LKtrKyqWMb8iQKfewddl+sMzQ8KLx/QNkfUeAo7wAEW/TirAgrR5UI3Y49ygfdJubpRwGYyKev0mmrQnGbzVmu0LD0+rboEWm88Oa781SJyjnJNhTamaZR3iqzBKCczOQx9ZpISsNdv3thXv/3KioWiwALxBJgnsG4IKd7b29XUiOf2/AyDjqrChT+5/YkmGAAf8u0IIyeio9dv29Hpob1+89IePXmse4U2ENokBgrn53nLZCZtcWnFmm0aBDErlNDfnmsflvEJgd1DwxyeQ4pjGmbsM0ycOIv4PWcMH0zMmK5wLSnov/zyS/vkk49V1KPlA/iMHBUVWDwMtuZ7vwNn4/bpJx+rScl1g9HA66GQFvDqdsUCGJmJqKnUY5LgznPtgWiRoSv3umL/XLp0STUOv/i7UYg2PwMgxd+N4j5YA0+ePrFHDx+pYTw5MaOGOs/r1vaW3iNaM6j7MKgmJzOqI5lOjhpv1JeYV7BHQZPEfI04BF4Ha47rABgnX7NeI0twzDavbIopRm4dtvVk/P39r/9e14XmSrvbsFAsoIHF7MyC5XIF29ralWkJ9QeuoR99+JEtLi0qQJ0YivPsqdhpBDej5ZyamVRjqtFqvHWH5Lqyj450+9CxDw8P9LzCTKBROwLQ2ov6A4sEAQA0laOSTUCV7A66ms52emgxaWI5ajg0dhr+nG80t2iWsf6CQc7TRet22BD8Yg7lcmU5mdJgpHmZvc8IyDAAACAASURBVEDOhPvrnMDZ8tKyGgvEdVUrDTk002jh7JLzc9DvnNrHEmK4dDrQHslWDFs0ga6R/T+m6T97uYK+cXwG2NMoG+rsRgBNNawajU4u4X45m3tHKBw6rQ//RrpG5ZTR8CFXzS9wBluJmpPngxcLOGPP1NROlGFHaeQn+KFa6ju7yRkf3iE400RO4MwFVYs6psaJ+zqkQcjJaM56/uV//bMBnZZ8rmidNpQELEOhztU1okQLxo/CGOT992/bRx99bItLy9rsGFe/ef3CXr64bwd7L63ZqNr05KRtXr6k4oU8JRbw4dGxVao1++zzH9jE9JwVKjXzBiOiSUAn6GAl3GpbOBSwhYUZOUD2BuRn1axSgTaQkwaA0S9eZ+NjE5aIJ/VQscHxEGU08hy3Qqlgjx4/sq+++lZhmv0eHP2QOhNMAXk44FBjpc+0DPrbefbYzs4RRvdFdyLM9MH9O3b33te2sDBr3/v802HYdVDCZV5DwD9ybByiaAwpmJwJnAEOoIhipV606hCcNXsFq7cK1qiXNK3otfrWqQ4s6E1ZtcQkiVDMnnn8MVu7fM3m59esVmjZ3stD2985loUvxeSly0z9JuzBw8e2vbsrQLGyumLLqyuiAvBAUaRJnxUOWrM+pL0c7duVq6v20e3rNjkDxQOXMQ5/nBqHmjPZzzur+bfgjE0TSiOTvjbUJ+z0mUrRZXAGHE67Refab92WR7TGaqFlhWzDSjmmTjhtBM3rw21y3Pz+mNswCBiuOuc5t4BMVC86hGuX1mQGks6kVcjS6YrIrpuils7xiEs/ojW6IF+A2dvwaWnpmJyRt/EfmJwxrYD+00Kj5sIL6YTKGbTZkhNXq0GArd88vYh1GwErXXStku+azxKWTkxaIp7W4nz9altUIJzkAPWNZk12yO1O3WIJ9DF1gTPs2YMUad2+Zc8Ltr1zYM9fvZE4Fjc0Qo0RwUMxoKNFx1iObwq2pmuE1TrFo6Mb6DpW6XzVbWJqTlMj1gfdyOxZVpEWPANoZvg6dFuRYMCW5ucFTpPxqM3PzdrVzcui/nGdx8ZSKirOT0/sYG9Xkwu+HqE/gM3Th4LgF30B2gZFPV19zAPowKLpSCag16ZsDB1SHAtcv/RnopzZQPRj/i3cfabyTNump+dUIMpxtdmwX3z1G4GzYj5n6yvLNsvzTR6e1ys6ZiIWVdeZIoPpIpOeiakpW6AoCkdUaJ6dnNv+zp6mNRhWsMlCi0BPAR+cCUGlygSPogjHPY8Vy3k7yx7LBnhhEU3NrKa9hNtzCHKgY7IA9ZM1NtJf8PxQ5JOxyLWhAUHEFps41A3MG9iyAVMY2yhawEeeTfctWOXQwMGOri/30FFJetIn0/DCXjiZxiKbxkFDtFznROVEzFxfDjdowRT1mDGdX5StWEJLiuuiz+qdnp0x2ZV2FC0nTqgU/+gPerqP6FvaLacLkWmAjAKYaPllVJJBb5gkbHVgzXpZ0QKAXo/o3HVbWpzTM+DBWt/vtWQcxy/AW9eqFbI0cRLzmR+qU6FkNYwncKDk4EQXBsVmSCOEJscEAoCt8Fj2oBbruec0AerfegWA+Xc9plAcfj4mMH6LJqOabDknLUfFGhWwTGzYh6TF8Ictkxi3bh1AA1WyK4Am7RlTmqFrI/udCpd+VwUk4CyacEY0QLE2gaiB8BD0oLkjXyisxh7gzOeLWrePTm3cIgmm6kFOD7lBewKkkw6s0+9avQVNjbVPDl5EQnqobTxPFLdow5ic727vyKmuWq6KBku4NyAYnWm1WBblk69n7xiZK1CMUqwRn4DujMYbxT5TLZ6HUb4p++Lr7V178WZbOlBc7gD+7BOET1+7cVXZZ6/evLSjo31NXJiQEkYOo4JmztabLZkUMCmdGGcinNTEMn9RsL2dPRlrLC4s2Y1rN1RoQxkGYE9NT6o4wgmVpiCNHTdhT4hepeYOa67f10QFuiAAnwk2jWHAGdNxDhbOFmjeUNegWYUjUKH6li9WBMJqza5Vm2idk7a6fsWmZualQcNRDj0rIBitEdM4JiboUsfGpyyRgrLos1cvX9lvfvNbGcwQ6H3z+nUBRPYbnG/3d3dVr9DgQo8DO4M4n5s3bqnQZXLOM63mVbehqf3B0Z5t727b1u62nnlYS9Cu0dEz7ceABDfsdndg0VRKjpNch1FO2Mi0QnozsR3SWsujaRT71qtXr/Qc0ODiGQHQ4S7IZyZnf/zHf6xr/uzZU3v48KGKfgDSyKBDpkZoydjDlBOXttsffaimKc1knku+F7+cPtAZg0D3VBalGlIVPa806EdGUQdHR2p83bh5U0HWfH/lfPYx3khKq/YuVskZmEjXN3wW7t69K7OWK5eu2dTktDVaTfvm229k58/5xDN76/337PLlDQFmHBJHGafID3BtdKAzq3vPuQSDgmIcR9Bvv71jL1+81DP23s337Pq169qzcc9k+njv3j27f+++gAr275g0EdpMXhmGOxiCwZ4BqFB/JBNpTTGhRebzWXvy9JGaHdMzEzY7h9HMtGUmxqSbo1GBCRigmevPveOZh+pIs4nanMkZ9x0ARj0jd1/ADMAKrXIoqqYuwAyjLuiU7DusNT7jEsoejdGdDC48JvkDEzVHM/fZ7MySHR9dWKUM/bSvD/YLWFEXF+cCl7A5ZmenbPPqppuc9UzTNZh6GBrRqKW3yXMPCMT3YXZu2haWZtXYpulHYxuLfez7aTy62BbXsAftoB11H6OpmfusDwVOOjqyq2lHNfvQS2EYJcG5MMqBRBYgky98DQIYp0Atd5pfR29kgubqT/biEaVREUZq90LYeDc5o86QBApAOMzkBZwpH9hgivD3AesyDPMCtNPm+Z//5X8+ODs9lxsg+RwUjSz8eo2LhsU4+VkEEmJZytTsqrp3LLaDg0M7PNxT0HIkyEVwFAO0MHQ0uOi1OvlhuJx57Ysf/77c6Arlqg18PpudXxQ4oyigE0rhB8AibI7wOiiNFxdn0tnQRekSFIPjWYSbkxT3XdktPkfXAF1zI7e2t+3psxeWPUfEidNYXEYnjB+Xllbs88+/b8vLS/oZ6NoazZLGpzwI0Sjaoao9enjf7tz9xlaW5+373/+ehcLO7hodDYUkuW/QGjlB3CTVgbOeAW4cOPP5yGdw4Ay3xnavaI12UYnpOJb1mj1NlIKehBVyLWvW/Vap0DlN2sraFZvIzFs117QXD1/b/XuPbP8A2/yEppe4Sp2cZeVwNT23YGsbG5q4sLkFIwFpLZh+ICDFurqAcPlwz9bW5+29W5dtcipu6DI9PhwaEYLyQTDwyDDDAa5RBgoPFrRQQn3RBmClj76LhUtXmw+N13se63c81qkPZKdfzDaskK1brYS2i+5/ysKRCYtEU9oooHZoo4d3LDrVQLS/+cVFW7u0IUOQeCouVzBG24A0HmaKQ1F81LVwC9HlkAw1fx6AMpOzmt6bpmb/AJwBLEGbaGWYZmCE4MTO0Mswu6Gjwz2hcEN077GAJ26+ftzqpb6Vcm3zWczGk1OKmQCwU7hDf2GxYj7BwYJmsl4vS+jK84ZjJh04NnDoYuVSzd5s7dnXd+/b6+090XigRly7cU223GyUs/Nz2jgRB3M/pK2o1kSRoVCgQ06nrtFqWzyZVj4Y15NuLPQROsyTE5O2NL9gpXzBnjx6ZANpuNJWuMiKuoj1MeYamOrw2leWF211ZdliYYq/oqzdmYaj+bgAUNVr2qABIBTy7v3ENSWnowj9ja456xKeOAcLtDasdZ3L0kAHy/HJsZXI5xt4LJ5MyYp6enpWhShmCNsH+7a7v2flctEWF+Ys6DMr4ljZ72risjw/b2OJhJ57GABk+o1PTtnqpQ2LE8LbbtvRwYG9evrczk5P1J1zHTCTJoUuHockzzcutLwGJjFn2ROJ8jOTaR2O3JepqQV7/XpbzQEAC1Obeq2qQ4L3ORLSU2ygczk/yw7pFHDT/bI89/TYiLF4D0rnA/2Vw1UHWtPRlZmQcO/QrtDpBzQAxukAkteUSIYsmQqoQcLkmYKI7iPrFUoUYBFAzzPDUcS+XoSaW4NW6rFOx2v1dtfy0AGhETkihwPYIReey+QMzQZrnlB71+X2qbAdFVgckGlcIb08jyXb3nktQ4gwxiWevq2vLls8Flb+JTT9OPmEkZCmnexLoq5hqoFxQaVqzUpNZh1cNBomACOeOWycEbDzPHHtybjheWCqDBCFliSmBrEmBH2TIUngMo6Nfo+mPfE0Z4YLNgdh6V5hDIGhBr8n1Bl7cG/AUqGE9Zqsm5b1pQ0GnDE67w5dG92hKpDX66qJgiFIHHptNCoHzEqzY10PtDzXRAKM4wqIjpvmtS+AQ2fSgqGE+UJR63t8ZEdr8ubxe6zn6VkHDSJmQJiRAM5CYZcDqoLAWcdTeDH1e/3ytVt3ZI8GwzY1ManrBQUQGjL0TO2ZWP3zmtuOFs91oFCEbQsdD8ocgcbJNJETY5rMMpE+gh7caImdsbqxaqvrawJn0J8Wlhc00Xz16oUdHB0IAGLiwmSyWi5JF0sTBo0L8R4hf0jZYAB/ml/np1nRGzHiuXL5iu43Xw8dFfosNK56s+aMhKB8Y2JA7h7NJkxTalVdA+IZSqWi9jKcXKESc0/VAMR+vki0R00AZXVt2Xy+vhgmzGdpmezuH9vTF28sGE3YD7/8A/vg9ifW7XtsZ3fPXrx8reuVwnBJuhKftKpo0sK8l25P7slfffWNJiVMpfhgvUA/ZxIDpRzjploVcEMGmwsxXltZl0yCVcgEh32lXC3aWfZU1ukYSZxlz41cOgDh0jIxLcQFtUQBn52jEdi26bl5K1WhMJOlid6+oTMDOiwaIaYNK7jwej327NkzARucBRVj4g8I5LN2OJcPj4/sxYsXchX8sz/9U2VT8f/Pnz8XcObMHmnaRuCA78f1ht3x4YcfOI3ZgEwwZ9JCs5MmHT+LNce/i3NGdTv6GoAaUx6mPdQYvAbWLJo3wBlTOMw5YDfwet5//32BRiaBAA/+nvdN0x4TmN/+9nf24tkru337U7G+eC2AM+IdaPizF928dcNu3ryuvQ2GFk1t6gt3bk0InPCekIbAVmEyBo0egMpEEEBOU/qjjz6SjABdKYYsNOe+/gqt2hvVEUzqxjIpm56fsuWVZcUxPXz4RKZgMMJojPBvl5aWbWFhXowx9lOazUtLcwJluB7iUn3pslt7AMS93X1RdblP0IF5tplGYWZFCDtxIIBel/3pTKZoEhLWHPA6YMw+Si0N2wdTI6ZyspH3oFtsqMZmPWto5HVUVFgz1Dyz08t2/7vHtr9/JLAWj+G4mtZ1Y3pHVA01ItcSORGDHcg+xNRAa6ROEdNh0NeawH4fndnq+pLdvHXNxjIJq9QIFy+ooRoVOGOq5hyEFcfT50QYiNqoqf6QxuiAGLWh0/FTn8rkTu/DxUPJyp4PANfoP5gbIz2Z9GaONi0t95BKKc3vsFE5Amf6PkPDKDc5A4pBZ3ROjOAP9xXOlVLxT5hX9YkadcYhYGE+U9d7/qf/9j8bIMalwIJ+Q6HJaI3itFFzoj1cvBi7YtusjlV3IAEsb5TDeH42Y/GoX10hilwmAhRbABhvAG53y2LJpP3kJ39oV65eVbcRvjuHJA5MFDpTM24szRsmOBQ9AePMk9MjbWjqKjVbKl5A+yxsing6BhRmLE42XpdKTohfVUGZvBY49LwWKBrknV3dvC7+d61G+CA5DjWLRL0WizF2b9jR0YE9ffZMVARoOu/fek/6GsbuGJJwjbiAbKiMq6F4MArue3DoAqCRE1azYBCAVLFGu2CtDoLnojRn9XpRhRV0w26zb41q3wK+tDVqPsueUaB5LRGftqX5dZtMz1rxomx3vr0nWoHeC/qTUMRqdUL4Qrayesk++vgze//9D9UtL9dKdnSyb/li1jBKgft/tL9ve9tbFksEbOMSC3nConGPdXq4uJWsb9xPuugEUDLxdAF/jqfrQBPhrhQ9LGgof9Kl4ZjzVoo5UHffNwhYp+GcKLNHZdnpNyp963ehgiYsGiV81QXy8SwohDcQlNsONLD+wGsrq+t2471bNjkzLYfDZBqDDFzLPAoBpnvvhsgj1x33oKM7w4URoGweJoB1a/fKuseAM4xPZAgCgO4DzuhW8my1RecSAG33pFPEGIepGYYSjQqmAEHz9MPWbXit3/GZ3xMRlxigDOcaoxYVtG3XpBD/GJF/iGKVgg6DEHSbYU18oCfAtz44PrX7T17Z4+e76tRevrxmtz++rfXBc41+geu/f7jvcmmgIsispK0in82BQhcnNQwxjo6Pdd+g9rQaLdFx6exdvXJFG/b/9X/8n/b65UubpLNMl3F/XwUbBRZNi/F0wjbWVuy9m9dtbWXJxsdSFglh6NLR9KlRJ6cN6lNdnVGohFw3DlTCWvcODiVMz4xPacIJZXJ5cd5SCYAI1wX3ybY6e0Xc28hiwUBoftH8obBoeCpyCVqvkOlTJsRCTYd2u2Gl4oUN2k1LhkOWScQtEQzJaKNcLAtUJCcmbGF9zRITE9b3euzi7NRePX2iCSDFPcUfABcjEQoF7PbpfE1OT2s9XxSgYZ+Kb471L3sSoC+TmdY9ptCiuy/Hu6FVtOuAudEvRTPdWQoOKLJ8Fg0EPSXDHGgP0CCUrxZWlhoHMzRCtEMcbojDRxRJpmMANF4rU3GPp23+EKyBsp4f0BS6LvYn1gfPHIetGjXhsMLVccSimOv1ARRmjXbPLkoV0aEoR9BZDjxe7S8AVKiOGB3A4c9kJjTd5J5TmNBNhBURDgZsfDxhQT+HeN1y2awostjVA2jm52Zkn0/2GJl4CNvTaeIUTEJ3ZfiQkcdUsVqzwllWgAgQy/QxGgprwoI+gokhlDC/16xQzKlwAIT6oEwOwZkXyZaRlTTQ/cIeGicyDu2xiYwy+Oo0xdgnek7bIjo0E+pqWR3nAEHywaTAGYBMYJFJXKspnTCCCdnqD3NzANVMsnAHBSmGozFLjWesMehZBV1Urz+07Obc5LVXzTxBmyE/NDOl9V6q1BR5gJ4rCHhl98L9lvk/z9VI4+CBZgP9FP1iQI1KJqzNetMePnhs21s7KrqgByZizvqaJsouU5dGzRm4BHyiKZN5yB7S6/QtEk5o7lip4gwZMa8/aHOLSzLkOTg5sv2Dfe3R0IAnpyZtYXlREy20YFEVSc41Ey0V5zSTbDrNmJCQEQVI4znnWSUAnHOcIjISiVsxX5SBAI2IuflFR+cZOrBh/MKEAwME6gEKJLrm0B1lxtLranJM8YxJyPabLT2j165etfnZGctnL1SkAo4BA+dnZ9LeARLRxzGRY1pCrYOTdKlct7Nc0eLjk3b7s+/b5es3rNnt2autHXv6/IWm18tzCxbCtrvbVwSMP4jbncsFJHj357/8hZpJBB6LzbK8rM80qmXM1GxYsViwMvvJ+Jhd3rikZ1ymQUEcAOsyakFf7KY5BeVjZXNZ5T7StMKNdhSSDTWcxtjc/JItLa+rGU5zGlAH8CSPDg0TznrLKysCjJiBfP3116JfwiSam53T5Ir6guuVmZjQM4Y5CLTS3/9HPxawwRQDOiFFNzUBTRqnNQdYOLdaN33oiB2iZlEADVdfDBBqhlHkCNMmzjS+jyjFfYzaZrXnOa27yzXDdAVaJeYcOAD+5V/+pT19+tRu3Lxh12/ctMuXLivCADAFVdkFaHc1Ofr3//6v7W//9ue2tIiZyE27dPmywqAx+ECLja4a47TV1RXR5Zje0DxFMwcQYE8jM5GmPE0winlyLplO8T5FvazVZYoBXRcdFaHoAGdA2d0739nhwZFYYbyv5ZVFW1pZ1AQfl88nT56JLQMbi5oaMEstDDuASZEcpT09xUnB6IKtEYuHRW/k+UXTjJEfjZ/VtQ2dG9TwIBSYMgeAdOz+yQaG+ggtfUixdoYmrqnNPqip6phb32oSjkxH5I4JHsCohclmRACPawE7ZzIzJ5D5+NETNZuXl1c1mKFOR0OJk7Qy8hbxqViUbIPrScQElHLquADrqcc0GTfqIw1lUmNRu3bzst1476rNzGVcEDvDAM9ADS8YRPw8Goo8R0wS2ef5vdOXuekYzXZFJQ0nqmJ49XsyVeJ1UDNS1/L/gG+aROALnlsX4g5LYTghk+mHo807W/yhUdPQCETAC7qjPoYzNBqGItu7r1fGGUBSMTPKztHzPnJ1HDH9wrGkef77//KfDegIURiwJhCtMcGAQsjYsV5vO15+g8kGIjaQt8sbC4ciOnxnptKWiIVcR7/eskKxYvVmV/QAXzCsw2dqZsb+yc9+Zrc//kid8zdbr7SZc2CTI4QjXzAc0c9gY6cwBUnjhkY3CSTLQ+Q6QoDFth5KuroEEXLI8HcanYdCdn5xrg4SNyUzMakO1+zMvDqDiVhKRWG9VpY2zOfDfhZL5Jrlc6e2vb1lr1691iYK3Qt6QjzqHkqyrCjECZeDiiANGpoRDCiMxQRVEP5uw/w+CmiEpoCxsjUBZ428IgLa7Zr1oe50sKfuWLcdskqxb/Uy9EE6ohO2sXrNrqxft06ja1/97mu7c/eulasER3u1GVeqbSsU6xaJpu2LL39if/hHP7WZuVk7Pju0l6+fWrGckzvdyvKC5c/P7eXzJ3q/axsLtrxKWCb6iKJeH+8dHQt0Cj5wYHSuMoSpEgjZlcYMNymKcAfOeqJ3jMAZRRkCCcwXek2PlS7qdn5YkqV+o9y3XpvuAIf5mPLERo5qFL8UJggtKMzbnYEtr6zbe+9/qGkgtuDp8YTAGXx8zBwcn9f955x3nC5F4Ay3TJGLoHHVZHSCIUhf4AxregxB2oZTIw6WdJXIU8HVE9omVN5mAxevgcBZudCwarGlnDO0Z72210J+Jht0UTmg4MwjqsUKuO7kh5So6FNELYXCBp2DqUZAtDmmCXwh1LRsrmhbB1l7sY0BRcWWlhbt+59/rmJy5MrEYUP3lIkZXWMOcjb1ZColsCC782RC1vu4OnJYYRJCZ5kMoJs3btil9Q17+OCB/Zt/9a/Fh5+dnlFB/+bVaxWoHHJQ0WLhoM3NTAqYAazIQaNJwXuAeky+FR210UE4shSH0vnk2TN79Oip5S7Klk5NCXTMTGVsYixpAe/AoiG/TU2SbYOIvaRONwAgHI3a+NSU9b0+yxfLMjZBI9ppsDY60uAM/Bzy/Juc+QZdm0wmbIxcv2bbutjc0yX0B2ySQ4BIDmgaAb/VKkU72H5jZ9Bk0GcRNcBkT9RCjHhqmlShVYNiSMf2/CIrUxYoXOxrmHqMjU1oykcRQueWTjEMArr8ZLoweaULzb2B909Bwt/xQYHI4cgagYZF5529lj2MiSMTecTRxUJZJj9cN3QZTl/zrpOnzd3bNY+vpUmsMscIAtdE0AVZy4Y/6ILBeVYoWqAoYrxEx09TvJ7Hak0mEh25C9L55wOnRgAGUx6mjqz9eDIpuijPFsWMihW0YV4aAGQrYpLUk4aJhc3EC53YzNSU9k0MQjjToJSy33v8A6vUcAZr6jllAmr1ll2cnAogAcwwHwFgcI+gOXIoolNjDeVLUHl80h7g7kV2EOANP3r/wJkWZcnZxJiCgF5/wFLjTILSovA48yAH0Cj6OZy5f41a1QLmt5g/Zr0GOjqCDbsyDQKo9duYCDlwpjwbBdNBbwnquWNfjsYTlpmaspZnYMWas4jmWkaiAA2zXKFiA09AjYjJ6Vnp08gnbHCehUMCk1xziv0+TT82E2XqsF9Cx3X6Qooa9hgmUFD+H9x/ZPu7BzqTMRbAcTIaiel9HZ0cSB+ZRkgPMC4WrM1ExeO3fpfvghY4ZB32MeycvT5bWF6xsakJOzg5tFdbr3SdoDwDzmcX5kStAiQB2rimCmAXxdSpOLg0nG84cioOIRQWOCrmLpQxx1kMg4DmKXUGZynFpVxNFbrtmlhM4Pneo641HXPOA7Rn0qw2GpoEAHZ2t7d1Gly/ds3SSdgoebkC8mxA5QIkct+I/lCI7aBrJ6cnihCCzhsKu8y5QCxhs8urNrO0bJ5Q2A5PzuzRk6eWv8jb3OSMJSMxaRIJvaU4RJtG8P3e4aHd++6ebe/tCrRevXbNPv7kYzEfyNE6OznV9WDfQ/tLbcGeDL0P8MapARuCeAIAOqwQ3GzfbG/ZyempaFsU7zSRaJCcnp+LQk4G1fr6Zbtx833VcMhICiXO9J5F41FNVHCPBHDxPQFvjx8+0hqGSkqD+3D/0O58e8fOz7PK12SiRvOEz0wzMaigEcV+eappCOwVKMtuUqHzKOhs3dn7eH2sWZr51GOjrLJRcPWoluMM4YwCvEB54xpAxeTrmTwA2DADgWLI13719Tf24sVz6RJhCwEsKaQp1pkMwuoCLFEL/upXv7K//Mu/Vj0KaPjhD34oQPU3f/M3Ai4wsmBSwBYh8xPwMz2NEzkNrabV6wR9d7R30+CUTpjmCNP7gQNTGGBhyAQlH+0YjTYA2vPnr+zB/Ydq/PX7uJ6n1PicX5xT0wg9MiY4fQwggpxBdTXxmLTy83F2BpTRSO4gi4iHbW5+1iYm0ra8PG+ZzLiYIi9fvtEgZGFh2RLJtL4fxTMxFfu7e7rHAB/YGuzXnBfs36OcWJ4zpx1EVkB+mF/nITURdQtAi4kuzAJqGWmkh5lvSBAmMzP28METuWNytmKCwz2jaQWzDpoxrB4kBDQVyIDlGRC7od22UCBkYX9Yez7g7OT0wHKFU/MFB7a0OmubNy7Z0vKsaqYB06bh2YYxIecm+y51KGec04K5iRilqFxLh1M05yXgaJrM2TRU8LqmJtqykYeBB92yz9UIvNeRptJJaAK6jm+Do3Xe+vVn+rmOPfnuNcgQxJEcfYRQa0pHQwIwRg6na+bSTCSACoDmwBmOvUnz/Ff/4o8GjEF5g/pBPr+bjNUamo4ByqAfoNkCDcONZVOizdyRNQAAIABJREFUeEDAP4atcYJJgHt4cTo6Oj5XllkylbFgOK5ia25hwf7sP/1P7LPf+0wv7uWLp+roQcPBQej9D26ZlzDFdtvZQPvoTJTFWQWcSfwXCAj5s/AoiljgUAsYhbNBuFBsRznCLeb11hvReii65ucXbXZ2UXoikCzfAyoO1MN0mu41nOWc7ey8tGfPn8rph42f8fy1q1dUfFAoMJoEnKFfI9zaaVS8JJoJoPWtbQMvn1tmA0Ak4KxkrY4DafVmwer1gjQZAmdd6CQ4UA2skOuYb5C2cAAXnSlbX7lmq0uXrFqq27ff3LUHDx+KutJsd2xz86bVAA5l7MgrduPmB/a9z79v45MTKnxqjaJFYgFbWp235cU5a1TK9vD+HbkHrq8v2MoaWVAYlhCOTZ6cM8vo9pr6gL42AmfqPOCEyEbRwwyE6RkPurOXdqReJ96nOAt6Q7LUL1/U7eywLHBWKxHkTE4TXXCy6FQHyu6baUBYDlB+K1fr1mz3bXFxzW598KFAvQNncYslcQ9ylAPsWEfB2E7B5MAZVBFHt4Ra6sDZKMNtIGAG8GRyhp0+ABNQxkGPc1DHTc2ahE9D4QSc9a1aagmc1cptq1c61u+QHZa2dCojcIa5Bw0LNljWEoubteAag06b5ag+QWU9MdJmIyKrClv0SqNtp7maANrpeU4H1WeffWo333tPmzCbGJNcuprYCHPwpdCVJbAUJ3clrYOSMGPABRsYwIzNFioPr+XK5ctyL7t756796z//c1FwsP6FZoTmgGeRfzM3O63g4Hg4qInZGFlmqbjMHABlZLeRYUP3h84sm5I23DDZRHlRLZ4+fWHHx9hwIz42adoS0aANyGeJBm19ZdHW15ddR06Fl1+vPRynmx2yJpo/wo9jCStfQP/pW5AoiwCAomK1ahGEbFGm7DQO6g2rIULOFTSBm2H6NzdnAaY84ZD1O2gfT62Uy7mJK85Z5+eiCkLPAHzRIYayhQPTHnbS+ZzWNlQipkbwIHGyw6yDA4yDBnt5inw0Ovp+bQyVnKYNoMse9fTpE1lsUxRBDWE/ltGFMhvpyjH5BLT5BSrYX7HFZy+Wnqzb1QSEZ0IGMAMCOb0WCDGprImSKlvroOuEqlXhwT0yKBBJ0UKhny+WrISLnVgHZO/5rdP3SmfD1JPist6E4tK0wXACxASF5wld3PnFhSZX0My4Zvwe4w80ZTL98HnUiSdvq1VvSDQ+MzVpUXIMFRhPNxLwEtKhWMPMpNcRtSjCRLHdkSFIBX1Ub2CZ9JiNp8Y13QFIs89AX2Md4SZKtIniGTSJduCMqQxHHGAFl04q8LHJSU0PsYtHr6pMG8wlei47kL2L6QwaOCbCAJaoNzw0BKnrmR3AiqB47rbf5p3RGuJZwhgKfVZXplte0c7Gp6et4/NYidwm6KgeJmsx6/Y8VizVRKFDzyT3Yq/fylDz6EyjxWHShyNaX95y0s7JhQwSEeBMBgzk5jjrZjRn6MWfPX0heiC6lVQCN9uQKI/Q2rK5U6uUCxYJEpfRtQramlbLkrAwPGiSmUD1LBBKaHJmvoBNzM1aOBaxvaMD2953VF6aqDRC6a5jb8/ePQJnAHdpOQPkZ7qGiqbJ/b4opxQwJ0dHdri3J/COfmdj47LYLOy50IoB0crtTKXf2mQz0ZT1fZBst4FMXaB08fOYCjAR45mnMYCmCxy7uryiKb9eQ7cnSiyvgb2YIovXgsV3o8V1Z6JDxmraxjNT5g2ErTXwCpTFxjIWSY1ZqVa3J89e2O7WjqXjKZsay1irCk2S/Q8XzaiaizhYPnz82J6/emnegN8+uP2h/eQPfyKGD/UI5hE0tUrFokAazAYy4Jj8QbniGo+y0dAxcs/L1Yqdnp3pM+6FTCAykxNqJu7s7sj8g/2f4PDlpTU1jWkK8cxgnMOetrC0qCbm9s62nZ2fqU7i2gE4JjA16VGPvbS7d+7oZzGxnES/lEza6sqqXLRpWLP+kKyw9uUUiAYHKOCl6eh0SIAzaIesr1EuGPsFzzPnIQU/xfkoa23UUMc4BQAJ4GE6NzqPmEgRNeKAX9v2Dw5k+EKg9LUbNzUlYsLGc8gaR4c2v7CoPZEJ21//339jX399R4HhP/7xj9VQ+d//4i/s2fNnApFoqxfmZ2WcRmMS8w0apkznoZeKieD1ymDLUfncpIn3CcDg7KCZwEe1UlfAMnvC48fP7PHjp6LtEhXBWY2xGfQ+mgpEMxDDwN+xhmGgcO3Zu5lOMSnDhA6QiGMjfghLK7zGeZtEdzY9JYfV3d0D6aoxp0mmxkWXZFrEOcwkmf2TpiBUXPa6XsftuTLUCBMP5ZrINIIBhjQDAGKsOdFO0ekONbqjLF3l1UWjtriwbJmxab3Xu3fv6P5SywNC2aP29g805OA6cV+oy1kLCobvUGvh8sy+7bdem1ibkuUKZ5Yvnmm4MT6RsNWNRdWwcwsz5od1Ix1YQE2cUBgXefBKX41FqtCRpb2LdqBZ7+KgOL953YpbGuDO3RRbKEQEF1phP2Z3bb0WgfAA99Tp6Hmu3V7vTLlcYwyM4v5MRjbDSd3IcAQWimtTuamZbPRVUHNKuMkZEg9pYTXgGIEzvi5kmpz9i599NnA0gpHjF05O5GXQ0UBEyKnj/gyeKFbhIHPyHqYmp0T3C2IlLUDll7PRwdG51RptG8tMS/DMtGd2YdH++Z/9qX36vU+0ie/tbdn+wY4mMnNzsxJm+sngaKLV8khACSg7Pj60XP5CaJ2HhwvGYqQgAuGjPZuemnGdVfj24bCoBKSdQy1yY/1pW1hctvTYhB0dnsolhxsF5cPv69v8QsYW5jMyjtjaem73vrtj97+7r4f5D/7gx3ZpY1WvRWNPTUUotuEWx9SZ1iEljUDTekNqoweA1scxiXwSKI0V0RprDQfO6IYAbjoq7P3WbQetcMH4OWPTmVXLjC3a1MSiBb0R29s+MoLCEZm+xnWvULK19SuiNIYjKQXMBkNRBYRTTCVSUVvbWLSr1y/Z6saSTWRSVisV7Lu731i+cGYbG4u2vEb3raPJWadbdgBmCFzQzIkHrFYAmxGFTEeTM8btdEoZn1M4OjccnhEX0krHnMlZv8XkrGZnw8lZrdSzLpOzQdT8fpw2nXEBhy7gi249BzTGDK2O2fziit289YG6eDwLqTEstOMWDAOMGYW7GAPnuOOS3d+CM+XMcf3pbOEqOaQ08v5keOKs9Cm6eu2WDgQmxRgnALQIyKZYAZw16z1r1nrWqPWsBkgrtcAFloyPWTo5rrVBM2MEzjhAWNx0hCQaHYaDU2RQQKOHoGMCZZfJsHK/Bh4r1vp2eFayg+MzbWZXNq/YF198oe4rAObZ02fqlGkKE8TFbErFN5sH9DWKcNm5D6c92LBz+GItzS9y0ZiUMTH7i//tL+zB/fty3JOj496e1h0b7ng6ZQa4JeDY77U4ov/xMU3PgmSQBH16D6xhupDcfgKBodmMrNcvcgXLXZTs8ODUTo+ZhpTND7+627J4JGgrS/Oayo2lE8N906sCOkgeENqIaNzKOGCRP3Z4LMvsYCRogQhonkMe57y2tSsVq+Zz1iQctsfknDXWsXgmY2Pk7NAhRydHmHi1bK16TfeDvY5iDpoRBQRFLoGeGLmgLTs5O5VZCR1OKEZMNlgD0GjQF8ghLhyW1oGpJcUVX8++xDQN2iT25Ai2EdAD0ii66Ihi/c/zymYOiKeYosDgDPFQFKJT8jmzBzSz6HXo9JMZyesG7RKgHYmxJ1fUCZXtL3z4YdaTtFxQwBJJTYuoWHPEcJAthE09pkaMIv0haWqkm/X6pPErYMPd7YvFAMUUkMe/pylAd39qytn7q/PZgq7m11QVumGpWFIIcr1SkQW+Ji3xuJ4dRNVwnkNh5wJWb9U0sWJth2gotLvWwFmTvbndsbnpWZudnrVGpWaHBwcyX+EQ5BmnqYG+GAo3wIwJC1T4JA2KQFBF8NbOjlwOM5NTFo5FXZZXDMqecw+Rs6u6qG5yxoQGcBYkS9MXkf6NSVofrRkUbwK+NTVzeRvQstSEgbrvDVirQ4BqwNLjGUtPTFov6LNKq23VBnsQg+CQwFmpQlSK3yanZm1imsZTRE6B5WpVkz4myLxHl6GGMYQL4ZUq8K07GF1Y18mlwMGKe3d7X/Q87K1xhaSpyhSNIkt7Tblgfs6oZtWK2ax5+z2bnZq2eDhh5WLNclms01MWiactlkxbOBG3YrVsO/s7VqgUbWpmSnsSukxeW7la1t49PTMtWinPA6yKEV2K4ppnk6kI15lJaA2XvXOoq22bnJq2pcUlNTidnMKtS8KVaZRwfwDN7DEAexXnND+IiEgSH9PWeQ9VGC0dgIdgep5RgD2FtzSvTKZln098Ajp69D0tadNpkAImuX9oPLgnoWjSap2elRtt62KSg56s77HdgwM72N23kA8qdcoGbdw+cZr1q65gWgq9+6tvv7Y7390TJfWjj2/bH/3jn4ryigaqXCkJlJA16SjpAenhjskAo6FBbhjmTjje1tFkDrQvMk2lgYVLLJTDSCwmi3nOAiQcTLeWl1aVf0ZBihMnDnaAaBhJC4uLlsvnRWVENwa4oEAGdKHLy13k7MWz5/bkyRPZvnO+QO1D/7S+viZfnTdbb4b5VpmhDl1qnqHTHGY1LupDDtr1mu4HTVSmctRkb7P+AMrDyQmaYxpfNBYp6qFCjhgZnGsLc/Oiv9K4wAhk5AbJpOHW+x/Yj370I01lDg4P5eYNiIO6iOMnusSd7R375d/9nf3673+nZgZZaBTC//bf/q8CZ0yS1tfWbHOTxuWcKI3k055nT0Sjgz2kxo/fb+trG6o/2cd5jXy8y3ejweUyaHHShAn93b0H9vz5Sz0fkxPOdRcZA/sWwIS9nUxNF68R0v2BtokWNxwJ2vT0hEKXYRfwejDVWFtbsvX1VUvEwrrnXHPCtWFzRGNJuXgju6G59eD+A9WMPE/pJHlofk3QAGdyRcT5Num02uwtmIlwZnCfHa3UTXQA07AxRlRTF0oNwIvqvaYTGXv29KWax4CW+fk5m6UxGgja0fGR7ezs6nkBnGHaNcqypU7ivtIY6LVgLLE2m9ZoVa3eLFq7W7VIPGCLKzO2srZoG1fWFcoO/VCtKsWLuMYmv1cMErNW5zbmqIzU14plcDHTnNtMztin5D5Jrh3NRVH1XWh72M/9dlOzt+BsOLQaBU1znQS2RhlnwzrvrcTGnfAudmuYD+wAmpuciWnmwQPj3eQMvR6OjoMeNWPIwtGkef75T64PKCg4yOn68oagOdJ9ZOMfdecQCytL5YzgP48WEhccsWunWbdWDbDRFyijO0iBnUhPWDI9IerG3OKi/fHPfmYf3f5AB/JF7tyyF6fi9ZJbgJML3XM2Gx4GhIlsooj4EedLb+B3WjMuIoUqRQ+mHGgi3ILH9nlcCx0dGJ0i1wlK2fLKmh5ggv/u3r0vrj70SY+nY1OTSVtbm7NEImDn2QP76qvf2i9/8XMZk/z0p38kQWalXFLRBZ2Tn4lxCgANBO/DAQsdDZMaJmagYj/mFFxDJmZla3cqbnIGOBvSGik60eYMegGLhjOWO8fcIWwbq7dscf6KBbxxOz3M2vMnr+U6xPt7s7VlZ+d5HSSBIJ2iJYnKi+W6grfh56+sLtj3f/CpffTJezY7P2WRsM/KhQt79uS+ct2kOVueNPM0rN0t28CDvS/0P6iNUJmgNALO/iEn2UUEdHocwkzORuDMATMnbHQAze/Bcn5ghWzV0RrPataoDGzQYUKA7TDdQqhZxPs4RxxpQ7wBq9Wx5vfLEn7z6g2BMx3IqajEodKd+bwCZzybDqA57vo7cEZHHBouYAzDE3RmaOoAZRRLhJFDUWpbT1rGplUxVqi1FY7daAxpjU2zRq1rrfrAOq2BNSodqxab+j3C10QsKTqjE3rCUXejerjFEomygfiwu+9ZPpcV7YfpCd3/RqOqzpwm8B6fFRsDO8lVbe/gRFQVCpSf/uOf2g9+8AM5ndIF5CCnK8ohxORGa2FI7wUkUNz5Qn516Gic0PHhUKODvLSIxe+8nMR+8fOf26/+7u90sKKdIqcFECBbdnVDezJKYSqDuQP256kk5hTQGnBLZVLHIUNGnaO9UTQwSafAYPuBInp+mrenT57a4f6ONcj4KeXJI7DZ6QlbXV7Ugei6xR1n2x2LKcQTzc5FvqCpOLo0iZkJtQ37LRSFVhmyUMBrrUrZskdHdn54ZJkUImQ3IWpBJ0UDBP2EZwUtFvQrGaVApYuowKaAAEjT2GFCmdGUJaQJ0+m502xgxlCulDW13Lh0WQJ8Xg/ieQAxeyD3gddJgYAYnmKIP8OtC6cyqCVobF2xiEAY3dkwUFiTeJkT6jmi80mTi6IEgwMKDJ4ZaJR8b0AY6yAYhlaDlb5jGmD0gJbNhVq6w8gFuU5oIpPLFyyby4s5gL6T6UgskTJ/ICJAysFWgVoDOIO+zuQXAAmNxQYSwIuFMD2tcFIOOcxQOGh4JgDAZIPxHJGnx2uZYMqSGR9mn3HJCRPFwGcg51L2ERq6mokw5WiiQyzIUXRxbsHWV9dUtCLgB/gBUnn/FLkAMrKvoOdA3UJLNRaPiSJJIfx6C0e2nu4pjR+eURoXXvZ8aTmZ/DNdd+BMWspGTeAshk66XLEGOX/tpnl7OGV2FUQNpVHumUNAAbiA1khOYigcs/GJKbnmdaF+QodtdQR2aVxA14Za6vWHbXJmVvlUMAZgQpQqxJnYkJ5FpAGUpraMAWiMAdQU+jDq1moC7FfuJREQZ6fO/OrypU2LRpOWzeald3OhtGVrN6vW6zSsnM9a7uzE/DawVShtyYwVc2Ur5KE/c40SlspMmC8YtMOzYzs8PdLaW91Ys0tXNlW4n5yd2N7+nnL0rly9ItCgMPBqRfs5xTbPKoCokM+pEZKIxpRvxogRpgI0R5xp1dQiHX3gkWYWh0VABXsLRgVQAJkkcM+QGfB8M1mD+okZEgXfZCajNQaIh94IhZGNOZVISOuG3oZagmYMoI3vwf4PC4NGMGcRTJip6XlLjk1YvdO3bKlqJaitrE8vIb0tuQr3msTCdCyAti8a1+SDojg9Nq5p+2+++p19e++ubL1v3nrPvvzxj9UcQDPGfsKeA6ikXmGyifYJ8yCaaOzvgBXeuxwmvR7t82jWaDCzN9ExRarhHJPbmoCQObu8tCK9NiZEuQL3vicLeoylVtfW1ODDzINimfuk6JVAUHs/1vk06I4OD63aqGsPZz9cW13VtMPZop+LOQRooylObeDcW13R6WzEXbgzDBIcDply0sAasRP42hHVWpTXdlsNTJ4XmAY0EkaGJNAhZ2dmRRlEk4aOGmo/5x9g7+bNW/bFl1+qEN/aZoIIpTApN8VLV66oNqARCQ3yydPnYnoR0cL9/6u/+ivb2dnWVOjDD96Xs+TExJhojMTfEHPAZBU3PXSV7NsYblAfc1YxNWPfYC2y5QIQqZlZjyvLa8qh/ebrO/b69ZbFcP5cWRdIpRFEDQDoJneNNcr7hCFC4wzTlEIxrz0OAxBindgDiqW8atGr1y7b5uYl0cSpRQGgNEJp1vMc4txJxBLn+Hf37tuTx090b1gfuleIPdrURT0ZUWHZD8jTRDoWU41Nnp0MqmhoyjnRORGPXAWdBwGZZAGLxVIWDSUFzggpp1nM+4TlQVOPCSj1B/eLc5IaxRm4kZ3WUjOV57wJdtCzAIUbAyQa9BV6hza7MGEr6wt25dpl6eyY9sEEoQmredNbgIZPBXEgbM9uGsVnwJnLVGVSRyOeuBruX09GUsqdTeAkTZPU1FR3k7OgM76CqSBw5mQDrikGgHI6NPf8D10fR9bZHmZjLhv4LTijASpWC3U15wG+BK65oTgfOTsGjbgqrxdJQso8//THmwP4sOTqsGGwsDggCaHkzY1GthTjF9mcFgHFBOCM0XcsErFasSjxLbQwCmuPL2S9QcB8Gvcn8Qa2pZUV+6d/8id264P3VJyWygUrFAmMLKqbScgelts4xXD/Gb3SskFngGiXoFEOVCc4JZG8pEwpuqx0Jbjx3Ci4rRQyjD5393bt9dZr0SWWllcsGktZrdq0f/fv/trWVtf+X7LeK9bSNEvTWtt7e7z34U36rMqsqszKLrqra1wP1TWm0Qg0SCME3ULiAgnR3CAhQALEDRpGCJiZuxlRGujpMWW7u2xnVtrI8HEijrfbe783et5v76wSRNXRyTgRcc7e///937fetV4jm3w6JdDd5mZTNjeXkn3/++//zP7Vv/6XCuZ9552vKhup22lp8YlfDTALRNQp5XtzkGI9KiOQIZtq37w+xqwsBEBZVZozpmiiNQqcYd3cs3oNu2afpRLzdn5St0ppYNeuvGZbG7es3/Has0f7tvtkz00xBwPlmtVqLb2X4TBg8cS0LSwx2esInNE+v3Xnmr3z9bft2s0t8wdwL6uZDTp2sP9Uk7Ot7RVbXMpoUggw8/qJLcAcoO4ylChEZPfpHkQedk3OBhiGwIHu6WvOthZ3NUw9HDjjw2c+6zUHVrqs28VJ2UqXLes0aAWH5XDo8+KeSaeZyRkdCCalTCDJtaCzH7H5xRXb2Nq2+YVFBU9Dh2LMD1WTA5VuE50J5ybpJnwOJPJamJxRfAHO2jbABASgJmDmqJuAD8xAoLwhqKdoIuev1cJ6GYA2NJorTNA6Tf57ZO1GzxrVjvU7I9Ek4tGEngWKagmfh27KOHEAonuj3AtsjPk57aajnGF4o2vsQh17w5Fdllt2fFmxw+NzdQI5aH7vb/6efetbf0UNkQ8++EDgnG4Zhy6HNeuOAw6QQEebbnOj3ZQeRA2LQECbI4fb4jw5heu6Xx/88n37v//Fv9DzMaXuaVDFL4ADIMmEDHt0tpiAzyvjBzeZGWkjQyuxOD/nMj/YfujqxhOWmcqqEcK9YSESAP9id9dyF+dWKeZt98lDOzs6sFQsYlvktuxsWSIe057DmkJrhVMlFLCz8wtNO9DcoZ2gUMGgg+I+FgtZPBJS1lklnxMdDhc1Dr1CqWJ5AjjrdWsN+ioyZ7JZgTciBHD0oluMLTsgQG6Bw6G6mtCGOFSgFEHjq9Sq0jzSIQVksTlPLJ2PT050nwG3HD50gTmM2EuxQ+ZZ/dUHH+jfMpklF4erBYgAuFA8uMkZVF/n9qkDQPmJfh2a52fnop9ymZ3zGzEKThzuC/at1Z5ozphoMk0eHxxeNI3Q1ELa16FqCpzli+roYyjDVCyVgXYOuPCLRsohX67VjfAUj98vcOMhOBu9DtlOmKbMTCkeAaopbII+tuJQAzlcx1ENOITRpY1Ho6I2zs1OqUvNc0mRwbcUOOuRb+im7UO6eegOoEZWawJnN6/fEC320cOHlru4FKWO54fgb4xEoOIA0pRfFvBZPBywsM8rU6h9TG7MTc6YXDCRoQEELcYZ7UBpBpzRTe5avVG3TgtDEI9FmWgInFW1R/jQBECBHADQhnrv/S5ZfWSvIUoPWac7sFgibbNMw6Ix6/h81hmZDCUAxBixdHtoF8kQitj07JxoOeFY3LqDgQMohESjE4wAwnFV7FqlWlCHV0VG12WPOeos2g+PnV/k7MWLQ+lqpqcX7M0337KFxVV15S9zBQH8dgOwPLR2o2znx4eWOz/RddpYXrFMImPFHDS7ocXjuDOaBVkf4ZCVGxVrMh2NR2x1fcOWVleVu3ZwfCTJAXQ5GkE0BLknnAFMuCZTGVg1lXLJTo+P9TWmodlkRoYvovOYR88+Zzm1BhRtgJkzAulpOge7IDvl7vvl5bnOnHgi9UVhjKkPLAG64oALqJMwYqbSNAWmNPWQIQX5XcfHAkG8Rui4mWxcZwYSDm5vKj2tnLNmd2j5WtPqvYH1PQEFhPMz0fCVcyU73N3juLflhWUBbJrSMHTyxaI9fvrUdveey2VzY3vL3vzyly2ajKvhg84dICSa18KCjEkAPoRxn52cidoG48dpXDmnBtrnd67siMbH3sR0DlAGYKYByL61urameub46FixBKdnZ3LsZXq/fWXH1tbWNUnjGaaZw6QMMJu7uLAH9+/b/t6+jHhoklL8UpAC+mgQUnwCJtn7mJhzH9FrAcTYL9kDaQBw1nFPJ+HX1Gg0TqBcst/ynpgIK4ssyBS5r6kJIIHf8zPQ/7Ff0phiH4XezTRO1MVGU00yCnuAMBq0W7duC9xBdaQhwzTnypUrtrm5pUYHzKkHDx7Z4dGxzmfOT673Z599Kl0bWXzksd2+dVNNJphcZ2fEEFS1VwHOeM00xzhPJ3EpzpIeS3meUxqtzvmUYhyqLg2Tn//8L+357p5lszN26+YdMTO475jmcb5wphcKmMJMO2CfL0oLeJm70POeSsc11UFDDwVvdnZKeYK3b123Hjmz6GE9OEwCzsoyciJmgaw0msSfffKZDGqUx8c9CLj3QWOEZgk1A1o+gP9ER0atQCYh9xUQAzibGGLwDPEMctbxQVMcfdRo4LNPP7mv6w/lHZBNw5V7wft17Dam4dP6OXgVOMohJkx1NSOQD0ExxNGahslg1LF2F915z6bn07a8Nm83b9+w6VnclONyZ0QDDqiRyyEHitpNZF+6WA2MkfgFMAPLQMmlOaJJ/qCnhj+B1ul0wrEv9L6i0nlz/kpzNqaQO3DGUABg6bwOWIe/pjS6OtQZgoHAOM/dme7iqPk3TNL4C/h2uDr1C3DWp07k7wV1TZmgAeo9/+HffEPgDN2IaInlqmgh8IYnQk8WNnoINlEebMZ3LFYcieim1Aoly59fStAeCidEZRxa0NrYgHlDynDZvnLV/r2/9/fs7su3VJDSDQCcwe2F2ogrGmJJFgTIlq9RKCL8JS9K4Y1jcCbjkQbmHUWr1ZzLER1tQBpWpxSvPDzwq1/s72kzwwiEzRe92L/9Nz+QfgQtGQySXO5EDmhikFXDAAAgAElEQVQzMyD7gX362a/sRz/+vmUzSbtxgyDdjAX8zq6fBwKrVOgsXHx3LxCFe+TWCDhDxu3xUXzjADgBZ1CuKr9hCNIadzXhxfstHEjb0X5R4GxthXyUbfMMQ3a8f6npGeNx0P/xyZmKATRRl5dYA/ctO70oQEOnNJNN22tvvGzvvve2rW0uWKWat/PzA0snwpbLHVm+cG7rG4s2O5dU9pfP3zVfoK9RMiCOfLkJcJisN9EaGQcDzsY0mwk4+/W0CnA2UFFG1lmvNbBSrmaXJxWBs27Ta55hxLyjmHlGYet0oV7RmXeTLwnBw1FpYYIBpmSOikoBkM6mLBRBW4LwFzBM7gS0wbEpyAScUY6NwZmk9P3xlAyt2cAZgfC534eu2xalsd9qWbvZEThjijkBZgJnHa9AWbPBVKAnc5BOqy/WH/QBJmeCLEOcqwCLrmtDJwWgQMHKAQSlgPdKx42/w39TrEIv4FlotLu2d5q3F8cXdnKWkz094Oz3f/879u1v/77tHxzaD3/4IxVwOG/RFHHdKRdMO78wLyoBodUX+UuZWDBlwAjk4vzczs5ONSne3trWobf79Kn983/2zzVBo9hBs0kxLxtidEBQ1eJRaYXY1EULpFjoOcv91eUl29xcV9HDYazDauyemkjBKefQCip4BA0SlGfMV+598pHd+/hDaXdWlxbs5o3rmqwggqeLRqEBVYINm8KS75ViX2K6ShikXFz77tD0e0Qz67ZaFkSjI6cu7OKbVsA+HBdFusCRiO1sbtnOxpY1a3WBHX5hLY35BFMmfp42WugK5Ld4PVbD0rrblZiewub45Fj0Izqz/OK/6d7LXWzAs3hptXpdHUJslZnQ4QzG/YGaJYo1uhzMPdjY5fBE1w2OO7x2YkGYQFF0+eX+RSFJ3hCdOrQeaDOZNKWh90bMGYJ0MTRy4AzjBdcYcOcEP5t9ncOCwhFHXo8/YIlkSlNKgAEgjCK52epoWlmoUJh4BN7kmSZdXMBx9z2mIGHuE0UtBgsABq49VDUOMDrxFMJQodD5OHA2rfvFwURWjd8PUGEv6bowTrqHGJNw/yrEarRU+N66cVNUctzlLs4vVAwJgBfz48M1K8AFQGONhXy0BjmninZyeubMYaDdsbdQSNFkwDgEWuMEnCmfkQlVXXEEeFEBXNDotht1ATI/LBo0QD32FEAaWXbsDwMd6F5vSEZYycyUCiQfuUI4pgHOcFXtQa3x2IAQ8v5QDsapDBl0QQEx6Jd0g8VSCaLzc9M9XGfRCKPVYy2yjvgVi2PBTyNraBeXOBrnxDiYApx96St24+ZdG3gDdnJwbB99+CurFHLShMOeOHj+1Mr5C0tGwrY0O2dhX9By53nzjGCgzFm5XFd4uz8ctKF3pADoRCYlCmYiO6UJH6ApnUmLMsf5vPtiV5MSwDNTholOEtBEBAf0Xmigc9OzNjc1q1w+innuJYUtZjMABwp1innuERoiuQ12W7a+vqpJHPbnE5MJ9n/WOg1lrNdZXaenJ7b//IUauqJxM9WmuB8OXRbc3p6ABWcW7nzLyzPK5aPB1u3iSOyzdm+krLMWZh/RhGiNHn/IZucWRbM+PTix+598Zt7ByNZX1rVPo29ksgMAqzUbVm81BM6gFF+5fk3ZcPwe6hpB1cBSAAQMCKZBz3df2OV53jU71UxnWl/TvsT+sri0KABGrVEqYykeFHCCacRi5rpjIsVkkD2D55yzgtgBzNAA/GwK0NiY1ilIHvfFJ0/s+9/7nr14tmvT01O2vbMlINzstGTUNKGI0fiG/ifpSLmqvYymFm55ULpp/lEraloqDRCaJJdHSCHvGrw9FbdMzvhM4S6gHY+rfoOySAPMsRimVNw3ag3XtIui7Yc+7NOfcS1oBnKWQeHE0RJgy35MU2t+fkHPPFM2mmYYpGCogu09zzj3ge+JhvLWzRt676VS3g4P96xYvFTRzH7KfkUjmLoPVgj78iRHTeydgAsgdlRHBxaYXBOp87Of/sJevNi3mZl5e+3VN2R2wl4JA4t7S/MRPRrRMTSOeH2AMzRffO9UOiEKeKsDw6Cj3NS3v/IlOSjjlUCcAfsK7sHQGql/CSiHbUJtDCjdfbqrhh3AA50ljBdA+NHhsa7r2saGXbt2VdcMMM1apOmCI+XEiIfajGsA+KCpwZQcLaLAbnto5WLD3v/Lj0RhRIPNNJJ1QQOPugAARlORCSzPKI03frbyZPEu6LkgeWWp+Ubm8SGhaVmrWzPz9iw7E7eZhSm7+/Jtm5mb1jPDuYSztmMSoO1nmow0wCvavuzyuXs0qxsNsTmYunM+s++zLjGVo9HIdWYQxN7DlHYyJXPTM3d/J6Yf0Bg1JRu5nDO5NYrS+BvgbMxdccDs1x9OdODAGZMzpBnO+BEnScCk05xhLufzhLTHe/6r/+T3RjiV8eLgqoLEQcG8GYpyDmYdzoOho1XVG3qA6MqgVwFpNkrYpeeVJRaOJC0az1h3ABVgaL0h2QMB2aL/+3//79udl50tOM5qZHnA/QZ8kYC+vrkm6gv6HGxOoZnQ6Wcz5SBnASmbANeZ/kDOdSxOXhuvhUIEnjRmCfx9KBFFbkqjLj42DodwOx/cf6obuLO9KQB2eXls9XrRYjEs4Tr2+Mnndv/+xzYzk3bj5WxSUxsWKacmgnoojVjq0z2lEgEwjLxMmAgNhYZF1/n/C86qv6Y1dhxnmYI/6I9bp+Wxo4OiDbsRS8TnLRzMWDI2bd2mWbPatXA4Ns5C6mlq9vm9R3bv3jM7Py9ZLJ61ufkldWAIVrx5+6p97d0v2861das1CnZ0+MyiYY+Vyxd2cXlsi0vTNj1D5k/TgmG0XxQBBYUlM0afTM4EMrTIWUDQcxriQAuojSdnyjcDSDOup4ChmCGvoTOS5uzytGKlXNu648kZhiBY6pNZJ+4umT7Dvg6ciCIPcG0MWDickKPZ9s62LSxhXoLwmhBmZ9OMbkaBgONi1NWjk8w1Z6U/xI5Wgdq8rzEwG9A9BGiQb9aydr3uwFmtbY1G15pozJiSjcEZZi31KpQWNhEuBkDDa+FAWF0iuSBJP8QmzbSur//m2jk3S5eHxGfl9IyT7Smk4bDztVqzbQ+e7dnDZwd2niuoixaKRO2v/7W/YX/wB3+giej3v/9DbS7LWFwnmOCO5L5FBxYtyMraimzCz/MX4pNDO+SAOzo8UneUTXZrY0tZI5yk3//e9+273/2uNvmNtQ0BPQ5IcongQkNjTEMFo3tBp6vrrNSxN0fUjAYKigiRFHR4KXw5iCkYoFxQBMCzbtZrOhQW52bt7PjQHnz2ifSPmWTCrl+9IstrinlE3vx7gAP6LabKcwuLKgyRRfHsCZyNoNNSXJCr57KoeI2YZ9ANbdPFxfWs1bLiWIO2TvD87buaWAHOANOLCwvqHgOsuK44gfE+mKywrhDUI+rnMAC0OQvpQ9ve3lZRCKV6YtDAz2Uix8GNNTX3g2ITKiD3nmvMnormhv2Ybr4rfLDc9anApytPhxhnXAoL9mTMXCjIAcQcdnS9OeCTqYjFknSC3WHDAeHWnMvfYm3wc9nTAbc0MaB7UhQ4EJ0W1QoQ0JOI1h1qpUpd1EcABbo/Jih0JQECFHe8P/Z+Jq18f14PlFmKbcAo+wQuYYDtBGsgHLLZmWmbIQybcGXPUMUwJlAY8bBvoEWjxTLC2v/iUoc3z/LSwqJdv3JN+3o+lx9rJ6VyEX0MEJCeysqshA8fFKSAWcA7sAJOvRR6GLcskD0UtsB4akZB5c4P8s2YnDkdAhlUTLYBZyGfWVsaxaZ5h0MDV3r6A9fMYWpBagIFvcBZTN1RXFbRHq2sbVgwErP20GMtXI8V0QFlxy+zG4CvcyclNgbtR0jGJXLRlOMj3V5YCs5VrE+GaBTKPsZPLjcvnZlyAevtrmhNClAfEnJNBuY1u3X3Ncsur1n1Im8/+uEPNK2eySStXLiw508fWrdRtblM2qahAje7dnJ4aqFQ3BYXVqxcARR0rDcaWGfQtUQmafNLC5aanjV/OCaaL0YuTC3XNtY0zYDiyHnLRJ3rSwHKvjg9jaFLTwHZAO90Mq2MM6aOrCX2f36xLnmGXJMOiiig3eNy7Lxmd+7ecpOHbkcFFC5tk1B3mUHwvXxesQT2nr8Q0L6GARIMGh+0YWjqLU3OAGjKYAz7bHV1XuuRFQhjA4BbrDREa/RHk5acmbNQIi2TkOnpOf3c470j2334xEJevy3NQ8sOqfinecO0ioY9lt5cp1bPRQhNz81KO4YD7P1HDwU0mFpQ7D1+/MRevDhQYxuXPxpB0t/0+86QIeFMfaAiQ3ljcsYU/e7dl8SWAHw0mnUVzNCIuf6sEWz3pbMZjaTPp7FOAS9XvnjcFpjMn5/Zn/3oR3L1w7Hw6tUrlkwn7LJ4qaYQ15tG2/Vr1+3VV17VngfNmuYh+7sMZxrkbZL1iA5qTt+b+8fEkyaRwq/HYeGAGxos3FvAGWcl75Hnk/2X+8frB7BR0xVyee3rNN0VK+JzGkcCvtmX+DfUg4B5zlqAGns35x7fgz0UVsfJ2Zn96Mc/tg/e/8BFIvl8Ylitra6IvkldieygVMpZe6yjlTaWJmCApjCgczxRCbqC3eWq0rSm8eLys2CXXb1yzY6OTgXOnj/ft9nZefvyl962ra1t7TPlUkH3DBdH9lxAJs/b0fGJpmmseeh7C4vIOQLK/aIWnl+YtTfffN2uXb9itUrZjg4PdI3YK/CDwKJ+e2dH95h7vfts105PTtXcGkc76sxDAKs/OztTY+HGjRt248Z11SE0GGiKUDsA0mi4NJsNNbOYhimzL5kQdZF/Oxr6FUD9s5/+UuuFSTDTM8AeIJpnE6YdezUGJpx1Tn8NMPHq+qFHpf6Tc6JIGhggwXZqWyDsscxMwqZmUnb95lVLZtCGBdTIkrxIk9WQYyV0qVGdUyXNDxxcmVLSrOD8hU3B2ch7QKbB6wSgIamK45DJBDeEsVRQ1v78HGQhkyaq+zw2/mDTYt190WCdTMXYwmSUrzgohV1PABqAbiw74ACZgDM5B2vqzClIXBH4BhOtpHn+0X/zH49YwIzqEKLyIGN5SzeLEahziQK0cKA54SOLEzTMQxDEVaxSt1qxrMOKcE1/MG7trteanZH1R34begJ2+6WX7W//nb9rL71yQ6NzFiSOXbjWAcLQRi2vLurUo2NWKhWsWuNGOstxNn8WNz+bi8hnuOJsDnTf2Kx5ILHohRYBhYDCEe0ZzkagWMIbA/6I1aptmWvQ2VtanLNmo2y1WlHTM2iIh0e7dna2L9oDXUts3KdnMjrI2fjYKEPBqAss7mKd7zoscGYxzUC3NfKio8Fww03OHG1wDM6aZMq1VNR02wOLRTJWKXXt4rxukeCUjfphq1cHlk0tWDSUsWGXQj6lw4FxJ5a/f/on37P3P7hn+VzVMlkK9JuiQGArvbg0a6+9ccdu371qI0/Hzs/3rdHIW72Wt3zhzKZnk5bJkMvTsVCEtjC0vuI4/wuXLRfE6BaTy4nQeL1PJ4uON6JKR2sUOBu7JDJxo0NKuOGgO7Jyvmn5s5pV8vCKPTbskg9DCC3jW4/cGjl8oTg4xz5sd6PW67MaAzY3v2jXrl+3rZ1NiyUoYoYW0QQtpCJzYl/K93Dr3o2L4fMyYcH0AwrjgA/ojHrtbmoG0Og0GtasOnBWrbWtXmMMzwQGx0azXodieaAQdkA02XZMOTjMeTDlquchVyiq7g9FARsPHRcecs0KZJYCB5ouYUzdPjYIzDoIXedQqzVb9qtP7ttHnz+yi1zBLvNFI67ky2++bn/77/yBDEd+9eFH4llzOAEiKGYAYRubG3bnzm1NeNr9jhUqBZnC8P15Tl48f27v/+X7mootLy1JFA0FBs79D77/Azs42BegkMXy8+d2cnKsgHRyzcgrYsLHe0TTBD1TRXEy6TLacOaqVrR5A+6gJ08oMRFdG58CqyPhgG1vbEjPlj8/s2a1LC3b+uqKzU1PCRDidjgJ62UP4sDe2tmxcDwmcXxbdGf0ns78woXpQj91lAWuCQJjqHiReMx8gYAmQUwdY+GYvfbyKzadnbLTY6bkHmnw+PcACpzLLi45GJ1jHkBTttOBgBzYXIevIzC3vLT4Bb2FQhKgh2kIhQWFIHQbqI76N5gW1KrqSNJI4loxJeLeAOgn0SV0GrFExwUX2gW/5xfZOhQHHGx0evn37GnhiN8SKSYnLo+Q7ijFKRu93pOeX8wlImrYsF9BR2OqCCDDOCgQDuJlo4NOB1EoLFv9y3zBqs2WwANNLmiNk0YI+7+KagmhnUgccAZNDVBJsfT44WMVvxQCyURcUzM+i4rs91gcV98AdFzCTV3xI2v6kUfmL5VSSQfi/Ny8ph+AMxc03HTMZU0PymrmMJkAOLLmAH5xXCx9PVl97x0caCJF0UJxG4oS4ExOHFpVl8UkWiMhz/2u8q8wHfF7AGMD6zTq1iXrBw0teyERAYCzTleTMx7rfncoWiOmKsVSzVLpKVtZ21SETG/ks1aPNdlW8cT+hskKwIyCGSDGdQWciRqv1xbSvgqFS3pO70DnCEJ4itnLy4uxs9qMKJFkBV3mikZ/MBDCldNrgXDCNrau2Z27r1q707cffO97AmeLs1NWyp/Z7uMH5u13bG1xwTKxuFXyuBweWSqJKdaajEToTFfqVbss5SwSj9jmlR3Lzs3b0Bu0QDgizR+NoOlZnOm8kiKwt2EWo+BrdF3DkYyE2Dsuzk41WSUuopwvWwsbehl8Oa2HutulooprzhIoppqqtV2AMnSuzc2NscmNyyylew1NjaYJ+xCus+USpgpnAjc72KzPu6gQaHfs9+i9RPPGZdb6NjeXsXqtYu2my3NFb4yVPmPpEMYo2RkLk7umPFP0ICaGUPmyaKlowtLofMcGHuzH1BxozdCGEUNxdnlhnV7P5ldWxAI4OT+3B48eWjqbtTt3X3Jh0Bh9nZwL4GM2xD7Nc0Qm1M7VK6KYcf5SE+HOyOvHrvy93/otyTcUhIzb7nBg167uqBmiZkypLCDH5739fQEqgC3nEo2e7c1NTd2PDg6kHQW0EFOAsVm+lLPTc2fEBNX05ZdesVdeflkNpkcPH1m5VJG2HzYGjCq5/U1NK4SZZ4zJ9sOH97U2FMUzgALc+8JBlv3DOT53dUZyjzk/AekuHJh4obp+Dm6DUOVphDpKa0INePYeJmboyFw+WkrPDteJehA5DmARsyomm//4n/4T+/jDj+z69WvOlXhp0aansmoqUYPSmBkMaAo4DS11Hw13TVWiUQEnDjqmiJhk8EsRPOMoB0UqmVf6Mgx6fvIXP9PkbHp6VuDs6tVrokMTSQBgIe7G0d88dnZ2IeqlnIsDfltdW7GtnS0Z4RwdH9rZ+alA0fUbV+WEiIb0YH9fZzZ7O4CUa0C0ANcJHSNUVdYkTAf2ZxhNGPDwnMCcYYILoASYvfnmmwLNl7lLAVV2WUAUGWUASa41zzegcQLOoMtTSwPOPnj/I2nOqG3YAzY31gXgWKt8D846mivURZNmCns2tRH1PWc7ZlE07XwB3HSRI4wskUKbm7Gp2YytrC2JLdGlkQYuGXksHMGQjzxUB86YfMMwk7yjUZfeFdbQ+dmpzs54HBOTOZufmx27DnNvaQgzUYaq6ZGJElMzmX8InLnJmIDZOLgaVoiaAuh+x8OiSaTTJACbJtyvJ2fuPo99TDREgDarEGqUiGIRAOTG4MwTtGQ8bZ4/+T/+6xGbIjbIPMB0zzkIWXj6aLt8M4325OvvTBgc59JnAQ/6opZ1xdumVRIyjy9qvWGA6BrrDXiTEZuam5f16bvvvavpGQ59clxskhsUsexM2hKZhHXbDSdYxYq4WraLizNdaBA8a5lOByJg9BmMkgGLPIw8JHRP2DBA7RRaBDlit0yX+AzaZbtn83MrVi7B6zaLIqLMEgBLF6Zs9VpBBiG9Xs1Oz/as06troczMZm12bkrFBAsVzQaiPUT8Eh+q++wcWPigEzA0LKkR7das3WOU2xBAw6mx2cK9sT0GZ9C0wgIv9crQgv600aw4OSpav+Mz6wetWetL47a8vGrz88sWCsbs008e2uHhpZXLLUulcdK6pYIWnveVaxt256XrtrYxb5Xqpe3tP7JWuyiDEmy4ozG64UPzBwnjg66IcQl2tHRrATW0hl26+qQrxHvi9Xf70Evp7FEEOlcf8mLogDDJ4OGH1ggNEFpjKdeyZgUzBq+163zGyZrrRweK/cmZF7iNhkKLrDs666YO/5VrV+3uS3dtZi4jnZ7XP7TMFHx0utCOGiPgQDo8Pj5YKcqmFEDJ+nUmJ70+ZhB1CcGx2qeT2iCEt95S17JSbVmhULNCAacpqLR0X6CSOrM2OMGYkMhileDncYGqMfcAnVpLdCz6Jpog/cYGzmtk+kEnhk2QET82yhS7COApmj+698A+f/zMzi/zdnGZU0ecrvzbX/mavfbamy7Y3UyFzCmTmAu46SNZJV+9uqODOhQLy1ktloipk8pmg8YBUw4aLhwyHOyEWuPUBcVnd3fXOTaNRjrotZFBaRk7cVG0UtxAzXS26DEVXdCMt7a3dIgCXJzYeSibazYtXmeYYPF+T4VvJBhQZxd6GCYLgL+F2RkVv1Wm9EwLoOh9kRnisWs3rls4EbNas67pmjJa/D69BjZafqZzcAtbpV7ThByKB0AN2h40R4qJbrtrr9x9SbbQ8O3RmkE/pNPHFAyqNuCMiYxE+AsL0s9xMD18/Ei5Q8rjikZtaWlBBw+vU46v7Za6u/w3+yMHFDQjrgEC7/2DAzWVKCwwDeGQZHLmPGygOPp1IADIgn7c2qDRRLT38tp4jRmiCzzOEAH9Let6eibpwBk24zpA6OT2dY0muTUK6lQQtaPO0RDDclhAgIwqDgcMORA+B8lDG1qBIO9aw1Hv6LQHoSD3dF14T7wQR/3wqjtJyHmPsPZOV9f1gw9+pde+vb2p+0QQtfRwfgKTY4pl4LUWizmLRGjS9GX6kU0kNQU9OznV5A2L7+WlZRk6UGyzP9BlphlGYUezEWBGoCtTJGiNnhH3gs70pYpSYgkA2oD1RCql5h2sDcCZAljJbuw5pgAHAlP/Qb8jbRZrlMn6qN+Xs6GPf8cP5e/1nSEItEL2BeAbuXHJJDbzCxaLp21ExEbX5eOxNmDaMI2lgASgcfBjUoAmkswedfwxnBq6jFHlD3l61u43bejFObbjqGYer03PTAss0H1nvzBv0FKZWRt6glYoNyway9jrX3rbvL6Q/fhHP7RGuWhrS/NWuDixJw8+s7B3ZNcJaY9E7OL4zM6OzywRzwicob9iylOsVqzexjEtbKubGxZLT2kamEilReF9vvfcFsk7m59TZ5rQWuhhND2gQqNVpfmJUyIB0VyAcr5kB3uHVilVtD8tLC5IO6VYmwaGVEwZ2XubOu9x/YMeB3tiexsaYFzU/h7XvoOzblv02cnzwutgX+cZowaQy2w2a0EfMTlOGkGjjOex3aorMuT57jOJ8UvlqhVKaEyXbHZp1Xo4MifTtrp9xYYevz168sxKhbJxukX8IZvLTlkx56ZWuE1TQzE9ABhlZwjNLUj36A0ELIExzvy88hOPTk+lf8csRLr4w0M7Pj5X1ho5WZiY8b6+/e1v29e+9jUBLJrm1Fs4LX7yySeilL733nui9wHMHj58qEIPPRJuecTC0JTa2z8Qfa6qaSjano6oZ9RQWRkOHdvC3JxtrK8KnBEMf5Y7tXKtaPVmXfsaQOa1V1+3a9eui3b4i5/9UvoqqIPQ+pl8Lcwv2pXtK2I9AOA++eRj2z94Lhe8CfWP98S+IDfbeFxnn1wjx1Rlinbdz/GE3rnBOnMtNbPENqD5h1lCbAzsQ5KwZLPT0tbyC6ddADqA7/r167LnJxbpH/7D/1WGKK+//rqtra5qb4IOzXlwenok+3xyPOVkGHDGV+xPUPnYe9DsMq3hDHUOn25CA5Cm8cYkCWMP5A7ETv3wh39mhwdHyj27deuO3bh+U5o9AMPz3ecy+XI2Zh41GLhfgLN4Kml37t6RzhBq/dNnT9QMoY5lWk2QPBlZTIBl4z8O/yZgnA/WlIw4aHZ6fZaMJ2Vkwx47Oz2jRjJAiogXfBxu3Lipdca5xf1gWgZ4RJv35MkTfS/qW6akgBjuKfW3M3AxOz8r2snxmZ5hrg1/fotc4HhMzaTzszNl+vF7rhtAnVpiYg5CY4WGMq7VwbDPAiEH0IJhj6WycVtenbO5hRlLZZKSNwDMGLbARJhIi2heYyYXCLiBCbq9k+MjTc0uL880QaNeQPeGgzCZdpyp0O65vzTLJxNdaruJtmxiXvKbUzMqQVejOHmCyyF1ZjjUUO6eyiz/CzMQpz9zfy7jOmps1dkuS5jryHuA1jga+c2GfptJz5nnn/0v/8WIBYbTmLMqdXavoquIzuYsKSeJ207I7qwkNd0jRK3dVgisQLcnbOaNWvc3wBnZKUQKzs4v2BtfesPe/fo7trm9bt1+S7ozROJzizOWSOGGSDfCGSeUywV18ukWI1Ckk0FhywcFDUUIAA2q5SQzgQXC4qFgBJFzeHMgP322a/lC2ZLJrBXzdWmWSANXQvz6smUzLDbn5uextuUKx3Zw+MxKlZxNzaRteXVeFBwuLw8i2jOoeQ6cAaU5qKE4uos+sLYNPc51BqONCThrtdGd0Y1vqzPVqLXNa7yWiDWqmGvErFYZ2N7uqeUv61av9K1axMDCI5equbklu7JzU2Yg1UpXnYtwOG0rK+t6r0vLC/bSyzdt+8qq7LZPTp/b0fEzGX+YwUMPWDQO0B6YN8AkEjDZ1FSMUasDZ1KbjMGZA6R0mnt9B87cFBP07xabC3RFX+UofehmWrWuVQpNq5dwO/RapwE9E1t6SpmoLOgFaBUE6MSV6JR8PsTDPgW2ojR1xGcAACAASURBVO3jALp955atrC1YMMTDC3c+6opD0DGlkQ97fRmJa8LHfZDY0kMeCQJQKBQta7Uo3CleHWAgp6ZRIakeelDNLi5KViwSf8CDFLLRKGCDPkUoXQ/nlIbDlQIpCTbl4YSGRDYUU8QxWJVPhjPO08ZGkU1xrzG5zycRsPQY0hSkpPd5trdvT57v2fHZuRWKPIslq1RaMsh49+u/ZRub29IRXORyKo6g6xJpkEonZfRBR8h8Hmt23XNCt5FnQU6BufxYT0aeT0J/H3Bydnqig4u/B0DjUGNThzbB8+a2HHOBypWKXLUIFqZgYsrAhgtoTyTjcm5z3SYXFg+FDz1qJBQU6GrUqlJo8vsQTR0fFr8JOfUhCJZ1L3QHdZgwsekovDVDpg8W71jmN5sq/IgASKVTLnQ0ErJYKmFdivxe94uOMd8DTRnFIN3RK9s7osodHx/ZyfGJzAIoJDmsRDPJ5zSRQZ+xubOtLCHoWn/5/vuykWdjhwazsDAvio0cG2s17TvO/c05jbEXMDWC9s0hB+B1E+aRDqtBt6tDU25SuDTRLwsAeuMymJlY+Iq1MGRSTHcvojVE0UqjimYDuX9MgFnz2o8x3Bg7ELowbCZkYyMMcoagTHYcXYpCx0+EAPuZF0kwouqANdodu8yXRG8k44xCnH2O98hUZ2KDLGog1KQ2Eyem0Bjm9FQAY8eNicsNtDaJuDqpjJnUuPHTmSQQmKIGuiaGDOwJDcvS+e505bgHOCNclk4v64FikPcDWBybJcrhVLlYPItBHLY45Rw4KxXdvWRqAf1JVvpj22hpCMbOlqxdzEAcOHN6WfaxXrtm/U7beuicux2ZgeD26SWPhi6nXBBdjo66ncRpDAAuWZsFnMVS5vE4cyMmKFCPZEE9ZhyIpquQ5ajTmtGB9fkUR4EDm5xwR0Nr9VtWaVWVdQadlSw27jOAg3P4Ipe349Nz86KJml9RgHSuULf0zIK9+97vqJP8L//k/7HC+alNp+JWzp/b2dG+JckaXFmysNdn58enojUmExlbWlwTrRHw2Ol3LJqM2fT8tE2RqWReK1Rb5g1gSkGN0JRTozSsz5+JcsdUmbwqmhg0cgACKAHQe0HaIWbh80/va09hWs+EgC43RhDFYkHATC54fq8m13TVAeKAMp45mAA0BgBnAAfAhnSQCUwIMDtoq4GB9gpWAvQqqJZxDFo65FgCchy9iElJtVK0p08eC5xVa01RU2fml2x9+6olpmYtMTVjUwvL1uz17bPP79vZ8blZb2jJSNym01k7OTzQHowmjoYQ+wpPNEUstEIKcE6ozPS0xdNpmQwVyiWbW1wUBY2mCF9j0nKwfyLrdcAWv/7wj/7IvvWtb2lPZgLCxAhw9POf/1y/Z5IIpR0KOPvX9FTGXnr5tuhnZKE+3X0u7RMOjvQUJl1+tMg0h9hPc+fnduvWdbt+7Yr24kIpb+e5E2v1iZ4ZSBPFPjU3N69YCwDng88fWCQckzskNvDUhZxhZOsBUpjYvNh7LjduLOoxeOGs5BmWu7bfFeYTF0BADvUFZyEfnB1iHXS6jgI+Dree1J8ucBoKGu7OPj0v8kxIZ1SPMGCgcQkAfOWVV2St/+TJM/u/vvtdNSpfe/VV6RrFwvJ6NQi4OD9RPIdCgXmKYEuloZKjJ+4JINNcIbaJyZG0wTQjh0O9JyZ8/Py5uQVdm8vLgv3857+UwzY1zeYGzYUdmefRqOD8BkCzP1FHoY07OTsVCJ9m8rS9LSDGc3ZwuGftblu6cj6YTGNWxDmgGBg0CB6Mj6bFnGKf4H3SEFpeXLaVxSVNN6Hqcd97nb4A0/7+czU/cDaHTUMzgzOK9ca5hYEVGWXs6TSkxZTjPIk6cM3173Z6dnx8YcdHJ3JZp+EM8CcEnmeSSTYAicYS4IfJGY05PqODYx+Gvl2sFK036okREo6SYeaxYMQnV+KllXmbX5xVE4epNCwEsT00zSajFL0ojWEabs70hUw+XCeJD3EaM5/uJfsTzULo1rA55HmgNURmMZ4BOJA67fcXTozjIdQkx8wZeyBHQBv2G9M054rvPlTCuEBsIJcOWQDbGCc4thl7PNOzX4MzzpIJOJvLLkJr/I9GdC0AZxQbdJvRezhjA4021CFlEdHVo5hwfv8+B0zIf2EKBIe4h6gWfULEOv2ANaGGDQPmDUas1UXDEdCo/lt/5ZvSRAVDzmkHqhkBeyBkpBhQleTKhbD75EgaNAofLjIHk8vOiDodXLPphNIjl8KujVxiRNeBg2rFCPmjTz61o8NTC4fJa4IvnbDcBeF+Hnv57i27cmXdfFgwjTgMfMom+/TT9+3gcNcy00mF4TFmZjoglyKCRxGGg6dUlI+FCGiddOHbNvQ2Xfj0F+AMdxrAWU0aHq4fhX+70bd+12+1MrTAqNkwbJcXVcudV+3sqGT5i5qNpCmI2PTUvL391tdtZWXbyqWWffTRfctdVGxmZkFABn7+y69BcUzpPZyd71uxdGoeLyOrjsXidJ5w1MTKviO9GXqsfr8pMIPOQZPAL8AZmnjuPYUdTkN1FRlMclhsbIhM2jQtRBNIh7g3tGa9Z61a33otvw3aQWvVzSqFljWqPQv74tr0ceGTIQAZeYSqjnOfWKCAMxY0QPzKlW3burJhs3NZS6TYIKAWOut8CVbphFMFyKaWMZfLUMMchMkZtEYMCCgIue48sKzzcpHgYmIj2nZ5SQetYKUyobHotQjbTVk0xtSCHDreH6DPGXrQGVYXZDBUIKlz9kEwTP4NYdS4Q7LREz4dVoHAQcQBRJcPYECWIIcNxdtFvmCHp6d2cnYhHSVOThe5omUyM/bVr71jt269pKwqDnO+B3O0PpqdoF8bK5SDHrQMPzTRgX7PBA9aiK7k+GfzmSkb1xWjhU8//VTdTb4HzxIUPzr0mAJhfoDmgLBmRLVQJMhKgwpGJhTvEWCGkQ+fx0N6HXzakEMhS8cTKn4vz87kojadyVgKSiTjYU19cLP0qMMOPY+uGmuIPYkCdmVtTYf1CeGjF5fKCaPo4xn0Q71MxCyWSZmHIPMotDEXJgm4KeWLdvDihUI111fJ+5tS8Y91NbqppcVFy6ZxW+ur843jGpo54hsonE/Pz+zJM3dAOWvpdfHT2bg5lF1X0dkQc+9dd74laiPgFyoMHUrMNABQmLOQneVAL5u846QLSIXIR0NPg2EOAnpyX1zeIGuLdcR/8zX0lPFkUPpWhZwrJJNmBd1o1ySRgDuMk2FckyWKC2dO0XP0PgJIA17zYE6Dtb7XpziJs1zBCsUK6EHugwJtDXQHXmk4+H50nSmaOPShBEMvh6qGxg66DAczxinSvKUSTt/Za8uOnvuNsyLP6nQ27RoljYYlozEBpYMXuNHWlFW5vram9Yv7GcUlYndpswIUJQ5QQrsUuAFkejvW61ZkCILTpoCzlxBtp4WkuJCmQJ3v8eQMamOfTdzRQXFn7LYcpZE1CkiThf5wqIwzPnMxAdaDnmb+oqRBQybIGOMpIltsFLB+zzndSpvX71lnTM2Hai8pgc+rIo09lNfIRAUdER16QF2lVbMSDaURbI6unh9eN/E17NGY5hwen1ogFLXF1Q3r9Lx2cl6wuYU1+6u/920LRRL2vX/9b2zv6WMbdppWyp1Zp1GxqXTc5qcyigjInV7Y6dGZxaIpm5tdUnOj3e1bIBK0rWtbtnVly8LxqBUJ9s6VrVJvqlmKdOD1N14XU+P+/c8tl7u0G9evqwBi35hMiPtMQLodTdHJPDw5OBLrZWk8dePZw4UxX0Szjrsue2bARVSEQmpsUIBPzCmYpAKyLi8uZRLjsk1D0hAxuWO9oHljzQLQoARjpkNjieeM54WpHICGKQFuljSVLy7Ii2rY1pXrdufVN2xmacUsFDGId9VmW9QzTYerdevWW5aOJeREiRX3ysqyKHYYAME6otBjTUIVLpRKNje/YJF43OpQ6Go1NUN4NrGtZ7IlO/QipkH7Ko553v/LP/5j+853vqMimfdCQw3TpB/+8Af24Ycfat9x8RrogJJ24+Y1W11bli4RCjz28qwjHHDTaaaINLRpAmPk07Kf/vmfWamYtzffeM3WV5dVuBdKOStWLxnEWjAcEG0Wx1iaEBMKYyFX0iTojTe+ZNPZaSNiifPq8PDIPvzgQ9vdfab9Op1J2M7VHRdKPp6SuYm+k5+4Aj+kM2cCygAUE4MpUcDGeY3snWoQD9nrAjIBokCcuBcDtmhGUg9CpcM3gVrw5Vde0WQImvBPfvJT/dnOzo5eD01IJ90wgXQkNNIw9zqi183Pz9jMLJR7LO5PZOBDNh+vH3DMPs9Zyl7F/VlZXrVr127Ij+D+549kyEEoNY0WJntMF2E4OG2ra+IB3luEWXdx+nSRMbM0/zLsiwMrVTjvL0V/vXL1iqbHAEqYJmj7mMTJOKeBltgvuio0+sePH6lxwR58++Zt83v9Njs1I+p5o4YjeNmOTw6lC+T5wOESKj5UUGcKUrcHDx7a3ot9XWPOJAYSjj7uZE78N0AJAHd0dCygwvegibm1uaFzEjo6DSVqASZUCsOmMUa9JtkW+tuRtXpNuZ0TCI1hFFm24ajfMtMpW11bsvnleQFJmrScYVAAcfb24G3QH8kpl7VOPY7r9OPHD+3Rwwc6c5LJmOIfstmUjMxgvhA8zt4g12QZnTAxdeBMtHcNC3id448xW1D+BuP/KT5iTHd0LWy2FmdEopGFpmgu68xRHB04E9sL2Q0YgTzh3wBnNsJZFq1jyOanFszz3/5n3xnRPeCGOJEmXU6Xqq2sJi8XwNFWQMru60wAsDjFtapnnl7Thh1AHQ8QmTlh6/ToxJr1RyGBM7Jd+iOz+aVF++bv/o79zrfesXgibLu7L6xSK9ra+rJtba+ra8bmTwcDcMXGjThRAXFhrKEzooM4oanTnDHt4/Cm4IRjTBefyRTdkE6vLfHjhx99YienFxYNJ217+7oF/GF79vS5Fs6X3njVbt64Yl4fU46eZbJRBRc/efyp7R/uWjwVtpWNBdl40+njZioHCHMIxXxxwZmc8Ztfg7ORvymdmdOcNazTdeCs1aqKAw+69nmDVi42rdfxSWfms7jFItNWrXTs/KRkL56e2vlJWTabXHPyD15/7W1bXtqyYrFpv/rgnpwbNzevaCPaubJp84tZiycxaMBsrSsr+ePTx9JdQWsMR+geY10KQANoNeTE6EXjIJA5+YVdqpsKOHBWEwXSOZ3RrXB2yNo4RW109rgEaxPcTBSAF7DZj1qzNrLCRV3TNM/Qpaaj0XO5D25Kx1rjgQNhMD1jQXP4YNe8tr5kK2uLNrcwZakEkwSSmYaiuvKwu2wn5/ozyZIYDlmzzu2o02XqwEZBvAHT1qaVClUrFOC2NyyfBxDVrVRGlwbgIUxxzaanF3Xd1dlrwUvv6D5Dx6SQg14zaHctHETTQtZZyzkD1ZwtPWsWjRb0ReVwFYpy/YImgsEOBTq0sVK1rGwt6Ld0caHgkouUSGZsbX3LMtkZGQC00b0M6bbjdEkBwIbmgnj5iCfdNAtg5jrJZG9F1UXmueWZca6jHlmUE5JM4SOq1PgQhOpBF5iDhE4SmztT3lg4osKQZ5GDnXWwsbUu8bKuabPG7NJZ7CtSwWOpRFwTNAqZVqNhczPTFo9GrJTPaULH5F1B15m0qJ90tDAdAZxxCOK+yt09fLFvh/v75vd4Rc/ggO5yHUIBi06lZWwBUGMP4FoH0F1c5lXsV0pFAQZyj7geHEDDvpsiJrH+DeOOFLcELlShoEAa+geATCDstHvSTPl8mhiwFiaHMoeUo3nE9HX2I641H3QgP/74Y3Ux+R7KMiIPR5b6HAg4mgXHwmHHd4di4cAZtC0Afl/3AFoGB5wm2IO2BYLQsxx4k92xdFSEeWKA4wTX0D3JjiKgngOjJaMBzFuCWjeY8ZDRiGMg+1m92bHzy4LiCLh7ETJ44kl150V3C4WkAeP9SqDv9Umv06i1rFqpixqKkxtTTYoJOru8NuiDaAXRHBIlEI0ELeTHgTLrbKFbLQsTadDtytkPbdDK8rIaGKxXilLMEtC/qEOKu6UCssm/clb/nBfBIHtwS4UWhQ9uZsr+U0HHfXTW3DIiEjhzTo1QF53r7MCGaCCagDMmMw1RG+XYSBNI2jgyacbgDCqKNyCXMGzy0ekRQh0OxW3Qw0HU5e2IWQCFcsDZwPMBFvZpuoK+itMWmtDm1rYMBCgy+bMy1L5BR6BOEz2s9DECCgXUgOC+nF3kpHFbWF63WrNvL/ZPLJWds7/6e79vG1tXbffpM9t9eN/ODl/YycELG3SblklELY7msNu1erlm+YuCxaI4vE5ZsVzVOklOpezmnZt29eZVC4TDlqvU7PSyZCdn51YsF0Wte/PNN3TW0qUuFvKKkMig9y64KTeFJNz/seLC9nZfmGIWePbkloaTYFjrnEYsuhD2N85XwBkNEgpDtEMUhAAfzhqyzGjWyHxGGs2I1goAjXvIdJjcOu41TRWaMgATmohM3KBsAWJYV9JT90aqQ9hvv/zVd+z1t75isUzWjnN5e350bLVWWxT7rc0tK1zk7NNffWRRf1CUY0AIVC72lCdPn2nqqw58yOmJ7z94KG0kuXZRwtv7PYE07m+uALg+sYtLAt6RRTg2EvvIH/7hH9nf+lvfER2dZxl6HnvLD77/feV0TbRngDb0aXfv3rFEOmqnZ6f26af3FJuBthSqIQHbnDk01+j45y8u7J/+k/9T6/uNN161aCios63ZrFrf07FIMqT4mlq1rilcuVy1VDKt6Rhn8jd+67ft7be+qokKejnoew8fPrKf/MVPxRTgud/e2VBgMq8ZAD0xT2KvTcSxL4+qYQGlfOJCynsHONG4AEwzZVHzdkx15F65IHa/zqCyvq9fruEwFagh+Hk0vVlbmHCsr2/IZv7jTz4RnY99nhBwABe0Ngp1CmVZ3PfQp/csHA7Y7Cx5XTEBGKZx2akZm5mb036kvDXOxlDQSWrabdve2rE3Xn9TQPanP/25nZ/l1HAmGB7Qg6aYxgHPBfUizRgaxIApJDjlWlXUZiZgmMmUq2WdQdVaXf/+7qt37bXXXlfzsteCbprWmdYf9vQ80qxlHcIWg73AeyXE+9WXX1W+YBZaMnTpPs6lFTs5ORSTiHOf9bMwt6j9PZfL65o+evjYDg6OVPczMaShzPuZDHAmtcK9+/fERgEowhjhmcAFERBNswWpB4wY2FGcgUz+aHIzuUbKoKzbiN+C+mCfDloo7NMEDakTWrP5xTldB3TTyoz0AGKoxZ1DI3U4dH2uJVNBGgRQdpG2TE2lBbSZLGN6M48GOhlXM3iSzwdonPhYyJERreR4YjYBaBMt5MR1cUJnnEzU3NRsQlt0beoJtRFNHLW+A2ecSQwRYFJ0BU75ZzKsHLq61+cL29LMinn++B98c+T43RgmQGlzIzlONQpHBex6sD4lfA8BNQeLm5yp84tfP7z4TkMd1P4gIHDW7qE582py5gti2RyyEULvxQV77xvv2Te/9a7yeuBF54sXtrA4K8EjIaHQUthIKUzYtCl0AVvQJdBzcKEodBl9YwLA1I/fUzDMzc0ov4DCBd50o1W3g8ND+/Sze5YvECSdttXlLQmfnz7dVSH4jW+8Z3fv3NCkhQlSLMZhW7GL3JGdXxyN8xYyFo2FdDFxdKNry0YFeNHkjEMbYDNGxANrmSfI6LpqrTYArS6Q1mq5yRnvh3/LtBE3QL8nbv0OHfCkBXyEZRfs6aMDO3hxadVS12zofh7Iem31iqUSM8TM2vlZyTLpObt547YK/lgcENyyVCakYO35xbQNRg17/PQjvRbkLuEo+i70ZhQK0G6YhrX0Z4BM11FyRyoiZUdvZZxctX4f84UJOHP8PUAaUxw69jwodNHr5Y71WrBoE+b3pKzX8lml2LZirmblfGWcwu4so12vgSY3/G4K4ZD5vHzGNt9v4UjQMtmkLS3P2vLKgk1PJy0aQseC/oU1ysv49fQSUS8fgDMJfcdT1Hq9ot9DcaErWCw2LJer63MDq/yuWaHQtGq1YzOzK3b12m3RSLnXbDRMizpdNn+aFEw72wJAnr7HguNmBc9SpVJSBhTXks1ITlpTMzpQLs4uBR5w26LrQwOEbiGuTIh/cf5qthjxxywQiotL7feRzxS0NN3PaFRdJLplcLApOiksEctCaV1YdNQGNgI0TkzaaGjs7FxRUU3HmMMF4PP02VPpohwVmGl06AvnLEAMtuiD7sA5FnGf5T7ptpx8Dg1b2O7cuWUzczMqiCu1skC6K4KaKrozUHFnHLWNggmTkVDAr45atVRS4Z6Mx74IK4ZeAwDkkMa8Ax5/IpoQ0DqiG9ztyQYfDZEvFDR/PGLDoM/ytYp1Bn1FDawsrVgiHFGXm0KxWi6qEOBgo3jCdplOMbo7ijkOSYpNJs9832KpaEenx1rX84uL2nM4WJuNmigpXDtenwAQBw5TvwBNLGi0He1DTCIpStCDcJDzd6XPa6GTYdqLoUzki8wYKNZMBZieseYBB3SVmZDQhYS+SlEuuna7bh4fdHMmZ871lMGxc1EFnDnTJhW3Ap9hgZrWOJ8QnZPAGdqKMC6pMTlfEZicK+KgW4O9ZYEwzptJ2TwzVYOaQhGEDoW9mDOiUW9ZtdzQ83RycirdDYX36tqqgBlNE0AlWjNAOOHhYaacQZ/CUcW8IEOH7nq3Y4cH+wpK1yE/Pe0ycfp9FYfk3mFygTsXgCSeSDt6uuGu2bdQCIo0zrMUPEzLAUO04HHYHbs6aspIR5RhmdPKymVWbrNDNVwoVHsUFpqcdaQ5gzU53oFdLhvNqXHGIa8HM5UA089ESqCx16HJ6e6zmhXSJGscMA6eH6n4gpKPQQjraGWVydm0/h2Ts0a3a+3R0JqE3qJPgNXAZ77WqAucVap1S6ayNjO/bNVmz569OJL27K2vfN1effMtnW+lyzN7+vCePb7/mTWrJQuBZ1krTODRxdXbMgQhvBrNId3pzGzW1rbWbW1zTaY8jU7f8pW6wATPB4AIujlAnOIMnery8pK60eViUaCM55gPJuis/Qf37lutXNaaZc+B8oYbMteHhhaTrG6/K4oYYJVnRmyRac46r9NOwZSplGWswPRCGtipKRXjXEOoVE4Pj4kWf5Ydu8/VBHRwidZkn6mvms1eMT329o/kwPzW196163de0sTsxemJwFlVBh1rosRhoPLjH/zAes22ra2s2Mgz1HMJKGBvpdnLcyGnQG/AfvXhhwoaX9/YslQ2K6v9PGYd9briLQ6Pjy1fLKsJhxMv6/T58xf2u7/7u/Y3/vpf057CFGhpZUVsgJ//7Kf2r/70T7VvY4xBYQ1VcWV12RZW5mUkQ4wEzyMDYfRPFIeZdFaRKRTsjx7ct//5f/of1Sh5+603taZKhZzo0oGI18LJoEXjEU1aADE84xTnUxkoiiH72lfetc3NbQGzB/cfWSEPsK5L34ubI+fe+saK3b59U+cQ12bibghwZWoGwIJ5wDUDjKrhrbqO5zikKRBGUjL7+o2pBMUz1YLYXmXqwq7ozs7NkaazA2voAFk35JESEv/4yVM3UWq3tf+zfmjOMUlhkt9qubqGmI9YNKwJDnsCU3+kPVC8cUnl58nGnnxRzuIGzK2qbWxs2Zfe/LLkCD/+0Z9rYsbeyWfqaYp4GCgELk8iBNibYHWhaQZoEnhNcwcDLCauaNCY+tG0e/3Lr9vX33tP50OzVhW9n6k17CNqZMAZTt3stTS4Pv7kY51ZL92+azNTs87+3bwC6DwjF+fHGkZwnVjbGLqwbmF70BBhcHF6yvvsWybjJn9MivgaZnpyTvea3X94T6YbmGwsLrig6QkAow5hP+UMYM+FQYTxBg0xzlBFC8GkiIcsFA9ZPBnVJDqejFhknGtLthnxUOjy600m6zgL+6zZpF7j7KPpFhVAJrd1b/+5nZ4c62dEIgHRUxfmZ2xhgdc3qyYwEUGc2U4z5lGjVMZS4xgd9NWiLU5Cpse2+ZqaSWPmqNFMCx0GcpMzDSv4oPbUhMyxv3jNYtjxZADOlDbat27f1WlUVNSCsOMAZ35/xFZn183zn/8HXx9NXGcAX8h4NHQc0Ynl21OAhFV083sKdSet4QX65GwV8LRt1G1Ig9DvkzQDOMNK32cDC5kvlJDVrzcYtMXlJXvn61+zb/z2OzJ5ODk7sbOLY+mIeJjRB1RKhXGK99AVunTkh2zo2JdDD/M5cAZ9qdOxfKFg9WpDGzIFKrajPmXpdKzaqNrzF8/VwarXO5ZIUJD57fK8oM0FB7tvffN37OWX7pjH07daraBQ6pHRIS9bvnSmzIV4OmyJFOGtDjDQsXU28xzy5BT8GpxRvA+saZ5Q21o9nK2Y/NWs3caJickZXXnygTDI6ClHK+BLKAcsgjtjP2TPnh7a55/t2vkxls7cE8wowtbve0W3w0UwmYCDnLR0ata2t6+J60sW2GDUsqWVKbt+c9OSqaBdFg7t8OiR9QY1UUkjUcbScPsJ92UagyV3y/wBl0WkOdbEqbFPhx5wRgh2VbTGyeRMIB7XuTE4g/4IZaVWbgiEtWp0muMW8mXNO4xar+O1cq5u+7v74/R1QK4DZ1rsBPD66W7DKY8p+0lj3xGW2x7LTgHQGJ2nbH4mY/EorplMDbzqRijgj9fPfyt+gUKWSV/H2q2GOitQZunUcngVik3LF6BjdWwwQksZ09fIj0ul5wTOllfXNanlPXPfWs2qzEUAfp0O1KeWhQBP6E76PU1WsI93IZGOksY0hGBNjCkuL3OWTmXs9u27MoBAR0gH6eT00J48fTQ2kDCbmkbjSLZPTRRPgNmVq9dtenZWXdd8MSdLaw7CWqOqg4QJ1sryokAkzwYbP4cY3TFCTCliyCO5dw+Xz7y0HkxoAGZsqgAMdZDG2fUhqQAAIABJREFUBSy6U7qnLQTFBG1WqtZuYa/MFChn2Wxa1vw8b0zMoFXSyWPyjUMbfx86BXkydELROUg3o3wSj9PzjEYKe6fjnkpwz32arNHpZnrXbfUsm8pqOol5QaNSFdUyC8ceTdrCnHU8Q7uolq3Raelgnp2aNm9/aK1q3YZMi7otTU0x78ANkIMBN8CdrS1NsxA+A5LXNze0P1EsX+QuNdWAUhUj4J6MHr1v58zIATuhM1IkCkgxxRo7PRHrwXsAzKFZkx5Nxb8zwKCDzx7KIRHEAdTrs0QMClJahwLXiUOfgw2dA11RNK80F7B7RjtKpxcgzFRK3HX0GjIE6QsYUTxgNkHGl2iN0j/RlAloHwsgwB6DMyZRnd7QSgDaKm6BTGeDMp7AXp9nnKKZtcs1oSGF0LxSrlmzDm1xIK0HdsyxRFzaPAoFXh/TUA7HRJRzpCd6IwYe8zPkn3ktgYYRd8RWU/beFPcyzwk7223WZSqdVbFTrfPahgIkmalZTatov7o9gol2Vw05DmteExRfdmbstqGscB8dmHW0RmnO4LVxmI6tnaEP9jBPUde3Y77RQMBM0zOnItCBrJB5uYMNrd7qKH+SLj06EzqhnKNQSGGDcB7xmYm7m6L11Vh0RhjOJATaFPoddVnNa13MQYiMQYNtQxXTBFMDHGtVnAfzKp4IE09PzVqra3ZwfGHlWseWVjfslde+bDs72xYL+OzFk4f2+acfWuHyzAadhnLcOg1y93xmQ69lM3MWgepfqlqz27XM7JTFUjFLT2ctNZWxQDhmzW7fTs8uFDqN3nRra1OureSLARa5Z0wGuH9EDiRjMU3K0Yiy3g/29lywPQZOFGsRN+lX1mOjrucNHQrP8ERbCG1ULB0CZjmHBCpbVqHhor0ro2eGzj3fB9dHwAy/qAdcrpZX01g0n4A7nlHWNpMyclJpKkOdJWdzfeuKRdMZK0FRhhETpMmMtjej94vn18fvf2Dnx8fSq/oCBIc7PbHMs6Du+QKiEeLs+/jxUwtH0YIvizp8dnFpuVJRUR8U4IcnJ3rWrl6/KXDO+fHLX/5SYfeYfiDhmJudtcWlZb0n6Fq/+MUvNDVkP4duiMyA5tytl25K0uHONnTLRcvnYd34bHlpVXrAjbV1++lP/sL+h//+v1PD5OvvMAHzar8GnPkxcQ6PLJYgD81dF+oUwB0TOOrA9dUNSyWzdnBwrABt7guFO9ojmjOcr8urC7a5sfaF+yLPMGeNNK9er84nwBl7p8x+EnE1erk//J49LxrlvlNvugzAiXSAyRKgiOeHa84exz6KcyHAD+0VzAWaU7xeaG/QVh88eODiVprOcAZAh1ab6RyNW3TqRCvggUC+Hk6emBnheBtPki0Y1f0BUPKLyRXUaZp7GxubdvvWHVFTf/HzvxTQZ+LkvBl8kobQ7IRSyNQbBgL0VnRlMLvQkOMZQHOQSAZcgjG+gLFAc+2tr7xl3/h3fltA/Jw1027LJIOmD+6YDA2IuKFZQqPjVx98YJfnF7azuW1LC8sy/EsnM7a0sGTVKs2NE02o1tfXbGtzW4Cs1erYyfGp6vrnu/tWKnFNoBgv2tLCiup+3h+yAOoKzvunu/ctn78UDR1nXp5p9lEZfMHrJpje7xOYpKHHn9MQ43wTbR8GUsAsFAtZdjotaRPO6ARwB8M43IYEnGhQoc3HsaDdHsgjoNXqq6EEdZfa7vP79+zZs8fCDMkEpmFhS6fjtrqyaOtruHrOSltJ/UKT2FnjO4MrpmfUPeoEyDDqN8GZi0aSHGH8bwTSxvqzSczuZHpGLcSHozcyvMCx1IE3mohip3n+/+CMAOrBgHUetY2FLfP8p3/3yyMKDR4SFgIPGkUxEzMJk+nokpwdCOvQ4YfQjWG8K1t58mX8HfP0AWcduTMOhpPJmc+GHhyp4jbgaPP6bHlt1b7+W+/ae9/4iihq57kLOzh8IdoGvGmKo067qSJaTi4FDiACKp1ozzn2YNQwGNux9tShJjwb2sjy8oItLs0pI4LFg7vZwyeP7eHDJxqDZtLTVqt27Pwsb51W11aXV+21116xa1e3Rbdp1IsKiw6FcIKrWLFyYc1O1aKpkMUSYXWcoT6hfZD8QLo7ZpoANDc5EzgbNc2CTWv1ymNwBm2UBYW5CZOqjjqknfZA+qx+zy9wlk4s2KAXsMcP9+zp40M7P6lZvdy3gJ8CP2seDynrZgcH55ZJLdjc7Jr5vHDrl+zVV14R9S87FbOtnSVbWZ3R1OzJs8/s6OSJKI6JZMQSScSYrpAZWUeTM8CXA2cOKAmcjQG6K3I61uuXRW10k7PJ2BY4BN/XBYsKnJUAZ3UZgNggZiFvxgLepHkGYWvVOnb44sBRQbVQXfK8AnnRnXkZMcdEDfL7XJ4ShRcUyGg8aNPTacumY7axNm+ZVMxi5CahYRGo5HuN7f1VAAHOmjbABr3VdBbQ4i4zHeMAa1mxjOMeVN2IhcIpq1bpjFXM60d7tGyrHETptDZupottzAIEztBStDQJCfuisteWgB06FBRfRtaI28VjDozt9rHAB1zEbH1tU9l7ONJxLZ4+e2j373+q6QOcagJlPd6gnZ4VVEisb2zb1Rs31VkHE9N0AASRi9IEgELHCAXkiCfd0dBloHAQcHABFjgAOVjgiRNmCp0ZyhxUCoDGxA5WgYzxhIoMTDUKuYIVCyXx1QFsbGhQI6CEoDWbm5/VxgolgXvFYUEOC7z36WzW5ufmBFChLeUuLlw3OBETrSSMmxmHUjwiah58eqahGKaUCkVrVJoW8oXM2x8psqNerohejavVytamrexsmi8RtRKge9h3jlaJpDVKFavkCiqqAdIXl6eWu7xQB599C178zta2HR4ciAZCh5IJ2cIyeYEZrWncHxFpC3QFArY0v+CA9MmJDicmSEyTmDJODmyuNXsp+qaV5RUVGnS5sdmm64lPDfk9dPGhxDAtI+OM7ijfDwoWBwDdTQ5ZinKKAGyuKT6ZjLG/xBMR6Sih4YjDDzjjUASwA9jkDBrVpBV9C+CMwx6qHxRGXAx9IZ/5ZbIT1uQMS3gOQOiNXZ5vKIPmnMrQdjFppPjh1OH9syaqZWzTaeBF1P0l4JX3Dr0c2g8TdXJlVpYWtL92mD436zo3FuZmLRoO2sxUxkoUzvWq1Ss0sBq6zvziuuMUxkQK91KcJNl70tlZm5qZl74LsKmJFOZGxjMKgHWAEfE4e7QDZ0zjXSbcrydnXTc5Yz8SzREHyrYmZposjcGZA2ZOc6YQcXLe0KEOTaHN9WZb4IzpHtcS6s2EggUoU55bAFhHTEdLzy3rRPpR0V1M0wkmnQAR3hMk93qX3M+GtHpMHm3Ys1aj6vKS8nkBzzj5YdGkMkVxayxVW+bxh21986p0YHNTacudHtnTR59b7vzE2vWK1aEZ1xsW9JHrQx7dkiVSU3ZZKFu5Xrep+RmFUPvDAZuen7N4KmOVBhKBc11DnBo3NtZ1XmDaJbMNjznL+mLR8pc5BcRDa57CXdnrExAmH5FcQt435zrXBr0wYJX9kkIU3Q6NYtx7KQ6hhtE8YYpOkYSjM5Me9tpJiDHPh4ubqGqKxvoE8DGVi8g8wr029h72ORpelSoBxkgM3PScO+xnHTdbdl4qWYJg5uvXLBiL6sxPJVI2ncrYyf6B3fvkE73PZCahCQY/21HAfSq852bmpck8OTnTvUxnM1arNxXvMeRMI2Igd2kvCJkPhOy1N75kGTSxx8f2s5/+VKAe+3oyxpiOobOl2KN5QU4VDWl+ngBxu61u/c2XbrrmXaNluTw6Ns67tpyeZ6bnFCUCHe5nP/mJ/e//2z+yqUzS3vnq2/oMDQxWiC88Mk9oaNFEVBovgqC55tQeoQBmNZjgYDVP3E/Tmo22ImW4hnt7+8rWovEMK0qF+KAvEASAdtmIzmXT0eMcEOPsoTkIYINy6hpfEU0+kBHQ2OLvAbQn1Hw5yFJJ8//xZBxaOmc1U1eZx2BA4QuKAsdegNslbBK1oIcDTX8xisCxlYYmNWM0ChMFxlZeDQAocAtLS6KIqglThyWAMY9Pr9kV8X6B6cWFZfv88/v26OFTATPqZdgR7I3UeuVCyS7R8HXZv+PK0YQFg4U9hlS46EJDR4cGhQ/DkHa3J7r922+/bV975101IXYfPxELZX1jTff99PxY1GkCxAlV5jpDZwacJeMJm52es+PDY1teWrHN9U0x0sqlC0U9Ac7IZuP5Yq1cnOcF7sneQzMH02xpienslH6/v38ojRn3CTnS3gFgqKgmENNOQJij1juaONUhXwMQcU/5b77OVG0MIKzvHVggGtAUfWF5TvUEUzRwrbwMoPkPBtZs4dLrtVK5YUdHF1ZvdC0WSwufYGbz6PF9Ozh4oWb87CyNi5jNTNNUWZPpH/+N1ow6Sfo3rPGVNeowBWeEpl3Qzn/DFETMIU3JnEZtMi2bUB3HDiBuCgYAG7sxCpwNGV7QyHOxStRHfBCTQo04mbDRzMOlHIAWDiZsc2nbPP/g3315BALkQcGGGp48dqAsKA4fBJ+MshE7x6LOPpObRDFDR8VP0RzomXfgwFS377PBMGSdHlbCfht4IuYPJnRYtHsDW1lftd/+3d+2b3zzKza/OC07/We7jwSi0J3duXtXG2kbeli1YpcXZyrgoSvxwMnWOxjUQ85rVhCf6I0UKn2bnk2LL4w+jEPw9PzEPrt3zx49eiouJ1bH4VDCKqW6hUNRGQLQlV6cJ1l+RtOzdrtkgQAHbt5KlUsbeLoWT4fMF/RowYDmoXYKnInWOJLGZkI7oTsMOBv56tbslqzVgcboNGcAs3bHFdOir7QIQO1Zow6QCdvc9Jr1uj57eH/X9l9cWP68YeV814IBFhqCVISWfXvyZN9SyTlbWd6xapmct7C99tqrdvelm7a9s2xXrq1ZdgoKXMGePb9nz/buWTTms7n5rKUz0OWgB3EgMbZ3WiqcslXkjBcgKxVwDhAXOOs5cAbo1QRV41wXDEsRpqTzodca1Y7VKl0FT4/6UfOPEuYbxcwzDNug47FasSo9U71RUbEJdYFCRhSTAY45FO7jIgXxaRDrfzQ0hAJjrhGw9dU5m8rELRGjcUDHw9EaXfo6FEv4zKMxrdFNtAAHAmct1jo0lJaVqxAC0K+QuZOwVmtkhRKdd0T7YeUk0cmF0ophDKCMuAWfz6W8k3vk6eNQSbeIaZorOkQvI15AdCSPun500ulO4d7DYcckYGf7iorrTz/90O4/+FSFPkUCE14iKKp16GQJW9/csUWK/fHUg6kZInqou3SvaV6Qf4IBChbAmjp4PSqa1C3sdMZhnXRDHWUC4EYxBP2DbjP3Xc58jPkDoXGQtFdFOLbRvA9HW4KOOFARDp2RTXVlbVldcO4Dzy2Ca7jyUBl4btmcKb4oKGm8ME3RRzxmmVTCYmjIOi073N/TdQQ8Ae6GnaHWy6DZsRBTik5P4czc7dnVZVve3rTIVMpKmDgMB7YwP2+zFELFslUuCxYhT2UA3euJ7R/sqUtGJxo7ZbrOB/t74qkDKjjg0CQAVgF5ABjAGboWByiTKgbh8zMRQwCNNsZp8FxRwb7En7EnXL9xXVQijFfQuCzMLyhq4uz4xA72D8ZmBhGJraFn0Z2msGSt0JTCwY7OoytUwpo2yp3U75FzKd1drXN0VWio2PwVCA+9z6d7S/cYfQOFlgNnOBi6kM2RfySHT9YUtFmZqfRH4vUr70nC74gcQunuy+6fvbfrGmKFArEEHYtFEjLrQKtH0UUhS/EhcDboSUvIRDdG86tatmatIqAzPztjMYLUZ6bseP+FAAPPDO8R+hGdV8AuxRYFO+CnTkaW4Ww4b1mBs5T51Tj0mYdYkCHAjAbJGJyNIz8ofDiQOVAB/+w5E82ZJmeYfECl5xSFbs7EVZOzrvmw0scBlkB5FRyuIUczErCLFpTzB5CbSmU1gYE6qusqcTk6OWdaxGSZJpFyOImHGGItTSEZtKnpGV1j5d/5AnI4xkiLkPSgjz0DcI8TalnUf3Re7L9QoEcev/WGXoOp1+gwbetbMj2taUkmEbN2o2Inh/tWyl/K8KRZKVujWje/N6BzcGlpQ06FGMLkSmWbX16U1g2jsbmlReWbPds7sIODQ93bW7dvyqCAvfTw8EDPLGHzrGNMbw72nEaU6xiPRkWngsa6tDCn4ghnP/aBYMjvJqyiATmaN+cNNNpkiuZHQtRNXmMmO6XnqpC7sNzFmYpsin6mxBiU0MSAsi2jCfIP6w39GU0Fuex5XPi4vn+tZXv7Jw5seHwCTtAcu4OhnReKdpLLCZy9/MYbtsH0UXStsG2srFrpMmc/+fGf2+HBniZMsD8waICKi3U5zznP8tHhsXQ7TP7QdZahVA6HcmvEZfT53p49ePhIYe9vfeVrmrBhs/7RRx9qz8ZJ76233rJrV684DXGnO85kvPhiv2E/E/0q6LOVzTVFgGAyU6/j5Mo6x7gHnRFGEBVN8x8+uG8//MG/1b775uuv2srSvF2cn1qjWbEolMZU0MIxzFigz7bUqM+kpywSisoZryxAOxQgkxY0mdEkC5kIGjKXVUeoOBFMmGssiF7KWlX8iM5impxO/8y0GEo9X2PvpMmJS20qRaMRfTjRStBUyUtEYkMenotQYB/CUIMzECMmmpcAfcA2exx0UeoJMmJxwkQHHJSXAg6W0J1Ze7BuBqKPsx4xDsvnzsXYogG5sLgoeQGZhfrZaMaIwIg4sEhzjckZv//oo4/t7OzSEvGUDDOomdnfAbSVYtlOD090zgAMWe+tLhmrNTu/PNfejHFRD80pbqS9nibqTALf/upX7fU33tR5ev+ze9ofX331ZdEanz9/at1eWxE6xAEgo+DPofDCXgkFQvbk0VPbWNuwjfVNAU4indrtimid165e1zNArce6IaLj8OBE4H4qO2sL88sKScYUB7YZBjDUKReXJ3Zy9sLqjbJdu3ZVzDaM0nBy1ux/nD0LbRQ6YySMb4JXdDOXWeqTKZU3EpABUTwdlwnL7Ny0mpF0Msk1QyfNMKTRxIF9aGfnRXv27MAq1fb/y9d7/UiaZmd+J7z3kZHeVGZl2S7T3dV2usf0zJBDcslZgYuVBIm8EIRd6C/QHyAJkG5We7EEBIhXK0hDYYfUUpxZTnPIcUvOtKk21eVNVnoX6cJ7I/yeN6KmhwK2gET5yIjve7/3Pc85j9H+wLU9Ojmw3f1NOzk51MQNKmM6RZTLpF28sGxzs1NqAMO0oinMWUBjYzQP031U9pqo5+y/yGWY2o+CqEeW+Y5VNo7BcdKfMe3WTc5k1TaiL34ZnDnt8RiceX1D6/TbMgtThjTHjiKkvM4XY/6Cef6b794cStjdausBpsPARgiVEaAGQOPhjEWTOjgY09EtwcyAi+bzAM565rNRLlqHCQPuVTjuBa1vIOCIwqk51qbnZ+2b337PvvU7X7WFc9PSqTx+fM82Np+rO/T6G6/J9phNmMNnZ2dLD+TM7LQ2XQoDHmS3gdNhJavGWZJyACZTUYVGY6nOAQjN5sHDh/Z8bUNdlEQ8baurl6zZaKtApitLB47XZKGmUrhANmzQr1qpcmDl2on5QmaJTNg8fmBiXw5nTHkEsaGgAFT6HNxOu+BMQRrWN5wasSWvWbsLHadhzXbdWp2mNhDAWbPVtVoFoSZTiqHlM3PmGYbtizuPbGv90E4Pm3Z2RMgm3PtJC4cT0ketPduxfH7esplpKx4yKh+IYrZ64Zwtr8zaK7eu2MJiwc7K+1Y82rSdg6eWTIVscipnqTSbHOYtTevJqREub8dYMDLTkA7MScFUcCp8lmkpo2g39aOocPxaJ31k4cm9smsyA6lVetZpeG3YjdiwE7ZhN2Q+i1rEl7CgheykeGR7+5vWakO1HFmwAwQ7FJYALmx6nSGNMqZ4sMJorHwWj5CRlbFcNik7biZnclrDmlRuk+7hYNrlTBXcmJ2OF4UOAK1Wa1qp3LV6gy41wIzgYjZGr8s8K7l/Q1eTjl08wSFEh48uKfkYdFKcCUxPWU9M0gBmTgTL9MzpCuk0UjxTFAasVq3rXikaIZG2K5df0oW+88Undv/BXa1pNolIFDOGjBUmZyyRYuqV1gbV0oaN815bgIJ1hGC2UMA5q26VsyNLJlzaPa+D0ymTHiZlLoWDSSQbgjOd4IspGaJ7PifPvA2c0QOcarqzUBqZoAFO6ELv7e5qikNBTEAmXHkcG5NpHJ38KtKZCsGf571iMMKTg6nF+NpQsMLtJ7elkM+J2kgY9dqzJ1Y6PVEeyUQmZ2FfyDr1lnXrLQvIRsYrFyimNPjxJwFRsbDVuy3r9nsKni2ks6I0dsifiURls/9o/akOfowDsGjHRVDZUSVcaivSu9BVZa0AVKdmpkYmKq4YODw+tir0Mq9HNBSKJwwICPTmAGZ9MQk5xu3w5FjX7PLlKwKCaEigXWDlTwcOShLaDMAXFtkUjxwUdGIn8jldQ4oO7h0TeTQtzumKCQy0B1x0neaMyZkmzyNuhTSjUKxHDAM5FAbDalK2eY5HBx2dwc6go39HadIbDLXWQ5GoDTyAgr5+jiVSiiBh4stqB7gruLtSFeWp0ejoMJmenhGYpSMKu4Cihx4i9zuRiKn5FY+ErdUgW7CqyVk2kxL1bSLLNGLdyidHo2gAnNhcg8NlN8ZH7oxBa7Y54Aion7dMbtqCYUAgpidBaYMxLJIQfQREXROJPYU9xgWpC8gBZjXtZ2rmXF8V4N3DUdJrfQVOtwXOPAQdYrfPz5ge4SrXIjqGSRs24BgOdaWPohDDHTPEJBqazMgRzpmAMDEZau2QxQPdlfMUAE2nPZebEC2SQgnaPDtHHWpxDRBlls+mFJJdPju2k6N9dfbZV2iC4OEFM6Q/9Fqnb9JjEEwN7Q8NSLNWtfLpsdXLJetA22y2R06ugPOwpfMF0URPKeIbDdGrCCyna0+kRbXetI8++dS2d3aUufT2W2/a8vlztru3o8KeBufC/JxoV1DT0L1AfyLjiCYIwCWXTsttFc0HTSPAGWub5gPXh6KXHQrqdLc/tEg0qTO7WiOMnXWA8+tQ0+7tzQ0dUTQzUprgJwSQmCjRHMKciiwj3g8GFDQI3MS/qv2D6fXG2obuORM6JrJ05wFK5XrDNqCODc0uXLlit954085fuCAQgaV8ce/A/vqHPxQ4o6cIvRj6IUHANLqWFpdUF/zsZz/T5Ix1ATWehjbTEizw+V5Pnz6z7Z1dy05M2suvvK7PtrO7a+vrz7U38N6VeQU4jEZF+0QzS+1DY4B1xBrE6n5qdlquteb3ydyN+mRiYkp291tbO/bBLz+wB/cfap/hXNpUo8pjr9y8bvPzM1Y8PFAO6MRk2mZmc5ZIOcoe5xXvnbMKpA4FdP/gyM5OywJngLaJiYLYVIBR9gmouwcHuwLIPL8LC/PaU2UqJz20m1zxbCqSRk0gTD46mhziFgx4mZzKqyZhPbHHjamjnFkcqqx9WBo83zTvF88taQpH3XdaKqluTKeJrZm1fHZC0ShPnzwRyHY1ziiGxMeEHho4TR4aqFW9BxhCAH4kCTSG9Jy3acz6VB/D7NHzG4kKgHLdP/v8jj4f60AW/AOMOoi1iVmj2rCjg2M1iFir7FENtOytpp4rmBpQxmkkkY/IF3pg4nTeevsrcp9kKHDnsztialy/4aITDov7OgsAnDSamGDxGWmMbOC42GxZ8aCoXLqJvBtC+P3UdA01VqEtsudA24Q1d3ZWtYMD8s6OxTTDIRzdIVTH/d0DZxDYbNv+4bbt7q+rrl1cmpeLNoMJdMTQbNF1O70Z1EHYCuzF7GoYpfnlj4DDcowGC5PnCDKPhKUyCeWlco8dBZzKxSctPs2n9fU9u3//mbwCzKCQ963eKFm1eSxfB/YX1g714cw0odjzNjdL7RyQNluMHU2dA84lXE0Mp1ccKoLpy+DMOTaOKZBOd+bKY85yVyePtGb6GXDmHM8F1gaYlgC+nN6Mz099yuSM9eV0atAemZoh1/JaJJS0C0uXzfMv//lbmuThOufCpylw4eRrjCK2mH5PyBsdByODis3BZV1RoMbCOJk5g45mi5BQB9Dk3DgMS3fm9UUtHEvIKvTtd9+y3/rO12350rzVWmV7+vS+PXh4T91+MhdwffGHw3ZSLCpsj8OUDrV4y72eUDiLns2O6RmbLRcjHEVUGBZflZBnNi/MQtggsaxVNk2nb5cuXtKUZ2JiUp0+7DfHOQ3Q5kJhbgA0uCOrtUrmDfQtlghaIOrTGJm8BaYgdMS4QYjDxa9FJDkGB4O62bAqaiS6pzaUuG7Tmm0cHJsqJEWJUSeqbpFw2konTYtFshbyJ+z+3Se28XzfTvbqCnIO+KKyZGXCU6k0bX/vxJaWLlkwlLTjIlogKJ2zspvP5GJ27fp5e+n6qrXbJas3j607KFk8EbB0BiF9RBRGpkDop6A0MgViUx07KKpY0QbqChjAbrdTV14b0Qe9QUeLkCKRa+L+nVmv61FoNiYmjcrQes2ADbph8w2jFg2mLRMtWNSbtIPdPdvYfCz3ymjCWYV3ZT7CtSelHUF4WEoPOMd0UggoDAaxkg7LDjqfSanIduCMaaUz6uDXUPsoXCkAxhancNQVdqnCoGvIfrrdoJoHgSD0r5h5fCFRlA6Kp3K8qjO9UfA41J+8OjAEl4eCPLBDC/o91kV7Br2Q6U0bqhK6NiZTLRXXFAU8R4Cz46NT1XnNelsb3+VLLynf54u7n9qDxw/Fo4cCSMcP0fWrr72hTRMeOt1dtAqVOmLoklVqVVEmJyYLsov1efqyyqaIU4cK447jom1tb6r7qNiBkZaHET6HIXRgigIEwRQ6sUjSiM86PjhVA8Zlk9BF8irjjEgA8tG439wXnKIoOjHUYKMV5VcWmj5L5Sc0Wdjc2hDVBaMeOPwAabqT3B8ntQAqAAAgAElEQVS44XTTAWkYd2ysr9k2wc3dtl29cMmmcwXLJlLmYW10uqJFcC0RUUMF6fC8+SBPDFTQ051PR+LWrtbN18cJMmbNQd/W9/fUibxx/boAE4cwIJ3X4+fT4yPb29uRHoHuMgG2BLq6sMqQbR/s2bPdbds52FcBSKdtnMUFuGIDp1vLXtLvAkraDrjFEFc/EViDtkbTCSMHXA3RwNCQgvbJMwag4XAa08PoINMs4dlgOuy6ew6c6SBGM8XUR1Nj11gZm+sAwHlPdJcpJCjWFN2hZ9pZ+lLkoMOiU4tDH939ZCaniVkJZ6z+0DK5CStXa3oWoNiMHSaZAOOSWyrDoICGW9B0gvvLwcxeAlUIgAmFdXIiZ/FoSI6M5IehOWPqjQYgm0zY2dGhnaHl63X02dBzsmYoPgAvaN/8dO67UNJ8Njt/3jJkwfjCFgonNIkwD5pH9ig63C6KQJ1JdTvd86DYAWmGncusJmWjwHX+rSZlCLqZfHc60kUOAGqKi2npz/gCoI3z6qBjUYwDyijCmFiG0LtIjysRt9qtTnvmF9jCMr14dKxJCpIBtKfpdFYdd15HkzPABPpYtFiegWXTCU3wAGZFit9aWesC/QQsBnougDQy7WhqYbEPpZXzkwZJu1ZXRhJfTAeJFUCsPvT5rAU93+fXtM4XDKnxCl1ofn5BhSZ0xs/vfqGJO9l1b7z5urSmDx+h4zkVxREzLoowOvY0ICjUAUazs3NyqwPQEuQNzRU9H9oXChXAGc1RuaQxve3iIhyQDhjmQLWGcQAublGtY3QxuAIycWAfI2id82Fufl6TbWiW1CI3rl9T3QD4joYjcnplskPTd29r0yrsH+2mCt5KvS7qbn5yykhI2Nzds5NSWb+/9fob9tobb9n07LwFowlbu//AfvBXfyVQCq0e2jQFMVMbwDCTFhoXP3r/fU2xADdMRqH+M8XmmaNp/Pw54M5vFy5etcXF83IYZfLMXo2hFIUpoBItEdRAaJrUO9AmeU10w9Rs55aX7cLly2RUWIPpWrWq5xSnW3Rvn372uf3gr35gd+/dEyhgz+H10ebcuHHNlnFVrHIOdGx+Jm8L85OWjEdVawG6AB+4SqNBgnFSPDy2iuiOPkulYB5ltKew9/F52YcqlTNlnXFOoP/iuowpjexJNKJgajA9G1MZAXI00PhiPUyPCmoYHq4WwY0WuQBUZZoiLnMVYD63MCe2Q6PVlJYat0PWSjYzYVcv3bSZ6XkZefzDL/9eZxrnI1sC+ymNRucm6PSh432VfYjzlbqXOAIKbSaJ1MgyZ6PoRgZEDlg8oXuKZID7DyA9LB6qCYM+ExMrGp/1Co2GkEK/uZ+yiG+2bGt7y923CGYkEdEn2Xdh7Vy7ccPeYXL22hvaUz6/c9duf/qpXpf1wZ5LkxptF9pPyg1Npcxju1s7Amdc6xrOj4GgKH/pJKwKn8XjETUPWJ84kiYSGTlFE6dyelyW9EKUxkrTnjx6ahvPN1X705Q6PTuyw+K2eX19y0+kLR5Hx4lLKy7TcTWFlPDFXtvvypjNMbSg6qMxSyoCgUzBcCxlQX32sJr1Dnq4vZvns9lGZgSQCdijRxv2+ecP7egIQxjH7vL6u9azqvn8XYFEXFQn8mmbnsrb/NyUQFoo5JM3BPffgTOojdQ3XCufWCRY+nMAi7o+MgSRcQgUSGiNvx6dyd9pfN4KlKnp/WWgNtKcaSrmBjvonGlaMgxRvqbczh0481hI4CwUSNjF5Svm+e//xXeGEjUisKwjjnV0O3QEMv3QLXaORixIxuh0TuUC1GNs7bF4zG9B/1CcYdy0GD12uriqBERxBKCZj0DUlE3Nzto7X3tbk7NzF+as3qnY+tpDe/Dwvjp5r7/+ui0sLMi+t3hwYJsbG7owk4AzWYFz8UkCdy5AADCEpTys0KoAUV6/65aO3ydjWDq9cLGZDjJVoJvM92HTowvBaziXIPjRCAmD1u5UrNEuW2fQsFDUa9FESGNYRq10GgBnXJuxkPzLjlqDQR2sP3JrZHJGRkPDmh2mZ9A/SQmnsB9YqQz4ilmzQX8gap5B0DbX92zz+b7tb55Z9bSr7jSieBxdSqWGvq6+dMtSyQmltNfrLbt06ZKdX12SaYd5Wnbh4rxNTqes0TqxQJAuDA8jJgHQe7hGHQEzNmWyk2SkIVqjK/bG4MxRML8EzjAHEThzhaHcabR5mrVbdHbbVj5pW63Ut1bVY95hzFKxgmUSkxbxpqxf94omd3C4oagB0uDRZEhkiUujN2ZeHxooDj6mBRRoYUMX7g8MLYmrUTyqoo+uvDoiCO6JscEFp9N0QEmW+c5Mxh36oxyVbl80rU7Ha71ByHp9OtUBi8QScoHDGOHohIyRU4F7zAXYtHPZtM3NTtt0Ie9G+EwyfOQdNa0FVQg9DUCtjf6y8cLqnA0BrZYNPAJnXk/APAOfJqEEVEK/+fjTD21949lI3xSyiclp2RVfvXZD+WaEw1I0V2o1OzrF7vxUlDuKL/Q9cKl7XYqfjp1fWVRRi2bpydNH6sTCA6fIh5JEJ5D7xbMOGER7SfedDujkxLQ1qh3b3TywarnqqB/S/USUYYTu4qh44CZjHLh9RL1QtnA4dVM9iksfNvHhmHUHZM8UVWhQQGHRDC0PATa6KkASQt1CLquO7t7Otj159MAO9vdsfnrGXrpw0SbSWdETlZuWxMUrrMnSzv6unVXKcnjFghvDkXgkaolQ2LpYvw/ZmxLW6Pds8/DQOv2+6Bf5HK5WuNB6RMWiw4eGB90FNstQ6/geuF8xiYM6VWu37P7zZ/Z0Y0OUDrragDPoS2ziBCizb9KxZI+kcUUmHMAWrQP7Dq/DXgaVG7vfg8MDvReuKwUkGzwUXopp3oNcF71oFh04Y/LDe+W9U1TI+l3TBqezHCWsqOig6GGPhBng6DdBp0OUiRKNNRpJXgEyqDOABKhrsWTS+h6vlWjUUVhNzkonwxqEvgdIkh7RH5Qj4tHRmZ2ccChSwKSk2+O9MWnnWeC5AIAV8lnRGoewHNotC/l9mpzGcYCMx6xRKVnp5FjrFIqRCq9uWxMxim+ARigct26f5qDPZuaWLZ2ZkjOhPxAb6c7Yx1ou9kNsCtx33XVQ53N04AqcofsBjI3AG8cshSTuYlAuh8SFCJShPWtah+dEE6empmhBstU4WHGy7XAeYD7htDPhSNSGOM+Ncm+cWyOACYAG3Z7rdqzMKxV6+r8JGQ8kk05DQUHC/6/S7Om2NDnDvY6A7OPDPTs9PpR2D6BOJ3jcpdUeisCd6xVxQJEim3Oy02hao4SGGTt7V1R66B6Tx1WvWYmw73DE4pgXdQcyqCFsmJiQZ+vrtrm9ZelsWkDsPFpPr9mztSfWbNXFOlEMBFN90erIZPPZzPSszczMqphDb5OIRgUOMGg6w6WudKL1on08An3XAVP2557CoetWPC6peYbGEN0ZIAFXOSaP2zvbchPFCOGdd96xmdlZudCiV71+/ZrNz86oroBOTBQGk/KToyPb29ywAa6nsCqGQzsrVxSwnc3njSfjrFqVa2UskbS5+SW78tI1u3j1ug2DIfvg735iP/3JT9XU4SyASsYtBnSxVomqwNXuydOn0jlScNK44Rnh9Xn+Pv/8jj1+8kTFKRmW+dy06i/WICCBxhWaYj0D5KIBvBqcKT3FhTDFA/zyfxTdweQ6GtUzzHVnLbI/s09/+OFH9uO/+bGtb2yIOcA+RNNuZ3fbrl69Ym++9YaobhTV+XTckrGAmhFQTJWR2HfGKQeHRy7vrUUNhg4WkyImFy6QneYPzxPvERMmwBlNCO4pujnqK/RmgDAZdkQi+j0mIpgs8ezwg8/JXgbFjWxZaJA8z+yJ0GcVaj9EJ1jX3liYnLDpmWlFy+BhsL27LRMdAOx0YdZuvfyWLS2u2MHBnv3o/R/p7ON85Iu6gR+AM9Yh5xFnmUxrcJtVKszQJgszFg5GpMsidJp1SaMffbgYVB60uaf6vJcvX7bFpQV7uvbU1p4/FfMHAyoAbqdFM4ZolNio5q6KwUGMDue5DGwCfgV+HxaPxBq4+cor9lvf+Y69885Xdd7fe/jQfvSjH4kRwz5Gs2P1/LLNzUyr8XzKRL7vqJOsfWzjYZiRVQrQgKUSi/ktHEYqggkYDa6otKtoeFvtvoye8EPADRHWHOHV68827dH9RwrXZooos7U+Lt8Dy+Zg+gSt329KThKLhrQvCT2MwJlcrj09C4bMUumI5XIJS6SSFk1NWCSRsQj0ddb+ACdVasy+zhlccGt15DfOMOP+A6i/98QYQ08Io8gfHFgg0lGEFNpmhg+ZTNzOLRLJwhme0Pp2xkoBUT15bYZOXsPrYOSqCynF53JhHa3RfTmt2WheNWJDOYd2B9Cc3sxRszUMEMXRWejruVBD1J3TjtmF5IXh1hicETwUtH6P/TzpwNmf/I//7ZDsJR4OZZ0xESPUDXrT0GN+L+iSjBFnFhIKjCgyAmfcPK/F4wGaNqL2cGP5anfoKvitz+RsGCKFxqLxtCxh3/36O/bt3/mqLV2Ys0a3alsbT+zx44f6/q+/9potLy9rtHuw56yZ+YG+Q6G6/b7bwNHTtOjenumg0/g4k7RIDJRdd4VMICgQyQbG5oEVLxsajnnKlVlefiEepnvDxafoBpzlcmSdAaawFq5aIIzwGnMTdBm45LlD0IEzOrA407CtM/2hUKuZz9u0TrdqTXRmFPAEIbcBZxhGgJ4RlROKyfX2W7/jt3bLY55BSLqttafb9vT+tlVPO5ZK5GTlSmh1tcrkZ2A3b75pyQTBukcSy7/33jfs5ssv2fbumt29f9vm5nN285VLVqkdWDCEvsh0kBCyyEOi9znEAYfP44LxHK3RdeBFB1SBQwe6a70O2UE8kDw4FOJfnpzxemaNetdKpy2ZgVRPe1Y6xoo6ZpP5BcunZ8zTDVntpGPtBu47Z9LhdTDYsJ4OAxmB+OMoKWwwpBHgHM/IR2GqJ3CmnJ6Q9Cpw0/lMkSi/Dgos0q0vlc/kaEaRQHFE0cwDJ40cqfJdsocYY0es0SJzYmBeP6+RUNcWgIa1OI6HaNXowqOLgss8Mz1p6VRCnRi/D30k07i6NaFstQieZOMG9HI9pQpV96rTQo90rE06EozaZGHa5mYXZVJx586ntn+wq40Z0D89PWevvf6mpdI5W9/ctqHHZ4l0WnQYeOrw2WkSsM6ZLAgcMZHwmq2eP6fvy+H7+PEDWV1TyNNIoVCg86pntdlyB76ozM40BPpKvdyyw70jGYCooPR6NU2an521qcKks8lvt+QMRneLTYf3QgHSxyYb4X4Aa/aBsrIU8izHRGgbIStAV/F67OjoUK5NXEscHZmuIHT+5d//vX3wq1+qaL9wbknUt1Q8blMTBQEZupCsTXj6xdNjce2ZLkCJweY8yPy60bKID4OUpDV6XdsuFjXxJj+LQgSaIICfaWg2nRawxoKXkGpswUVvC/ichm1iQtd+9/jYNnd3R1SiSdERub1OJF4V+zybzmrfpOiguIWG/ezZM11rJpNM/9lrNjc3JO5n2sQkTzEU0GzkZOcyy5y+bOxSxiHhigZN0gCXo86iOsmjjV8TNMVLOeDmAjaZRDuNrKMWOdYDlA6Kdy9/h2tVKCzb7wEaHAwbKEqmZ21n/1C21XTFKUbQ/uDcCLDY3jlQfiSgAJonmYRcSybWNEtgEqArzKaTFmFqigiaLCvWbSioqQ/PcrfVsNLJkZopFGBMzTDpoGCHKkjRQHMP199u32OFKWIP8tYf+pWhCT1zOGzLfdY5vI2KROz0MfEYHbIAszE4U+7Ml8CZwBpucmwQdDjRjFIQjgBau9EQUANgyp2XfBpCptGdegGb6EviKgq7Q9gj0E6cw5e6qppco8nuaerIJKVNerV5VIQlkxkVvUzXJIIn5oG4BC9UHLq+PauUju1wf9sqZyfW77RGDSK6/WifKYTcPYUmiYkBE0WaCTQzoF8DzGpngDOn7wKQhBNJ63o9VjwrWZssqYDL1Dx//oJdvnjZGrW6fXT7E9srHtr51fN28dKqOu5M0Hd3t9XpxugDaiPNH9YcBSeSCIA8DQzWG1TCCAZEgDPswo+LtrGx5mJyCAkfTVRErR16LZHOilmyvXug+7964YpNTM04ii7BvUfH9umnt6Upz09M2O///u/LeOOnP/2pJtPnFhbkxkyDKYQjqpmb7jCxIP8R3ZHXozBoGhBQGtGWtTjzhmbxVEr7F3pNGqM3rt8UcHz//fdlyqHc1bTT2Yk5gy03jaNqzZ6vbwgYzS3Maw2j8wW8FSanxHr45JNPBM4AyLNzCxYJJ1TPsD/AgmD6zDPEl2Ou9MX64MNDYyTzj4YytY9AVCRqyXzeMnnCkwsKqCbbjFrn5z//hf3iF7+wo6MTm52ZUVDw0cmRPX3yWA6U/+T3f9cuX76ks6zfbVijcqpmFQCPqSnGcNinb23v2s7OntY39uv5fEHUOybAfFaaQDT5mG5B2WI/Ze/jvhKIrCYXnwG9cKEgMAYVfAzO+HfjSBKxMdJJN4EXOMN1l9xSmjeY9/T055x7uBHnJrJ6Ts7KZ3ZaPtPEHNZCYWLGrl152eZmFkTB/9u//ZsXuZPUDqIbjyj6/OymZZgpOa009xWaLa+DLb9zsHRmKzzfanCYT+cxQeTc21deeUWTszt379i9e18IcNCk8EPRbw1kCMZ6pybgTITeyBSTNc0UkBoAptfG5rbyu86vrsqp8d2vfs2SmZTtHe7ZJ59+IiMrJsHs7azzpfkFgQiMrwBnE7ms7O1hojEZRe/N50KaMRggwYAuCjMjaLF4yhkLhWGdoTWEJknTB6fFiHmGPjvYPbR7X9yzJ4+fWekUYNS1aCxgRHWm0zT90e8xpYOK7xxZ2XdpKI4N23z+oXJ2M9mY5fIJaUWDcaZmCTUWmCSzL+I6zB6Igzd66HrdOWq3WgO7d++JffLJF3Z0BHXVuTkGQtQaZpPTTPAiWn+pZNRWlhdsdqZg4TCd+76aKLwf9gMalpyBsAQdOPOax4+vxKiRNqIz8hmcGYgDYpyt7peAsy9NyvRr6IyjPxvlm43BmQNvv5bd8Gsl9Ir6yHmOPhRwlrBLK1fN86Pv/Q9DggafPVtTXoVGll2X0cJ/Al1i+S09Wqev7gFjQDaSHno0n8eismZ3bxqBLZOzVhvKmG8Ezii0R+BsYcG+9t67mpwtrc5aq1ez3Z11e/bskaZbr7z8isb0fHDEvRRcHJp0i3jYQKaALqFx7JwbTW1SfG+caoIRn9UaZW0ITMfYvNig6NwBMKHjHBwcqPOEoJmOjrN5ZVzOgcWAgkIW2tuZtTpVM39P2WChCH+prcEdurJJpXuKkNzpnfhiEtXtVM3rbWj6BlhsA86Y6AicMTnj/5h1OtxgzBwG1ml5rFEbWDKWt1gkbY/uP7df/vwzO9wtWzqREu2FSRJWou3W0FZXr6mTAHvu1Vdft+9+9w9sbnHaPvz4F/bz//g30px989tvW61eNPNAdSBziOKEJcWGz4KnmOm+QPOiNmrluWkYmiYK+TE4g9bYG6A5A5wxOXPjWkdrHFq9hoaua/22XxO//e2SdVv+3wBn3l4Eoqx5/X2r10u2e7ClDipgF3AUDADO3IiXkS8PHw6CAmd+0wg/gvvayHmN7g8TQXRhbDbwxY+Oi9IRsfEpnymVFm1WDk4euu/ACr+ZN2RlLMGrdU19scYOR+ISo7tcpbbsmem4Ar6h3wHQmKLRHaJYrpTPJIL9NZ2RDqebAKhpLoODtuykDw+KZpiehGJWyDOpmtIBdf/eXYEo1mIikbLZuXmbnJqTQ1Gj3bXZ+QVZMfsCPEdxWaAD1OiKOzqQRwdXv9vV++NQYcM/Ojqwk5MjZTdR+AIeJSL3sI6IFKhpA6WA4nszTSP3qFl3Vu8q6rESIvNrctIW5ubUxXVB9F7HmafLxTrRNHgomgSUVExVoomkQDG8egoCBPTLK8tyOEPnAOURYPLS1Sv2zjtvWyQYsD///vft+//u36mon5uZFKUrHacLtmjnzy3rfUA3IeutUq+qm8/kbGtrQ0HXvUbTWpWqhb3QPZgEmZ3Wq9p8FUgbdg6ffF6oF0x8uE+Hh/u2vram+821Qd+hPCaiCFZXbegL2FnJ7S0TBGHjUjZyH2P6Kcc3ZRe6TEjWG7oKzBGY8kOxYg9josvUDAtyJmM4cIkmOioKZOqhrprTQkiXocmP4+67EGUytKDJ0ZuU6lPPK0Bt3OEbHxKsdwdIXD4kh4Xbt1xAM1/oi4g64YD00A0f7WapbN7Wt3CbdNlhGIYQvcAX+yn5UGT74JJ2kalkPqeCnaIDAwu6mDwnOA0y/YEaCHUQgws6q4A0QnCHvbYdHx6oSTimqVPoMUkCDGK0EY2l5bKHHi6Tm7RoIiuNlS/gQtXZz5xZj5MCqIMvcIbmDK2Zm0AoCkVutKMu54iqMo46IN6BTpOmmYBmmlMUnDxfbTdN4/dUD4Az7jWHLEUrk0qKcPTVTI0Vs0YGnQpsF3HA80qXXM0iRQW4EHSMPThTlJfXwZyia4Sy0ESIYdDQbVtxf8f2djatWj7VfiRzE7QZI/0b4IHGI1QzwBl7Kk0Amh5jcNaoNBwTlggCj9fi2Zxlpx2db2tvz/aLTDFS9sbrb9rqyqpChj/46ENldK1evGCrF1YEoCk8KeJn5xyNi/BZndPRqDSqTIjZT3Ai5dnj+QCcoT9rE7x7dmLP154q6JdGiNY6xX23L4r50sqqJoDPN3cEzq7deNkKC+f0mfiBocq9Tz+xL+7e1cTs937v99Qk+v73v691lJKWFqp2xMIBphYtGWmgKYwFgxYb5QOenpXsrFKxZIbIgLAyyHgW2HMj8Zjt7mGCULGlpWUBrfv3H+qe0iSiFoGuzjOtRuYAw4JD1VMwCd586y0rTE3ZySl61qGmozT8NjY3ZSzEhISmJjp/MZP8XhXQ7I+ajg9p9uIo7IydWLdM7GmOUNfwGqw/Fn0oFpdWMJcnWHhR+iJYQR99+LF9fueOrj/3Z3n5nHS2d+9+Yfl81v7gu39gb7zxmkKfi4c7dnp8YMRJsL/RFKdgJqSbrDCaCuxhc/OLomlDxWRKyDlJTQUYp6kCtfjB/Qdae9Arb968qUKcRgG6P4AP4Eyh4pWKvmgacRYqNgl2zAicOZMt4nAaagyqyQGQHJ190jfRpI2ElNuoIGEm8zFYIjlLxrO6R7yXe/fuag9w0T1Ow8ukUhpZrvXA5VcC3MbgDI+FRAzjmbDT3XVwnKQh49cklzULgCNKBDor+yDr7u69u/bw4QNN/7mO9NsqJRwQ8W/A5r8vpsAYeALAmQAzeaVuffr8uR0Uj0VtfOXVW3bj5k2ddYGIX0yjx4+f2LMnz3SG46wcj8a1Hpu1mmpSapWLF1bs/Mo51SgY9ZCDWpjIWrVCzMKBaKHcX4CZciODnFmYwJljW/TY2QjA9djpcckeP3isgOrjwyOdNakUtHmaSwELhtnPqIO5hg70wrphPY8p+RjrBkPIIAiXT1sml7ZAPGHmJwJqFNY80oCxP8mgquvkLt0eeYg1e/Toqd2791hOq9CElVkWGFgsgYtsQfIJ9G04kwPM0J5pqx1S13sd+wR3RnJ0AWacjwxa2Es5pFBljJgWY8bFl8GZmFgjcDamxLu8MgfM+HvOfcdydMMANc/091jsc067GCSBM6jlXwZngbhdOn/VPJ/95H8bPnr0WCic7giLDPoVtEbltIw+AA6NgLYxOAPEaVNgTBiEluacSriY7fbQWm0uKl1CNzkzr6M1zszP21ff+6p9+zsjcNav28H+pm1srkk8zEh4dmnJBu224+XLvcflmYx5ymMKyvhC0I3hwcbK2+Nn2tOxbC6njjHAEx5wtYJQnPdLpkrDZmdm7epLV+SIRLfTndXO7QzL+9OzPSueOHvZdC5m8VTYBhyVQxLsQdIOmAnGgIh5qD0U93x/zCGqNhhpzqB9QGvkawzOEDxjCd1q9C0W5WHpWLXctV7Lb6srL9nC3Hm7d+ex/b9/8df28O6a+b043rGB+0VtbDVJP5+x46OqXb503f6r//qP7Stfedv2DrbtL/79n9lndz6w6zdX7bv/9LctGIZ2U7NwmMIZvjXlHJosQBYCXTjUfYEtTc5G4IyO3bjoZsrWA5h1G78BzobQI0ddan2eZt9aDdTpYaucdhSiXS/1LJee1uQsGsjabGFFoD8S8dvxadHu3vtMAcxsAJFIXLovtGtMFVm4KjbSKRWijKvTTD40anZGCBSrjPBjcUerAZwBzI6Pj1WMcn9lUx2Nq7CmiBoL7in0Dk8wcTgTOGMDRv8B5RANAWvv9BQBflEhxLL+zmN5nhE9gE0d0wMoF3SAHR3Lafjo1KhjNOwLNLH+oESg76TbxoHMxIoO2t72jmzm2SjR72SyE6PAXZNT4/ziktVxh+v3NVWmmAacQSOkYHCb/UDTYT4vFAIOetYzIO24eGi7u1sCRPw7aBUAA4JGKTDZhLiPdECV22de2f/TFabCBHDguiZwEwqKhiR7drQjNfQRfW1ubkIAf59Q0Li0ffDqZW3MtStMWGG6INDMs7229tRKpVMd3v/Zd78roPKn//uf2ve+93/Z8tKCzczkVJSiTzq/dM5Wzp1Tt9o53/Vs4BlYKpvWAYjja61csvLxiR3t7ouCFvIHLBKPWCDCHuSmgAqN1wHvACodf0wOAOAAPITsHPzjgFT0Adeu37B4IiN6Kd1JdAhcIzQuUKMpjtk/MUthX8A4BQDDpo/F9O7Ojtwt6XDyM0BwY2ND3WC6qKxjaDbjbDBpFaE0Smv2a1qFcxt0zozObYyuH1N8nhWny5DoekTbU5fPwyHJNMTpzvhi/cGOgAEgsOLzS3sEMAviyhiNGTxiwJoDZzXpWdAQ8hzxDEEv297e1UmnkfEAACAASURBVLqmmcB+in6IqSBAEf1uOOTXhCwaDuhw7DF5IhDczzTD0TUVh+EZyJl3e3tbz4jX47dkAh0Pk4BpPQ88m2QWoUOKQf+LJaXBUDPAB42e/Z0cN9es4LOrYfClyRmAXDQVTdFZ2i4q9AXNEWMpGpP8XwAZHVzpzABkziBkOGpWcEJy33l+uOd0oLUusO8ji1OHsov4wF0VQThTJZoD2luJPEAzRZRChOaTV9eSZ5DCnlYHzUDo+ulEXJqN3e0NW3/+1CqlE0kkpOtQxIJzIYSmQ5GMPhmqEj9oAgCW+rgalyvWldkPHeqhNbt9S+SyNru8bKlszr54+NAePH6sTCtc3LKpjBqk27s7KoCJuqG4p1BmaiVt6NWrdu6co1IrLwgNW4NJOXpf1jX5dqZcPOmHoxgDNQQYmZ7zM2tWU81AQMUmMQ7zi+cEyja3dhVPsLJ6SeYFSpDzORCL4yGTF8Li33zrTRXvP/npT911DoaUscYzP1CIfF1UbTVksGWH8dLt2kmpJJlBYXqaqsyOz84sHI+L5cNUGdOOza0tAQ+afHxfim/OqhdGGQALwF8JjfuuPX32TDTC3/29f2KvvfG6HRJeX6mq4Yc5EACN/W99fVPud4k4bpMUkR7R9TijCZ6H5SJ34XJZ5xrPMK6EuKMCNKmRdN8D0GBpZPKMuNqM5jT7D5MehUkTF5LJiO7Jvnf7k4+1D37jG1+3t99+U+fFyfGhTB2gsfNM8HkBgkwnP/jgQz1TgBHeK+cOTQTqL1hVY0t81gD700cffqR/f+PmDVtdXZV2t1Iu61qwNtjrAR58H1wUacYrhkRh95hohFRvcb5yX2GwwDJhPwR48ByxlwLeWopbilq+kLdYEg1qUJ8VzRmgYnNjS3swZiE0kHheuNZyOo5G3FlJNiqh0z33nPLnXJ9WsyMpQk9mZTAuYmr08HDy3LIfysxle1dURN47593a8+d69jC60PQYJ9VqU8+7pnSatLj9GR8FV8dExYfA0GRnb8+OT071PZiu0qQi/uTC5XP28q2btra2bnc++8LqtYYNADEtJvqEIpsx5SdYG/358rkFSViYHl26uKLmLZrvs9NjrRWm7eS44cgOOENcozgPL+ZP1AjUpjU7Kp7Y9uaOba5v2tnJmfbzTBptmVe0QkKtMZqDlaWpkM40DNViAmgwnKjf0JwlU8Q/ZS1byFoYA0Cf37p4FvSg/7F/j+pcnGcbbUWT4CQJtZZ8Pc4dBXSHMRWBFdW3eCpk0zN5RWklElA3Q5ZMREQHp66l+cBzRcOZfTqg6CbnxihjkC+BM8cYGk3MRnoz50vuwJd8BByX3GEAyQtGhiDSMo8MQQBeqMRkavKPwRnNexowSMiYnFH3MqmM28WVK+a5/w9/OsS+9d79++qQ0QEGnOlNe/y62b0OdvUEdpLbBNfe96JjCBCCc6rJJR28PtoTwJkTbgPOBhYBwslZa3J62tEaMQRZnbN2v257h5u2t7+tjZ3chen5eRVWuKfJKrXd1oOPI5IcG7tuQwCQccjyM/QsZiHdPqF9QXXSWBTcRFyK4Eqr8ByQ09ZWMfjqq6/I5YfuiWyV+11ZPxMUfVjctP2DTesNmjY9N2HpbEyOizgVUgjSvaPEUWaGbhAFLjQ/DuumXGP6/bI0Vc12TaYP7V5LUwa6/IBYFiK2+IlY3qqljpVO2xYOpu3N179uqytX7O5nD+3//j//wj765adyz+NG8sAEg3HrtAmnLdje7rG988437F/+i//OVs4v2y/+/mf25//P9+zweNNeefWKvfettyyTg+PMqHk4Er1S3EE9YCNqvTDScFMz96VC7wWtEf0LGg7E/0QWtK2HoFFhe64jDAjqdgfiKTMBHHQCVj5u2+7WiT5bPJyzbGrSEpGCTU8six6byaZkufvFvTsyY2DNobdghI1jEIU9ORHQIaAucJ/giDNRQVsUVJHlRtB0q+mAqaNadVavY6ExGx4AT/SPEM5TKXWq+x6PnVbLtivaVknBkdhZ40DFhssGzUFJ0U7nCfoiOjMmAtgQC+BoAhBy3fGes9LvdrE4ZxLrLP0pYLh+TD2gEEKNIJCaSRoba01hyT0bEhDsJfQyJ54116AwNW1f/fp76qpTHO8eYBmLi2hNAC2bz4k6Q0eUg5vXpHABkGnjt4GMGZhMQpskbBSgmM1mZHZBh21na9u2trZ1KAE2EI1TKKE1wV6YTQo3Sk0O1O3r6ODSdDockghbgQSRiCYBmO0gag344lY6q1m5WhHQxQExlUm77nS5JN3c9vaWJt8c3t/65jdl4PF//Nt/a//hhz+0mzevWSYb1+QMWuO5+Xlbmp/X/ZfGEauhaNjyk3mbnJ50RXCrpQnM+uOndnJ4aN1mS06fibQLqqRwkgau1xWoYsNcXFwQDYhnlCkj65kCk+4y64ii8+LFy5bLTtnBflHrij8HZNPkocHDGiQDZn9vT9MTHLqUMxYOa4LwfG1NHdKLFy/q2gNgHj9+pPUC2OR7QL8FBDuO+3ja4+ghY+HxrydnrjHBYUNhASBxBwf0YvaxX+utWMfcVxoidH3ZTwXMBgBVDCCCAvzdgZSnFoomLJpMmocQeH/A9g6LCn8GGAHOZLs8MHXRuXfshYROz87NjswASgJpdL55DrBOj0dC5h0OrEc4O+Yn0s+R6YKDbsSSsZA0g1sb6E9O1a2FmpdJT9jU1KxNTEyL2ovu7bRcEQVNkybWaTSihpnWu/Ywty9DR3PTRBctQJEOAPrH4MxFh4w0aGirmaqjeeqODEFgDgDSAGZM4tCxjfLOqKRcGLWbzPGsCO+hOZNTpNPxsqZ4fyooMbQy6NdVdfi5PzRBlTcqe36X4QS9huYLOk2ov7Aytrc27OnjB3Z2dqwOMHEUAHgMMDgHeR2KaZwfA0Ecl3uaZBKqzR5TL9f02WDDkM9Wb3UtXZiwcxcvWSgetw8/+0xFJcCDyVAmldHkCbpyu9/R9GNufk5F8scffaBrefPmDdEamZaKikojxudyQB3JxOkuALL6QAbDoqovGlc0tDjPaUygWWQ9lbDPj0LxCskdkK46OlzCoLm77OPYjjOBBLgQ4IvlONcAsIZmFIAB9ZiJGRTtIdNFOaYMBLgD1AL1hppL0HrT2NC3WwJnhNwvnlvW/UHbBnDAxAsNK7UI96xSqdnU5JyFw3H9OeCAe1etVTVl+vd/+Zf29W+8Z3/4z/7QNre3BaQSyZScc3nNgwMACQ1xZxqCkQQTG0AITRcm7cTHsN/gAMuf8wNgxP4MqFOIsxeH3K7yC6dmpvVc3v3inpVKFWn1M6ms9iC+P4Dl1VdfVcPs9u2PdM9efvmGvfX2WwI8GKTQLEILi26f7wVN8qOPPrIf//jHzjwqn1fNAzDTs8Na78GacvUYe14kFLGHDx9Km0vDXXvtcKh1eqyYkFO9F/ZD/j0B0dw39k3AJ6CJM6xUJqi6Ifo7/4cIHs6n+flZ2fPzPiq1iq4pbAqBM2I8ImEFfzNB3NvZt88++VyvjyQF5gW0acAQtQVSFk3SMZWS4zLANqimHddZZ3abWq0j8AuDycUvQDkd0fi93KeSGkutDlKaugxIcF/m87mpIpEpaU3cyQmlQcE5xISU683ewNvA/EseCZiRcb9TaYvFk8o+g4X1+jsv27d+65vSft3++DOrlOqacHWaXQ1PkvG4lUtn9vD+XTs7LdrcbMFSqbDM4i5fXlHTzMNeTAOo33eMpWhcNQ+xJIAFAJKmueSKnVVsd3vPdrb3ZKV/fHis+4jBU2FkjqZYJg/XjUPJDTk4ExXnIt1zRJNNWFuAMyKRJgoZS+dTZlC2aR4GiNvBG4D6lP0DkziTS+PxEQYzp7Y7MhriuoIDAOecNWDlTA7znKzNzE5ZlvcVhlXA3gzLZHRejsxfNMkTOOOs9WnyOJ6cjamu42yz8fngGCrO1XckPxM4e0FjlNDMOc5i/OWs9R040/RsLD2QRwP6aBeuTkyBMTnzAM6Y7AHOmJz97N8MmTDQ3aWLc1w8luATAIaTCasDMSBnTL/LuFPfRaCNjg3TArj+ZEBRFIK6cdRCcwatcTCM2NBLoGFIdqS5QsHe/urb9u3vfMNWVuet3a/ZXnHTDg93JfafmZm2uYUFFYMArjHw4mLyMLMxKlfo7ExFuDtoPQJePFhMcij64aAzaWID5XNhJ8uCx22HB+DWrdcUes1mSDHjKHwYmuCKV7Kjo107PTu0obdr0zM5S2Ww2McNrCuQoO7oiIPK/xWFzeeSv11Ycck6fTI4AJcYgwDO2gJmdCsAZujHMNDweiJWLeNw2LV8ds7effvbNje7bPc+f2R/+ec/sI9+9YlVy3Qh6c6GLRyMW7uJ69WUHRXLdmH1qv3hP/vnCiV8+PiefX73I/P423b+wqwtn8dxjuIMSiOGA3QDGN87MxCmfGNrzzEwcxad0FQp8Jzduq5Rv+ns95Vzhk8evV0+r+vasjaYnHXbZp2m1xrlgRwoa6WuDXsBuVCG/RgwZCweTdvy8qKmXTt72yrMuKB0mw8Pjmx398CqFeiBA4HySYFox13m0GXTB6CNg8mdnTjUpr6EtjiiKeB1wOcO6bW599BbOUSxiPYE/FZuVu349FT6GbpbWILjvIS9Kt0QZYQ16k5TaAhUverE0H2lwKSgLkxMax2yIclKv42OC5DW0mGHOHr8vgFyoi3hdoew/eDQqmhAAGYDilW0X3mLxOPqGM0vLttvf+d3RQ9EsP/46TN78uyZOmuYOQAqFpYWLZ11BxXFK+tyf39XoMxR5YIKr4XiCDhjo6KYZgpGN/ne3bt2//4D3eccFDKmlHSNRnaxHCAUN7JxZnpANpPMc9I6wFjTNCzIB6OYge7W7Xhs0PaJtiuKWzZrqVxGBTNmCWxoUDIBTDzHmJQQuEox9dOf/cx+/P77trCAPiwsIJwiByyRtOlCwbLplNYn0wim5TPzs3Ic0ybt81j1rGTb6+t2cnBojSqTLgTgBH7WJNJXQHaboNS0rtnFixekP+WwduHADf059wlNKz9kKZyfdocvWleoUKen6ixjLMQPpj5QdgoTBQVOUzCMs8EAhQDS8ytO50o21IOHD1SgQr3E7IS1xPuSkHp0iDiraWY07ge/p4nFl0xDBnSAwVDw+zk+6NrxLDLlwu0R2jkxECk9BxRzaORotnHwcnjIrStEDmXPaq22eTExSCSlPcMcBBv1Zpspukkr28aNkkwoJkqshWBQLpMATGzs6ZoT14ETpwTYQZ/oqhhtAHKgCbreLG6nPksn0Yaklc2zv3dgxUPocHQVocSgyZu12blFgbFmuyNzErRUQUyCRuCMdefC7Md0xd80+3gRGCrx/29OzkRZ0USVPXlAEorcDKUDRF8MJRFQNnJp1ERNYeyj6RvnoSz6MYbwWn80jWOyCyBTppqaXehqvdK08Gu5FaL1g15Hs09rztFOlfvo8aiZR9GJKy1TSJwIMczBRh8TIMwAOBvZ67h+gERyp3Bf5eDnfuMq6MHki9yqSt0G3aGaY+1e31q9gU3Nz9vll1+2o1LJPvj4tu0dHoqSyzpeWVqWNTyRKcXTIz3nNIJwPPzwww/UaHj1lVfVxMH+nRxEnmHOafSWTJ/ReXFd0NUBYAGhsBDQfkGrYyrCfsVUE90ixWgVirCHLL+ebe/uq0ueypCBNOX0IR6vmkG6b0yyaZCpUQtrpSOwB3UTvSjVEcYIoUBQP5PTWDkrWSIQkZ6Os5l7hgda8fjY6q2mrVxYtavXr2l9ERLMPgUQHOchQSnc3zu0aCRl8VjGpqZnBVqhQNP4e7b23P7Nn/yJXbh40f7oj//I9g8PNR3CdAl9LOCMiSRmJppG+QOqb3jWeYY485bOLWjvBpQAzKAOco+ZLELbZBIG6GFiq3Bwv99eunZN64e8LSY5TFDzuQnRsTFRYa9COgIb5Isv7li5UlJz6tatV+ROKxtxL0YRId0zIlYmpybtzp3P7Gc//4X2J8AWezf7m54/DE+a3MMDNa04O53hQkAAk/eohtBoiu/2IGeQdOnSZTU5nz59KrkJ/55IAgD8xta6FYv7+swYXdAsg2XCfgk4Y+3VGtDJ63aCBpNJTo4YgKTA2dTUpC0uMuVt2/NnTLH2RVnHmMrRyB3lDlA0pjXqfQ5gB0QF/hzVv2fVCqZfhEenLJVMS1dIM469lLgC4hgUCRCk8Vi23V2mXieqi3h92DiTk9NWmJhUbYs5Cecz5kgwWCYLuRHd0uTaiIbNH3TRJtFEQgyB/YOiGvxvvvuKvfPuW9Zq9uze3UdW3D+xfpcM0qAl4ynRedkfbt/+0NaePbBslgw+7P4zdvHSshUKGTXFROVTbIdPWkrD0Vc+CGQ39jRJA+xho89aZ2q2s7lrJ0eY+ARsBpfoFFRKjyKRyMuNxMjQlPOCnhUnL0JGwNQMfZpXrts4hpNjF01FrE+Ekxrv6PeIYEELxtQyaI0m+yQZemuamkFNhTVDk54zmsYrTcBwJGgTkznL5WE95WR6B4tNPgoGC0VE/lFD09EY5WipgccozwzmiI9mgztHxuBMEibnVvDC/OM/pTkTXV60jBFlcQTOvjw5Y8ABOKOxwgTWM2S6h16TyV7cGYJ8+Hf/aqgcn4OirF25AVCjcEnX5AyxWo+RoM/6CAUbZHJBqQlIX0HgJ5MCjxdwwoESkFZobAgyNJyrMCyIm3mDenjeeuct+5bA2Zx1mJyNwNlYHL+4tKSOn1LGhwTjORGpE4zi2OgoRwA0Fsl4mobRBhkJJIzLjtjLgee1k6NThWfSUaK7kcvl7Nq1qzYxOSGqCEU1oIWLxbiXInb/cMda7ZoMKHITCUskEZ07QR+8VFEqdRNAyNBaenKJRPPQ6TWt0SInA3BWtVanYZ0eBg6APwfO6FxjeIENdas+tEqJcNG+zU6u2Ntvvqcp070vHtvf/ugn9vknX0jzx2dhcuYZ+q1aalomPW1nJzXLZift3a9+3VYvnrdGu6rvnZuI2fR8xlIAs4TPAv6GBfzcI0kaNf1iCuioQGM7bt7/QIvTUaSgBf0anA0HgB3ypKBDdkQ5gKoDOKMjjyax0cCNzWOdltd6TZ9AWq3UscpZ07otEcHMhnFLJfP28s0bxr1m02VCSoGB8QBTHA4W7hWvi7BZ3HfE9H3MK4IC8mz60O7YBBAA05nlvQDU6UZq4Y80HdA8WOM6POCUY/seDVnPM9DBwsZK0ZEjriCApYTr+pZOT1Xo0v3nKxhwobLO+MVdo9Xzl1SgUlzJoa6FYUZDuWOYhADO2Ahwp0OPoeva7aloYdJSK9cMwYd/wDTBbeR0ys7KWOvG7L1vfttmRpqzje0ddWFxWaQrlcnnRA0BuFYbNTuBkhMJ6/AFUE8W0B/MaAPd2lq3vd1tTZ4WyZ5JJnSgfnHnjnKJ2Acocigyx5MEwFitUnVW3K2WKGrQi3EZk4g/GlEXlm4lVtbco8PisbL7htCaux6JtAG8aOVKVShMQ+W3EPANUIYizZ/haLW4sKj8H6yfoWZCI52dnLCwP2DDbk/0rkIu5/Jo2k3zB31WmJnS1JgClmsMVem0eCTRP/SOdrNqQb85ndvRkSZndN54DQovChYAGmJspmcUPrU6mlGvaDDS8vXRFBHbgIlIQcANCiPgBA0NQJ51SwPo4gVeK2lrz57p85GBM6btYGiCoQyUJlwc2cekvQqge3BrCKqfA2dOFwd90QEImjO4VmL4EBW1jLXGpu80dOy/bkoztp7m9dg306mMC+dtuMKogwlOZ2DDvlcupVi/19ttOy1XZafuj0SlQYIqxRcmHANcewdDazSdIQ2FNl1nQBmHI4UxzzJNHpcLyBSWyevQghyo6FOhB9K9GQEePhu23XR3OUChIJGvUy1z35jSBWwiP21L51ZVmNOtPy2dmZ9nMYKZidfC0EJFPXHZM+MMJfbmcS6NOuOjQ1a5NbJ2/TWl0dF6nauWYWssTxCakj1nCoLBRaulwgrKI3BZR7bkaeyZbnIGaGAv4rMAnDlbkEhxHwiKpUnD9aFzT7NgbBKi6Rk5O9IsOLAne/JKVcMmmiBQiY+PDu3J40dWq5ZUpDq9JFQ4ImUa+v9Q7ZieydG4VpMrYhB5wtBr9UpdDBjs++mzAr7nV87btVdftQfPntqHn3xqRzgXBwM2Nztnl1dxN83r7EJfyj6TSadtf3/Pbt/+2FZWVuwrb70tqhDB80zOaJzFiLBoNmxna0fTarrNTI1gOMhJmcl3tzMKsq7bs6dPBVJ5FqkRsPP3BcM6sx89fmq7B4eWymRtdfWi6IXS/YwCgdlL0Dw6NotzTNWzdXRshfyEDJCw0id8uEzjZmvbyienlo2lRfeEzoRZULlWtZ39PVlq33r9NXvl1i1Ny3CEJLuRc0BgcDiUlT9NhGqVaSUTupzy4JbOLSk6YO/gwP7Xf/2vtWb/+I//SA0sivaFxUWtPUA314VpDnsJ00auCdNUwAsxBTQvmTYoz0zOrV7t+/wf9kgmOufPr2oy8eDBfTXMbty4qef83r0HtoZVvweqXFwaKfZ3GArXrl9X1AGawdMzGkwJu3Llss0vzKuQBoSSqQYVmvs7NT1lT589tTt3Ptde/yrXBTroyYnAejwZ157CNQFwAsq77b69+vKr0vTzd/xb9kgF/Y5kEEzz+XumZfw9X4Ai3j8NPdg0TM6k/cRpVsHyHcUzTBL7Eo9qosufEa1C9id2+lo/fiiHALRp3X8YKpz9z5+vvaCfjc1H3GQLaiJuti46h1oUCj5rkkzc4uGZGupMpGHhAPS4xlC7oR2iG+U8m5tbUJTEk6fPBM4wU2HNA7Z5bzK163ZF4YZRQ3YipAd0YMqx9Dv9IkUY5jQ8A+hCCcA+KBYtEA7Ya2/f1Hnn8wRse+vAjotl83lCFo8kLSAqYt9q1bLdv/uZPX32wOJxsgV9lslE7eJlmi1EW8Qs6AvJbZM2GR4IsCIIYq9UG5IBZTJ5NXowA6mUa2qcbaxt2sH+gSQPq8vnLEp0SsCUM9bpUQeENO3FwVvupaKAEnPiGmABaO4xopGiFo0FnX4OIxGvKdKFrC/ACU0PwBl2+Xt7h7a2tqloAuQqiWRM5nyw1AB5aF0B3IWpCTU4ksmYwCHNcepZlyrknBoBwjRAHJWRJp0zLcH0UFpFuOJe8M6XwNkLAZOT/Ois+U9ozjRJ0+RM7e2R9ky8lheaMw1FAGcyFeQsgpGIht2BswvnLpvnl3/3r4YsevjLe7toJvbEJ203OIQ4SwjrhDTpkcMTqJov/kx8fcSfUOOwyVTArVdBvtiUDwbcFLQLhFeHLZmZsGQ6bbfefM1++3fes9VLi5gm2+EJnO418W650HSWdchKA4ZFP90wN0LnwvAw0m2ncwRYgxIAPYhNbGIyb7Pzc9qwEBaT2YCuBk0R9qBsclj7MvqMxhjhAjAoDpkO8TMAo2a7e9tWrpyYx9uTs0w8gSuMy8aA+ujyc9Sn1v/FYMPj6+nfYy+qiVmvLHDWJtfsS+CMvCA6tIxtMfOoljs27KM98or2d+vm25bLTNvdOw/tb9//iX3x2V29d1x+QsGIVUsuWyiTJByQvASfTc/M2tLykp1bmbOVCws2f65g0TihpxSwHQsHKaYAka5I6EC9UwgtlB+4JyyccUieEyGPNRvO+c1NznDj0bWCyqiwbUd/BPy4a92xbttjvbbPBh2/dZs+q1e6AmeNGmHlCctllyyTLtjMzJwtLS3pvooSoFiEMxWuUFrp9iH65iEHUDNVUgaOxyMawEQ+77qnI0oR75P7zPSC/4NlLZ1D1iWvCzUFagfrhs5gIpOwAB0Wr6M1Mb2BpkbHj44q64ziBnoTRb80ZhTA0Of4uzpuhj6bmVlQNw3HSIm3catDZ0j2GeCs3dQEKxpxlCbn0MM1I/i9aq16ywatng1aWHnTNad75FGuGd3jfGHKgujkmEzzWXEaHFEKkZdSmJ2VEbWXrFwvj7pJKTkgXriwYlOTeR0EBwc7EuFT/EOH4uChI8v0DqDIVuLyeIbqWHOoolGDq39cPHIiYwTnuZw6nOi0AB/ozsLRqDqsFF4cXKdHJes0OVRpWdEpw8ERE4+6NVotdbtx+xJNyeNG/3DxEbsDWH/4wx8KDOZTaZubmrQYU59q1YadrmVShI8nRgVjw9K5jGXzWRUZHLJQIMPoq7o9a1YqVq+emc/bF1jg0GaqSgcV6gndfrlpzczI6Q2gQQHEQSDqYrcjoE/OF6Hg5N2wf9Dt1XUrl0SzYbpBvg7gZ2npnLqlKkopVtNpNQyKxQNRapgCU4Tx9wA8JpJc+3GBHhrZ/NNpVL4ZHT1ZErtYAwUzo7WgCSBXUKcvRCTOwQOIYz/WIW9DFRMAatYqhRM2xc1aW/eHySYmM+FoTJozNEjt/lBOjbVWxyrN9qhJkJDOC/DONJsJLdCGwE8yZQBpXFMOTw5NdI8T+axF0Bn4YK54ZJ/vYd9oN0WrAfRAU2KqOT2V0/6PruH0pKyoCdGbT6uWzUzardfe0B6HXXUdLSH6Yp8Xfb40HaKaj9aRE5M5PdnYPcsZOLkv2SKj09Pv2dNHf8dzSZAzYnjoiRjujMw/APzKaJPpDt1Yani3bh2tcQT4NHHHpMdpL7gPjpnBGeGmaEzhORModNFhOAF5X3sSwIIzj8kExSARKRi2sL74twAeHA6Z2jotbUbrg8kCXXzeC3EXaGx5c+yf1XJJxRS0p26TRhPnscdKlbrFM1m7cvNlm5ibtfuPn9g/fPSRaH5M0JmsT2SyAoHYlPuCPk0laIJ98vHHmna8dus1e/2118VmYM+m8FThF4D2VxFlWjRirhnABufcSMRFSJDLOZG3rc0NTXH4sbCwqKIUy3CcQ3Gse7K2pml8OBa3hYUlW1lZ1WSQ1+MHJhxMGzDioLBnsvPk8RN7/mxNa4LPkiPoZLx2UQAAIABJREFU3evXewScwVbwD11RNtaBU+gfHBXlkvnm22/ZV959RxPD5+vPRVXkfUPx5L7x7ELZ9nrCdnJc0b3i/rEOqT1oIHx8+7aAzn/+X/4XcrEEjGAWwd5OU4izCNaScyB0kgOmQOzJFK/cWz5ikwbMcChQyg+Mo5jMMJ2fm19QQwGwzD68unpB9dAGLKjjU63PWg0jjZaMOVbOnxdV8fBgXw0jqIPscTS0AcZMa6ijmFSyHzGFIFyefRKgSjOA+owGFvREaK5IQzjLnjx5YmvP19x0K5Gxq5ev6pxiH2XSSKOX4pm4AZrv7GNMEplwMTHmcwFMWcPksKFHhMnEHsiZzP/hPIY1gAMhjSgAFkCXWjGaAKSnLBAmvsllOXIv0PkCLpiEUQPcu39XgFhmUWi4oQcnHZWfZ5Fzj/0dXaFrGiObYT/tj+iJcSseHtnjp09lMEdeLppBNJ5QHmlgra09t43NLYE2JoGATqaUZIO5ar0vWqAYBTA7oKZjoEGjDvdBpk0yughZuzdQ5h4sMBhw5y8taT0lk1lLxKAdp8wzCFjppGLHxRPt8egGNzee2fr6I/kfZDJhW1ygiTmnhi3U+2iYqVfIejSlhgTYE4K+bzs7+zIDJPcsm86r7oQ9Vzqr2NEh+vsTgeUMTVrCogcwwmpy/iazFtZENE70CeDPuVnyPahfOH8VnZEi9ipi5h8KoKEdb3VoKuJOHJdmneNrZ6doWyONGeHyDBSSqZilsxgoERxOPltMzA3yXtl7aGgwXHCmbNRTzpRJHgWiNzo92ZcnZq5h5+p718dz58SLfLOxlb6bibmzw8VXvjCWkvfEC5rjyG4AdxFN0H4TnDms0XVaNxiKI83ZcIBJVtyW5lbM89P3/5chDxNuRHSaoDUCzhDvEqYKQBuO3RsBFNA9FBbsAtd4b1C51HGAPoCrSh8OMl1AjBdiZt64NGe5CUdZePWNVx04u7Jk5utauXIkcEZHkYefroUTXLoLoUTyUZeMwoMHi8KKIluOMFj3djpKZMfNZnJqWg8+49hqFSMQTD5YsKYNkm4NImsmRuOpHwBlbHPJ5rtD5hEPkpdcEfRFIeVsAWLcYUu+l9sAcDwcWMeBM98InHWr1un+Y3Dm9B5wkpmcoc8DsJBv5jeoij4LepN29dIrlk1N2eNHa/YPv/iVffH5XRUtgJNUPGOtOmDOb6nEhHmGQSsWz7ThT81M2o1XXrI3vvKyrV5eMCjDPatZIIhjFgWcc3Njw+u0nX29XN9kfuU0d4CtcQgj1102vppg8uBAz6MoQ8zedYYMXwJnzWbHatWW0SDudxFhB6wHvbHat3qlI6MQJmfZzKKlUlMCQ/PQlcJRUTU4yNicnW7LdRo5dNjc6TDAY2eqIxpVMiHLYX6tyAd1nPoqmAF1HFwAM2iKzOvoynEYQj2jW0gHOJVNWTJLGr2jx5CFQ1eOwgw+NguGwwAnRopPAI1CKvuEKNflwMVrk78zWZjS+3EU27rynaA08sV0luLZTd7cJGRcRCMc7bMpET9Ra1uzDnDuiYqBzgdXScxL2NzgotMdZsLDoYgIHLBzfHIkcNbptcwf8Wu8jxMpltdzc9P6vo1GRVQH3hsb1Hg6w4HnrNV7+txspuYNCJxJSL69pSD4okLcu5aIxfSMjukqbMBMsNCeYcJD06KIRqlUs36bZg7TWq+FcY5THllX6x8zER1A6ty5XB7shqFTffCrD2SHjZnHdG7C5iandBBAQAecQWdFg8PzV21UFS2AzhRL/Xw2a9OTBcunM0ZPCkCHPXQAsbLX0Q2YmtHcYa1h/qEAe+zHOWySCTlOHhWPFBKta9Pvax8h1iAWc8GZAC5eg+k9QEy5NU2aMD0VVWzGALdxzhYAGjBPB5XJAs8VUyaKlpPjI2s1Wi8snZmuutwdN00bgzOeUmkBmVQpu4bpt3NaddRGDEKc6x2TGZpMfGKKOta1c2t0dERC0Inr0HTKG7BQNGY+9LzmsQ6C8t7QqjiQnZBxVrFEKmu5wqSohcRQ1EQP91gul1YoezDkU6EpZ9B2Q3QsdEg0JKDjAcxCUFfoaXba5veQ/YcdelG6AETqmUzKzk7KdnpyJg1F+axqJ8clm56et3ff/bpsvekeM8WAtjT0uuaYgmLJLFL2mJtpiYAipzvMmgBK7sAVGNOvR+Bs5IKpP9ckDKaIxwKykcZBt6WpGVM0ANqY0oiVvhNzj5246Mi6yRlArD9sKRSbe8NexpfrlPLGHIWeNYDbK+uRcwGQz/nEeqMhQKNzQDUm8yliUJyRyNb2hvYeChF0o6yVsX5VFNxURusMEFU+OxOgZHKEqL/b6lk0wuSpbyelimULU3bt1VsWy2bts/v37YPbH+v7Ly4t2uz0tCUwh8GoI+izKBEm8bjW/O2Pb9vuzq5dvXzFrl+/YclYXBMDgAaTXQpo1jfRFABJJmsqykfaVNwdyeWEJv7Z7dv2yaefaq2j36ThLA1VICA3QyiOaH3QRdLMuXzpqi0trYjuxb9hj3786LFegx8vv/yKGjvbWzvWabY1OZnI4YAcFaURjf3RwbENOlCvglatV5xuMRiww6OiKFbXb1y36zdvCJTSdAH8jafYhPkyUYfmlojnFR8DeARUQTfXuul0bb94aEfHR3JDREufL0xIA8ZEBYMR7iFgm2sGYOf+yrmvi/NhQi6d7NdQq3mmAdzca7Rq3ANMQZgMcZ+51tAMoWcDSDY3tuUcyPQV1g0PwKVLVwRqXVPqWIDPmWcdiwVBVhjAgMk4z49MnAI+NatgEqA14/5Q86CnKledcy2TLxgHOEcyOWPtZpIZu3Lpipq2vD4ghzoCtgufTedtAGfRmM5oJodcE4A8xirOAORMtYiC6GFCMSGu1bWWoOXTFOYHoFTnTx5KY0JgC6CByQv1Di6GTPouXLigptjt25+ooTl2/2ZyQrOLNcv+yvUZZ7FVqmXVjlDrmIK5GCefmsk0+ZikAZBhaQHYOD85855vbDoAHU/K/4Afm1vrtn+wY7F42PLZtBVyGUvGwuYdMPBoyAWWmpeGJ0wTGfr4A1apN+3wCHDsAGgsSdQErrl5O798yRbnl8VQWV/btM31Le13GGjhvLmzvWaNBtPRsC0tTdviotNjBXyYF8F6iGgPo66gpH+2tm6bWzuKZkJ3SjwIcVrUq2isqU94zpnSEzmSCOHo2LJOvyn37XgyZNmJlMxsaLC4qRlaYdy9aSC6vE5cm5l6eSA3BZngUw+z6qiPMDIKWumsbs/XNu35803H9mDfD/tEXczkMKXyWSDosXA0JGYBunaaRDRbVZeP4mjGzpFyzh6Bs3GO2djuX3b5Ogv+/+BMhlsCak5aMDYEcQDNYRTHeCDSxmnQ3B/+Jq2RZoLySEeaM9HcObO+BM5syFAhYfNTS+b567/6n4ZsZGw4dM/LpyWrkGmDLqFFlxD6Qd/6HdyruuLi040S317dSahcTW2GbOrdLkYXUDvInOIix2zoYfwcskwOQ4CswBmaswtXloxasNEq28HhtiY6dE+de47TXTjXLbj4DhC5LjudlYY2JIpbulX8G3HCcb+KxzVOxGGSrhH3iIOTIoWuD9xwCpl2iwkHUxYoSyzOtjYhJ9g9Uj4Ztp/5fFIBe+MssDE6pjAQRXAMzvxdgc0emrMOKB9KI2YgZMR1VEhBb4ASxGKXe08NTQNi+Zi1angxxm1+5rzFIhnb3T60+3cf2aOHj21na9cG3YFl0zkL+6PSdUVDKUunCra+zkZ8ZvFU3F6+dd2+9q237Mr1FYsk6VS2LBRG9+HAmXOjRAOHNsSBM6Zn/BqK49jxzdEEAZpY/rPomLq1KN30a4DZGJxhPuBcxjriZndaQ+szOe36rdeCtjmwZrVr7SYLJmbRyJTFEwVLxFM2P7dkiTjGFGjD2BxdECTddwo9TBPISkEvFpU7lrPrhUaVSGFy4AJY6VyjlaTYRQjNtGBhflGZMBwCFNJM5ABndPd5iJKZhOULOXWgoXOINtFqiz7CAcCjR2Yaf86apACXaUOvo425eHSoDQVdDFQWOmRMyLDU51B18QoAUmeywsScnwFnaB0pwnlvMkPvDK1Va1mtUh8FPLY1OYNuwFpG68P65kACECGYppZkrXLId3ptC8dClpvOaHq8uDhnEwpIdYGm3HMViKMsOzc1cEomZ73uaFpcRzJH+gOPNuHi4aEd7O8r2JJnnM2MQ4xJjOuM+TWJ4XAk94z3x8HVxTmq7xMNmvXBoeWFkgylk1NA+pCeJsg4M0EnvXrlqj77n33vz+yjD+9ZLOy3mXzW5gpTNpXLW5yOIloTf1BFP2sFKkvx5Fj0FqYpk4VJm5+ZsVwqZd4Bbqh1C3gHFov4FQ7OvgFlhwKC53FMnVZ+YtR1q5lusl7QQLAnslYIX8ZF0x1icN3j2rDpqHP96AhD8dTrYXjQoNvtcsZcjmRRBRI6IYoe/o9ovGjXTk5UjGgyxlRUeS8UL4QJY67AWnQHwHh6RsHCISzbfTlj8fz4BFK553TbccFkz+Re0Qhh7VI0As5w9iqf1KzVYMoTkA03VDIZIWPnbl6rd3q2hY14rWHxZNbyk1Oi29ZqTem+KGCWFjGjSalLSXHK83JYPNA6g8IpO/1wUMCMr4BcygYWhqLc7WhKSvNiZqqgSTjnEJEurUZbP5+elGx2Zt7e/sq76kpDS6VwD0Vp/GGYMZTOEUqKAkuh5I7aesotG+W9jSdnctkauTO+mKTJKMTRWBjFDXtEFjhw9sIIZ2QEwmSIKRDdhTE4Yw+gOeYaipxPPev2YWmw7wPMeAbQ/xHV4g50OqfsJzS3YK3gngcVkDXkIgDQxEQsFE5YowEI7+mZpwAgfoKphdZrxjWEKF4A+EysoCFK59NqqeGqmFyCxU/K1m1hSgLAHlit0bHC3LxdeOmadTwe++TuF/bo2TNNSgiaPre4YLlUWuHNNPICNJfCISseFB01sFzWeXTpwkXLEFzdclNm2DTK/6tWtHegq1SGGaYmNGoiYWkvzy2fswo6t1/+SlO4bA6d1ZL2gJPSGf7BbuqeotjLyByBKSKGTYXCtOWnpi2Wzmg6+NEvf2Xv/837mlzfvPmyKNLoesli5YwgcxBwhvnS+vN1OyoeW73qYkVoqa+srmhitnuwL9OihaUFNyUcEvdS197LOUBxj0EU15bTmvNXJg9YjZ+daSJG0wfKJcHCAIfv/tPvKuwZF0H2nMePH9vO7q72RdYY954GoAsTd1ootHg0AplGYwbCWoEWR72DzTrNTPSu1DPsK3IsbLUUacAzsLm5LY0ZZzKNPizfX3rpms5O6Ic0PKHJMgEDUDHZmZmdkckKdw+HTe3tGCwdH4v6PzM7bcsr5wUgAS18Tvm9SieHmdKJ08LV6paKp+zaS9d0htAUVW7VyDWVAlqUQqZWxJtAUYzG1AzjGrookpZovzBMAG40LtgXaY4AoGAg8MzyOTCkguLvwJlrWlIe88wguyHGhs+Hqyif58GDB7p+itVQNAm6XhdRwl4psOL1ak+XrKPXs8PDIz2TTE/ZNxSVEo3Y4tI5pyOs1Ozps3XVA7B3ADk01NkvuU+cB7t7W6o3JydzCkefmshaOuHAWb3qTMeoF3iuVePE4nIthWq+XzyWJmxqdsbavY5YRkzlLpy/bCvLF7VnAcwO94vSL09NTlitcmqnpwfWbJYsEvHa5GRaDAU0WrjhEr6MoyeaM54rJoRQiPcPi2KIoDmjbmbizt4CHRrmEs+NMlAHfYsS1D3syJshEPLImyE3kbFkBnDGQIMYLa+okjgDA9jYqwFQ8WTUgmE/rX7RGgG4aM7Itq3V2ra/dySt2ebGpmoNGEvJVNSmZiako/MH2Q9ghuCw7QxXuD/SD1K/DpDrjKZcI1D2Yio2kg2MwdnYMh9ao8DciKnygmUhgCbEpXNYTJZRTJIz/oBB5+KnHDBzNvruPBiZOn4JnDE2cQwLZ/I3NgSxIVrNmM1NLprnP/zgfxatEUoEgIwHiwvfqNbExwag9doU1i05G7HZwd1mHMob581A/eA1WLDtNrofR2kcGqg8an1xKQOWyk5abmLCbr1xy775W1+zC1fOWSjike6sVD7WBI6RJwXKmNs9dkJxn9g9NC7fDHBW1YWiSODP2SAamrBBhYSeiCED3UooITEVKOiKZubcSLzdqlq329BNhtp4coIT3o7bIPp90cNSKbr0UQtF6GDivuc2VN0kqIAjcNb3tM3j69jQBwiri84IOCNkGfCKeQEbMzQkHgKoQb2exxrVnowyBr2QNStD8w4jFo/kzfoBOz2uWPHgRJ0ywFnppGSJaMLy6YIMQbwWstnpJdvbLdrW9o70Fy+/ds2+9Ttfsys3VywS99rQ37JQiOKybX5cdAgMZtI5AmdwcgFCLsjWdZoosMd6qvHP0tXRDTbE0yOLfTrEoyw0PhMjfhwWu0264l4bdHD581ir1rdGleBpFi/UwAmLRvIWiSZtaeG8TeSndH+g0bBxBALkYlVta/O5ff75p/b40SPdy2g0ockhEw4y5+i+sMkrmAIA00GkjN1uQx0hCnW67WzMHA6ls1MdFABvNn846wAY9DsxJgIjfRXrm4eW7hCHEh2YMZXMOZL2rdFqqAMKhQEjFDqY6OJYv2iBuOcUTSpMMXigM4R2pdvWQ833xKKdDR5dwLA7tGbNUZPQErCG6dhpQj3Kp3LWZ+SEEModHBlWnKqDSbMh/f/R9V5NcqXpnd+T3rvKyvIOVSiYBhptp6fZ40iR4lJShEK6UIR0oQjtfoLVR9GdbnSjDYUUoSFjyR2SM+SSYzmc6e5ph0bDFQrlXVZmpfdG8fu/5xQw3BU6KqqABqoyzznv+z7P83fFrM2tliyedAHLiGadc59nMU4Bqg7Rm/Io78ohCnxfOapNphaO0vhFHAUOG+N2Rx+8JwY0/oRIdFIsnCcjR+fBrcxDtdGsEjCGDTFrifdA3hjNgSjBZCUqHwpEEWODGdvauqni6c9/+Of22e8ey4xhqVQQejaPUUkiZdEg6DKORu4eYUdebdTkssaUm6JsaX7BkqAMUG3bLUsnENundO05nJmisldQXMgsQFoDrIbjegbR1PCaocBA6WRfwwJ7YXFRU1OuN5sqKALOlaxtUENoMHxvf7hD00/Djq7v5d5L7VFCJxXOSeHTtUqlqtBrDhMKIg0oPOteigaHnLnmzN//ZAWMJTzNibJ5nFkNtCimsqC80IIoFLlXFBwgLL6zrcx7BmO7umhYvzMSlYlCACOQAfQW0J9QxLrDiR2cnlu91bVIPGVF6DvZvHSh6Ar5vvfu3bH5eQrkK4/dMLIXuzuaeq+tQluDjkwmIfECEYtH3f0jQB5aI7RORPH8PahuIEDS2Ayg0Tg6FDQ9ogxACjDvoblnAEcRpmmnjKhcXADXUA+zlzejBk0aMKfbe/3XtQuXR1+Rvf40KOMraC6KkJB+pidKo9OgMayayK7aNWesMdkziraj2G1RGTkDGqI405yhUwVNZHjDoYxWcH6+pPtD8y5zKy9bh9dLxlR+pmTRaMouifkY9IVQMITYP9hXc0bjDkLG22WIQBEKmrZQIk8v6bQ+hBQHQ2pULi+qem9kLI6phsIxW9vatpXNLTu6LNuT3V1rdttqzhJxZ0M/XyzaTCGv/cVCboAGMk4N4mhmHdtY3VBmoyiCqiEYfnREteTaadjF+yYeIhQQwg2SxGvd3dmxh1891HmO2yfOgAxPMM1gmMO6yxUKMj8iw4z7jBFCjBy0G1u2vHFDLra/+fnP7d//1V9qGEtztqzQXwpQkNCJ3NgwBKH5x+WOa8UQD5SFhvCd999TM7V/eGDzy0tqFFnnFMGOPUITRaNyIRYB6z4eResYVXPGMBA0g/cBEgo748XLF3KQ/Nf/5n+x7Vu3ZDxyeHRkX3zxhf4/zTZMCtZqu9n0moWA9m6QAM5cqFywNECbQHo00KnWRJPm92gLfZMVzgX+HesbXRCup1DRQP0Zat5/84Ea9y+//FLnDHsCbrlQNGnyuA6sKxAOaQMnY61FDUT6fVHHYUzQjDkTMGodVwugowcdIxS51WjY8sKS3b51W40tQy5/32V/9EN9fS8BnmueK36Wr0ujKcIwhv0tGcetlEE0TbBja/F6ef4ZtsIoYXCA7tDfF6DNc04zOOS1E3qNfo5Gk2Gvv99zDXk9cvueTK7Dsfk3nG+g8uwx/DveI7UEemKGtXydL8DewQQEWi3XaWBHR2dqctDOhkMu0B30s1qrWDQB6leylcV5OR3O5tOWiIas06wpxgDZBGwSIhzQm1OcYsh0dlmRWdry2rr2AOIIyF9bWlyxtdUN56pYASUfWi6TETI3mVCXt1TnMpinsSHzCwpnPAICCNLvdFecz9Wrun396Bvt7xjcEFsBJbFRa1qtWhebDnosPQL7ifbxaERRWtE4CFbYMvmEFWZzls1jypJQQ9kbjK1GtmKQ8ymjhp6bmM6lLJNNC02nj+G1UEthBHdxUbHjoxPpuLn2PNeccbl8yhaXS1YsZtUMRiLEPWR07xkAs/9zNjrWBO69ztzDZ0t40mPP5Ztz2Ln3+nsvAxGf+igQys8782iN/PvXrfTdieLs9V+nNbr8sv+0OZObYwB6uxusyj2Y5gzNWYAcPYaxSVueW7PA3/3d/zalKOVQZBrE9KsP3aflGjTySpRZ0miIIkGTxiYHTYI3xoHFJJFDDB0C8CWiNpAzaI3jCTa8NGdhy+ZLNr+8Yt/+gw/sj/7ke3bzzrpF4riu4QZGo4RxgrtYNF2iAPZpCFyYHRedA9WnNbKgKGCcniKoaRUCaoo+mjM+OESAVhHFsriZKM4UcUXikuJsB2JEfsKhPX78lT17/sQaOAnNFO327W1bWioJPYuEHf2PPDOmOaBm0mkFPOQs0LdpsG/TUF/CSA7m4ZDGjK9xOKQ5Gzi3RmzJCdbDrbE7tXgka4NO0NrNiQXHCZuOotaq9+2q0hTqh3MmVJ+j/UOZsiyUlo16G4RqeWFdurODw0PRfN794IH90Z9+z27dX7cYEVWhvoUi0BWZEtJMejSbES6bzvqfQ4AmU/HarzVnvrD+dVrjFM0ZMDzvh8JfNvoUG645I5sMqq+jNYZs2DXrNIfWqvNMjW08ilsoRCRC0RLxnG1v3rHFxXXL52bEDYf7TpBh+fzYnjz92j7/7FPRJUAaY1FywVI6lOKpiDjLIF6+HSrNBeJdEBkmQTgj8mxQRLNAmcShOeBg5MADmeCAYjKXy2TdRKzb1e8pvpweAKTQUafQAKFvkM5kCrWrralTu9N1XPQUk3DiBNDzjVXgOFMEDmHsrnF86uj5wd1MDmyaCKHRQ3/D5gddzDm/URA4+rArhKCYyCLaa7wo8Joge6L1RSxdSFlhLqcpt4LB5RY30hBBGw5TIcxMaDA1WWJDcYHEfmYgB8CUjJEADSXNhIP0mYZzoFFw0dg6mrHj6/OeaYxo0KCcYdoQsrAoVKKJKW5i6iiNPVAANk1ythCIR1XYQFmFikpj+ujh1/bZp78TxW22kJfuLAe9ipUAwhqEJscGPNXPazNl7XV0z2mQZvIF/I88+3AQiqgVZzKiUHFteX64qI5qQ7ZbV66VbKj5LPbtBR0eFBUH+/s6jJj8g8JS9BINwJDF33coVNA6oLmj+Dgjr+voSBqH+2/eV9HBtJwChXuJiyyoKfsXwwKmyzTwTH95uKDm+SgZex6T/2sRM1NHqLFQzdQMOOYCgxUQM4ml0xTmsBFOdUAxdZdxBNfcM7EhHqVWbtqgCyIStzgOpZGo9QggxfiDQ3U0tYurul1eNWw4DViWQNd8wRrNtpozqJ1vvXVPTouX5TM9V1yfJ0+/kX376sqSrSwvykQHGiODikQ0bGHs4WE7DAd2dkJzNrC52aIVZwpuyNfDHhx31badn4HCTW2VnJ/CjF3VGw5NwX0SmrPnAsZBqOYsylDQp5m4xkyTTt+R0aeceF3a6xo0NWsMefowCrA3xl1ypAZDWrPRyKAzusaMtQEfPCjKscRvNLWi4cNAwD2xYe12w8YjGn+MflJqoNGw9rquOKYpB3HAkY+Cn/vDWYbBxNzCkqbOTLJZM8VSUe+N/CNodRTQFIrsvxTFXEcGC4vzC9rDeL5B5aLhqNWvGPRdKrcoEgF1jFp2pmRbd+9ZtjRnL0+O7aJWs2wx70ww9vetWbuyfCZrW5sbyg5KZmC0hIVoUuxTCBJIO1so2SIoVjwl/SQmStzHWCQi+nGxQAMRUmh8b+DWElommriHX36lBoG1hIU6tDpQBhrETD4rjTqKfhCo3pAhU9CqlYa0Kbdu37W7b76pocKnv/6N/eivfyTjBBB4dFc0ZbxGPmfIuIzF1Qhfli9l4gBCxHDne9/7nr359gP75skTOzw5tvnFBdEc0TdCZ5Q7LRl20YgGKceHR9oz0MhenhOr0dDzwnBHeqFI2Kq1qn3+xef23rfet3/7v/5bRcGcnJ2qMfjyqy/VgLJncEZwFtHQyD0ODWUcI4W4mkKQHxBXvjebB00V6D9nnXNhzev/gSLxjDHwYUDJYBHUrFyuCMGB6rh985Z0vrwGhg/8/J0XO9KTbd+8aTe3txWrQXPno2EMqvlguMn7pyHiPfpniMw9oPl3oXU2hWKyZrY3t+SUyfCOwQHPOI2ac36GYUVkka+lc3ovnld+8TN472hqFRiOedTsrExAWKGwDGTykkpqj4bFQpELms5zA7vBZW5ONWTjzMSIhcYUe38GZfwMkDH2MNYPDBHOJtyPGbSCWLIm+dkMHanheAZpyqAportmvyA6wSEnTiM+mQTUED97vmt7e4fW6bhBvKJ96leiB0MrnM1nrZhP2+rirC2WZmwypN47174nDSo1bzwpNkNvOLZytWZXzZaVFhYtnc1YBykSgeDJjGjMPOPU76x72Bkx7XwJAAAgAElEQVRRmBdsT1OM2jpyLsxmE8poZd9JJ4jmwFxP+LT2F/RmDx89Uv3E4AN9J80ZDsXInepXde0j/FzqokQkYmn2tXRCGWM0Z7FkyFLZuExiEgwsaO5gBHWgoqcskyvomkG7B0mn4YeyzPWjvmAt4WCK/wXrlLXhhuMRMbtS6ZgtLBZttpSTIyMDL+jw1F80gsr287SDrFvXXLnh87UplIemidqIRtuXmWjY7OodXGcdndFjVbyGnGmg7biMPkTm5Zy9Tmn0kTNHSReew8GhEwKpB+wJfDR4fWjOGLZ6zVkwYUs0Z//xp//7FBiZCwMqxmRQgblshpqYt60J3RGx98W5vo4EcZ5zugiaMj6YdDIlpznDSn80pjkD0kzYiAZtgqtP0VbWN+yj7/6B/eCPv2s3tlcsEMbtry1b9/6g47mpuCKCosZfsBTYrsgmlJGNwOWfsUGxyCR8bZOp1JKhgUJWcZPsYmQRsEwGIeucKGzQ5tBIkMkQCE2s2arYN4+/sN/89lf2+MkjNVAEYH7/+9+1zc01ORtiKBCP0dG90mYJOQvSqGEr31MjBI2wP6Ipw6XvP9OceYUtC5bXBbJEHlS3PrZOa2rBSULujZXzulXKDYtGsDSel1HEi+c74srPFxctNI1Zu9m3mdycTadhWfPGkjF779tv20d/+C1bv7lgsXTAAmEg5571+nXlS/BwQLXx0RSaMhmaeIHJTnPm0DMoQRSvSjdXZhcW415zJoMT15yJrtkDiRgo52wyDNp0HDIbRUS/RG+GiQlN2nBAM8K0acZSyYJtb75hiwtras6wbF5aW1I0w+nRS3vy5KE9/OpzIRg0s7hURsJMrtIWS4W0ONlkmUy5vAhQVdVU13RYiluKU2hgNDFMKaGiQYnFUQc6BRsaRbkTHQ91iDNJ4bCBz68cO4YCONVhz09ukhq1sWB6tHnSmmi6insp1IuQJlhkx6BVg66LfgWNAc8Qv6eQpeFy1tI4JDVdeKgcSDmc0bw49ygKQ1A5ih2MSeQsSrHT6zgziVjYwvGQRdMRiWxBzdSIASqqmmRa5X+4zYpVwoTRiVW9LYfpFdeQFoHJIZt8iKBGh1gLJR9QJJneJ1Mw37IdJIPCzqEYcet3mJI6HQ50Rg43aT9FAXPNJ5eWsFiEsRzqoGgUwg+//FKFJSYIKSg2RHq0uzaF9x+OWTwSFbLHIKU7HMr+mgNa+WKYp/CWiVEIBS2dggbqMla4x2hOmcRS5OCaScFGgQI6CMrAYc494UD1EQmeC9A4ikoGM+jHoFrwdxl5QNUio4nrAYVx72BPBecHH3yg1/X8+TM7Oz+3wDRgszOzorqAluy93JMTJt+H6TENHDbULrzY2b5DI1VopgxCXFC1LL11CI30TEHJ5lplc+yTCWs2yWqksXFujUzpXfHnBl+4NTYrzrWRgF80Z+gbaM76U8xDg9YdTazZHdrJRcVaXQYAKcsWitpfadBo+O7cuWnZdNwuzk/0zM/Nl+zFi2e2u7tjC/NztrGx6onemYATPxG0AFqrEHtfz85PT2XcAhUVcwiGXxRlrJFupy13Qs4niluoWRRAPFNol3k9fNCkMXV118Q17axFikaftuqaMAjG3sGqJfDKJESHt2eYzDOhRg03Q9gO0M6gFI8gewY89JPm2KH26s2mrDV01hhGMcDrqShiIKPiHlezOPeQsQEDMUd3pkhFq1K5vFSRyGvgPqMNmp2bl909U3IKiJJnuHMBOkFQMfrDeEIaHQx7eH1QQxcoisnpazSFnjG9pzGrlImFwD6aTKGELa9v2s037tsoFLVnB/s2CgXsxvaWztEvPvud7b/ctUQ4Yndub9tb77xpy6uLOheYopPrdXFWtp//7BdymF0gKDybF+sG2l84yKAjZzOFnHL8GFwxyLxqVLR38ftmveFcFS8vr02G2Gcp3mhEC6Wi9LXsuVilD8bcl7Cdnl4qH3Rza9veevtt0R6/+Oxz+/u//wcNZzG2cKHXbdHN0NesLa+qoD+j6Lu8VMD0wvKyXV5V7Tvf+Y5+/+T5U+VHQmtkHYPQMpBjv2NwND83p73/7ORE9QdNL/lPT755Ijofr5tinkgb6Lb/9Ot/km4Nt0aQHaFUpydyPqSh4FyioaKRFUrEME4aK4LE07IbI6pIpgYeM4gGh2catMxHzjCjkOPkxCHRZ+cXbr8Ix4S6QuFE170wv6RzBW2+i9aI6vqzj7/z7rt2c/um9MDsS7xvxwKoaR9EU+bcqd3gg/VB4wVqzfWposFqgNCEhbguLyxoNdFU8X1A5/xaTprXLuvCDfxokBia+46NLjgeGU1fSBJ7NYZN6+vrGohclssumiGZ1PBebBOm8IpVcBR9UFePr6+6D1dL0EciBhj20qCAvkEf5P2CwPGa0L8xJMYQingpOaLO5IQaM1yHbbO85JBV3pcC0424kpQ16m3RGMm9Oz45s4cPH9vZKWgaDoht7f9ksiFpSMejVsyn7M7mmm1vrlkCbZ/YB0gXJjJoSqYzYjEQd3FZrdvpedkyMzPKb8M0BxSYNc9eB3UYyid0f9wJCYjGiMmkZ+vp7JudLdj62rIt4ckQxe3XBd4rjL7fk07u6dNnigO4deuObWxsarh6Va3rLIbVUq86AzEaNvavXMqhceSRRpgfhMYWjuEAnFAcEIPeZpta0USNZ99ud3vSetPA8Xxwzbh9PGe+LwCaRq4F+moCpckYnk6HcngkCmC2lLdMFsdHBvBpnQ3hMFRcpz1WviX0ag/5EvHcl3JIe+bcjx1y5gAh/j8aYBmHvGYI4jd4jhJ/XSl5IdSv7PW91eEMQjz9smN1OS2zYz69as5cDc65FJGVvosPiFkoEPeas5//H1NtCgpWQxcT0HRQ9sFkc7XbVqtU1ZyRkVQpl/X/KWCZ6EAPGKAr6TNhZNIztv6Agg1tBkUGEyqaM6gzOdvYvGnf/cF37Qd/9JGt3Vy0cQAqZJNSz3r99nUOAQWvoOAqjkMELmdF4WBDobhW0dQfaME5bjCZRHVrKYTX0Rgp6AnQ6/dGEm6urq5pQ6Sg5Sbjvkhu12Xl1L5+9Jl98uk/27OdJ0Le1m9s2Z/8l39iN7fWhOiBnDEBRkckCiCoBMI+kDeofoGeWbinz/1hSyHUwz7Fj0POhmMoAC6kmNfN+8PGejQMWHASt05zYr02QB6ujVOrlpt2eVETB3dpYdkSsaTtPH0u0WcxN2vxSNqaV11lnoVDcdHJ5hZL9v6H79ib7921ueWspXIRiySnNpy0rNWqeFb/oCbwv519PkiaBOyeGYi4szRmHrVR9tK+tmUKDQz7feICXDQAhQiHEouc5qzbYVKJJVnEgpOojQeYMgytKeQMhJWpW9ESCXjmM7a2vGX57Jz0ZFubm3Zjm0DfkZXP9m33xRP78qvPbOf5jugzQL+JOBzunMVSLi8DtIZizXF8WWRQwFyTpuneeKImCF4yh53c93qIjV1mCoUFqA1GF0zpWNAcfGwKCpUNEbjr6H5dXE0RvZORwrQSe/y0C6tmUEAhxOFJUwsSksVgAuQuhc4I4SwaK/KRiIWgsHcTSDb5WqPu3AFHIxXqTDppVkCt+X4UrRR4+SwiXZqHgZozGm3QZmhDAfqyRMg1aTHoGLinMjxw8Q/KicPiezrRZJHOjeZMDa1EwRTvYU3tEFTrEJbxARocD/p3hF4d/lBPRp4mg6IN7Y80CFisxzM2GrDJgaw5cTbvk58FWkaRwIQWLSE/XCjEeKIiiAbkcG9fE7MhUQ9Qp0HwiRwYwHOPCzljHVGMNUG+oCtiNy14G2fZsRsiJbBJJrAYzRkaoJGmxBzAowHFXlDmH7ACOIBATvlzproU6dApYmGoXKfWrFdtlvDuYuG6QWU/YaJMMUaDRsOGLuXw+Ej7473798WHx4kMC2zE1ZjHMNwiGBZXOX4+95xii7VG0eccUifXzZlryrwPDiAmxejOaGK6DLcGFk9EpCNhyoh2Fs0Zr0HoGzRICd+hYoWs0+pau9a1QWdoAfJ5aDKhMo785ixgneHY2v2JHZ+XrdHGYROXrRkVDjRDrMOlpXkLBZg8n+iwW1tfsfPzU3v+/KnNzOTt5uaGJRNR2egnYmFRYZx9tGvOKHQx2iBPa2VpUfTfZhNDqrrV62RkVVVsOBvqhOjNoVDMkumshSOEfGOckNGezzXxhwiazsvxEPTYQ86uzUBed2t8pb10Qm6cVJ1IgAaf9drrOIoeQ0tdd1AUNNGo2aHNiXkcdjlnQbI90RPzrBE749a8ciGVlQitkH0srqZv2B+IJojBA88uzwWURpnT5HM2nI6tWq/KPIccwU6vb5fVKyEV7N6sI+hWMAIoA+ZLczLFYR+jeGPCjYsudtStBudYQhNzdKXbd+/bjdt37bRas4+/+spSM3m7dfe21epXtvP8mbXqNUvH43Zz84Y9eOe+zS/NSUeG8x1r7Onj5/azf/y5TMPmSwuisvF+oOjBDuD1cM3Yn6BG4urZFd1/oGcHt8vy+bkaFfZJCjWKKe4btvQppu/phPZdGsZQlGYA+/Bzq1w2bW5+UTlZoIcPv35kv/zlP1mt3tDgA8qp2Dxt0ISE3VjbUMA97pHsG+9/+wO7++C+vdzfVxQJ+pgqaGQsZulsVoNHri20NXR0uNtBUebZb4GCVK9UGBMzsv9yz44Oj1TQsxe8+eZ90dV/8atfyLhm+9ZNZ6JxcS4GzVUdPboL0GXAgt6MawaiyjnCkAXXavZ0mUv1nFmQZBsdUBBM0GJquHh9NJ2c1+iODw4PJIPA9RPNYr0OxbRvMzMY7sxI203twdnG8PvxN99o3/roo49kIoWx1GW1ImTRGYbUnXGJl6HHGcE+TsGKwQtNHAwSdIg8k9zDjfU1Y2VwxtLQ8sunNrIHiRHV62mP47yU1GRpSc2ZaIqtluQjDFIDomWjH1+zN964Z5lUWjEA/HuGTnw/kFZ0qJxrIGUu9865ubK/l+bmZQaC7IBmFKMORxPFm8BUY9Kws9/y7ICw0WwTv4QGmeYMX4FQFApdVk0dA2L2Fpozrif6LxowTDo21resetW0X/3qN7az89Llv/YGdnh0rHvDwogGzQrZpN3dWrPbWxuWS8VtiBdA1zlJLy4vWzKTs1qrY81OT/svcRKpbM7efOuBjGXYMxgq1msVq16WVa/jjnutdYfVBfV00NcwGCbD9vZN21hbd4hYtS4jG14/xmI7uy9t7+BAsSvbt+6ooeV5QfeLmRC1PlEUB3sHishg2IypyWwxZwXRDGFXDiwQnspBF7dV4rO6faWeWSY7Y8lsTgM21jMNHNcbRhQu31xzDOAuymfWbNZkFJUlkiWfUm8Ag41stJlZ3GihZ9KcuSgXZCycBQzMGFRo8Evt4jVdfnN27drrZ5l52jPXnJnYNa+aM4/WKHTLacx8fYGvAcd1+PqXkDH3y4Fq8vT1mjMfOaNBQ2rFOnSOx0FjgM35lTQMQWjOFkurFvjHX/6fU9/gQkWYdBEuIFRFEaGH9ZooDkw5yxdn2nAJDwVVAFmjOZsMSBznIcS4gBA7dF9AkQlig200iVoklrbNm7dcc/ZffGTrW4s2nPas22tYKDTRDWBT5wDkRbMxsHC0aERHLF6bO/BgMnWR2N2DppneAM+Scs7GBa3xqoppiNnS8orc4LgB3S6UgrTsjlvtqlWuzuzw6IU9ffq19BI8qAvLq/ad73xkG+tLgoQT8ZAeelwOQd6cS+HQIWeBgY0DXZsEe7Ku74Gc9Ro24ANaI5ozr5lhAsUH1wqbcRCmMdqsTsD6naBNh1ELjCNCmaqXBHUOlDUBZWTn2Y69eLZruVTBktG01S5b6rjTGbjWGeWcvfPBA1u9iVA6bLnZuBq07qBujWZF71dWzp62zM9tg3ZDcadpg7RnrkFzFCifGkSRAy3La844SPTvQEqZ3vdUOAk5ozkbIxSN2mSAIcjIOk2cCPl/UBHnLZVatEQ8b7MzyxaYIOIP2+1bZLDcs1gsYJXLI3u598x+/etf2O8++VQFQTZTUD6as8GPW1RuPRRJIVEH/MIfyga/pyDl2lNAs6mCJnH/WRSNet2a9aYFpy4wU1qgMDlj5PdNdGgClWMRryaGEGsKo6srhfXCp+ZggnYD1YFDk8NIE0EmmyAeMZzqokLmEOm6RU9jE7oOv2QVSw+HFX4dd62xCmg+2FiVwyNBP8MBz/GOezhxdAWKPjlBxsl9iloyR3SFl1IPxhPAwjYg2iGOdmxcUkwqy86nHCp9yRWmNGugaf4O47kP8RqkHfHscGmAxecOBRXcTEHFJN8JxEMup2SCMDeoA1OTTY4EIUDoqKB3gZIQ2YEmJGyJaNyhl0NHlQYMHbA/UKA0WzbpDiw8CVosGLEgNAhMaDgwWm3rMo3F6ALqZLcnl7bAxF1rNvhECmvvmugqy4tL0pbBm8dWGioOlDKCaZkOUnBR7NIQ3b9334ozM/b08SM73tuVfmpzc0NDAQ5nDmmKLApkrjPoGdNvOZQ16wpxZajE17jbMUgoZGdUxPN3sFw+Ozl14cE5EIakKCpuekxz9ip02keG+ExxpAFZkH3WxVvwDGCUg74Jx0Se/WtXUA0doPEW9Nw2rhrWa6LJG4iqGwhHbRIMWx8NpYVkDNIZTqze6dtZuWrt3lCWzrFEWoOubI48GbK3EOl3rHxxomaa4Fyou893nmr6f2t7U/oym6KtxRDETXX5mkb46ODABt2e3VhbF3rGAKzRqFq9VrZmvaIoCoJL0aNBTed+o/OJRJKi3qLJSiRzKo5EW/G1Zt7AkfUkUbgybbxDVp+d3oDr7h51xxAQrVRDGoduKY6h2xHNfzwY6vlnPYNKKO1QSD1INRQbkDxXMFIQ4ZbZabmwZZd9yN7ggqjdfsCkFjpXU88dzQDXlEaA4Uw8FbfeuGetblu5gEzLMZC5qFZFa3LuZbBTptrPQNyhNOJsSgEMisVru6zU7Pj4XHqzZIJCPmSxZMbeePCuLW5s2jc7u/bw2VMrLi/Z4uqSAtIx6lgozdriXMnWV5dtdX3ZJoGxQmDRndDcf/3lI/vy84cqQhbnlmxz44alOHd7PYVUHx8dykgIt1iGGvEkQ4yhJVJxNZFQUKHzUWiz3zHoAgWALj9Po06hFAmpUaLQnp0v6RpfVTt2VcFRD/3Jkpr2p8+eq0GjCKZpwGUOOQDmZsPeQMHYaHspKjkX/tV/81/Z+3/woe0RBv/kiRoMaHFo4kEo2cOYwoOsgNyydmRGlc1qP27VYV80bQRVWWZkLn6Dc3N5dVn7+NePvraDo31pthiWlCtlyxfyctrlM00lZwVa6OplRQMB2B3s87NzsxrgOaMP1rFDqHgWpV3V4NDprEAxMQCKJSLa3zACgZqGkQznJsZb29t3ZKjDnkKzxmsHQXr+7JnojTRnOHRCxyxXKhrkQTsnfJtnDoTKD1rnWnAGgxZBIQS5orGCzg7dDyMg8gxBRHmWaURpuDg/WKM+tZE9jvOSoRR1HM+B0ONAwNEzK2VrY/o2mQgRxhWU54ZhhhwVOYPR7vZZCwwKp24vC7kQbVHuoX+m0ra5uWV3bt+RpIGoF74na4QaE6dyR8lOi+7J+2u22lpTNHTIJzCtYwZMowhdncEJv6C9Uvsw1MQoCQTn1q17Mkb78U/+oz1+/FzsJ4r0g6NTOzw5dQj8ZGjpeNg2ludsaw0Dq4ws9anFGOatrq2LZr53dOIGY8GwnZUrani++4PviZVwcnoiZkG9XrWrq0sNcBmEkas6wYCI05jhFA1uOmWrKyu2tcUQbEVrgWcDAx2cmaHCPtvZseOTUyvOlmxz86bADJozaJrtJg7UPbmd0pydHMFmGthsHrferM2UyMokbsMsEmd/oT5L2FTOzwAE5FHmxHTAfRVHdGd4lZAUplZtqDnjvcCgU25wkKZXhA5LJCOWz6dsppgTYpZOu6ErSCbnNGs1EU+7Qb0GzuIROq2xl034yvveIWfSmckAxGWK/l5z5huCeMibY154YKzXowmZExrmOBeOOvmqV1OR9TpypubNb85gWEB/528QBh6xMM2ZxBtxmy8uW+Cnv/5/GJHrIOIbw3llqsm0Msifw/3tdqzdqGt6XLk418RTFvpMcpgcdAeklUoXxObYarL4h9bpUQhHhZwRRh0Kp4ScfecH33PN2fayjQwqHIGwU+t2KZK6nntOUN01aAIXmg3I5Xzw520tKjYrFja2nSA4slzHKACzkmBYzRkdORv66uq6Dj70HaOxE7fCx8XNhsal2SYHa992dp8ryHd2bs4evPWmLS8SaB20VDIqd0eKBSZbXC8akynIWWBgkwC0xq6NrWv9Ibq3uvW7NesjyBw4Zzi5B0lz5njIID2BCdqcgE2HZIIFbdKPWiSYkplGq95TlkooGFGI6O6zXdvb2bd0nGl+8lqTBv1lbmnR7j24Z/ffuWsz8xkLxyeWm4lbJh+33rBh9VZFtEZXv4CaOZdGiiZQPaeToDFzqJkvpBctyKM1Tidwqsm0c1RGplUKoB4NpbtC78WaQEs3GUILotAOWr/jGYJ0eZ6gGM5bOgW0DgUtb90WmUcBbZ4ffPCeZTIx3ZednW/sJz/5a/vlL36mvJ+V5TXL52f1HuYWmeBTpDmkDDMQNmIaLVccDVX4QKWjgGYCRqPkhOljbbx1Gn90DEzIh7ggJqSx8O8PhTuTUqa1oEFYiFfrdesNh5os8vdxh2La3Rt01aBpIjh0tAxHHHRRD+RyiSJIOGYMt0E38WHtUciRLcRBSDPMJBOqH/Q+qF3KP6Gg47kTyonrorNQ5zNNZyqVkNV1MAb9koiDqQ5YgnqlEWCapMaJDTTifEYFFLgAEETgTJpAzJxhh7exiRnB4MUZ4YCss6lx33mdOBuCoIrqGaYR472btIFwqKmNQdXYhChgFX3gaaq45hyuoGZM0aE6jQZjNUfKoJmOLRIPaILaa7XEzIwHoxacBByVmjUkfyviOybWB+XoQhGimG6r8WOQBJ0KnjdUVjRM0B6Z2LCHzM8SR+FCI5v1unVbbaHyTPS5r9/56CNbnJ+3z373iR3vvbBhr2N3bt/W/sF75TVjcCDnsulE03WmtmgBmZLinFaYyatYw1EVqnU8SgEflr6QQoNsSQp0CnKKSIW48rqvmzMXwSDhsnLMGKBhMIF+E1qsy1mE2iraHDb1bPwgnDiXedbefI0mj+aMqemgM7JuCzo5exhGILg0BmwSjNiI4NM+NLSWXVTrCqHu9IcyigGxmF9YUpGJQySic5AzCqobN9b0SL3cfS7E+M6tbUslMf8YaODHU0hzxoSShuclw7Ba3RZnS6LbUFxooNVr27DfFi0QSo4iVjI0Z053RIOGaWII5DsBeu0soSnunQbEszj2KGHQkCnWnIbA0VgczdM1Z4467E1bWQ88xKwFWAEdTLKaXnNGpIcnOp+4mBf2Hc4czhfOKJAv1gdTbTR11QrUJmhczlAK+hGNLPowilmGrzQ8rA/+vX/WEThbbVZtMB4owJn1RuHM+cQ+g8aagYtQslZbNtIgENjfo/0COQPhvChjhHShAVgymbPBaGrheMpu33vLCnML9vDZcxsFQ7a8sSbN0ccf/1Zn/pv37tkWocqLC5bJJeyyeqHGbdAfqen5+qvHdnxwbLFwXJQ50CnWClf0YO+lPfr6KzWmIClkKzVbNesOGra8sqRsKwYoOOjKXED7QkCDy2g8Klv3CawCzFMGPel+Nm9uyRQGpl+jSh7WVI0F9/Xg4EhaPBAlhmroZTC9ef5sR5b6fjN9uH+kAdSf/tmf2Z/8139ml7Ur+/Mf/lA6F9z+MP3ZunVTAxX2SgZJauDZD4kxyWRFzQKZR4NTOT+3GYVuk2NVV76lqM2X5xrIPHv21D774jNRnYnnwVDj5q0tu3X7tu49TQu61vLpqVdXsFcSf5GUa5/Oaa5MkIGLa9Tk8MaZFAjqvdJUtNoNm5llnxmJxnhxcWkHBycqrJeWVu2dt993106mbTgrVoXmn5we62x8660HCl0GxYTFwbDJxRW1VYdJYyzqblANIaiVAoxxSQYtxTzOC1ymEcilUs7hF5MtchwDLt+OxoQPqNly4hZV3lEpWYuYdtCIsVezfq6ql9Ie0TCx76IHQ1+JHpXrIwaHp6MFOWPVozujOeN+aX1OzZaXVmQUw/6JQRNDf/ZnaHS8/lIJGjGGTiDNbm1xfXlWyZ0EQOgP2hoYMuBiH+WZpclg34iRbVetS8t58+Ydq9U69td//Xe282LPCvmSxRNp2z84the7+zrvJ8OeoZJZKOVsfXnBFmbJK2Pv62rYV5pbsFa3Z0+ev5DmLJOfscsrkN2o3X/zns2WZhRnoLgUUdvbooIzCOF7AChQb6ieDzGgTAnFJB+OSASYSgAEIGe818tyxZ48e6Zrw3NCJh7mHTRn3XbXPQeNtoaW0Bo5X4nYiIWCVsinrTCb0R6RzMZVh8RTSYvEEoSHCKzpDTAaS8q9kQw9UFY92wHonB2rXkKfvVJjBqONmhtPCK75YNi2peU5m5ufsWKRBo8sONZiWkN3WAishwjnKiYn5HzCBFQN4yzynejLq3c8Y0H3/x210W/SnMbeozX6ZiCea7xzuH4NKHMkX89oyjcducbOXGPmN2hC0dhGqMExRkJz5rE6UMgHGFgnhJzRnM3NLFrgJz//v3WKydHE8/hnSu9eIH8+tcB4bI3aldWql2rSmIzBwcemuk/n3epYYEDhFlRzBqR7Wa5bswmywiQ3rTDqwShk+Zl5e+db79sf/vEfiiqRm8nYcNJTUN5owBSiKTEshUSzBXWRjdvlJdBdMonHeILJBgVMMhmTax8oFjoQ6EU0Y2riWlCTJgoJXF5eQ8ChgpyNAcpEu1W34+M9NVw421Rrl3Z0TA4WrjoR2761aZub6wqgDgScIxqIhZoy+bdL/pjdAtMAACAASURBVK1p4MSYXndsMG7ZYNS0wahh/WHF+v2GeNwDhPaEt+J86TVnQMvhUMxqlZYFRlELT5MWDaSt3zJrXaF9yqrIbTe7dnl+aSd7R1Y9q1pghA4FZHCiBVxanLetO9u2/ca2rd5YsnwJMSaTP/KbQpZIhe2qcWHhCFNhGTl7DwnFOIWgyxWj6XKImXto/A+nOaMYbppNeo4eiJ6vP/T4wyxw59wkAbOUGaAbYZuMQjpM++2x9XsEvCZsOs5ZszGxcChto37QMikE5Wtqvt568KatrlDgEkD40n70H/7CfvHLn0mz49MO4J5D+6A4RI/jIy1MUJjUsQygLDIxovBWrgZFNBREEI8xRXzbup2addtXKr5ETYjGNX2JxZL6OhSOyyGJ4hVe9lQTGNfIcDAk0OlABQ5x8LBBOMdQDjOErEy2mbqyQYqKiftYKilOfj4DR5prA+LonmWfI+80ny5bSY0Z3H4WdRDkk+eIaVdbekmobBH0kzGmVRELx5QkpcwSWeRKyJ6wSDwpVz4OLCFj+piqABJSqv/8ZHuqW58n7aadaKUcP9pxp/kzmnlpZ0JscG6jA4OTaxFz62DU0+M4upgrdly2GYcqa5QGjecLKh/NLs0szYnTVBC07CguQjLIWOSNOemk0w95AeQcwHpOaS5o1NTYYrCCTtK9TihZ0JEwLOBQE02NwxwzIRXgDetRkHjZdsV83t64e1cHwOH+Szs92rP6VUW2zhRW0ExBUXjdcrXsdnUAYv0O/QPK4vz8ogooHNZAUh2C6GgPA8wKJmjUqkLFocWtrazqz9QQQJGVXiniWfATtOxQVPRvFPs04DxHfM1zLVSGLB7PlZN/K3E9dKlEXPRAGhNiRthXyDlj7RIAOpKvRVhNGrrDHrTwRttOziua4kaxYB9h9Zy21bUNW1hckrHSVa1sx8cHajqw1oemyEQXk4+1lSVLxKEdcw95v0x0QfFcJAUh5+cnJxYH1YOiThNGZMV0YrVqxRo1MrKcrbWogH2MjJxroEK1GRqw24C6gsYOJprgC1lMMRB0Jj40Z0LBVeg65EFufnqO3XPl9jsBIQ4N40DEGbjZFJJEzEY8GrUkGkg/AJlmawRNBRvurFgc7A004oT8kuPWqFfVQJOzx2ScyIF6rWHLy0syIGAf5UxLJsnQm1GWHhNl6NPtftuS6ZTWFkVsb9hTIct1UKBrFLc/96xgZLO2sqZm5apS1RATg4Kz80s7O4eqBk0wKwe4DIYjiysyf6l3ehaOx+2DDz+yl/t79uMf/1iaToph2AwYDLQ7NTkq87OTPAe9oT19vMNtlSY6HMCJM6aCrdtu2fEhOU8HQkLff/cdu337pr3cf2HVxqXNL87Z+ioIa1eDCWij7BwwcdgzKdiXVldFsSS0+uj02FKZtLQ2uEQ3K21rVJoyL3PakaDoZUz/YTJgb55MZZRz+uVXj+ybx88sEolbsThvtXpT+iiMRP7nf/1vLJXP2l/88P+1v/rLv1QDDXr0wbc/sLfeekvDkhoGFwz9QARHXjZccdaWV9Z0yqXjaQuiOQ4xNG7a3vMn9nLvhTVaDJWH9uibh7a7+1yFJHmUDJTRdr33/nti8zAkfPzoazt8+UI1D0MI7ivrGqMPECGKWNBAmrO6l7fGHsp5yLPGWsC9c2lpzjuDhnZ+VraTExz90DBjwDJvi4vLGjzx9w8O921/f0977Mqqa5ZlUAMK23CZo7wfzjIGnNwThnwYpYBU9qGkd6gZXLwBQzjMWNje8tmMLS9Bu6uKTcIZLBZLz3kFUDjznIj0heMuQ97hUPss64E1xO4uR+4WYdSsoYZjssTjamjZ4/hF0wbNENolw3n+nLqAWoQ9jyEYcpuVlTVR+paWlrXGn++8sEePHglFozbAtRldLh8Yh9G4cmYsLS1K4w1LBfogFGUcpWfRQ2acll1ZnYGgVaoNUfeWVzatfFm3n/zkZ7a7d2KFAi7OcXv6dEe0SskewgyABqI2YlaVzyYtk06IdcDrmSmVrNFsSQdGQ7O8uq4BJM/C8sq8xaIhZdTxnnluGA7It0smE1w+qKtBadB4nXymrsYhmuZLtPAwqDvDz7aug4LLid4Ihh2aKS3YWINZPrjuDFNASWG74L4bmo4sk4rLKRqXRuKNQKAj8YSFyVALRKzTRW9ODEFWTdQR5kOAPIO+aNDsJQ7lIlCeOpIMXgZPATVqgArpLGdXTtedwGkokbxGEHfFPoSQocBmcMM235nXb6aujZ98YxAvSFp0RW8PudaceQ2aG4o4toXTq/mUReof9zMcmvZ7cJnbk9D7T1zOmaul3PDbL15onv3cNP4ftVLAosovhp6Jl0Tg73/1w1cKN3Wy/g92M2n44ojq69WKHLkIdQ3ShdKw1etWu6xYt9aUSF8uaeQyVGt2dHhmZ+dX1mqhNYHuBPWH8LkZu3PvgX3nB9+1t99/24rzJKoTvNiyRIyf6bQTFHtMzJ2jj5uURqMYghBu2RaFjlIMu3v+vhwfu225twG3UzCRe8U0B1h/DgereEKTI6YjCHHRguFqBpKGdqdSubCj4wO7qldV6JbmZiQ+lJlAxGUqcH1oTlwQNdlf4BGEUNOcQV9sCTkbjOs2GJPJg0PVSIJIGpr+YCxa3GhEQWBytOs2BxYNJi0wjtqkF7X21dC6jbHlUrOauqDLOdw9sPJJ2QKDgJoeQn5BcuKZtK3f3LTte9u2ceuGFecLFk9RlFPIg0ywqQasN2yKOqp6Q5llLgaAYglaFMnrzpbb5S/4hgTOxc9vzpjSdIUyDMeEP9Kc9aX34bozLXYPnBfmOoZ6RmOGnm5s6Px7XSibYRsN45ZOFi0aztjSwqZt3bgjS/3lpWWbm8PNMWTV6rl9/fVntrf/wr7++qG9ePHcOSglU3L2YhOnOFZOGOJtePDxhKx35WjnLR6KFelupCNDKEwBNrRBjyLpRFTdqxrTvbCl07gAZRXETABsu9P3AhRDojLyDOEuBM2IYptDZaaACJiwRRwhnY2yLJC7DAfINzIhLBTUIGgInLMcqpGIGjAOJzfpcU5BopPywIiK5nLfKMjhKcNX7o86et7R3EHXC0eo2KeiFISjfM0tYGIE/xpbXj5oNhUMYlNMIURfJA7CPc+uNXOoA0UpVFGX9uHsYIVWCHZ9tUE5tN2hsRTb7t7zPfhu/B6U0qESbvPlvbh7AK2RqZl7tlyulAukpkij4Qu5BgTRrJA3f1jg7W8e+ZtrpjgF8cJDcjrkF2J+7g2NnprFCcMBxONQzdBhEFmArejYAuKmjWTpTjPXxJq/2ZQmEPE3CFX57MQO9l+oWYDKiX5FJg+iuIX1vRW+msMtb1HFxMvdPVtcWJb4nj2R4QHPDVecYlJoSSgqeglZhuxpmCgQmuoiSjhopw5pTULV5trJHFwHO9eE54PDmQYMDSADAg4uOd56GUQ0t/x/KHA4hHI30OJgxSxXW+iloL1MxpnIQxEMx2w0DVq5UrNyta6mjcJe5iHxpGiNsq1mn+7UbX9/VzTFzQ1E+wFrVCsaQixQ9CRjFo1w/9lLQPlcGDOfW01nNjXBGCCdljEPa3pAzEC5LDo97x/HPxBbmlb2K64D75HTkSk5aBMNAgZQDL+Up5VMaYpOcwbyHSWjSENIj9bIVFUZEq4pE5N/YirCeS7FQsHkh2y8Rt1GvYGKSmXVqSClAHT5UiDHDIooHmUigUkNtuotNM+dVwL9wFQaI54X5W7OzanIbXcGFo1B0wGVIOw+qiazy1lFdk+ELDeMtlxUQ7sFFctzdhuDmhLEmtezRuPJuoPWiD32/sGJnV1UFASfn52zdGHGCqU5uTViAIPRUaFYktvZl199ZU8fP1WRvHnD6QB5zrnHuBqDaCfiKUW8vHi+Ky30TG5WuYbsY6DPxwf7dn52rIESTo8ffPCujJE+/vQ31ug0bPPmhsKShRyfnUka4TMMQIEYItCMzc7PCQ0/vyzr9yVQuWnAOlcda1aazj2uXlPDIxoiFHc0fwailJcZAQ0KdLBsdsbyhZIa1f3DY1u9sWH/w//0P9qNrS375OOP7W/+5kf21Refq0H5oz/6Q/v+D76v0GckDjAMeP4xMihfNaT/I681SkE4Cdig1RFCWC6f297ejp2cHlq7Q8zP0CrVsoa/DEkY/NKYg85B0QMl4tfuzjN78eyxBncMfcR6CBMjkHYZnh5Nj8aVpolBg3LClPuKgQp6nXO7dWtL+wGI4WX5ys7PcEjsCzHN5WZku861osAmKw9K/OLSgoLk+XcUoW4PdigdqBc6Xuol59YYFUUQfR41DWHVPXwGekN9zV4CQskQhfstc59+X6+RvdQZV7DvdRxTh+Yy7nR3bggVlTYRBJr3R1Mow6cuGZ3O3Id1A5WQ67O2uirnRAWjV6syRePPKdihR8oO3zsTGPBDS6VuKMwURdXc3d0VUqT3ptyttFhYGGgcHR+JigzrIQ1tvdOyifTduGJGtY8uLtLwLui6NBrUnrjwwaYpWbncsE9+99AuLoi5SVmt3rKdnV2hgVCjI5jBknVINmmBQS06VZpbhsQO5W9TVw1GYiqsrK5rqMqes762INv93d0XGgxtbGzYOjTIQMCuripqaKlPocVmM1j+U7NgdMXv06LTIoWJxTGdISMRV9wLRUxAX2T/gHIMxZPnhWvOtaSx5tmh6ebBTCfiomZiCFUszVhxoejijfABiMLYSdt4GrZao2uNJqwqvt9IujJQMl4j7CANZjF2C6ORh5EFwNGRRwL5wskMZoJxy+cz0nvTfLM2GFjQmAkdC5BziSOJGyb7mWQuKNoNlF9lu/oaZL8x850ZHb2R+sdvvnx0TeeG14j5jdrv/d5D5XzQhnNbFlMTDLigyXvUR5kjOHAEFFb/TP2NMwWZTmBmMKScs8A//PrfO682tYleZ+d9BmPhUEhEcMg5t5ODfR2kTDnj0Yj44uWzc5v0hjaXh5++oDeH+Pj58107PipbowE0GfI+MHHI2NqNLfvWtz+w9z/8lrjs6LYGg4alU1Cb0E1QuDH9dk48TBZpyjKZGTlNMWkGGmUBwz+NRMk7QmA6lF0vhyOaM2U4UHCnMpYvFFVUqMgbj1248LDnwoGBGKc4DrblctZo1W0wgj4wsVgcIWPcEvBp8RrAtVCOjS4TTMiZOeRsPOm4bDM1ZzUbjCt60Ch8BmMKxoD1h/DKHRIDDZTpNbqPWChtoUnMxp2w1S46dnXRtng0a4XcrJwaq+dVa141LYKryyQse1wOjaW1VVvdumE3727bytaKpfJAx+SaUdiz9Lh2TMXhrbvi3pl/OJt16E9knjHRFZLiUW/8Qt2fKrNoJiPMLpxrExN0mrNOb6BsOTZP6HRsCDxM0POG/YmyzbrtkfRm/c7U+jRnLabWectl5iwwjVs+u6C8tky6oGkI1CiyQDod0FfomAHb39u1L7/83D7++GMJdaE3QAsCKYvScICS4b6ITTPZPPm8aFS+G4+QHiHBzhiDZmI86lilfGy7L3fs8PBYqGxhpqQCaTwlmmGk8EQCWylsoAMQscC0kg0MWhvUuBwbheztQzpQyMaB0uJEz3CnCR+Oq3hDa0LToZwuFrzjYOn7UbyLly8/AnfwYkftCjNWKc/ewLp9CgZCp6OWzsQNXwKcuoDKo3HeH6GSMTVnmDjwFwJ0bvCxcZRTc+bpVWnWvQZNCfbmzDlocrSdaHNzolY3lfKSPbxqViHb0KFl0y9MyGvOXIMohy/PaMFtmuilMBdxdAOhrF7WitP/uCmVo+4FZSShZuT6J7vX4TZI14g5S1yCRN2HE+J61DZ0CN5BDfIgMbpMP3p65mnMuAdcY9AaJpewBGga+HOafTZhzFeYnGKNDtrp7hkIDBsvxkg97SsUr8XCjPSMB3uHViqWtBehA+E9MHGnwa9gPoI+JpG2VrNt3zx6bJVyVehPPuuKJZ4Fmb0o+4bDhz3INeqsQ/ZI6fe84oYiimcNWoyCOD3aBffAWW1jghQTrQjtFg0a0QU0I0KGaXBpnkGNo0mbMuU8vbBKrSHEH2rN7Pyipq7cWx4F7jtsh52dpzoPMI/IZ9JiVhAjkUunZATCpJchgovqYE9yiCtFGo1Yp1EXFQpUEuosNMLL8ws1RRQB2OxTuIBwMnHlOoi2GyOKIeliDSxk7RbNUl/NOvoMDB6g6sLTx/TEz/TRM3Y9fHCLQbgviKaGZ2ObQnOEdoXLaqslZBCTGSFEopOOpBHSz2PdsK/QMPp0LWVBQa11lPGQmBae4RLT8xgOn7OibHe6FL8YF7nhEFRqhl4UaBQ7UJoZEkARvrg41ZCKYQhNIO8FGh7NHs8/r4F3hwU6Z3G90VaTDc1ocXXNltY2LFecVVxCZzCyaIKA4zk7PDqxx0+eahq/trKizMDFhXntbdWrC9ESoX9RTJwcnakBAEXDlpuxCFNw6MB7uztWu6pYcSZvb96/aw8e3NMz+6t//oXVmjW7d/+uCkqaMpxS+UzhTVEOLTMMG4JiPRZTc9botDQIUGzAcGThURj/MKtVa3Z5WVYTzN/FWh3Neb3RkjtzKkP4b8+qVzgwFm1xac1qtaZ98+SpTI/uvfXA3n3vXa1d8jR/9B/+UjXFD37wffvwww+lP8NlVtE8Y9DXmPL+0LaWL6tym0zHEhaxkJXPzuRSenyC4QgRK05Dz/2n1uDZAq26vKyL7XPjxrrd3HIOgtXKhV2en9rCQskWl5bcAJlBSzgiFAdNkxsMEuqLdhgGBNTysaQl7a4bAtzYXNceAXvp9LRs56eXMkMLhhheZBUFwtBtb29Ppi9zc7NWmiuqSXO6tqAGnqC2sACc8y5yE5qkhvZrjGrmFxc1GKYGowYg25Q1wzPLcEND+ypxC7BQYjrT0e3SNDHAoTBnyMLuT0MmpotH2XQa4ZxDv8ZDna/QFhnwgdpypqrZSyTsW9/6lt25c0f7O0HauDrTTPj6PPRUnDNFmuwmVOmBNGTLK6tCAmlGQBxBjqhdeH7yBfa2qZxuuabcHwaqgcnQoqGAjL5A8nGKJqcQGjvnD66YwTAxA2mLRDJ2en5lz54fWL1BA4tN/Znt7u5rvwCJYz0EpkM1TwvzszYctO3s9ET3mwvC/gNiS3TJ0sqazRRntS9Tn6USYbu8PBNFn5qBQQf6MPZ+9NM0leytrFtYC9S47BU8dzS/DHHYwxkG0cxAqScX7+qqrn2QqBdYBT4ij+6drxmEEIjOfcBzIptKWjxslknHbW5pzhaX5y2dS4uhRq0RicOYi1qthule0+r1jqzyWbOcVZzrAkoimNvEVMdTow7GXesNWhYIjaxQTNvsXF5as3TWBdmz14NwAsC43GPqVhML7T/bnHla5H/ZnPlNnI+cyUL/XzRnfj6mzyr0axPXmDnU7PeRMzegdqw66ruQ6krQMe+E0fumDveRM9ecRb3mLCTGnJqzn/7mr/xZuIpzv0GjMeObwLcFvsRG/+XOczs9OlSplkk5w4J65Uoi/dX5ZVtZXtGbg//9+NFTO9g/tasagn5s7ic2GIYsGE5YaX7ZHrzzjn343Q/t1p1tdfXdXs3isbHNzmbkZsVUlQMNJEIOXWEEgEXpmQ4PT9W0cShn8zh1+SK7oLQ/TgTusqIofmjO3DSSCfPEyhcXCpOEtzo/Pys7zteDmKFTnpdPrdNlQ5rYTJGQu6SaNR22nmMjbo1qzmhcrGejCZtxUyjVYFS34aTqbPVBzkDJRgE1NdJ4QNGCOtTGZr5tkUDCopa0wDBulbOmHb0sKyMMSkI0HLdoIGL9dt8GrYEFJ0FtutB0mADOry7bjTtbtrSxZLEUBfhQtECm1ejqsKYH1eP1KzRb5h8U+mS8YVDimjPQF7lQ8uH/h1OhLM+hNXJtoTKQL+WaMzQgaLC0gaIuTMScnTQHR4+GDNOYkT4PegHrdcLWaoYtk1qwmfySTcZhG/XDlkrkbaYwpyJje5uMjSUFhMM3xpkHOkG9fmU//elP7W//9icSsmbTWU/L5Zy5eHyB7dFIYCCAXhJaIAvLIYAgh84cQ2Gw456Vz47s+bOntrcPjSFos6UFy+VBc8nWGVqrQ6EXtpliyZZWVmXpzYSW6TwmHlCXmIQ5DVlM14DpJlaxbMQua4OJpGsgEejCf6YA5d8xiaeYwgyDaZUWuib5oNZA3JiK4OSD+QZ3BWOGrkw/UtmEpTMJGQKBPmN4COLLAYcGhtftJKshTX7VrNGYsStwUUR988xBNKBxd102sp5ByOvImfvajXs8x2JPsuZgfJAR5+XoADaPkf3KXMT/nqIBuILYoWkIYoH93WbHHiIt0ASjEMU5elRKrylTc+Z/uFfj9Fiu8fPpafwd7r8s1BUW7vQErpGSukpTMppANcC4z/a7agz8PDqQTQ581gSHHgi7H7LrBhlu+gdCSjMFJQ9HMYXdHp/KzMcVZkeiMS4tr4peRrFA4ZDPFKxRb9rXDx9ZpVxR4ZtJZ9QUyl5fmkoXGs5+6OuCCd/kmVDukIpZf1LsQmz5c54hadcw6I07VIdGGtMUmQt0QM4IBfcaM9BMKAI8J6GI6I2nFxW7qNSkd8BG/+aduxpg4L7Jmuf61uuX9uzJYxkbbG9t2tLCvFwZcRZliEdT4mIMHKWa/YfhjzPoIVIETWrD0omEJcgp4/doX3CJE42OqIuM6G+cOc7x0AWxU0yDtKC34nmCZUDjSYHgpvxxGQWAFFP0q6nkmFTj79xJpUODruyxBEAkQC1pYhUtw/Xq9kTXZByAeU1YzyuvnT2UNe4QTIfKM2xExwsi7txwed6YmLIHOCdOkIKYZbIFF0EyoBlJi9aYyxVViEFrqtTIRoLWGldBwrN7SJFfxWiDjJ+8gogpmv0pMsQWNEDYl5+dlaUFPr+sKjPpzr37dvfNtyySTOnP2v2h5WdLas5pzk5Oz0Q/my2WbM5z3oMWdXF5aucXJ9pDEe/zPVOJtI2HXAOzGZ5zsiHPL+xgf1fI3sJ8yd64e8tubKzbYNCx3378z9YZtO2Ne3dF/yU/kEGJclTbNFQZ27p5U4U3mWYyZgkGZKEPnQ7kl9yyyDRq/AdSrcBqUOhe1yGk7B1h534GQkIALoUxJmE3NrelCfrmm8d2cHws7S1W90uLC2oWfvLjH0vr9fbbb0vzRvODUyTPDsXm3MKiraxtWLlStd99/rkd7h/ajdV1WyzNKaz+8eOvFcaey2eUaYdrKd8X5zn2J9UdlYoaTGi6WP5z3mEZH5iOlAmIJo3hHu+Ln3tVdRpD1m6hOKP7zBCAtYcujMYJzRBnN3Q7UGTuze6Lfd37aDRpM/lZSyadOyG5Vi93X2q4sb29qfdbb1xpb2PPgH7PmqDhVR0VBFlpWuWq6vRmhbytrW84I6YGhjOOUgzjhIB60JUvv/jKPv3kY53P0DlBhzeUM1bUmqBxAz1jN/Bp8qBjUIHZdzkH0RKy2GTh72UVsnez19HE8zrv3r2rr2ngeNah5LH2eB9+9ACFOyH2OA6yJqBArq6tiWIP1RwmhSJehuTB4mYb15ARdAjdMD9ncb5k8WjIYtJ900iw77i/i9mYXC0bGJRAj1y2WCyrxuybJy/tqt6xeqNjh0dnWlucBeRyMRyExFPIpW3zxopM6nZ2nilvDc0l9xEJAM8wQwYNm5IpoXrddl3/3kX2ELtRtNlZYgFS7uwPh68D79lzQHEZgrGHIAcBEca+Hno6+xZaOcKesccXuyPu6N80s9TZNHzS6Ndr+uDnUu/k0khUcDKNKgdxdWPVckUQ64ANJ8QZwFSIS94Ei+7kpCwtJCizho8M56DtUg/BgGCIl0DfP7HRpKvPpYW8vnexBF08bsk0OnfHXmIYLhq6KOmch54+VJRFpxt7nY6o0a8ny3ASDU9y79Ea/eZMbZQG+W4AfB1ifU1vfKUv0/f3UDOPU+SZfji/AZsyVWdYxodr3Fxz5iQqr5Azvzmj36I5K1ngH//ZNWd+vSQ4zqM3Ome5oMXRfzVqdrj3UlMxdBlw73mzUD6CI7PF4oLdWF/XlARBKsjZixeHdnJ0adUrePJMArA3jVsmV7Q7b7xhH373I3vzLaymkzYYNi0SGdjcHFxY3BDhk0OdI7h3oOYMpynoH0eHp2oKyJog0I8mgwMwFIGf6kKqmeRAsUQoDs+VA0uC8clUdq3Av8VZGoEbVihkPNMA3NECQs5eHuzIyhm0ojSXt+Is00yXEeZT/1x4s0POxlNQkra0Zr1BQ59H05oCqaEAqDEbm5qafp/CRmm/0kjUq00LjiMWsaRN+1G7PG3Y4e6ZDbroHmIWU65TwrqNrrWqLYsEI5qEYQSCiLu0vGjr2xs2tzJnoRjQcP+6OWPCTlM1DQDxu8Bp30qf1+4opYRkQ79zqeWuMXaFuoxBVEy48Go5O44mOvS6/ZHXeELtdOirDDcobpjI90Zyaux1+MD5k5Bn15ylkvNyagxawipl9D8hW1xYtbXVdbtzZ1v5coHg2C4vKQjIj4F3vWxf/O4z+3f/7v+yhw8fiRNNAUFxTR4Ymq7FeTQ/i5raQ1XzowH0mYcADaW38Njgyuen9nJ3Vxsnh9Lc3JLlC1g6R9VIMyGkUJotzas543DSFK/VksXwxdm5jQcDHRrOIQrrfaatHJrQRZ0LJs0lBUiLSSAua2HuYcqy6bRomBGhVVAdHJ2NA1wUNe8woFdJpJgu4WDmvs4Xc2rQpkFHR4XSmEziyOhnLmGJj3U+u1DYArgpgpxxo/iGstP3aZAeY9EToLuWxzVRv9+gvYZuedlRfmaImyS550AZavrP52M7+qLjj7mfxXVUmG8ELZUrjnk9ssPl9xNouWyiDl10KJ7bMEUz8Jo015iBxAle9KiS7uDnzymCKai1L6D3FJLhED+hc8o54bV5OW7omjwnJtEVe129YpB2LhvTXyjXmFYw9edgpfgG5eL7EbCMvY6NiwAAIABJREFUPglnK3RIaCIP9g+0ZyVTWdFlaYw4BGcLs8pievLoifbNXqdnuXTWsumMPmjOueIq9P3GPhzwoh7Ql8G5x3ofOp9HIfKQM/6NCjfsmDwHUL7m79G0USApZF0i+pjctUBY0cf2RtBnp9bArfGyIgQtVyza/QfvWGG2JAMgUBvOh1q1bM+fPbGrSkXW+eurK5qqzuSzQoexzveF0P7QDTMirrsoteOh9H+sX4YWNESjHm6DDeu2mhbhmnpMDf4FBQiFEe/b0ToRg7t8M4n5mZ6jWcxkFLCNVgOOA8WOEELl7EENg5LK4ANnWY9O7BWCaq6IfqBBg1I1oFEbyZRGlv08g1odTqumgQLnFo3ZkOtO3iHU97GaMh4vnmOeaRpinkVeAzozEPrR2OQ8mSvMWrG0oEIPbdTR6YnQQShvIGf1Rs1evtxV4UhjdufObVtdWdUa0hLx1gTaymfPd+z05Ex26oSGx1Np+4Pvfd8++Og7cuN8/GzHmt2ezczO2dHpmZzaqmRadR19cWFuzm7fuqWfU62W7eTsSAYKDF9zmby9+cYDq9eadnx0YslYQhEDRFIcHx6Iyrm6vGRvvHHblhbntV4+/+JT6WM3NtfFeOD5k7mQDAkuRQ+7dfuWDCfQDIEOBRmoeqgkiJEo16OQBSdhaVAZ3uKGeFG+ENKIrhiUbDwJiC2D9vXo5FyDtoVFKHA5ISbHZ6fO+KtUFPpBsfn557+z1dUV297e1nrb299XdEo2PyM6MgHA6MTIsPr0s88UgXHn1m2dOThT7u+/1NBvZWVJWYO7L3Y8Wit2/lFJNNB80cCAeC8tLqmwRotIkG9plly3rKhjaKigbeHCiM4MNhDNKygqjZmeT3LCoBzS3MnUaWq5Qs4G/bE9/uapmrP5uWW7ceOmcidBeKGvvdh9oaHm/Qf31Zz5ZjWcXVAP2Zu0l4Dcy86/I5MQTLDm5uf0uq5qDVnHc2ZCmVxcWpFl/UX50n7581/ar375K6c8j0SEVqGzW5if15qhIYfaC5PBMR/Ys8e6NhhO8Oei9sHa8vYyP1bEd+emuaXWdFljTV0zEF/WInsd57GjteNgmJIjIywBGmIGADxr6D5pQmlwu8oXwz/ADaihnzaaNTU8y4uLlkazFY8K9WIwpCRQzuQEaLzzWkgkMrZ+45bcYz/59Cv79HdfW7nSlBbtGAQbqnwyqaxSnIMxAJkpZOzunW0bDLr29OljuaHiBsl1RtOOKQfD1RaRM2grG3VrN2oyCHMabzegIxeR0G9eL3sir5Fnkb0HRhiyFYAWkEBdw0JBqD0oKcjZ/v6hmBuigQbCnu47rAgj7gnNKo0ZRiycITzfuUzCpiMiDSK2tDJv65sbNlMqavhLnTuehG08jVirNbST06rt7R0pG5F77RpoGCCca87PAbAklYkr5orGDBYQqNnCUkl/jhNxHBdI0FbP0f16oEv9RGH0Gq3R2d97Rhx+JaPfvlJyaU7tm5+pHnA6ZB8Zc26P3vf5l7RGadK8+uhaduYPkvnMCnjVnLnX8npz5vVxknzQnGHu5NMaSxb4h3/6Kw2G/A9OEb/IcsYgbG+y4JMhyP7eS6teXtioP1CxMOz2bNwdWS6Vs5WlZTcVGI4lSN3fO7bdF0zvoKehc0qYBeIW4yHe3LRvffhte/f9d2x+qWTB4MAi4b7lCzRTuI31ZWwgvvMAahiHT9hqtZZVKnXdiKVlNreC9QYI/4GDJ0pgV1EowznyDhCW9jUF4DCkmGHjYapFgUBzB9zr7DqdJmM8HdnJ2aE1mlUhS6BmfNAs+PlgfPZd0hAv4mI4mji9GSYg/VHdpoGW9V9vzkavmjMKBl4j7nSdZs9CZIL1gtapj+zypGFXFy1LRDOWSeZtNJhas9a0ZrVpw+7QYqGYQpvXN2/Y+tamFaBDrC+J8xuMArz0nQVpiLw615xNrPtacwat0TM4mUKhoLGkiHNujRRQ1/Q0XMy8MFc2TW14RCaoOeP+TDzakENPKHKdAxOmFuTMDK3bcp8xBhn0otbtEEY7Y4X8gmWSs1Y+x256bKvL63LZun17227fuSkDkxc7j+X8xuvdvrVtuzsv7M9/+Bf2zaOnmu5iiw7qIUoZ+rtV6Dgl/RkjXSZGfGjjlVkFFC5XHEFXwiCGNHpoKiAvNGEgAzyj6LVYSphq5PIFUX8wGZAFMJSjTlvGD1eXl5oaM9Ek34ODFKdB312Lww/TDwYCFdzJel05vkG9hGaQYYI1mdqoz2GCkUVXE3K+KTQK52wFtZLsEAKVsXwuKHcoW0jblE2OzQ0Kbhr0zmlmlM9GsyJ6ItTGsKhrLHChZ9cfHg3Q22A0UbqeMvlURkdBdE6Lrix1VrQe8vA6zO9GVNcNvpsoeVvi680Zk1nZ67vmyucuCskQFYFIg1fImfeqrimNbp+C9ufMIcQs9xAQDmkfhQMhUUOnfdPDhDWtUaiA/p1QD5qzES6JLs6D9pJCm0JIDqZTCmoXRI9mDQp0q1GzgacpYvCBky2vBISUqbkKiP7ATo6OnVFFKC4aULPR1oS4hO6n27e9Fy/t7OTczk9qlk64IgDnUPSVoKtu6Ob0fdw2pqM8F+gt0GixRmnE+P+uoImquUD3SGEDy4C/65vWyCGtjpusK8Kg7VK8A7+CpmA0RPjpGN1O+VIZO9mZWbtz701LpDOOltknPwdX0Z4d7u1avXal9bfKcCSdkhaT3RinRqFH0rqONXTzJ6cMTFiPrlGWol1rGa3XoNOxTqMhLSDfB4SBJocmzhmx0GBBUYbOGtK96whBcRqsdCYntIwgZ2hsNGMMynhG+Jr8Kz4UJg3aD50Rd1r2CO1zAzVl2OnzmlijipTwAkpBPr36yDNgcd8Dd16aM4ecYw1Ofg7mT0SnII5Hn9iX7TaMjsGQ8479E21FwUpzi5pqg9DsHx44DRbuZ+GQaFj7By+1B2EoAq0LfRh7F0gSbAwMsQgExloekT8GD5VqTRSpP/zjP7EPvvNdaw8G9sXXj6xab8ppjuYMpI4CnsIU9B7931sPHshtken70cmhEAoKuZXlVfvTP/5Xyj/69a9/Y2VouyM33KBBo+gCCSLAGm0OyDNGGTBUGIpSqHCtaDppVglP5txAh0XuGM+F0HPyvWhyp5gfJSyXzVs8nLTgOKTXSlN2dHyiYOUwuqE0eUtxa7ZxvUtLW8NQBHojRk/QHYWum9l5+UIyCBe/MBYiiQHQ2tqqBm/Q5zmnoZSBssUSKcvPzFilcmU7u7u63gwCGSajo6FhnikURHdjj8CFkSaEZ4QhC3UR94Vil2dneXlFaBINfjoVVxPMfoHhAlRkhs9wXXhe5NBI/ARDFejyon26LE5p0XodnUdzC/Oqeb766pGas421Ldno82enp+fKDGU4vbKybG+/85aGHDyfoNCcFAyIyF+UoU4iofNMsQzdriiPaLxogqHAMaDh+4JiYDjCdSqXK/bJx5/YDi6DHedSzTWBxorpiDSZot2CzLg1wt7FL5p1hR0TUcCeEA5acbag18EezJ5GY8HH3NzcddYk/5aGFyt26hP+HvuBkxVMrJCbUQPC+cV6uX3njgb2/H0FbGPcpVxEKIgMVTEuqVv1Cg1byOZLJSvg+JzPaejL/gAzBrSHe8bPo6GNJzK2ceOWZBG//NUn9ttPvrBaHUSwKfS21e1I14ZeqnJ5YXMlaqCM0GW+J861ZHxh2kQYtrwTEmTJRZ35WqdrZcKZu23LpBJiWNCAyOE5jtkHGnxHCabxcZqzlD5DKZevsYCXgKUzWTXTuVxB9xC3RppVAAMG6zRlmHVxfciokykLZ13f6e6oQaAzRsM0auSyLdjaxqoVZotQfKzTp/5hX8PpcmonJ5f2Ygdar3v2QR59zwb6C+obSYhySbk+ErsRT4YtP5OxmWJWrCCyW+MJBtRRrV/2C5l4yGAMgxxvcOtpzvzmzKcdSkLiVyIe4uWjZ47iSE3jtJca/b7euP3/aM58t99X1Ean4VddISqjQ81gHLm6xjESr2mN3kDNac7+RXP2j//0I4ecCVFwU3RXv7mmTE3ICF5o2MbDvpUvzvWAUJByuHfQ5LT7FrawjA7gFqMbAF05O2Gium+Hh/BUOaSAS2OiNs4vLds7771rH3z4bdu+tWXpLNSmjsFOQTZCw8CkmkUqvf44YK022RlkSQ108LLgsYHt9Fp6cJTVNUXPQHo903jHv4Y2BFpFccKEAUcn3Nf29neVq6AcM/i4M3mbXyxZOpOUrgdHPAuMpDeDJojxBxfeTXocWjcxRxskzJqw5/6An1W3/rhhE8Oxr+OQM8wxRk5zdk1rHE/lVDPsEdEXt059YFfnLaucNoyoh4XSis3NLlnjqmUHLw+s1+xaNBi1Ud/pFe7ev2+37t21ZD5jxcVZy5fyFo7zUKFFcbbVUyhEY4S9Lf25qIzSjTHNpuAcylwCRNCZm7gmxhk7gHbQ4PAMgPjRKDO1g0+PPSqFlaNEwYWXHgaKnbQYNGcD67QGyjjjc787keas12ViXZDWrFhYtqtKx4b9gMIbmSYyvdy6uaGG+dnTh/bkySO7uDhTIfbs2TP77T9/bPVaS7l1q8srotiyKTF5JJOHiT0LgKLw2omSCY0oVUMVT9Alxn2sxDuaJl5WCDvHJnhGTVg2V7REiqmVtg4VMKAghIr6ULP4+O2OHey+1LSZdYNwHUoGEx4aQk3l0AS0G7IARgCPayAIiyyH4U8Tpkmj3htoiowVvHOlgw7mkB05bAaxo8V9M26z87O2sr6kz5FYWAdZMo0Vd9RGEw487rVzGyIsm5Bc59Do3CZ/r0FTrpmXbea5GDm43uu4tMl4G4OsYUFnacTDQh2cjsc1ZJo6ed2d8hOvCY7XvZeD8v3mzdNDCf2CP459OQgRaA75bMqicja4/pRMjZanTeP7UKC8+uVNyq4pDSAxjgbOz4BKykReLRoGODJ/GGsC6uc96nrzOmTS4r4zz4t60ulE9vEUn1CYcHxlAII9PJQTEIMxRTlRE92udIYcaBSv3A8FbnaHKm7QPFFsksN0ccq+Wrbd58cWDk7klpeKx0VvJB6CBs1dIz9MhWw7RO5Zp0XyHBldc+ahaSMXpk3BQnGoaIi4M7GBPkSOEK8NlCkBBTCRlGNjSzrSgY1oaiMxO7koCz2D1rh6Y0vr4YwhQ78vA5NULKpigwHZ0jwhyHlREWegnKMxGw0lfueaic7IfaUhR69HYQyy5Ll9im6KNT3FO+L/alVhyAwHo17MC1RPtJhuOhy5jl5p97D9bqqgT6STls7mVIR1oZGjb4nFhaCIihWJaWqMoQVUHrEYpDUbqrkTeofJEciiZ87jO3v6Tb4oyWrWpdD10FWyMEHvQM4cAqvzyNMQ8myzvtEREQxMgPbUwqJRg54h0i+W5oWcgUIcn56o2ea+8Xzi+Ee+Ed/vxsaGra2vyaUR1BiqN5oi8qxACj7//Avb3zuwfndg9WZLzcp73/7Q7r/9tnWHI9vZ27Ny9Uq5Q+iGyTcCSUSThHaM6/zuO+/Y3Tu3xQC4KJ9LL3R2dmEb65v23/23/73MJ378Nz+2Lz//QqYMNK5av5OxzZWK0lbRpOEKWKtXrVbDNdLRt0HBCJ9mjyRziwIcJ15ynlijPO8yNukibehqMLa4sGS5VN6G3bF0nIdHR2oq2XfnycmLxvR+oKnDfGA/RwuFGybaVgpY3OrQNIFK7R9QMJbVMFGUv/32W8pThaZ4VasJYeA5gsZLowatkOJV9ETolnEXm4HRg+JFoBlHQB4GjoY7Huk9sg/wfBFBQKHLQID6hcBjBj2cvXOlWemaod+xW8LSoGmQrTtRKNOpdfuuMeN+07Q705CpmslKvSYKIa/vyy8f2sX5pa2vb9rmjZvSNUJd233xUujn3bt37P1vvXdtBMJgmkYJhJ8CGrogWWwMOdhDaAj5PQ6t8gHo9dUo8jXNLyYp1CSXl855FrMhhiDK7UwkZD0PSgiyw+9BTrg2sElA0nyGDr+nIYBKyTEFRRT0jdfmHHxBkBN6fdQlUDVB5tjTkBhwbvI63BAKXRNW7wWxEzg3bt68qQwxrikRCww7ZKwUZQ2OrEU2oT7ael5ZcwxR52ZnrFQsWCaVkiERgznOJt4TQzZo6mi4VldvWH5mzn7xy9/ax598oQal0ezawdGxkDNcwpPphGRCW1sbQqA2b6zrgDo+PpR0A+0bdEquKYMW1iUZj5ijkIc37HacNT5ZgfG4Gn6ovT7TxrHgpsq9ZA0yHEH+APMJurFPD4UyyV5Bc9PXYBhTNa41Z1tLyDBxAzhXnp+dKN6AuleUzkRM2WPZNKhdzpZWFm2en5PLqr5o9wgYZ6gCqyNqx8dle/FiT1RSmlnqSs5L6O7RKPsxoeYx0YFh0iUzMUumoX07KiOeEOEIZ15Mmkv2D9Hx2delu46o53ByB0dZfL05c4DZa82ZxxbUpVIz5miQbuD2Oq3R1TOvHBtfUSXdoPT33SF9UMNVO5zwNGf0Nq8hcv9Jc8br9d0aMW7xaI0/+/Xf+sTHV6YgHq1RBbq0RgMnhAyaHlym/2fHx7phtUrNWlctuQ4ilGZqhJiYRXN+WravvnxiOztH1m5BI8KpDC1M1GZK8/bg7bftu9/7nr3z7ltWms/aeNIwC3QtGg2Kbse0joObVUpzVakgJqxzTls+X3TNmZCzruBe0DZsxkWv85ozdB5MzRiSU5ywmArFol2cndqTp9/YycmhuliaM0TXLBwMSSaBkRwDcYuJJ8LScY3HOES6QsIXtk+nNIR9G+PUOKY5IyOkaf2Rozb2h6TXg9YEbTgOakrK76U5oznrD23UG1skELf2VV+IWfW8ZeNewJYX1m22sGBXl3U7PTpVY4Z48vT4TM3Sux+8b/cePLBEPm25Ut6ysxmLJnAmpKidqDFT4WjQKv8/ut77S678uvY7lVNXVecckTNmMIEzFPkkUmJ4fE+2nrzsH/xn2s+2rEBSpETOMEwgMQAGA6Bz7q7qyrnK67PPvY0eveUhezVCo8Kt7/1+zz57n73ZnFzW2IcpEzhzg4mQOXNg5plQ7ubIa3SmSRl2ckIDXALO0LxDXcsVQF08ABrX0iWQFIBd5Sg1BM46kjYyc9ZqpSyXnbXC2KzlMlN2fEiBG7ebN+7Y7MysHJDW15f1+g4Od+Soub+3Yy9ePLdPP/2d7e8dSsc7R0TC4qLNTE7a5ATOcDPSh5OvhMfzAHAPQJMUle6YG6CwScGI0OntNLuS/hwfk0XEUHDepqbROM9r/oO5A8A18hokM0g62BwojNWda7Vs69UbWW1zaCIrgdElB0udzg7D/gzU1u2iXFZzA/kXBZx01gk+UyxpGQZy50YMJ+jay5wjkC9gosDh0e07o4xl7fLasi2tLllhoqgwxvw4rm68R9ajz19oJimVdEnjJeymFvWudBiwLdDmesRL5zrvBgVWsAJEFKIO0jh4KXokQVQn2kGD5tUklwzCzi8f0MfMwgFaFWeSJnjXWvbRmgmFlWoF7nc8tiijQBwZbozuHCngGWyomksILP7pUIWbpjL6RB/6xuuMjbOGEhkoZBtJmT83gIG9Q7K/dltFFXJVChTWAPIXhqxh9Oq1C0kbY1G/18hAY+236lWxPIAzPmOkg7BKdPcABO12X4c5DqMYw9ClrJUr1qw3xaCxLgEoYFK2dkxCcPaUIYhcV9gfI5Lr0AjIZYgSIdCbYfmou3NRDPa9+OHPmV/kwPfiEiab9XjmJhfY5GO/H3cgUyMfjk8bU6VkSqzKaSDvYt8GuJ2cnakBQNxAMcegv7937PORACXJJiu4Jb5mWGmyqdHmgNdnFP1z4tfIibTWJRuMWJIgeTr0dLfPTm3QaRsrGGMRJPXMsulMQv6k9TayWqNq9VZd+xD5g+RRMWNGePzAyM7JqqnEtVN2JMWPwJlbMPP5c/9hrsOBoV+3u7pGmn+EpaXRIVMp5rHdjp/3Tdaj5mwVhE5TEfdbZ81k7BIEh/u1b6m4hdXJjRUtrkDtuBp3GPlMTExLYnp6dm5npZLAN40pGgSAAMAETAfgDAMNilEMmVCYAPYpuCjE//D7P8qVjrkwome4DVbWN2x5Y8OiZDS1O1au1uzNzo5m8z7+7nfF3Hz6ySe2+fqNXCkfP3xoi4vz2sdY+9wHzKZsbFy3//Z3f6/y45//8Z/t8z98JnDGGgWYsL+xJ1+/tiGZH0V1pVqy8/NT3euAaopaGlOwXlubm5Iy6v3w+VLApzE1imp+E4dKXAJXl9csly7YySGjE98o940i8+79+1KS0DQqXVTsxctXYgvZpzj/KV4x5lmY92gLTJMoMjHpwFylXMYgY8Y++OB9KSAwRsH8YHp6WowQ7SHYIw9/5rPwRm1/1JdZBtcH0wTkdcys8h5wr2Y+Fdkk9znzcjwXOVGhkQOmVrA03CPzC3N6/4raAfjBGAX5qOxT4Z4OKGNhsd4AZ5xFgMWj0qkYEYDo06fPxPCtrW7Y2tqG5vYPDyi09+3Nm027f/+eff/73/OsTXUbTGcTDoaAZQy35uZm5QwJKwUrB9MbgkcZMZhZRWHcdc/H7Dtg3t8/RMksZQsSQ2fhkKtldV2kMBGITfg5x70lsyMaDE3ldwG02PslzZOhRVR7Go/HvgOA47Ba39iwRw8fag/j3wEsmHPTHK72VxqWY2qG0ICBcaN5BejY3NzWvJrOWZ4nyqxmTaAdUMYsPvev2NDpycsmsBQVXbJ+Yacyml2F1cLKfXl53ebmV+1Xv/6t/ea3f1BTvtXu2/bunlXqdc1kwWThrvng/l01s6lhebyjo/2ACUIp4ecpSq+N9Wu2tLTi5j+MKbD2BtzrNNvSmtVj3XGNAPjEMbC2qXVQYCwtzYvpAphx/3EmUBOo2ZyCOcW0gpngtKVTWdWWnEk4WRJ1sbOzZUdHB/p3kDbsewA/6uPx8awtr8zb8uqSmgmS3Q7Nmm0MYyAuePy07e2d2OvX2wJ9ahCiLmiTzUhmGWdWwgpFGttjMv7IFWg8sGaQ28dlsU9zmv2ehgFNNymDNBoB2xVYH4bh0VfAGfVAIKt5W9wE3dyrzJmsz5BSf2vmLAyy/o/mHx5L9T8agoSyxkBiboCyEJwFzJnuN9SA4XjaVUOQuGXSgVvjr377j2/jOmWt7ZQclYHr6Rli7gWW+j4HUsUFan/Xdre37ez41EqnF9asNnSDrawsKbwSS+nNzR37/adf2LNnUNxcjYwAGkOC6MLvP3xkP/jhD+3jv/iOLSxOWKd3Yf1+XVpTGCssaF2OhiNYx05PL0QRX1rDLmGnXtRhCjsBC9QftF0PHFiBs9DIF+P3dCHo3LA50/k4OT3UvAhaVmhfhmLbHQLy6lZtXGgWjVmzbGCyQRaaZ4RxOzvQUf7XCEkjZgHIGivWJtuM711cHzHcGOgm7Q2Q3sAKIhV0VRWvr9vsyR6/Xm5bq9K3WqltrSoZGLNWyE1K9oiccaIwYf1u316++FobzZMPP7Db9+/a1OKMjU3lLVNAhhB3239AUo+wQzqGsGVNd5VUiDEyP96Lyxv7Azf6kCnKJTijow2z4PlJmjMDXLWJA+CL68p1YNaCDCTAGQOagD+33iWrq9UgqNwBWrvFHBobck4zZ9jod1oR23pzJHB259Z9m2WObmnB1teWZRSDKQiyU8wGfvWrf7V/+fnPRb8PuiPL5woKVWSmYW5mWoXh1CR5YnQ/vLEAIxgWSnTE2bDCQX0bRKzd6NjB3qEOFA7xdDpnE1OzbgwyMW3NFtkydVH1zEIUyVuS3IPsvbiG2Xc3tyXFoPAcn5ywpeUlm5mb0UZCx49uJ9JG3OworjA6UFYRwcXY5cP+AHZgITEgYL5IRg7edWfDYGPi98yclCtls3hEUoL16xu2uLykUMqxQsra7ZLWK05XbNw0GyhEMBUA/ykQWtWxg2o6sM6aBeCMu16eJS5dlJnkpVNjQNMHc2uwcRS5vjEGQa1slEGxTAPAO0mBrex/cDhSUc27CiRM6pSrU+xZVmGAsl5BYOxxOeQbADPJD2C6mI2EheOV8L4kiwxy21zbKVmBgwH/Hs6u+c7t10axC/rccG+lC+tOUswxIZFj/szDniPWbTfU/ECGDTvNDCMMWqdV9wK11dTrosgHIPFYPBfFF1/IRri/6pW6wq+ZTTs/OZMBBYwNc2vDLrCC+9mZRT5EGN7hCLOYrObSWI8UE3TmuU4UQBSQrHMkshq+j0Rks66gb7lXtqxZr2mmyuVjMQGyVrdnTcx1yAwsFG0QjdnOwZGVqjVlY40Vxq3edItr5LsYoKRozmD3nUhI9hPnEI2ZBsZhPwFobv8PC++ZRg7QkPphVMPbGuq6K6gd2QvFJ7lO5+dWOTuzdqNm/TZMZNxy6ZRmhDDKAWyLhY0MrdGqWb1dl9QWd79cviBWEKc9BjUBZzD9zJHioEVBRyA48zg0GULTGPYIGae02zIaEjgbDAI2MyPWW/si74MdU1JFYlTY+wBJbRtFmBnlFiN4HmDt7K4YhzYFqQdoIydNpsdk1sOMHxb6zPAgzVPhW/dwXpettlRMsnfA2OC+h4GEcuvqTXW9iYyhCfCnP/1Zc7luVBlXcV4luDeXt9mlJZtdXLTC5KRd1Gr2uz/+UQ6iP/nPP5Vk7Jc//xfb3tqy+dk5u3kDu3eiHyq6bwTSmm2bnp61jz/6riIlvnr6TGCO+4u1h6Nz5eJC8sVHDx7Y6uqS/h1RKNw/sP8wTLBS5DOdnZza5taW7nnAEGwuTQSAIkUksRQwQ+xnMGeRYdxevXxjXz17LmaJOuKDjz6y5bU1NT5xztsPZJowO1tbO1JGTBQnZAgBkMXIBekUgFKSyHjcvvOd79i7776j33/++eeaOQMIYSABUATowhbDVij8HVUJTUBC1ZMJBTt/9fQrOz87s+nJaQVyo5aggUgwOWfzC0afAAAgAElEQVQEs3UADwDDzWs39B6Z5aEphNQQiSpFOOuJ5+TmYF/SGYIRQw5p5YSYJqR6PC/Xhdmpo9K5JPgAHJwBaQBxvRYXl2Xawusnz+rp06diKH/84x/b9PSU9jlmija3Nm1vd1e7Pa8FCaM7y56pUUDDHaDK+mOdc/9yLWlgKq+s37f9/QMxdp32wFaW1wSm2AtZO2oSGvUPTpQxsV8eIByzudkZsZk05r7++mt78fULAVadXeSUZnN6nxTmMDivXr3Sfvfxdz+2J0+eaB85PTvVa0AOqBzEiLtBjuXGBNS4D7jeuG9u7+zYzvauGqfsR1xjOkOoaiAEFE8y7Ok7s1wTxbylaCoIWCZdgh1WzjKbQhEAG3rD5uZX7Bf/+m/2y3/9jeF3QbTD/uGx1ZsNm5qbsmQmaWdnZ3KlBnyy38CmcrbTIOC9yrCp5QYo167dkNkeZwf1Tioet/0dXEE9vJ09hcYA99LGxrqUR+wPqMk4pyYmCnqOk+ND5S5CsOQLmNYURRIwlydXzyjGQ3mLR2HSulY6L0uue7AHw3ii+hhiAnCZyRBthdIoI8OO1Y01MavUFjTuJWtsgx/S1h/EZA64s7OvvY/rB1uMqynzaqkkMsu05IvFibxYvrFA3ogrJuXFMFB0sVY4hznfaMTwuboSJzQIc8AkI7BgVuzStOOSPQv4KDFkby32WZtykQ5ZtSCk2m30g5wzqWf0QN92a9QoiNcRLoekgUy9hKEX6qKQOfNRsVDe70YYwcwZOWdDIoSKNjE+bZFf/faf3pJ9FLQBMAsBmhym6AAiscJ1Lk5B27DjwwN1u45JWz8pW+2irgN4dW3ZPnjviaj8r54+t8/+8Cd79XJHzNlwQKEzYYkEDETB7ty9bz/92c/s+//puzY5m7ZOm0ywqmE0J2ljj6FzZzmgzkvnuMY0NThNbgmuM9z8MAkc+oCNPuYXAlBuX+k2m3xYzGi4sxkdg4uLkjojdADyeZwYuTHpaDbtvHxmhyd7Nj6Oe1ZGkkaL0ikLc83cRl9yK4DPsGXdft36BFD3atbqXFizfWFd8hoGgDPYMoqCiPWHHLQedMoBjU0+HbVRL2rV84aNOjHr1Ad2dnhhMUtZcWzKktGM5dJjNlmcENW8+eq1uqN3H92z5Y01W7q2YulCxmIpogro0qq3bkYWkvJE6OLCHiF3A5gBymD8HKQBzACZowgspQ+wh5lnbKTIe8hlazdhz7hOfDbcMOSppVVIoAdGWgdDReEHWOaQbZPhg5FJvS1Z46CHHWzBspkZ6/fidnZSt63XhxaNZOzRgyd24/oNbdpknS0szmDKrw4Lj/n555/ZL3/5S0nCkILicEinEXe46YlxWTcX80Qo0N1haJ/YArrYLjkUlQ44Q+pJIT+IWLNGEOqhLKdZY6lUToPkxfFpuSTVm00d9mywSEamZ2dVZFOYKtC627O97R3NpdBlpJPJJoW2nHwa1i9rk2KUa8LGSGeVzh9sigpnIgAoFJl90SyiS6p4zwBjusxImzQTcHZiB0fHkvogkVjbWLPbmAKsLVsmG7Xj0zd248aKun9jhZwkRJ0+evikCoA+4ZQJ8s/47Bi69owwOsySQUYYtPdOGr8X86TNyrNE+PvQ8c71z/5nHlsRzHaFAdcyzAk3z8td7XIgV81B7ayhKDHcNN/+Ic0ZyRSQOQV68CseI5cSySu6xm/9mR7aszvdTEADvkFBL+AJOAxnbmP6zFzLGGRfBRJMDSCHsm/pxoEy3CtIuGBamFWDqe4KoFH8UdzDIPB5Khog7qYkMLea3QSAIRVuc5+0rEP+D4HE9YaAGfcPM09i0RSP4t3pwQCA5qGbLulwIw0/QJwRdMISYx4O3pZ+j4GOOsqSjTLjyDwqYMkNlODLe1jJD4YWTaYtVxy3arNtB8endl6pytUvmy/IQhszArr0WCoro4xBc/LVRGL1JIMfy3psBNeJs4NiCeCt7Mog1BZgTyOHwog9BICHAQib5BCbenLpqhVrYRHdrMu9k8eWTTRFErERku4yz9u2WpP9ty2uFXczmHDkmklmy5JkkKXUhIFlIrgU5iwlgEauTzSYgXHQVa/WJM8bIn0lJDeft5nJKb1GMsRwVlO2XDSqIo8LD7jnnqeYAJwxX+MzcXF9dhTUSIhwEQaIMWcWx9Ka8G9m4VI4sLqkiaKJuSY61hTEPIcCgfsUjc4iuKFEzBoNzrKMZqrIzXv+/IVYDP1cJq/myVm5LOfKpbV1e/jkXVteX7fDo2P7h3/+JwHLjz7+SNl0n3/2RwEMd9iblCoFmRkyUt4P5xbdeq4ZYGLYH0qqCcMA6KAAPDs5sbn5Ofvw/fclqzo83LfPPvtMexosBXsoFuD8m8ODQ9vZ3fVsr1xOZksUmoATCnIADgX5BPlsxQmpMJ4/e2nffPNKUtWH77xjj999z+ZXlq3d7dnWzp7YM5qxgBgCh2noYalO84eZK1QyKGRYh8e81rl5+5u/+RtbXlmR1PGrZ8/ciTcRt7n5eTU9KKBpsmBFDuiGMWPeN4FRRL6g1/318xcqajG/YJ4RUyCc9JDywZhxfrP3w0rdvIFRhwdIcz/euHlT2V2wATBVkifD2hOwjINjsy5gOD0zo9dDQa4yjznJSMQuyIsjdLnXt4uLitYEQB3Gi/sMqeHR8bE9f/bcxicm7ac//Yk+v6PDQ71ngoH5HDlvGBHgmgCguQ6bW9uaTwI8kzMGUwdo8kzZtD435IdkjbH+2q2h5ZDiVauSwvJ3yi8LIj7Yh5itgjlkXbPW1tZwUYzaH//4mX366SdqyOIwyKwba11zyWa6F5BmAk6+973vyeSDJgYMq6TrSWaQPNuU/2gE0NQK6z/clI+OT+zkmHiIuiSOgDIamsqVzMDMRKXcAkgsk3VJnEUqKdZIMmXmdBVxAeEAMGX3jNndew+Vp/fzn//KfvHLf1NTPp1mfvTczi9KlhsfU6YaQIzrvLa6bPuHe/by5dc6l9fWVzXa4ZllML+mzygNO97ty6FyolCwZ0+fykERooFrw8/RGJmfn9UsKkw15Ab1LUAKxmxnZ9NKpTPtH1x7ms3MQUJ84MDaqHckn8RsDqwaNhLKpTPVLSiQAGeEZRdowiUjIlKIs7p2fcMWlpfU5Ks3YNkZeWGOOyV54+abXTs5OXdYoVqIBmZLvgjJlEnKODU9rigD5s6KE2NWGGdtwQD21NBxo8JA9SJTMK83PIfVHblDJutS1hiMP3hF8ba+0FiExENX8sskbQyMnr41Q/9t10evNd4yZIJll6YiV0OtCRgBnIWuwIFcUtmwNJw501Ga8byYoLFO45aVrBFw9pt/GclCn6cL844uAZpbr9PB4NBlGJvvdDSxeN3f3dXGenp0ZuWzC4W6Li3N2bvvPJIkgo7a0z+9sJ2tQ6te9CwWgTGZtliMojFvDx+9a//z3/2d/cX3P7LUGBKzurV6hDyS18SHQhHDfBBdBCQdVavXsfEsWCGPrawXGxSAchIcOthAvqePggJTLo3uAMfNyaEAlUuGBTp6kPtlVpryPrA+LVu5eqa/I8AZww8AGG6HoHiAnNvp980iyGAAkYAz8s2gxQFnFev1GtbVjBOuSj5zxs1KcQU462Os0WwJoMVHCbFlyBlrpZYd7pxYvxux6fF5K+YmBc6mJyaV7bK3s6vB3/vvPLSljRWbnJ+yRDZhkSTuSgBRspv6DsxCcKb34DEAgxGAjXm5bmCN7zNo7j7pA/Fusx8OxgPQmK8iBworbjAETlppS6Y9b0IBoALUDMM3dR05yMhSatSa1qgxBA9YwoY+bdNT6zboxe1gr2SvX+5TStlHH37P/uK735MpC9LE+YVpu7g408wZGzyyhS+++EK5UKP+yAq5ogaqi/mcQi9hznBAgh3k39PB5/Xwvp10gAanSwajQ109svpFzfZ2sZA+llY/n58QMKN5EE9mVMidly9E1eNuRPYNBQMHkuQlxAo0nQHztglBvp6pxqZC4QkzpK4hTOQARrhhpbMzdYOZVaMYnRjLW55ATgEQDO56ytYCZLGBcEjw2SC/OTk/VW5RrYFZTd7uP7htDx89sMJ4yg4OX9rq2pzWKVptskPI7Isno5IHoNvmcECip0MsiXUwGwjOjs7KAM5oaHh2NPcOszU4rfLnvK+R/xtlXfk8m1P3we/d/D0IOw903uwtYdJvgKTcIjnIAwkkj94FcwkB9zBSHsklQ3B2pYPlXaWrnpCO9oKpM38cPhJYycB1UiyR/sLt9UNZI793maRLJYOH9ue+apwSOFKyxwDCtAfIFZRuBUU9oE2oVp9h6AwZJ9tN1r+Y6HTEJMgwQvM5Q4F8DGr4alRrAnZ0kQFvyBw9zRuZMQxZxIRnIhjF+HVyJO0MpTtdulwUQIA5D8+v2ZdUxueqYA/6DvzofOMei9R1iNMWADASVf5VudaQGchp+cImCS6emNTMLOubXC2xdKOhglqRGqrbHR1aDol4mmIeWSZ5bd5ppiNMp5eC0sNDCVZ26TRrnK8E9xBrAzMfAG6jobOhWavoDBJLx3A4uW3JeDBD6PbESO9w4YPxJtfMw7KLFlc2lIfoMlwPQOJMyKRycs0EaHAwsz9yRfmO2Y+GyFn0g4EMMgBnbN7MZMFiycgkHldxSMFM11vRFjob3MDFh8tjKoRgZZiDZqaMpgbsGXso3UjuK7K0YP0AkXxGNO4AgtUaZ58DNMA1hSeSJ1zrAGAwYxRvboDF+czcTkPNSWzUE4m0lSoVfbar167Zkw8/tMXVVds/PLSf/+svbHd/Xy6FhbGsQCczJQAF9izylGhyYX7AGuJ1od7ATXJleVlSSq7ByvKSGgDMqJDZxN8xswbAocCHfatUKzJToFDHnAEwd3B4KDAox1UAPCyzYh98LZOFxlkC4EEqVynX7dlXL+31603J6TZu3LC7Dx/Zyvq6GgubO7t2cupMD/cubBH3w+rKqsDZ0z//We7TzLmgpKFA51piFIFbIgzMeakkYEd9QRFNU4FZYYA5Rh3s92dlckzbFoHZyY0JLDDHRJwDc1CsKWbMADgAaObauLb8R14cjUX2L0A0Ur8bN27qz5A00hSFPWTfA5ghb8XshuYfYI87HZDBmhPzM6KxMlK2H3s115BgZMA9qhdv0rg1+meffa73+1d/9Vd6PkAngBWDDKSGAEeui8d0wOBW5WbMZ0VsAxEyAENZtovN4r7yrEE+v26nb6cnMLxNze5h2sJ9wFoF6GIMQiTNxOSEgBdnO8+F4VexWJC08neffioWj60XAB8GS/P4XOdNZLC9nr333nvucHl8rHsDdQDybT43/mOfoaEQSt84gwR2Lyr6YpYxdFZ2lRZggWYKOadNgZyVpSXta8ipmTNVRtdoJGBJFqAzXcyStu2dd96zufklyRp/8ctfi0XiXj46ObXD0yOLJiJqYnMfoMhY31izo5Mj++bVK4E+5h2vbWz4HB0Ki3YniDfwmdKNtVXJZTHm4z85jWZzUkggoeU+Zb0C0tQYHXn2LGQHWcWwaagO+AxYA8gxMacqnVc0xw/Lw17R6/QD8xoiBSqSpIONMWEqFsdEaERiI6s2yoqzunHzui2vrqpRD3sNIdHrxWzQjymAGnNAwBlghGYl2ZjU93gjxKIDK4xnFWsFQBsrYArCzDDSZhQ/XEPqjBAxBU3gIHw6NOPw+sJrB0UoyULjCrCS+Ya7SV8FcWG94YxZ6MIb1iHBTNoVEOc1SwjQrjxWoOYJ5fpizwzQ5Y3tt+HW7lsRupS6qocYANz8EoGscQZw9gv5l4UZRw7UglazZI0eukzHUteGGbAh0h2MFA6lST06oFN2Zo16zaani/bwwR11GJ49fWavvoZdK1vprGHJRNGK+Xl6GRaLpe3+g3ft7//+7wXOkllskOvW7FwoPDmTI6MJ5ytYGKyrnX0ZDtgI6aRwA2LH6SYmclOjcz0KjC0Y0ual8lbAr5r3cBtOtz7FBINDErbDg6wp5OsNDxDu9Am25N/heIfrD7kL0PchOAscyIzw5aZ1+1D9JJuHzBngDwvTgQdPC5wx9O2D39RkULJ0zQdIl4Zx6zb71m+OrHretNODkuHRMVWck8Y+ZnEVBnTeK+WKbOXvPb5vK9dWLTGWNsONJzHSDRMFnDLfgZ6bLu6QHBRnymSaIuYMMBYwZ1y34M/4rGUCo7wzCknc6jrW646s2XD2rNeFVYkpkBNnIi8myEeCVQOYEZzJ0HBb4LNebQpQyU6/l7LRMG+FwqKVz9t2fFQRe5aIjdlHH/6F/fUPf2Tz2PVmU1Yo5Gxz6xv7+c//SV00Nh02bub0mNtAT06mVC6TsqmJCVuYn1FHlKKOfwtARdboJjFueiPQIGaVSzSwynlJ8gaYM9hB5szyhUkFwuJwSAB1jbDe4Ug5Lsw3YHHLPID05jBQQSXPYc5cCIdoQxJZ78Zxb6HF1iB0EpOaljJvzs8wZHBb/eniuE0WCmIa6PSxiSA7q1YuJAHQ6w06qoA7nMa2d8oyE3j8zoZ9+J0PrVBM2eb2V/qeTscEznJ5DHiGFiFQPUNoL+xQkPWWArwhEQjmxiSXo4gmk81/7fMhKclyAGcKPu3RpECOFtD1+vduY+tfbqPvGYChmUfQALpEPYHlfeCWeHUWLfw13WAKd22xoRzxW5uk71XO7F3dLL1PJqwc+CWpQ6YiOZRvBjW3AGJozx8yf75BB1u9gzaxM65dd1t4UVnOOAP2YfjgV9kfAtUoBZybI3BPBgYYcqAli6shuZxS6MQ2uRshjS9cHgFn2PR3gqJb7I1YM0AfP8sLpJPsbJr+XoHaQY9QIC4IUx5gEJRQYZ1JMRju94/2HeYNeOWwc7h5RqOaO+tw3WMJq5GXdXRsJ+ULm56d13A6hSBATnkz5IwlE3Iy4z7swvZ2W5aS3X9c54biEML5VYAgrxXDmiDehJcMoy2GmDmuAJyJPYN5xtWt1bR2Eyarr2ByDmvuFcCcZC9DQoKJsUD6W7UGXaQoVtw4nmXFmjFTB5PG+m23YbzIV8ypW4zsEBAf9FcEYGuViq8DXjPOlDii5Qsy7Tk+PBSzyTWAQQCosQhhsjBXYFMYRpjJxZjIGxCsZWYumi2kcc7kxWLYRidlNsFs3DASU+Aw5xVzbWRaUggzl+RGDJgnILtyORuMDcUZhQAzvgADJFbUKcwClTR3RXjwuFXrDau3Wra0vmbvfvCBTc3NCZT98fPP7M3Wpt28eUOZXxQ2k8WCJFyAUPYgmEoyJAEn7FnMe8FgbKxvyBafvX593S3yX754oWIfedX9+w/cHKPVsuWVJQEPilGUADdv3dK5AfiDTaXYp/DWr5HJMQMwGqlI5Pvi3LzMHU5PyvbyxSvb2tq1Sr1hkzMzdvv+fbt9777kuJqRPEMGyVrvK5w4k0pp3IJr9uXnn9vOzrbuO2Z1yxcVNQ1QRnCWsR75OcAIxT1sA4CE4vza+qoKW86j15tvZNiC5Jl5ZP4rnZUlCYPR0GdQdeDHnoZygswopJWLiwsCedy7BCjThLp27bpkbczShMY+zJwBFJHE8TO8Jmbm+bxlUmTUTZxxbAcxy4wVBBR5PuaGYGoxGPH4Buzqa/bJJ58K0H/88ccq7mHydnf3BM5Qn9y6dUO1Ep8veWY0MmBxuJ4YqnCuySQM8x7N94fOsdQDZDw27cXzN1YuwZpd6OdhCQDkyCkBYcsry2LhxieKl2D4+vVrAmus929evrTNNzCeFw4AmZFsNLTuqd9Yf/wagM/f8dp5Tdx/gDP+C/PRaLrws+xCag5pLhSpuQfIV2rM1NVVGbCvCwhETOCM/YWmAHuSN3xjUr5w748XJ8RSEcTOmsWd+uHDd2x+Ydl+97s/2m9++3s1XLjPYer2DnepFnX+8l6yY1lb31jX58ta4j/qieXlZQE02D/2ae4F9ku+P3nyrq2trmr98l64XlwPMgNhPZHIsl4BMtRQSOhwzSVsnHEdZo0xvmOun4aRQGqZWbSKlUs1w9U+FmH0ZCDAS2OEPZ1GBr4M+XxGeXp8Z5xo52Dbpmam7NadW7a8uiJwRn1LdBQpLt2OiVDZ2ztWxhlnHh4W7TZ+Eh1LpTD+GcgIZGFhRi7UuXxGUUHZHE1wDlScGqk3vLEqpY5+Hah5ZJ+vAYlLcHaZYXYVnH2LPQvYrisMmazuHbtdNnmdEXOWzR/c1URvmbO3c2dhYHWY08p6UwM1ZM6CWTbqBzfAcnWLEp5C5myIEzEzZwJnvwzEPQFzFs6cBUFpdHrRRzJgCNrhwgqVDgfSax8eHNjR/rEGLHFiKuTTduvmNcPE6vlXz2xnc9/K55iI1C0ZL9p4cdFshDOQ2fLKNfvJT/6z/eCHP7CZuXHrDatWa57LQp2iEpliu9Pww6nW0MJJpcYCYJbzTAZo7ARFImwUWV1I1gAWsFtOddLKhN5X3lHC83AAHN6tjWmh0VmAambw8aJatkQqIve7dDpusQRyP0IxcUkKgpxDKZPhdujgrNcHkNUDWSNgjeL8LTjr9d0UpN/noHZDEA5uFWDtgQ3aIxt2IgaWGvVilknkrZCZsEa1Y+cn55rjY+Ph9c/Ozdi1O9dteWPVopmYDZl7wfJPssSANaMzD3MzbJvF0MYDMkNghttkVyyavgPOgngAsUsKT3Vw5rlII2vXAWc411Fv4haFbpk5lKJmzgBnzVZNXRFoaxzh6OjUqw0HZy3mNChIJi2TmZURSPmcHDvmTLL26MG79v3v/aV009Dxg37H3mx+Y7///acq8NDBY+vKZ/v186/tcP9AndXpyQm5xBGwSMeeAo5iAubMA29dgsqmqOC/gDzB7hwjj52tHdvZ3bdmsyvHJfJKYgpQRAqYEksILYjcCEt98l4oKpAaoIGXDEuHgc9L1QgebbAOWtYddHVDU3gyqExHEjaFYXMMQuiOIZEoZLNWHBuzAjMFRQpdZAxtOz89tdMTHB5rPqQsu3Tvpm5tYc8+EHP26J2HWptbu8+t16tr7qw4nrPp2aLWMSHprOlEEmltTxbJADNnLwAOnhMC4AKcedi0gzNZ1XK4Ic2SgQcHsv+sXyMex4dew5BqgbLLveStUVLY3RKUCki1sNv17e+U87DMHiCsLpRmxUJWLdgsAwh1VWYQdtLC75rZ0rvxjTRAWD5ndwkQ+DsfLA7S1HwrD+UKMq9w4wpnQ4J53ACguWX6SLO56pypqnfgxHr155aY0E1pMKlhtklBrNw6gBbPEWTj0sA0XV1CZlttl0AG+XfsGSOs12XQ4myaAzQ2es9PhCHg8IZ54e8xFaH7zIwQ9/RFqWLtRtfScUACe62MllXkMXfWBlRG45KJHZ2eWalStSnA2cysfgamzbuMPhS/trQk1y6kh5XyqZpDKA+4H50JJjeMYpuOIWvM5wVoAPCZoGLAEEQOiLoeSDkJgG5bu1H3+T0k2b2Outg4ZlIsKAcuCrj0mUN9fnTQYMFGsILu1MgsDkUSoEgS7cDJDekVMynk20j6KnbYmUqaIKyGbqulOWsYMwAaQJgim8UD4OUeYYZEA/lzczIFiiSiAmcUxDBmvj+Qy0WnHlkiUQBZNX1ge5CKMhM2jESVbUTzB2Z/2GFO12dKKO4BjfzH/eeNRpdvwXAwvwzoRM7PWj49xXZ/z4bDqM0vrkjSWGs2bWZuzm7eu2epbNZ29neVpQaDDJhi9gf5FkCbvfFgf0+zfUuAtoh5d76NioXokZhRUCPrxP4d9oM5PAwnKKrJX0OSRXMVs7Cbt2/Y4vKiHRwf6c+Q5wHIUBDIfCflTqLMmHneY1dupWw4CmwvFLTmz09KtrtzKEdGGgeworfvP7B33nvf8hOTdn5BviiOxhkBjK3NNwKVmJvA/r346pkCf9mvMaNhHo3PiZm1hcVFMVawQChHcJF88+a1wBi5bd/54D2bmZ6UOdUnn3wi1o21Bhjj+cTEtN1ZkEYW4DA0J0KeCjjF+AOAB1jh/WK8ANO7uLikUGqXnMd0fyBvrNZr2p/pHbC+C+M8F8YL7qBMYDXyzniac4m92kOYeWxYVJqZ2stGI0n4P/nkd2K9P/jgQ80s0ljY3NwSuzkxOS53Ts4pajoKat4Dc4bcJ7w+7ldAK5JFHLWpvyg2qRGpsQ4Ojmxrc1/NIxnhMJ8XWP8DBq/fuG7zC/N6jjQunhcXcgLl73hc1oHkvPW6ckRhTVlrnH3MjLHenz9/LnAH2KMhgEKF18UeJ2DaaOix5PTYIYsrqz2HdYfzJmcP+6nuu1pVskbNFhHzkfC9HsYIlgz2jNlasuGSsbhGEVC8cP4z88tjNYLMt8WlVRsvTtnzFy8190fIPPcz7rZvCGfv1C2V8ay6fLFoK6srOsv39ve0/3JNUSMQ0k7cDv9hJgMwI6rqb//2v4p1fbP5RjJU9ioZWcViYvIkLaXxWyJWADO4gZRI7JU4CXNOTRAJgKsiwL4F+O5L0lgu1a3dpNkY1V5N05oGMtcgHP8pFHCSzCnWp9tv297hvkzJ7j64J1aU94DpUrdn1unAnkU1f3h4cGKnpyXrQor0Wtbp4B4+UBM5nWX+EIk2M/15zckDzhjFINeVeWIcql31wt4WqHRC5uwKOPMmbeB1doU588n5AF/9/zBnoeIknDkTEOTOubTR93+vJmjQDL7aVA4z0Xz8IrDOvzQEgTmj1qJ+4JxyQxHVSYCzKDOSbqWfTnCfzVjk1//+r2+ZMxmCvPXpd3MQXkjgUIjbXbej4FEAGh0Et9s8EYN2dnZkyYTZ2sqihuRfff3SDnYP7eK8YRfnbUvECjaWIwMko1wrAjifPPnAfvzTn9qDR3dsGGXQ/FQzZ/li2iLRvuRxbD64TWGnn04zr4R9dEFzBEgHZBwAHzLwoGX+XdiZdbUZrxdpFk5LSItYNBTNQ3UXcIShUCJjggwZ2DP0rjjG5HI4gtGEZdjeZ7L4WWR/bgR3suoAACAASURBVEWPQ2TDOr2q9QYAtJoMQVrtmvUwCRgML+fNen2kmlGZggDOZAbSwdGwZZ1G1+LDhEWhNeM5m51ctPnpJUtFc/b65bb9+cun2ghuXL+uIj9D1tX8tC2uLVq6kIUNtSGvx+jiw5gxGNa9BGejmMsZLwOoxYgi8XubQYQUhwJR+T5BtpmbBzD/MrBuMyJZY6dN7RJ3cDY+JVc0DS9HKTLolAHOAGMhOKsLoLVafet1cdnJ28TEqtUqPatXcbeDCYja9Y3b9v57H8rdi9dRvji30jmBnA3bWF+1a9evSWJBSfiP/88/2C9//guxDFD9fNHZxSlOsx5Rs7Es8228T2ZsHJwRUu7GPl78dVsNOViR3XN6WpbNOYAjkRqzVJqh9HFljSTTWcvlCjIZ4PDzINu4ClM2RZXdmAH0u9YKTEAAavyejhzXh00e0EhRR6eLw5oOnOzDkV9wyI+NSe8P4ETexea49ea1WGoMIzi06Bop4+fkTMWtZhWku7+wvf3XNhy1NVw7Ozdh45PYozet0SpZPEl4NfNmI22uuNppJnOANIt1jvQLqZxrpEM3RG1AGJNQOGvOJyGpBmCNn1f3ny+6RAG4CRmmsN0Ubprel/KCXDWwWr5BSyrEW0GLSuBJhiUuNXwrd+Qhwu7VVRnk1SHdEIw5K6Vi/7KLFs6VOSATmFG3OpC/BMPFwTYfzKm505KeV8DrLThzttnnNDWEHMojA/7N1ZwBOAPMIYnU3uoqBPYtGhE4Gmq+V8HM7LU4i/pMmu7BYA6N+UaKV+VtIUOVhJJZNiIviM8AoJGh2HeGDPfHoCtbGCuIzTs7KVmt3LaxbFFD4AAZrLE7mj8bCDTEcHwcmZUxpmg0FXrPPCayRiRVMk3Bij8WtYX5OZuaKEra2WnVNEuAIQhzaHRvQ3DJxYMVgrHzz99pTyTxkghKRhuVdBGGjPuzVilbq1HT73HHBJz5vs08ME0Fl6NIqjnkjMioYGdpUYh1MdnxylaNFZoKXCvORRwvmW9S5YssLJlSoY4ghQJMgIQZm+MTyVRzPHYkqjwvQD+hrtwbzC3xH8VugcH4eIQ5bxVuFOROIEckf6Jop8Ms+/tOx2r1ppWrVc23IsWcmpm2QmFc84bl43MbielzKayvMbeZ5x7V98D8CtCJq274PESEHB6dWCyZtWs3bmufBqAVJydtBvanXreXr7/RjB6yJNYwM2Gc7TOTEwLUgJKJYkEuuO16zS5KRM9EAhDSUgeeZhKvgy48nXtYNIDH4jx1QExAloI7N5azG7dv6jynWKWxlR3L6ffMMfEzFJfKnsJdrz+UqQbzTC7oGVqlXLV6pWHl86q93ty215tbmgS/fe+BPfnORza7uKTPm8aT7McBHm/eaH2trizbWCZrr775xr559VL3M3saxgvIKG/cum0b16/LdAOgD+Dc2tpUdBANNWSb9+/e0nr+4ovP7feffKrmEXsnjTtYI64/9wUNKx4TdgyTK8Dnzt62JHQYiOCoytwO/wHMMNZCMsgZwfqFpec6ULhTk3GtYE4BaprxoimAEYxqo7pNS3I8o3tTOWjK63NDJJg4gbOh51kRsTA3v2BP3n1PzV6s81+8+FoMI4Y+d+7cUuQQbBTAUXLZ/lAz/rB+AB/uNdgm1os7r7qzIs0SzqVEPGfpVE7yzFK5LMMRubtOT0rKB8PVI/4DV1tAeC5jS8vLtr+/p/VFhhesNhEkNCa5trh7AprZC5lfRPrHuccZ/LZodgDG8/E5cD3Z7/gZ2ln8nbIMlatGjVFWQ1WMiOaP3YQknDlj1pH7ASmgS7fdxl0B29SUNCx7A9VxanJqfCar0HdAyuLSisDZ3v6+vXj53Mq1kmSAMJPFyQk1c/j8Tpg7DOgZuQoz44xZWDQmGSOqG9bM/fv3bX5xTuxYOHfHi4dBY4YRRhY7foLqseYHVJHlSy2GcoioK8AaYz3cGzq7owlrNXtWOvW5M/ZQ8ndPMPsjIqIHwxWzMZQ4Y2nLBiYduKTX2y27ffeOPXz8SPsexkTMnNGPgoDp9SLWbvaVucf9pKgZuWjDlI9kx18sZlSDozjAVRJDkJA9AyijdIJlVGM1BGeXzeBwFCE4mwPHZuljAnDm5/hb4w838whif/4DcybgpdGAoAl8JZA6rGHC8YxLOWTQwP02c+ZN78uZs8BK38+qMG/O6wjOnv8RnE0Dzn4VMGcBMLvi2PgWnHEgUMRhTw5zxqAziBi9alXBhdzYh4d71u81bX52Qofz3vauHR+c2PkJqeYUn3m30x8QbKiegK2ubtjf/OhH9oO//k8WTfbFnCUz5FvwYfSVN0b3iA0sYji7jFkiwUJ1y2A6QFwUSe/Qf0e4STik6SIHpgaapeHu86IQFkNdlWRU2tlUKm6NVlWsGV+9QdvGpwqWzsQslaZj74CP7xiAuASQmQJ+3bFuv2FdnBkFzhgwxbGxEZhP4GpIkQAoC7+QNVLM+03dbeLs1rVkJGWYTaZiGVtbvGbL8+s27Ebtiz88tc/+8LlNT07aB++/r/R4BiRzE2M2uzxvqXzaRsgveT0cVUjp6MDrC3DSsUHUZ69ChkyzZYZ8McggCuSraJbFKhL8SZg04KxNfhOB4zjU0ZFjhTFQXfDOEAPsaQpzOsNla0nWiIX3FXAWMGe9HiGJeUunpq1RQ96UtGEvJbfG6cl5W5hfkgMnmWz1WkXADGMWSW4WF1VEU7T+3//9v9v/9X/+HyoWbl6/Zrdv3lQWCYcL0kGYtjRsr6RF7oDI64sFXTG5UuJU2W7Imnp378j29g4F0NodnOMIi5y06ekFG5+c0QxaKp3TjBZ0Ohs8Q/4UJmjnuWGVj8QGH2z0yFAAvO6QOPJ5mgTzXTB6AFU05bAibTeB6LQlnXHrXubn0jIN2Xr1jeY7+Vns1sMxGOYw6daurq7J4phZya2tV7p3VlYXbG1j0aKJrm3vvrSjk22LJ4dWGCcqgsIBkAaDS9WITTG69ITAHpIeZ8YCRlDB5MgzCIbk33MYBoO5MWSRzjA6SHO7d+nD1di5Yn8fgBa3tg2dBwMm660rSKAdcOncAPAR/J02xUv5YgjOQtB2RSOuPfwq/4XczyV/oasTzy/3xqCwDUPrNZtAh+sSRNJF9ffjenV3sw1z0kJgBvMg9ka5Vs7oI2fwOZq3s2wKXEVDH3cHziFztZjW9FqSSLJxK3MQxQKPCUjDREQsGOyZm44Me20xTDw2jSi6wF3ZvhN7gVwxqlk1mGsxa4rvGEoGzHU82j+18ilhppMaAMd0CQBGoaQloXiMjEUVgErIbVcmAjnlUtGtbwiY0ZnHRY7zABljIZe2Yj4jY57CWEYzoABQpIAAE16Lsz1Ibogv8KYGCg2kQxQlmIzgjCZw1gacXWj+EuBXr1/o2kxMFCV70X2seyutg5DZWNam4KgaCljXMnfZt1YPpYTnm/EeeS10v/kC3FK8khuHAynXEFAG0d6q1y+D5otjec3QkW+I9JsQZdb4yemprivFq7J+2Hu413HBVKHs8nrkQvwc0QW8NqSGALMS77Hd1szQFM51+YL1W107OziVYyd7MqBH8k0BM5cPw54l4hSMsBRcUxiGnmzUAWcXlbpNzizYyvp1m5yekWV+YXLCkpm0vd7asj98/pmuzYOH99xll2I7MrK56WkxZgpSJ8w2k7Hy2alVK2UVyMrWOj8XsKVZKHmp3mtfRTRW7OxjSBIBGewpSDwnZ6fUCDg6OVZzi1BnpHuwF7wXfg5FDmYsFMA3Nq7ZRAFGtiWZL7LBRqVhF6Wavdncsc2dHWXx3X30SMzZwsqqpcfyQREXsbPTU3v96pVMTWA/WKe4z8EI5nHgS6dVW3DOkeG1fv2a5QtFgXcYJRpohH/nkNmPZSXh5Vza2d7U7Dch3K0mrC/W4rxHb7wCpgBAd+/dsxs3b9jp+Zm9/OZra7QApkdaszOzgHCYV5xEffZR8zLKAIRRLLuZBvNTEW8AHAEUh4Mg1iXr2aP9nq1vXFdG3kXVc8Jgzbi+qB5Ye5Lx0Qio1uzFi5d248YtSU5pWjOT99VXhFYf2fT0pN27e0fszIUy2ZDe4zmAa+GcGpEEkcPgcn6gxKGBxD5Ilh2FP0zM1OSczkoek3kqHofnR85K1AwqmEg8KgMRANy9e3ft2o1rtvlmU7NjyCdzmTErnyGr6+q+grUDZPGYv/3tb93x8ubNoP7Dl8Dz0thPJKcMmgTIc13W6Gy9y9Qx0WlqDQPQlHvKPDCGTowh4KJIoxVQYyMx5hlk1Nxvsbhk0MTgpHTP+fwyjDWZe4Cder2ltaAYhlFETphbO1vWH3VtYnpcTCtrH4kqYxAXFWKkXCquwPlY4pI5vkfQ/MKCmE1Y5rv3b2vv4TExy2Gtci3IcLt+bV2zqV9++YUdHO7ZyvKC3bhxTe8DtQEjI8zr0kTBQIU6lPV7elyyk+Oy3AJzWXJiYyJc/PFhCYkSgu1nbZoY00araelc1h49edeevPdEv2Y+nxGk4ZARiKg1mzDhTTl40gTodrieyPl7UvHksng+MFvm8/DUJhiZMXMGg8ZrlqwxzUyWg7PQhEwNZNQjOl/ZDoPwZzFeQaM2HHkPwJZHsPow+lszkGBuTFjJQZxaaWGO2SWAC5m3wLkxBHlhJMy3Zs4CcDYKzdLe5pzhJM5rdSt9zQhYLMr7S2nePyXmbMoiv/63X8sKTP8LgFno2BjOn1EwKKvGPba1eSsWNygwuYmx3Nzb27Rq5cwKY2m55cn04LhkR/tnKupjlrN6hYKBOQvcd7iZJ+2jj79rP/uvP7bJubzVmiVLZSKy6ARU4JjDzUqBQEeCFw4DE49nglR63KpwxXN5nhmoz93IuFl473SzGIoFDEkSODurLiEFai4Hu9Kzs9KxsidwuInGI2IYcKKBNQOY8RWLO3PGz7sZiDNnmIGQb+bgDOYMG/2GW9BTOPWZN2OxxiRrxOmQQ1o2/11mw4bWa/csHSPrrGXWj9r68nVbmlu3Vq1nX/zhz9LYry6v2McffWgzszMWw444n7GJ+alA1jh05owCj8+JwXbsbtXR71jHGjawYLZMIMLBmaz1LyWNbgNN0UWnkMOUDhmdpU6zb50mGRvk/OBWSIp7QTNnyGM4UJh3azQBpi5rDMEZA+3o35E1DgZpG44K1ukk7KJE2nzeEjam9UD4HlJPDnuCS+nQAM5gaukyKhhzfFyD+p9+8hv75N//XV3N2elpu3P7ll1bX7NxgbOYFfNjKsgFzlinzN/BAMfdcEOGJ/2m9dp1bWanZyXbB6DtI89tWSyRtbExHCPXbHZuWXlEdNz7Q5fa4W5Hh5PuHba0yrxBCsoNS9cfqUfSbeUp3HFwwy2RIp/utxM/MKdEDGCYUlXxAYuGxp78qHw2I4344e6OwqspCNHJR4JmA4YyFLmTUzNyEEOawX24uDhri0szdu/BTRtFW/b5n35rW9vPbRTpWL6YskzO53T8PnemAWczigq08xQtdEBDdkrUO7KVZFLdLbr7dP8vzUBiCQ0Rw6bxeig22Ejd0TQIdkSqA3CDbRPl75uXb5UheHGGTJNi2mzj6sCFXhceis4V9oD0y6mwwBL3imLxbQZJoDP3VJ5LHk/P6SAsCNjWcwbMGRrx4MEAPx607ba74YybX72BgHcIygDjYgID0Md6oWhzFtIBH4eqzJWDDhr3KwCNvcvBGQ2blvYw2aqEAE3zY27iYcReDJoW08A3/RfAjzNssgknOgSAAjPPeoFVguVqtSyfy+t17O8d29lRw8ayE5ZJ53SgMqvFuoYRpfOP3JHvkk91+27AlCanDRaHvQS2rav8J/KBuMZzhJ7OTekMSCejlk7GFcitzDDYvS4iQzLHsMbOiLWlqOIXsqoOZs5gvmWg02UGr6a5S65LuXSqRuH8gs+lYi4BMw2YSSdzNsQshU4214p5GKTs6bQK2hbulCPzmRyARH/gMsp4QkwN7wcL9PxYUaCWxo/LGttWKZVlUkIILf+GmUCYLJdVRtWpZ0liepDK5dAiWZy4jQQGRexB3iyUqxuW81nmnJOSQGNnXyGPrte1FIwKOUXJpHVqbaudVBSC7WH2Pm/m7o8oQPxsp1tPYU8MCNe2Wq1r+F6GIBaz6TmcXIsCfjmccBfmLT2Wta9fvbJPfv87Faa4vrLH5sU0dCwbuNPx2clpkzGG02NlJVEoM2dHthJFLw0n9lf2Qj4HQAodeowSymQwnZ56/AiMz0RBMz+li5J+j7SLe4h1RxYWhTNOj0gbKb1uXruuhhVFOs2pbqtjlfOaMlS3tvfs8PhErqL3Hj+267fv2hSgcGZWWZQAlKOjQzW2mvW6m5l1O9pLMcGAoUQmd0GD+ezcxgoFu3Hzts0vLGjPofHMfjM9hSFFypr1qp0cHhjudTwOP0RGabVS05qjMaXgZWTfqZStrq/bdz7+WBbxuCEenx2p+N872tNevbS8GMz+MLOFM2M2CGVuK6oFBkymM3F3A8So5ODoUGHG7EechWk5Oqbt1u27irY5L1UksQ1t1p1Vimgt4FiJoRQRR48fv2M3b94SK0Zj/eXLV5KALi3Oq5gHILCOYEOZpWLmeGoSM7eoHezvq+Egx764G2ewEPOBOzDXYHpqXufJs2fP7OU3RCh405c9EnYZMMb1xyzkolpR7hqRMHwurPOpiSm5XaIqYo/jvdIU4F4DHH755ZfazDc2NvRdcthqVXsk9waPwZ9xPwKqeL3IO302lfPJ8/NwnWQdN7GJx81Y+3Nope95rQB67gvYK5gyGFyOp2yaUQRmM5MydePcoinCPU8Dq6pGakSNrP2DAytXCWBP2vhkUeueZtfE1KTWPpJmKUVgtqlzikUdvzTTPv7OdxRJcbi/b39+9tSW15bkbPvs+TPb2trWrBnvGZt9RkIAzl+/fC5H8msbq3bnzu3A+K0vBpC6IzyXeZ2oKHBTPD4qWzqZtUIeV9OR7e7savyCBmEul5LdvcYiBrD9Fas26rawsmJP3v/A3vvgiRo/NBSYqbVIQsZVlWrLSmcVOz45FdCjCUkGbyI+FPlBvhlsHDNt1N2qyWnqKeMMwzl3AccwxxGTx/+4tNGBjxwbg1nwsCZQbzicMQscIi9jeC5ljW8BGj8rWSMqm8vZsG9b6IdMmUcA+X+hUiY0AQnZM5f8O3P2NucsdGvEqRFDrLCEoUYC5LOOHJxBPEnW6KTffwRnoTGIF0N0SDhAfSY+cLCSdSW0PMj4UF37k+N9SzMPkE5oQ6yUKra3c2TDXswiw4wd7l1YudS2XHbSstkJ2eLfv//Q/sv/9DO7/WDDqg2066bMpt6AWbML2XiygJFBxmN0Ts5lUEFYMJIBdZYU2MtB1ZMhhoNftwQHmLHBeEEx1BApxTkdBOhanmNvb0sW+kosxylyRJcnLkQPQIvF6VhSBrjDodzaohRnV8CZ5s4AapiCAM6YL2HY3QckXdYIUPNcDKhjNL+RYcRG3ZFl4lmrnNVt2BnZ9bVbYs5qF2376s9f2+nRqd24fs3efeex5fM5s7hZIpe0/GReLo3DmAIFfL6KoFcK4wG/pijtWndU13siewqpHxvQJXMWgDNuauXYtAFnMD7u8kQxhha5XUcyRdcoK0ljNle0DE5gUP1yKKSIAJwySOySBzqeaMdxbGy3mb9IWbeXUd5ZrUrlnbFui0WctkyGogir4qJ98METu3593Wq1sih8nL7oWjE0jRPY629e2s7mpjqgzI4RdkqHiaFdisTlxXlnJwBN/a6MZQALkjUyozLC6AS2qiHanuF5qPfd3QM7O68y1WGZ7LgtLm7Y/MK6ihsOv2aLx6LDRgBo3lZxT5qc1KFDg4AvhYUyq5VKyAgEgMZacDMKB4uCIDg6MhxL4dVoyFCnjbV+4H7HvA5FQPn81KpsevW6z8UYHWr04jApNCrIHfF5AxWYs5iaZOyDDx9bOhux33/2b/Z685mkt8l0RKHqrH9YVoorDj4KVqRqHFbSqGeQbvpAlgxEmCdIkWeHHDLhRh3yoo0p4BpQRqcUuRbdWkAo0ju6igAyFZRBIexgx4GZSxwDoISjYaDXdkllTLONHIXuPshckTs8CpyFAO3KZvsfpQYuZ/C5Lm/YuHvrJShDUhCwZ6Gjl7Th4f8AlwKULnUIZ9tcBeesLO+Te8XVmQFLr9Yc78fNVtzJ8u28nDO33uyh+cWe5RmDLi0WCAzkkm7swRyoO+dGhl2LjloW5TOk+RPa8mvYWoO22AWq88q/ZWaBoqVZa+qw53ozs1M+a1suPW7xWEpFIJJhWA3WEV9IVtk7mbujG57OUIwlrUMOGscOXXnkQd2OTCOYM15cmLWZyaK7VrLHgrKUlensHa+JIgZ7b8wswP3hHBOsBPbUXGdAgb5wl1X0QEcg7fTkUHs0eZoUOheVsppg3INYEA/7HgsBEwKjwDqiUGY99kdD7W2oLWggUPCG8QyAU6IK5mbnxBAgnzs/PZGsCBv9i/OS2D9mTuiiY4TSxKAgyX4YE7BlrZMdhPR3yD2RxcI/7TJ6AuYxaQmaGgAlJIbcc80u6gvcc0eWIiIgl9Var5fr1jyvS97I3kCnn+uonKWgAcLjsbbIvCMawCNnvHuNrI/MxsEobucXdTk1Fqcm7NqtmwJoe0eH9tkXn2vPgilhlgrnW9gxZpVpcFGYClxjclQpS85J7hPXHNMPzTHmcKvr2OTkhOzqmQGCGWCmCAbjzWvMDiKy1l+7vm6npXPJ83DOhI1nLwmlejzOydGJVS8qkrhurK4pXuLo4EBgKJvKWum0YttvdmWZTzwAEQ+37t236YUFS+eLNjNHKO6qpImAZt9TR1L9lM/PZKaAiyCvD/aC3D7AWb44YY8ePbK19Q1d/3L5XE1YwrRZh1tvXtmLZ08FzsYyGRtnziyWFnuGEyKGM8w2sl/xfW1j3b73/e+p4Yl8VM3uqNnR6ZFVahVbWFzQjBuND8U6ZHICsrBMNCLZL5Etai3DbNNEPD+345NjBzA4Pi4sSjVx5+496/YAZ8zN44xZU8EOU8V2wOeApJHHJovsg/e/I7aN5g0SPFwmWaeMFCBRpgmACQgyNWonlBUAb+5VNSKMTDpY94xqQ2qpfAHHyraazssrG1YuV+03v/mNvX7zWuw01RONABQwuCwyf8h9s7u/J/dpzhZAPgXu4sKSJWMJ62qG0iXp/J/9DWdPTFTY97jvYVxp0FdwuSWPMg4j73OeyPxmpqYDS3/PqePRYOt4f1wPmrOsQ9YDbGCYL8o5zTrn/qb2yI+NiTXjvIZpZ950ZmpWTDGRQdyLBLRnsu4ICyDhNXENmUGnBsE3C3kvCoQQnNEIgIXi7Oa9yCilWFTDjTV/7+5dmdmwx8KWFSYLiut5/uK58tp4z2zEzJHx+XHe7e5ua7SEe5o8Nc3wY0mP0y1y9cCYyYZRuTRub+3Z8VFJdu44NpbPMRYpW61e1fmEIgnTDoQInU7TSuUzGancuHvH3vvgQ3v3vSdiizXv2WNPIittYBcXdTs7w2n71Ern2Ph3jNzzdCpm2RxjIYzH+GyZaox0QlEGCrnmK5MSEH3r1MiIRQh4QhYtbOa+bdh6c9UjaL4FpK7KFC8zyUIjqADRhdE6lDey3H8L0gC1rK+rM2ehkkGRLl6AuGJI4IxGgL9eV+V4oiyjJS5MchKJMzhiSRkephJEhU1gCPLPl+BMEC18N8Hgu1g12T+zAFg89LO8qGThcEEH/bZVK+d2fHSgLhW0Px1GFhesCVblrTqyHLOjg7Js9bOZaUsmi8pBuHHjrv3kZz+x9z96ZPHUSF+JJPNLbOIldZtgc+jO0x0tX8DEkEmVVRgmGnGF9caHlkxQxHm3GGAGCOIS+6/ZaCeVp6GbDofD6NDOSye2f7CjmR0QfCwxtFaPgxfXJvI5stLG9vp0Yxpi0ZA0AnpgpXzmDGCGO2NTw45YoHeR7CBzCKQOgDLc/7oU9ypUhpo1i0AlJ8csPkzZ2UHJBi2z1cV1W55fs057KMBAJ3d9nS7ITQ13IjmNp6MWT+OaiHRHZb82QC+GHECLPZKjJG5PHjfgTo3OmF3a6xPQLHDWVQHD66NJjxQJ+RyyxnYTOhoL57xMWZjBYiOi2+029R2rNy+s061fZpP5YC/AgyFQAGnSel3ykIp2dtK0WgX3tbzZMK1OC7IkBtM//PB9W1tdtEaTruaRcjro1jIAjJHG7taWnRweSbLCgbGxtmZP3nlsS4sLmt0ZL+YtmwasUKC25ZCHqx43hTvl8Hop4JgLZLYHgHahQ3t/71CB2YlkwWamV21iYsnG8jMWT+Ss1enLorg3HNjk9KSCOqGg6cxTtHKIym2LYh6WLjCsYYPh8JMMTiY7vpHQlZK8scN1qsnqFgkX7CdNjmSMzn1TMzcgfeaMBM4wJdDsBfKNnjrnuElmx8h1YnbM7M7dG7a6tmCn54f2ZuuFlS9OvLnA58RsYLeh7hQOYal0Uva+zLhRfFIk87my4fr8YV8HAu8JkDaKkofVlzQlxtwP4Au2IIXE0TeiBBvOyIer1WFPBh1/kYZukc+hT6Gp41cbH7JXB1EAxjAsmA2QIgWmWW2XIPMGUCSZZMDBuXNjuDmG8gX+zK38OQAlMRt5Bw6G6ZLFkw49CI8MNnHZeWvTZY4R0BaoDIJwbZdPB5b8wXNfjh5fAZ2XrymQo3G3SnqhweBQkukNMfY79lb2Xbn9aS7NGTrXqDs447uMEyiekSIjd0QiKIdAz1HDcZVrqXy03kAHM13R8nnN6hUcC+mkktPlxkuAOJezugyctQWeYOYUoxi08bj/AToBrZhvcF1hApKJmC1gzDM9rtfTbtWCwyhwXQlslDncKD5hLWCCyYKiiUMHmtkTpI1ImSimZWUfnD+wZ5WLcxULU9MTWqN07blOAC66voO+M9s+3O9zBRReID7uTbdpRXOcPwAAIABJREFUd2luaGwCqyXAGYnKGnuyMKFuNLJGzWHBop2f6zVy/2GqkstkNMvCvcDPAG5Z49h6A3AHkYgl0rAaGd0brOkwABsmkhu0TdA89zOvD5OF0VDde39MwFnNLo7L1m93xWhLStmHsU9LninnThmzuOEVsmLAGawZM9qzc5gv3LFytWWvt3btvFqx/MS43bx3xxZWl1VcvX7zSsCKe35jZUUujQcH+3Jjnp2Z8hmw8rm1ajWLIMkdDjQvxFrZ299Vlx+lA/N42LzL9jyD6mBMxSKMKUwHa5QgXZzdACbIGum0U6Rq7DAGYB9zgwzieY5PLJ/N2f3bd+344MhevfzGMgCEXNHOjjEqObOT05Kdlko2MTtjj548sbHJSesMhzY1NytJIU1b9lZeS46u/umpvXn12vZ2d9zBEZayOC7GHykoeVSPHj+WFBHDnoO9LWs1mZeLWqN2Yd98/VwADalnOpGUYmNqfFImJUiC6622xVNpGWQl0ikB3sfvPLJqtSzDB4pOAMjuwaEdnpzY+NS0zczOy3QHcMac1Tev3AWTpjONKNaEbgHMGzodK5VLyioDqDGHhYkIJi6zc4sWjTMvOXL3w7MzgW7J6CMRPSbyRZpvKC9+8pOfqZ46OjyWgyPFMwAZYAZLAWsI28ZzsycDrqgPyGpjDov3gvU5M9TsrUgaOUtYp+wdM1Pzcm388ss/2cuXLwMjMjdBWFxetnv37wmQsf7PSucCL71hX46ZMtUpFNVgajfaAkI8N2wqDqqsKeoh7gXYLO3RQcwL97DUCrGY7hGYs1wmG8zvXbg8mHD7i7IkgrBt1BXkfjEfyBlFoHezUXcbfjUevQHDd8km2StGhDFnbCw7pjy3dDKtJjbxEjQne30ySc8kDYVYoDnLZ0mPjlk7GhLY5vP6mHnk77jviUnAZAf1DFECyHKpWQky5zym9omnEjYxOWnn5ZL+XnuGJNQAtLzcGGmwoDJgvGN+ftoK+ZwlYoS/0wQgU7hnjTpmMch363Z2emG1Kq6eQ31nbhCnRmoVrg8y8tm5KYslInZycigDF/IK1yAM3nvPHj56rFy+WgMnYpxBR1rXGPmRS3tRvlCzg5lh6u5CnplLFDs0NExRP0SjMJsvg5kEn6PXGgB/1n84+65m6pUzKjzzYdhCvix0Zw6BWejUHAKiy5k04sHomwajEDToNP4UnB3OjAVuzoG80UFYUGcw/6ufDTNUQ3DmxiU4X0aRNkoHQG0RNnnd+T1UCvm8PlE0BJ0jFQecffL/Xqatuv21D9tfHcCHaWFRc9Nhkc/P8XuKAMAMNCWzZpWLku3t7EmLzbAkhxndRlyjkLV1WuRfVK1ZJyR4wkZD0uPjtrZ20/76Rz+yH/74+1acIpAT84qmNVsl6/RwQxpqM2Lx88JhNQYDOvJJDU4jj6HjIcZ5AENTc8MB8sT6I0smMhpyZD5idXVFsgwOeNA6DFitXpaskUytZgtjD2yYe5bMxMQgFPIOzmBa+JJ7oxF6TReGoqhh3R7AjOIGWWBDkoQOxh+SOYx0Q+IgxY1Kp6zf5ZqNrNcc2KATsWJmwiK9hJ3unluvMbS5qQVbnFvRwYGjEHposivWN1ZFAyv7gUwzcFk8aqOoswr8z+05vRiVJE2Ocsh2mDsLwqcDoOaOkoA2l01xSFGQOYDEmXEg1ow/pyNCxxlNMjI/jASwcWZDo8MIeK3WStbuwpoRHN1WMcRn32iwEVA0kg1WsER03E6P61YudWwsO2/Z9KSMRpqNjqxk3333kc3NT+t6X1TY5OjWDSVtoJjbeuPgDMtdipa7d+7Y97/3F3brxnUb9j3XLJsi+JX8H1zOvJhllo0gdZylBhgMKLwcVgsJAwzwge1u71rlAm001veTlkpOWaG4aMUJ5C4xGSRgkT85M6nDBIkWhRcb7qWsLfBU98Mt7h1MlSFo3sM5qUC2hssjxje1qlUqJbmeMmuTSkT0HnCf7LVbkKUqXFPMdiGXqBIGf2LlEvlPFIbjVpiatnavKzZ7ZXXJ3v+Aoe+c7R1s66tSObeL6pmVL06t3anbxFTeFhbnxNYcnxxqNiPDML3mzgjZ9M4/hy6FGC5iMIJIvXts3GjF03EZPEbiFJruJQ/4ySQY5A/AWRJw5jb+DjYAAbhreZ6OR3QhncTxza+jLJFHETm2+Z+zD1FEh90rQuZ9hilkxMLNOQRDkh7EfLP1QHrHN0BcbZ6XEgnf2C+lDxqpCz6nQH/u4CyAZwFzp3tMDbAgrPvyNAicIUNwF1qEutVjwBj6bJy6fOFmH4bKKvw7uIcv7+XQrAnmClmVu6zSEQ2dHplHg10DnDFn6YyVW+oDRDlYuI4MgNMsQ+MO+8f8sILjcXgNZucGPYxr/L7FcUuYccg1SMiJzSMIYBZhN7mvYjKzWZifFXuNrBl9PQBRIFFAkeyouOXHmPVNiTFG7kITB7DHDBOAQO6TFEfuNyz2gdeIrA4WY2wMV1XcrejS+jwnDDINJd4r7mY65KNIZVx6SIAz64cGA6AJcNZm1sxhskApzA+mHz67x4x1P1CAYErSkAkILmoAJM3ZIZns9wTOYMkIn4dVZ52RWUaoNCwK85M9nQO49w7k0IhxBewjTBnPzf6r2I1kQqCUDMbzwzPrMtdHUC5F3GCg+4H3i0yLhoUPlLu0GOOTUqliF9WachnXrt2wTi9imzt7tnt8ZIlc2laub9jU3IxCjXF8gw1LRCJ2bWXVlufnHZSS6zZeEKhCGkj+XoYQ9V5XXX2AAv8WaRt7BGvNLc9p3mXkbIc0jrUtaVgiblOTE55bdlGyN5ubku7NkfUVzAQCmLm/NOtCTlkqY4/uP7Tz0zP78xdfiuVJRJJWKbWs1SR6oKfMx8LUlP3lX//ANm7fsjKh5b2uGAtCdmFWcL6jA769uWVvvnmlcF3kc6gaAISYi3nu6EimCo8ePxLzu7sNUDq3BM3aRsX297bVKFOjqN2xfHZMLpaoFk6Z8SuVbaw4bhs3b9gYs2QxohUmrF4r29nZiT4zmmdbewf2ZnvP4umcTc7Maw2MjRW0vzL7xfWCZaRRylrQ/Go0qvu0Xq8LoAG22Hc4D2kIMEeZy08ISAE6eD7OXiRYFLn8+vDoUK7Jy8ur9tOf/MyOj8/s5cvX1qi1BCoA1VwvSQR5/OFQcvnJyWmdYeTXvXn9SuwXc+EzM4AZz25kPATARhNf81jxrDIEmel6+uentr295W6LYzlbWFqylbVVMX7JbFpGOLuH+8qLu3PvrhhHzVy1utao1l2y3WmLPRWDOhopM8pbSP4/1g5SMOpBzi39jfZ2c7dbNWYADtjNl5SZCivk8tCC3jevjf2cexk5J2eUOxXH1TRiX2QEgfOJRhKMWUKgmqbElM5/WEuPQnBHZWR+jOTQZANUIZ11p0uYY29iwNwpXy2ZVPP58ePHuodevHimyAD2yZnpGc0nsjeSk6gIHH2uGLLgYk6DB4AXt5npCT/Pj/bVJMNKX7LMdEozstynNNovLhqKObq4IMC7Jcl5u923Urkq1gxwyXvmnp6cmpCUnLmw4+NDOyuditVaXFmyx++8Y3fvP1CjnsZ+owmZ0lMdQu2KKgkjHHkINJEXj2y8SPNmTFFWxshQkvEKj0YRE8VoSMwjELj+1KcKiA5ck8WkSQVDDRUYfCCdC5ydfVTC10YAaQK352AWXvPw1GL4Z3jzFoWLx568fR6ZboXPGYCzcCaNs9SdmYPgackrfdbZX2cCn3iLjjgvcQNGvug/j3LNSQL3xfB4gKQ7nCYyVhgbt8ivP/2H0VV769DJ5KozmowhsDBG8oKlK5beOsRB1eQ/YPU5tGatZvt7B/bq5SurlC40c8YNjlYcRMrmd35es1aDmbOC9brQwRGbm1uzv/zBX9l/+1//1iZm8mKhWh1cilqWzmDIMZI2eXd3X256BFCPj08rjwq3LTmvxJF2xKzVvLBWq6rn5fkAcDA9LD7CHpeWlm1paUGSN/SzoHiCpKv1sh0c7uir0a7YWD6plHIkhGLTsKqX2yFueXTv0dW+Zc4AZ4C0Xt+LCDJrugOkNFiXDwNwxvCss2bIhQbMRzSH1q71LB3NWWyQstJh1dqVrk2MMbuxaBNT0+rCUfiyiczNzVi+mJMcipoUShgNMIs3ZM74fCT/0uoNqlGApH6ua30Zg/gXr1fgTHNZBGbjCAiA5Pox+MnnR1FMF99nOGDMOEzoGElOF6fAQ95JgPdpIGkMwRk20C0FNHY7vJ6sxaMTNupnrV4dWKXcs1RiyhYXrls6VbTz0wsrjhft0aMHtrq6KDYUe3420m7Xi6ud7W375sU3AmdIZuhyE3z+kx//SK6O3XZTWWf5Mdg4rFtxl3JwhjQ1SUMhGRPP2CYaIoE1Nc5WhFOe2tE+oahVa9UpTunEYx+7ZLNzG5bOFqWpJly8wKY+PW04FaNU1qwRUrZgrsrzo1zfzWbq4fb8muFXbkK3VuVf06nDZYkuK+wAHSbuqSysFA6h3S4iXUtEopaOcyiQgdIWOEPySgcM2dnM0oqVK1XdLzip/eCHf6VOHNa6L1+9sK3t13Z4tKcmBK6oK6uLtrA4I/Z4e3tTrB1ZUxTJdChlXpBIBnIRNOJZiybc3paYrVgqZtEkOxwyc7L2AqAxilo6AUOKpDGm600TwTtXLpVmg6W4hZ0Tm4UZRDJ1yW4xs8JmxiHooaJ+PcWc4VTHnCOQA2crt9u6IpV8mz/ikgj/GRkDEY2gwz3UrAe69YC9C52awr1WeyLAmCKJeb8AjAWihG9lAngn7O1/2qTldvk23Drs9Lmk8yrL50dJIGW47AJegr9LGSdzW+zHsLTB3Ch5frjIEt2gP+trfjHMWlPgdDBfp+xCyYU8zw52AQkMhYtmTZFpyqyIAGTuuaF1WjD97OE0vHDzQppN08cNDCQFMpNjKllZuay7NGKeoeB7AUVk0ZgLmPIIkQZSXFSCnClen1ghZNJBmLZn/Dh4xHGPvC8KDhWDxGbIOMW7uziGDqF09Vn5dQfcjeUJ5sUAgP0ZYyeXZNLZ7faHmkljXwO802Xn3gKUCbJhud1Gtllx0CL2OiogStFC556iGckhBSLsEcUZJgCKpkB+GIvLIp+xlB5yU75g0jiVZbzihg+AQV4bjwu6A5yVT841Z+USVTr25gA2npC0jaaZs8EYgvA4OPh1rMKMVSxhY8UJm5xZtFKlZluH+5qFm1tZ1MyZ8p1gLNot6zVbNlUo2h2Mlaam3cHS/Nw9PjlSFEU6HhNQRSlAwYSklExG8pj4bJGxw7hQWE5PT6m44l6isFRAsZoNfdvd25M5AnM380uLmgPkvMS5EYaGHE8Z4LS6trG2Yclo3L78/AvbfPXKOk3MriiMiwKiR2cnlshm7Ic//pF99y//k9XaLXv+zUt7/vKlGD6CpWenZ6XeIJvu4rwsVulA+WQduXemU7gsIq9t2ezMrN29c0sNvKPDLatVzyyZoP6huVyXKRfF7dnxqe7Vxfl5Fc8nhH63uwr4fvTeExX6ACTOrGG/badnJ2oUFMYn7PCkZF99/dqa3YFNzi6I4aQhyXXDIh4gBaPioNab4drZ2OdGMGjksXoD2HMk3XUWCSvrGpaCmSCB/YDpp/GChI979tbNO/b48bu2t3tom5vbVqt5XAdAbGZmVv+GeSyeFQZvCQfMbteePv2zffXsq4BJGbfJqXF1/2kQyT01S8NjIOlpZBi3+dkF7duff/aZffrpp3rNzJstr6xITgo4hzW+qFcVsj05M233Hz+U7JH3ihFOs9qwJvl8NaSsm7a7va3GBbl1OCdyD3A+wTgtr6zZzMy8zl/uRwAmTUWUNZxbNIsZkUCSR7OX4hzQwbVmrQIew9lOiACuP2cLAGFqZlL7Iqwh/gCcU4BZIjjcRbKgs5/oBVh4/r7WaAislXAfxZFybMwWlpYVSs5nzD0EOHPjGeYWe7a+vmEPHtwXG41dPpENAERYWH723r37Aodko0nBYkPt3SgwwrBpwAY16/n5scyjMMLJSjLOuU7DOaUmOLlmsGTVwNSG3hn1HiZCMH6AS5oBgCVy0qZnJlWzcE7UG1U5US8sL9iDRw8184iBVKNJziujHz3NlioCpONNAhRMvFainpDDki+M4Qc5rNSyPDbXWtmxwRf7Nv8WrHHJnAn4+PHoBITH7dDEkDlICNulXAmMAKW28UaxXJLVKGfuC4zw1vwDhd2lWVjQOBUzdtlQD1weg/MpZNZCSaPOf55DLroJixEuPQSYodLB5Cqi84Pnfzti47N0rkphH8flGHD2yT8EZ3/ImoUSm7fdXTYAFg4HvdPHbrDAocRBWyj48DdD0thvvnj2XDKEvZ0dvU4OO8JP5WZT4QOiSM9Zu8Vmz7DnvH308cf2v/3v/4strNDRK1u1fqJ5memZohixnd0d+/3v/2g72/s2OTVna6vXdTPiNKZOOgdlliFE2C0symF7cI7C/aZox0en9urVpq2srNjt2zfViQWoZHNIaRJWqZ7bm82Xtre/pTywmTlc+PICRAo5xUaRIf1owJiN+D0ZWgAcXM7qbjABOOs4OJP5B/MPSI8C+ZGAmeQo1FBR69QH1sCAYpCyxChjtbOG1c+blkvmtbmtbKzZzMKcJTM4WTGUmbNCEQMKn1FBTtCGGcJQQHCDgsm/XxbBMqCgcHsLzgB0/QFW79iadtX9laNTl0IIdzDmI5jXY9jWLZopv9QdHiMSoSjWg2KKG4XHQc7p4AyW08GZh4p2tBnQgWfGLBGftMgQ2Wvczk4wA8jZ6sodm5pYsGq1qc32zt1bdu/eLZuaLorZ4prymdHRwQr5+dNn6rhvb20pKPXOrVv24x//ja0sL8oRqNeG6cnasE/YeFPfYTujGkb1LBMSkDrDjoKZkcMiUW00yF4r28lRyUqnDdvfr1i9NrKxsXlbXLplk9MLNkAiOxhYLj9mxfFJa3UBYD6n45tLIFNixgQ2jeoD2a2yYOLqOPFZ0uViwwCgsTmjKecQYs4O5hFQllKA78BGDOZTyHMPjiIWj8Tk8EmH+fT4TLN6BGcvrKyL2SMclaH8H/71D+2ddx7LJeyrZ0/tz3/+wja3sdvv2eLSrN2+c0Nh1WzkOJWWywwAdy2VYBYTa93GJTiimKboAFzC5A4iQxtGh86YhSAt4jHfbFYUbvwbz8EBmQYh6SErhTsfc2gJNzfgPmZ90fGk4ECCwSatQlhmI64919Au97we23/mMu5MLFdove/f3dI8NBrhZ8PwSrhImcwHtrfBv7uiMQ+OAP8pOrFBUHHIfl0SZVcYs6t/9lav/laP/i3wpoMk3GtD50p/WVdz2b6N+Wi+wNq7SZOAmOZGe8oCc+MmD5HnC+msdwT9THJ5aN+izPNh6oEpTbupBhyHYJiRRoFCAwCWvwsYA5wpoYMOMi6uLuGlGOIDoBgkI2tublaubukE7rqwLT4/Fr4WGkaANj5X/o5CKsTWFHMpOTlyiDGzx6He09wQ74OuN+dMVvshgN3fn18fzyN0GRJNDQ/IhenhEMUMASZIlu3JlIxMyHSDzaBwYlaGz5jQaWb5OESTnHc4N9aJA6mKvQG48R5g0GDEuWZIJpGZsSf4rCSNBMWSexwEXVkDoCFfRLEVEUBjF6cABKdxnlKMiEkeDKyBjOvcbeUBbkQkYEgwRoMk6oYG7Nm8b9noSz7PDDjBukSXdPR8t+7ct34kavunJ5Yp5m3p2qqNYhE5CALCO82mnRwcWHw4skf37tvjh48kdQZovXr9SjNOmLXgDkqhjOycuRjYGxmEcR/HonZ2eiIrdF4/jBHFLAX0rVs3VRyjrAH84zhYrlzYxPSUFXF0JMe0QTZjziYmJtUhR3lDgxfDhfF80Z4//cr+9MWX1qg0rZhjJmdWYPf47Mxa/a7defDAPvr+X1imkLedg33b2vn/2HrP5kiv88z/7kZHoNGNBtDIGTOYzBnODKNIJUsyZZkKtrfst67ym91v4y+w9a9yWMtc7UqyRSqYkigx5+EwTEAa5Nw5d6O3ftd5HgD032ShMAEDdHiec851X2lNhywCI1JJZLYNeS/ZW9bX1gQyDo4OdKDsTSDF7LVmnTCmuI0MU/fTsO3NVcsebRvFo+z/8WjY5uZmNeKgG5NrE48iMu5yvWk9qbRdffxxW7h8SQl8qytL2gdDWCcO93WdEHmfLZbtw7tf2N5h3jIjE3b+4kWbn5vXuvbg/n3J6gCAbpDQJXkiv2at5LVVOjUdZsjdFbTB/n2skniUNgwrJY0OsHe7jjzke0jgkNuNjoxZX9+APMtI9FFesP6S+js/P6+fQ1cWHlR81fSPIb377LNPbWlpScMD+uIAZ+q/5RxCiEMPIW9BS/WmZNVI9aa1Fty9+6n99tVX9Thm5+ZUvEwxPOoT9lGSShmSTs5M29y5eTGBPHhAHszZ/s6uHezt2urKiu1tb2tfoXKGQYrAWQRmaUiMIGwxey5qLYARPxO1F75qvHIaQFZLGs6n+hICi0gzeX0Ar3y9P3vz/WvIrzPDg3r/kFYiuQbgEFgiF4m8YiSmBgXO8JHCIrEeUhmxjRS0VBJbPz7luvTYsxge8PqQwoiUGCAJSCfJkteRVEqGCAyo2OtgVn/4ox/J43n/wQMn9Qt2NCThDJHqS2oPwJ6BXLBcylu4K2B9vQmtYzBWvF+sq8jUi4WqgBkfDOA1qGt1dE3kCyXnQT849K7bAUnJGbJKSdfEJ1u3sckxu3z1svyLeMGKJc6+DpyRPsv3YG/Aj0iwG/cD5zNAmRJeuzpKgAScyaYdRInnnq8DaJ6f7Kys8cz+7NQl3hYqq4OTILpkdm8w6vWVcb8CtNy5mAGny6bw/V8n3nedB7z6oDPyxpNAEMChp6bxbQ8+g+ZKS4OS+0uZY6icPHDW4bU/fQwCiyiJdPjh6xlSYwehwqvPAq+9+cpJCfWJqtFPrPR8FywaMCt85gFKd0uZsViBjnXHOTy5yV8xV9Th+eMPPrTV5WVtyKRbsVljemNTr1WYwEatXA4InCUSA/bYjcftL//6R3b+4qxVajk7yu1YbzJio+MDeuNWVlbs9797ze7c+cwSPX02M3vOFhYua9LDws/GSICHJIZ1kgGR6TTkUYPpwbd1//5Dm5ubs9u3b6oDolIpqA+Ki2N1bdHu3fvUiuWsDQ4lbXJqSMEJ6OblN2tUrN2uqe+sI98OARNMrojhdeAM6RwyQfwXaP8bFE5zGFJiI7I/Jy9SATUbN+Cs3LZKvm5drYhFAnErH9Usv1+0aDBuo6PjNnt+zsZmxq0n2aNDEIcN0gEFkFuASxZxF/ShwxoJjHwOuHAQpspchCS8cePir3LAzGPNMNu38FzBljk5owNnvOdMLIjqdgcNbj76vgDEeDwwMHNQZyJab7BRFKxYOhRzyQKIREoyyWpDca14ztpNJDsJSyZG7LgVsYN9NOVxSyWYtvfr4mQDOndu1m7delyR8DxmJi4MCdgwSIt6eO++Dmn8+t69e5rYP//cszY7M6mpZ5MFIAQbxvPGb4Ysl5hcpiWuGqJlTX2QyqmwF9hEZKnVuhKGDnaLtrS4Y3u7ZQt2pWxoaMYGMxOin5l6x/GeJElxJBYbHwjRr/i9XIcTrymHJ4VnCJy5KRyJh/IfRMMutCRAnG1JskZ8NbVqSVMmgUmOb+26ddCYwmhg/j3u6PDCgZsDzD4ek0LJAoGwDQyNSe6Djp8N6atf/Zo9/fRTmsg/fPjA3nv/Hbv76R2B98tXLtr0zIQmvExxkInhvdxYXxb7SeCB0+SH1VkE2AN6MbFjY0VzLrZMvjNi79tG9wlrA+d19O5o4WXo1QCLAAwGPIAyl1zpSw7F3sMwhl2ctuskdK8Nn3VoJ4zEmx7z/ZD8kAwHi+D5xbVKa8rlSQ4Ezjgon6Qx+myZ04G7io3T9EhXJOl8Zx5mOu0i0Z9xNHMr83/+fBZ0Obh1xv92plLg5N/6P8ADfI5189lBx6iddKZ5m4T7Gg7isJouQITPLk3XeUkdMPM/HNhisCYvGv2KiudnOuTi5NlolWbaIcCFe8aVqUuOXEQRwHCGyy+glg4Hztw9zVqG/4wRAuserxDSQIpOSdnj/ZcPznsM/FrlvzQ7eV0+HDRRPvCCKRqe1DsQjFfefQLOmhwmc5I4Ac6YAmuz5fkKHLp+NtZITVwDAZd82t+nn8khCGkjk2vi0imEhmHioEgSpYgs5GN1xzjSZ4ZPg9epTiJlkcCeqgAafw9rxjWooBYLiDWDIQL4SXHQcI/nmKloKCIWjeuQ36smgjucQZ26qFwNA+sDhxb20nIub8VsVp43sWpYxhmQUKhrptRahZp0oZ6AUeHAjpSoqg8x/K22jU1MWycUsqNS0UZnpmzh6mWrHzft0fq6ngfM4O76htVLZbtw7rzdvHFDjBAT/XsP7kvWqHoDJtjttgK1OETCYqKK4bWGaUMSzddKshzAp1jXtcDXcx8TCMAAqt6syXtFjDghGhzOi+WiReNxycNgJFjfyoWiwkBgCx8tr9rSg4dWK9Us3TtkiZ60ZPbZYtGyxbwFwmGbu7hgV29ct0E63IoAyxUnbw3BcHbbxQsXbHR4xO7evWuvv/G6fG8AgbHRKZuenFMlAQCY/QMZ4/ojAs7WrMO+b01db3Sl8f5vrm+JLSHZkefQCYYU43/+8hXrTiU1TN7e3pR6g72IAzOvS2Zo2Eq1pn1w5zPb3D2wkfFpu0iYyeCgDvN4uhTrDltcr2sv4dygLi5sJapjccM/9hUfuHFfpwcyAqRK6SSMqSsgxgZ2FAaE5MxKuap9vlgs21BmVDJA9g+GNKQ3Ek3PfwRu0P/JfUP/GuszKZBcEzwuPExDwxlLJLgHugTOYM7k30oPWCgQ08BwdmZG/r7Xfv+aissBJhQvp9J9DtQiVa5W1EvYN9iv64KDLXvAWGaun/r6AAAgAElEQVRUg9IvPvtcjNnezrZAdmZwUPUKrBUwrHiQCBhK9REwF5OUbm/PBatwT02MA0ZTtrm1YV988ZnORVhEUCFRui2pbfbQ9nb3BJBU+H3cEbsFGz44MOCAT+dYeyK+55ASisPWxv6BVDrYpf2eNcYHZzw+qjK2SQdFRRYI2mBmxIUGhUOKvr+wsKCKhLW1VQ07kDVy5mSQRFIiQ3PeG2S4yPz/5m/+RvLGpZVlp0jxmCyGzUi9OSfRN8yZr91CgpxQLQ/3L158ye/VxRPUWTyXxUpRtAbgrMNzOLY8bFqB3IC6GDrUDTx/2DN+Hv12qhFJdtvM/IxduHTBxicmBez4Xngvy9WarkMScvGzI3fn8RHLzwCcNVs+cDuWTQfPGcMp37LgyxlP7VXenivscyZF0dt0Yc74OAkZ84a0zgvm+dkV0OWCvHz2jHOgUzQ5SwPeT4E7drQTyaLbx4XrvB5O/yf5MkU3hPUGsPxa4CxsIbxkHT661El6As48f7E/bCaZmq/HNgBzBsYJ/O6Nl89AT80MTv0PJ+liXoT1GXAmI7wOVMcWCmFuJxkQ0NW07c1t++iDD2z90aqiwDELc7CLRWEyuChgCjpWyCEHQeLSZ+cvXLQf/uX37frta9ZqVzxwFrbMcJ/ewLX1R/bOO+/Z3U++0CFheHjczp+/KEMsk51BQg2iXVapZGXeZaKCdwq/GWWIa2ubtri4ZBcuXLDbt29Jz4tHanISQ27J3n7ndfvs80/Eol29tmAzc6PyO0G99vf3CvE3myXXeRZA61/WoZ/CX0JCAGd8PwqqkTIQHIHcTbJGJaph3HcFpLBQbUAPARjVY2tUjuU36+pEJWkksTEajNnE5JRNn5u2oYkhS6SYPJBqw+G+20XDNuoWwe/DAV5gDIBG6hcsGp+ZqrrUNCKpYUQ41CkAg7JpgTI+I7cESDj5YrXKxoCskZQ8phGMNbosHIlrIsRCiFYfCYpjPdg86KLLW6Wac5/LRW0yPG90zM63dmzNOtPyiGUGkB8GrVQ4tnAwbY16lwqu47FeSUsuXFywW7duaFoDkGYiiyyOiQgeid3tHR2cqD/46KMP1BV18/Hrdu3qJWmuXX9UWZ0a1nHADFkqE1EerwOxDTvuakneirSV8BCmS9xk1TIFrDVbfLBpa48OrVqhg2PAkskhC3bB7pAq1GOx7l6L9/RbKEKUdbcYHtf3A9vgUrbkixI973wwyDlgzgA3fqQ6oAyAhnQLKQIgkgUMSQybe7NetSbxwLW6upfikZim/EwWYauZfrI40s1WVoxvSeDs2We/Ys8//7ySoZjEvfPO2/bW228qwOX27cetp7fH3nnnLTt/bt5u3n7cVlYf2G9/9ytb31gRgOLQGAlF7PLFy5K3MPXmP0D5+OS4/n2tWbNiuWDZ/JHM/tyvyIUZlODrZNJK8A4LOn8HEBQ4wwuGv9XpCPV9mdpy6IGV5bqGiYZIU1IkOnsvxpYFl+/rvEbepMsbKvkTNx9oaeFTnH3YxeIrOSnspbk6wIUEDe8aG73raXPf0xO2C8Qh+3CSCY/ZOqtpP0NtnXh3fXB2Rr54WlDtmYEFzHwppPvsQh68yd9JhwqyB7dh8PUSwwqcOaZc1R7+B9c2UkJKrTVUc4EcSpdUAqKTPTNBYMijwBdSIAFMpJUdUzBLiE/Jjg6O9Lz1wUCJ5FmlzDY1/EL6zKbSRe0B3UeSNvZpuuv6gAA3nRNwBuvEfqDBnndQ4BpDN8cAgchuDtTu69hTCDNBas09UFecOfc/BfP4KPCvASh5n1ypLbJMB67c4DBmgwP9ApwcnPAuDw+P2MjYmFiH/cMjhXOQHMh7TneRQKs8ejDUQT1OfC94W2Hw+DXvj5P+EZrU0IEO5gfpEUMrBiTy2UJn8TrEiM6Pn7Bomjjiq2E/UFgIagoX4c0azz5aymateEQQiQsCOQvOeP3w3rK+MtBgAIFSBFkRwAzgwp8xkT0mfAT2r9mw+csX7OrN61ZtNyWbQiLF0Cd/cGjlbMGGBzM2OzUlnxaHfyLgWXuJ00/29IiFINFwfHxMh22YMPYC+cnMpQLy9SQiIqWbmZ4WK8T1xtpGFyoH08HMoNhKgpUqdRQcTVcSHotbN/16ANGukJXyRcnMYU+yJGZWmxahhicQ1WtGqMp+Lmv72SMbHB22b37nO/b0c19RKMt7H3ygx0h4BCzn1StX1b/24Ycf2Ouv/9F2DnZtbHzCLi5ctgvnLytoCUlgA29irWgHe5tWKR1ZbyIiZRCvk97z447YBgA+kkRCQILRuPUPDVt6aEjpm6uPVq1cLtjQUL9VBMxcUjRMYaFcszuf3bPdw7xNTM/bxNS0Sr0ZSgIiWecODh0QQvItEKLERvc9dO7yfDBe54j2nJ7epGwJgCh5kaQycMN0/g0qCL7n+saWra9v2Pzcgs3Pn9NzwXqAXBXvFSAR4E2aIUCMfZ4zh7O0dGxzY13AZHxiVEERStWLhj2ZVtAyAxmLhXsUrHVh4YLOKW+/9bYG7HyP0fExm56dVT8ooVIAsngiYUf5rK1vbCocZnx83OZnztnW+qa9+fobtrT4UMMRGLPZmWlLKiwKywX3O/c6LATJn8fqGuOxw8jDFJHsCkNFt9cXX3yuAfrY+IiNjAxrUMqax/PktfG70ng/ALSEtIyMOnaNNUaVADWC0WB4QlpLGSQxOAeM8BrjoaNWgfWAxwYwI8QFr2l3Lyw+1QgtAeGbN28KAMOQbW9t2cKFBbHWgGMGHexlvJeLi4siIW4/cVtqKbYMGDZCulxlk1M/HBzsyhoBMwU4ywykbWpiXFYF5ODOo8uaxnmLZNe83n8XnNelwRuyRsAZ1wSMH6AREmBkdFiAf2d3S2fH2XPTduXaZTu3cE4BPEqKPSJin3TKimVz9NTCInYrPIbUU8AQid4kPrIXsdgm+0htJckcGa47A3DNs064eHveX2/blXzR9+x7vm7eGb7OcYmeE9EHVE59ocBAfGxCWC5k6mwgly9PBHS7eH6/pPpU0ujbHbSHO5eyvp9vTXDecS/dUcqNsOLxYc7smNWFITAATZGKzk8tzxk4yn19W+AsJjY/8Ns//vuZsEmelxwR3j1/+iI4tOk2wdMYa77UR6FsHi7RjKLDL+7eVQfV0cGeZYnnTvaKcenqilq92rGjo5rS+kpFDnIJm5yatT//wYv2xLO3JB0sFPetO9Flid6oLgSkFUtLqwJZ5TJxyOijRySDmJmZVk8LRZEAKEIPmJ4060wVo5JToq1eXl7VYvTYY9dsaemB9SZdWe/6xrL9x6u/tLX1ZZudnbDbT1yzkZE+pdshe0yrYb0ghiwc4TUAdJQUsHHcQW4HOMPP4IOzuvwM2DqIzldYBF1ESBvlOYNBcl3RtRK6waA1KxQWhe242lGyJbLGqelpmzw3aX3DKYsnXBcVmxfsDIs1m7nOakEXi+8HlAh0IGMUMPGSGesOnLl4fx+gAc6cZILOLDZ0pIeVCgmNzmPSQS/rofpEL/HIyBkTWijcYdnF0iNlBJjV6gV1nSHTY1HmufI98Qo2amzQ1BvErDs2YNnDmlXLAYtFBqyYb1up2LT+9JBdvHjJbt583K5du6IF/403XrcPP3xfCxWTVeQAXTAnoS6ZUz+9e0eTyYXz83b71mM2NTlmwSAlskfOF3hcE3OGbNF1ShE407RAV8u4PJA6qqibMAWMmiyeTaLqO7axdmCPVvftYB9WlKll0iIRAGpKnsdwNGGhKEZdl8zGQYkDPudNpCa851pwWGig7AFnJBJ5vjN3P3HYLVudzqZjeoVICaVIm16eqlVKeRnR8YYQSiCJDpO7YEhpd3g0NC3F5xVPytxNpDKs0qVLV+zWzVs2ODQsycYnn9xVRwzJVF//xtcFll5++Rf2xJO37LvffcFWVhftH//5f9pHd96TCZqDFweGa1ev68B27959KzHhm5myp55+SuDs/oN79vm9z5XgxAEdk2+8Gx9iVYmnvrdObE+ASgrAmYss5tDmkpkYMrj/8D6Q5sfgoFLLWzDsynblK1J6PwwkWv+wvrf645yawCUneX/vPG7OixQgRIUFUDH+biHkupYUTumDXMsOvPHZxd+f9pmw/DG48KdqHnnmrZVnfGZ+QIj3XE7YNY85k5FdunhvIffA3un3dRUETlbB8/XrBWB3XTDACRvIpoVEQ12GXj2GPnvgjPRGD3Qpnv6YKotTxQPXGn/vf7jScFh97v+yY07zBHAA6gAPMGh0MzJwoQKiaYT4EhCCKoJfAZiTFDWrIBSLU8T56FSETRAS/wZQ5xg9fahHD0UiUlhkz14gCDJDtkFYhGpV1321UrFWvaouQ3xrYra87jvf+1apOEk1ckd8FiQIcl3kYGiKBR3I8b3AIBBdzvoMe8YFxCE+0GbdYyv0opgJVUHyXa3pA1kTG7F8ma225DvIKJmy64DdnRBzhvcLT1uQfkBK7Bk4IHHEPcowgA45gLIHyF2xvXufAaClXNaqhZzAme834+fA2PF64tVDnsr1ChBjDa/VW2LM6go6IXk4YkeFopXprgwGbObCObtw7Yodh4I6ECL/552qFUtWyaPYCCsVUXHefSnL5nICWoD9/j5CoOJ27do1/T0FyTzfQQ71acIourQ23Lnzkb377rs68J6fPyeWjdAE2BWqEJBikVTXCQasUq/7N64m9QBsQH1XJ2gjQxmrV2q2tvJIpdS1ckVSbkK0iJzm3oV52drbtf3ckVIan33+ebt286bNzc/ZxtaWlBYMpUi560shX4wrdOPup3etVCvbwoWLduXSVRsfmbCjg5ytLa9as1EVGAt2UN7YSW/f4cGeVakoiJMKimc2ZIFQzELxbutO9llqYMDivUkFknBeYU9iYByD1eh28n/Y073DrN1bXLFK/dim587Lh7a2vqmoeobHBJYtLy/b1va2QiPwRDHcY61naMJQwRWbu05Nd5glCTKu8ImdnT0XMuEHJXgGHdZ/AMvm5o5trG/Y2NiEXbnymHz7KCR4rfzEVleGTECG6xCDPYMVBrwQ7sF7PTbuwBmDNoZEnNNYiwYHhqy3Oy3mbW52TiqmOx/fkSQSJcnM7LRdvnLFBeF0ddnoBEO+hH1452O7+9mn8iLirRoaGLJ7n92z11/7g61qkOBYs7nZWaVvck/ABCK5ZBDK/QN7XFQAGSFgSEG7dM6bm52RD5JhLunPrFMEmhCfD0DjNWTIogCzclmBIDxX9iHeD1hBDvCwwbwP3LRSdwS7LBQMa3/CcqEC7HxBYJvnRgDcUTarD7fOuCEQgHlmZsZu376tYRFJhhRHAyJhFgFEXLesY/x6fX3NAy5dlkwlbHZuxp599hmbnJ7UEA5pI2ehra11azQqkp0iaxxIp2x2ekrgrFYpa3CFvBe1CPVGh4esiVR0OI8sZ7VsrihmlZRFrjWYV84sMKUMStc3Hind99z5Obt286oAJQwy4Ix/C3NGWuzB4ZGqIPi3DNlJf+3tJeWW9Fk66QhoQ3HQraAxmDP+Y/2T3QGAI6aLPcntiX5wlhtq+8oSb1gp+4LDL/znkhHdeuqDM4ZMPo6RC13Bj85y4iSVTgVy4gX3mTq/+0wydBc0clpi7alcfADJPn0Czry0xuOQ5zlzPlwFgng+NhQbECAMjx1zFrPe3j4L/PaNX/ynQBDndfDODl9KbTwtgHX+BT8NUNSgpz1XclOjaUsPHihZa2v9kW2sr8o/ku6jmDJljZrZ3m7BNjdzVsiy0cVteGzCvvf9F+2Jp29bIMThIG/xBC9qW0XE9GFwseRzACEiobuFXbkxmeJdfeyK9Q+krKuLHgy0xqTtcdCKiLIF2C0uLmsig8zr4HDXBgehwYP25luv2Wt/fFVytyefummP3bhg8VjHcrk9SR45bJbKR2LNenrCYspgBQBpHEAJA8FvRUIOFxyHSsBZteHAmTwGgDPAD+Cs7pIQW3USuWpm7ZCVczU7bgQsGuy2sEWtv29Q5tDxuTGLp6MKYejtJb6eiZGrBZC8yetKckyZA4uwecdWd74UmCIkkPWq+sAU6crvlfAGY8ZnBxjxmfFRqwKmAGdMLQAJUYHcZCotGQSx7cTuckCWH++4fsKaAc6IaXfgjEMYSWsAnZY1akiqOG4xGe22erXLapWgVcpmuUOAE/T3iC0sXLQnnrhtN27cEOX8q1+9okknYGN2ZtYWFhaUCMdis7KyZGtrK+oQmRgfsRvXL9vIyIAYsqPDHbGbeAHbAs5saqRW8lq1LBjuqPeLAYOTfNbFeiopju6545DlczXbXD+0rc2c5bJM6UgwTNnAwKj1949YKEJfESABYOZi4bm5xbQwgZfMDtaRA78DZ5JuRR1Yc1UVMANOzsjmxoFSCaFxggnqVi4QNV4W+1liuqfeHgYhLriAyTAJfAIUwbCAWZYIXzyXMWQZGTFnHOL29w914OIQ8LWvfV2b/SuvvGw3Hr9u3/uz76ko86Wf/LP9/o+vamLHa46EdX52XoB87dGG0s7OnZu3H/7oB4rl/e3vfmsffvSBrivS2wDUFmxYNNZRoAsbpOg+dXp1VDaJ5JFrkH+D7AEmUTIdoq97OMj1WrlatHI1a+Eo6XrIDdxsTEEM3SQ7kWTGourJEjzQJ1mbzMUAM7fo8eFMt15gC1MtAQgOeV3eNQ7IcB1Sion3SrL9JEjkfTC3DpidAWQeEPPXxLOf/a/1F3umZ97SfmYDOPXIiRWTeMExZ25jcRUEJ0wgVQrqn3ZF3/Jd+QBN64GTNDKt57N63pRWyT3tBTt1MTRywyQNazhYITXx9PiSJNeQbtMPBaPufC2wWfKm1jnIuMTH47ZbIzhUc9DjINOqA8Ra8vig0Oee4vdKQeQzaxG/RqpL/2A4ZJ1gR5HU8m/wzhCLjfwPyXWlKiDnmKuqwnHYd9hgnayT5EPea6bb3A9IeFwiVm+CRFAOHs4DS1T3yAj9Uk07zGY1uaRw22eJVeINOJYwpGOdFkMl1tC6PtzhDB9qr14XBiM6SMDgAvBipC8S8896T+UJZctpi3UnxGKhmugwKAgDqpj482dO+u5fLzzWSiFvzWrJ6hUCjegZZULfpRh/4D1DUMCVBgdKOHUSXpQKsAcwaMgm8+WyHSMNTvTYwNiIjUxNWDQRl9cLAM4VGbUupUIS2w8AHc4M6RAMs8VhHFaf3jPe24Xz58UQcmjEB8P9yu3A3s8B+uOPP9YAiNqGmWkOxYPyqZHQyd7A+9U/OODKqPN5gTReA3lUKvRq1eTtnBgZxYhnxVzeWvWGSsHL+bJVi1zXrLFB9Spt7mxZqVa1/qGMzZw/Z0Ojo/bsV74iZo71gqLe5eUVDRl4X2G1YASpHLl0+Yqdn1uwVCJl2+vbtrq8YqFgx4YH09Ydw38IGAtZqjdu2aND29naEWPCoAcpY65Us3YwZMn+QRuemLT+oSHJVfcO98RitBtVGxpMy8fGuoXkbWVt09a2di3ak7TZcxeU9ruysqrr8fLly/LJ0SEH0wvrAMOkUvK6A2d8D6479m6uXUnl43Hrkpy25cBoDraOR+IOndzHHLj5HttbO2KW8I5fvXrNzs0v6H6G2Xr06JHuH0AQEkTkfSQOMhBF0YBEkQEH677CyZIJvZ+ycjBcbLdseGjE+hIDOq8NDAzKerC0uKTHxH0/NTVlV69dE2tABc303Kz19aft/Y8/ss2tTUXtnzt33nKHOXvv7feU1IlEkXs8nUra1Pi49iKeE/cikn4i22HNuQ9csjSyOa4rCcVtanJcA1+UFl/cu2vb21uSZA4M9gu0ATx5vQBmJEwCVPn+qmHooXfKVQbx+Jt1FAIMCN3axlrFnsG/AXTxevHB2ZRQElQsHGS6e3otGIZAYKgelITx6tWrstqwNgPOYHoZivB4WINhQVXUnaNzDtCUV/cu/W3PffU5+TkZbur8Qt1AMSvfOoCNPj7A2eVLFy0Ri1qxkNNgDCYUpUOxUFYnYklF3+yBEatUmjo7cK3sHxwJZMpL3BMT4GOvJamxUMxLjjh7fsYuX71kk1PTkoUTo8+aU603JImkz5A9GknjCBUXwyR/dvRYAGn47gFvjkFyuMIHXX6FjRtgn/6di713/jS/9Fn9oox7TwxoTqLuwJlLKUaRcTZKX/sHPjT+HmuGF+jm5Il+XL6/F3tZHB5j5gOzk3RnL4QZBk+2iDCsGYqSsPyXgQ7+s7PMmdub3KAVdKa46zPgLGWB3775yn8BznzZzlnPhMv9cd6zs+DMQ4AeomSqFOwc2+rykjXrNdtcW7Glh/c0XRnsh9rMWLvZZTvbWVtfO7Bslo0uapnhcfv+j35kj99+3KyLmwuDMGWCdGcVZZJlWgubA+CKUEZJpPrqiqh4GspHx4YUBrK5uSbfEBNMkhpJFltZWbOHD5dEGf/FX/xIaUaJ3ritr6/YSy/9k733/ls2NTNu3/721+zixVkLhUD3WcmyCA7J5WHRQtbXF7daLW+tdlnyRoEzmLM6kxq04o6N4uKs1D35ItIcT9rIgRkzpmL06x2rFEFpXZY7KFmr1tGi1p8ctJHMmM3Oz9nI9JB1oiR7NaVVhn3kuSFxcN1PSPaQNbJQO3BGDQGhJmKKkPJh4KyTGuXKxBWb3yYxkmAXDkqONXNes4DVax0lKwKkgkFCHQAecbFmSBph75iYonNGrgY4q9aQNGblF2QDRhLAIa7tgTP62vi+SCUBYcnEkI2NzFu7FbWH97dsY43+FWoL+hXdS2LR888/J/31b3/7qr311tua3l26dElRs2jeH60u22ef3T2h8UeG8TfMWypF+AxG6Ky12xVr1F20P8EgXE/y5RBkQREgvWfcF0HXQdZoMIXjtXOt7TADdPOtruza9mbOyiU8lL2WyUxYun/EAsGYBUPd6phxjAt6dRdaIT8THUTymXVrAdCUE4megIXriBI4q2HgB5zR3RJV/C2JRp3jhlXwolVKVqYDrVR0XUdE+YbxQtL/gozURfxq41bXmksfowASpoOY/XSaBDWAZMQuXbqs6STJab/5zW/0ur744osKB3n9rT/YL3/9sjp32GAwemcGh7XQMd1mo4Rh+Lu/+zsbGOi3137/O1tZXVY6JJO/w+y+7e1vWHcPB08OzRxapR7Ta63PXVRMOJmjPHixmA4cyCiIuCZAKF/KWbmWleeT8AdXQN1WKlVvEhYZwNUR0JOpV2XZjlVD7qYgEg7MSsyDKfOYNIE0J1/gkMVnYth9YOY6o3x5A6M7L1DEK6s+g8W+9MuT5KgzG8SXwJlXfq1utZN0z7NTOk+yqAo4t0E4MOmDSo/N8/XpSo70y6p95syBNUliPWYMqa4Y7mOGL3VJMmAuqQzhftCaBcvWpqaAsBUnd4QFRUWqHj561BotXXvOn4qHlIMKCgBXtgnriByVyWwJzwJSLTyYHWSKDpwB0jqECxGWg3QRWR8SEyanSl0MOYAWcmmOmNebNfoy8R8x7GlInkNUP1NQv9STN4kBje4hO9a9IUllp61rAZbNHVY72i/S/QN6DoAYJtkESnFtK065TcqkV7PA/dl0HXHIGU/AWYcgrJS7ZgtFXWdssqypUcmbuzWUwvOFpLG3r9/iPb3kg8mHDCcYYa8EeONdUVG1YzUZjCrxt5CzFsFKDGa8QBAOGXjOmNgDrOrqoES54Mq9kU4im+dgtbO7b4Vy2SLdPdbbn7ZUZsBiqV6L9vZYvLfHGq2WDqLtetNS8W5rsa9UXC/l+OiogAJyTcBMqVSwFGmKsahCtbgmkYHBRMEkcoik25QDLKwP/h3KqoeHh8WanecQGQyotoazAFHqsGT0fQHSBFB5/dpI4Cn5bTrpWov1Fm9PU2l92YMjqxY5M7jQlYPske0dHthxMKDkXMq1+wYGbGxyQtJVhlNrdFeuOykeh3rAy8rqqrU6Lbtw4ZLNTs1aOplWOubR/oElE902NT5s8WjQDnYZRm0LnPH41x6tq1Q4Eo5ZItVvtXbACrWmheM9NkbYA96bTse2djal4ImEAhYNBWxmmjTGmB1l83Z/cdn2DnM2ODJuc+cvWSgSs6WlZXvwcFEs45UrVzxbhvM8EcIEeAdYqXCetFV1vzIwaWnYp67XUEgVB2tr6wrD4ByCBwtGjvUVmRqDhNVV3k9CGaLaB25cf1yHREAsnXTsf0iTGWLAJG1ubis4A5XS0vKy5bMuKZASapg9QAF9g0ris46NjYxbTzxpnXZAe8fD+w9tb29PfAbgB7BzbmFBCoejXFZgjPdtbWNds6+Zc3NSyDz4/IG99/a7YvkYVjC1IqWRQ36SkAvKlJstAU0GkqxHSuuTWgJFBWsA63fLerpj9syzzwhQvvPOm/bRR+9rrcsMMQSfUXUB68PR4aEAKFH3fgALazjdYQBg8S70+7KPdhF21NI9iC+MITd7AKwb7BnyRgahAEWCYMbGJ2VzWVvb0OsKSOUDME4aI9flJ5/c0d/RxQtrx/sBaM7mjuQ7Y/8jqA5vN+E0Y+Nj2vcAj8MjGZ0f9vcB51n1E46PDtszTz5hgwTv4Ndt1BV6Q1UBtQqHB1nVpbhQrLBVyoAqQsnK6hFkAAOAIecAOSU/iyAQmL7D3IGlB5N27bFrNn/+vEtdxhaAIuCYoJK8EmG1HkdDeu0nJ0ctHgsrkRqZM3s/Qy1Pk3eynzoGzHc7uOHi6V7qVdB4Mn9/8Ol/D94fpzw5EzDigTDNwxUu4r6nQJtnOfGBnr/3KqDEY8xOnBfO9eV6zvzPnr3hhNnj2pMkM0yEnuc367LAsQOJYsy0B+vBePVLXwZnKAMDv3n9ZRdA7Tdn6zfuNXI/zMkYHRnoSRrPIFnfk8GXgkzRU7KwMt2046btba/b/S8+c1NM9chkrCsQs72dvK092rPdHejNsJ07f9n+/Id/YbefvC1wtre/adEY6W0uptn1yXTUzXF0VNCNCDwvCpEAACAASURBVMBA1478anZ22sYmRqxQ4OZat+wRE7qADQ6OCBCurqzZRx/d0cby7W9/y5JJuqnq9vIrP7d/+uf/z46O9uzZ556yP/mT5218fMDMqgJeyBoDQZrOd60r1LZEL9G2MDAc9F0SIBHyBDgoZKPJQYZQEMIR8Nm4JC0OyCd+MyLqmari7aq0rVJqWqVAVHrUBlIZGx+ZtLGRSfWA9PTHLNRDt5STzXBwlIEcWaN6g1oCYISUSNYYcCEl7U5VMksXUuLKafk3kjV6kkjJ7tQU77NmnEKZMLOI8vVIh2Ax+uTbI1gF2RFTIsnydHHhrSsJyFZrOcsV9vR6sAhwcAHwwcQBzE6n7D2WSo7Y1MQFa9RCtv6IMsWSDQ1OKHgAUyny0+9859sqVXztNYJgPlH4y/T0jABAZrDfNjcfSfKIRDWT6bNnnrltN65fsVRft9IpAdSHR9vWqJetK8hkmfcHAIvUsyU2R5H2xLkqcZI+FQItXPgNcjdMshT2Li8BIA+sXg1YNNxn0XCvRcIJi8aS1p3EKItsBa+Zk35x7cHacPiibmBwaMiFMjDYUEqhY0Wg87XwEJQRJCGOBcMdpjGmcwilGqBaKSrtTH1nRM7TUo9iW8wnGwTyh4Lrt6nXxZQh29vc2JFsIdnbZ6m+AcVtA/Anp2Y0+V9aXrLf/OZV6e//9m//1i5duWQrayv2rz95yV599VWlXrko34wtLFywq1ceU/E3ISxfefZZ+fzk39jettGxEfl7OMjt729YrVG0Sjmv1xjm67jDBC6qKZrk0IGOpnH4Txg2UADOIeT8wgVNOD+884EFuhrqYiOt0/W8kAiVd4xIMq5rGz08ryffn6oT1gOVcuJnQwrJHyI1QC4hRswVTwv4wJJ5ckdAK54nggFUxOz1eAHeCL2QLlxGXzdVc1VnbhORNt5LLPR3GP/v3Jc4uYWDZa4C4PRxeKBRk0CXoOj+3j1G9+GXXPLnAEdilAFzbktSsblfcI6UUVNBp633fWl8DcM19R5qvo/82YviV9G4d194SbAYzJCiQs2o+0x1G9wjHAy5v2G/CDZykfwanSpgJaACWdgPnit/3mq0Fd+PRwSQhiwPEKTvy3MAYKvoNaLDOKDMWQNgrgBHjrnSPcSASUwSrKDpvWY9KpXzOoAAKN20lD2sIxAHGJUCPBiUsZ6DD1MC2Crtbl3BkwAfSVtVUM7O2ZH/zDGBFGO77jO2V1hlGAcOzS6KGyk56cMDYhIhwpA1EqNPzUW0u9f1nZEPFI5K5kh4CIdJB3ZdEITzZzUk3wy06hbosEeUJc3jMRGGQGId3hcOhwxhmIDjN4oqpCkuNmFze8cOjwrWneq1J7/yrI3NTFulWbc6YDgSUoktTAkM5kRmxBLRmB2SLFcoiPECnHGhL68uq3gZ5oy1cWx0VOsB6w4AESAGy5PqpZC613b4uYcHGqaRlIn8E38N9+rW5iPrH0zb5NSUYtSz+bwVK2XJ81Re39WlxE/SaAu5nCXi3TZCwuHhoQJBdjZ3bH/n0Jo117lJyiOJjb19Kbt2/boFI2Hb3Nm2eE+PDY2MKLTJj52HBeHxceCEbeN+QJKZppIn2mMdwrAqFeuOhm18NGPdkaBlj3asXMpqYAG4oxKGvtS+VL+NTc1avtK0rYOs0dGO5wzmjGuA0BMAy87Wuo1k0jY9Oaa1n86nxdU1W9vasWQ6YxcuX7NIrMcePFi0peVVMYe87gy6GG4C+jn7wEBw+AeQsFZy/3Gt8JlrGpk6LJQLw4C1OxSIY8gEe619OxwR6GOoDZPI/nzxwmUFtjBs5XVhCMO1BYACnPB4ud8J22D9whclybD6CsManpIgjVrIT6QcygBsEzY2OiFZNFH6DA/5j32CQTtrPuobVi9SOymkPr+wYDv7uzY8MiKW7sP3PrIP3ntfww/uXcmVazVVdRDMwn28ubGpx7i9syf1D+EsnMoJXrl566bSmzfW6Fir2uzsjMW7o/bJJx8rGIs+UYYHqEDYh3hdUaHwGjGAfvzGDSm2ALPq8YvHNDBShyxKbPb7Zls+xcPDIz1mhYAUi2KtCfVA2gdwPrdwQXsu8vrdvX0BrqGhIQFxXneYZe4pWGd8cfwsGGcGIHytBpl0H5bwllesWq9oHwUkx+IxkQ4oxzjX+OFivE9zM1P2zFNPKhSEYnlkmUo3PjYFtsCa1ZGnSznFOdV5ziihpv8MWSNfDwgn3r83ldBgeW9vR9U8qNln5mbtytWrNjJKETrn04DOlaVKWbJGwsfoNBsY6LO+vh6LhBmAeZJ7T54Ie+6DrLMTT99O9SVw5v0bF41/OtxkOHYC6jyySBJJrzPNV9hIiuqfvzyAx6BA4SFef44DXr7fzAvn9xSRCrQ6CfjyulF9DOWnNXLuOAFnIQ0oT8CZVDec93zwyVkRXEGgIXtVXJaZwK//+HLHN77/52QU9yK5zf/0wOGzZl40s+SNzrDnNjQ21JZkJ9FQ0HLZXVtZvC+NKRdGqpd0nIgd7BUlF9vd5c+DNjN30X70l39tT3/lKcnNNjdXrStMIh5xm/QhxXUYWF/fFkBjwAiTpE4YDnn9KcsM9YvFWlx8YIsPl0Ufz86es8mJGdva3LEPP/xYk7MXX/xzTX0o4v2Xf/lH+/FL/6QAjW9/+xv2tW98xYaGiKqvCux06+fTb7FvgWBDXhrkjDBnADNuFDpQfEmjIkaRzxCE0eBQ4w7sitDHa9ZyfW/0Bqk7qEpIBhgraNFwwgb6hmx0aMyGBkf1/KK9YQt1By0cczG6KnzFO6LDlPOXnPipvFJs5I0AS4BZg54vYqxhynS48kAaUh3kjPqMn8Z5w46P8TGZwjuCAbSv/ZbsTVss1qO4YSZxuuDpfsM31KlbvYH87EjgLJtnYld1IJU6gxqLBT1JfH+ulah1x5CMDNhAesIYttF1dtyO2uzMgsAZ0jsmSs8++6wm+L/+9a/t/v370siPj09KhjA6OmT7ezv2hz/8zj7//FN5B1988U/t9u3HJG2FNctm9+zwcFsyVM7nAFkAtEuxdF1bTDg48HPhKvmqCfB20k+m+mzITJbWH+3qo5DDLEiEboxWJovFU5ZKD6lslsO08+Y4c608TEoK63GpXurj6ujnAKyR3annKxaR7IrXlJuWQ7JCQZAKI8AkvIV6hnJBxb6K0+cMDBPQIV6bwz6JchU7Otq3cqVoPYmkwCVdNiyykQgLORN3V1aNrEub29a2/cd/vKqemP/x3/+7XX/qKcUo/9M//5P95Cf/R74BpqiwbN/4xjftueefV7fcP/7DP8iQfPniRXvj9ddteXlRTB8TQFgKFX+rEJ4OFgI9SLfq0ubIoIGDGomVmK0HBgd0KCG2m+vzxo3HNbW9/+BzO8pvK1GV+4pQIVizPU0GD51kJXisQQu9Lhy2OITjbeHrFBtMWmCAYB6YUje5ckmOeAUcGOBQyIFcwCACI+zkKg5UOZCt7jp51zyg5PnRfF8Ha6ckgJ4X5EsbjL9+aurmUpsca3eGyVNssAOOJz9XxuRTcHYqt4Ch9cGZW6MlOfc6DRUTDDDVByDYATcnS/cCRPTZJbz6oSCK5CcsR741F/IEeJOinzCRE3DGPU/gDl5VfJEuKETMmAzyhH2o1cWTNJIIiHS3IUBBuTUPi+cJGOdD3hkYT08aLMu1gBFhIoAVOteKUscqCllrn4vkR04H2ww4KxRcf5EkiQpDcsyiz7ABzjlQwnoBBvGEqjhefWxIsGEPvfdY4Ixlw/nl9KFiatJROm5QBsj0KmZgfflWDCDDJBPTD0maYoRAhYQFQqScgl27LEzwBcmOeNwCRKOzXsJgumEL5v6W7vWWBUjPpLcpl9ehAEaJ4BKAGQAYRmRne1eVJYBAPjh4UYxcKFWsb3DQbj3ztPVlBm3rcM/ylZKYs3qrqXhySp5H+gdsfHhEiY35oyN1k82fm9dr9GhtzSW29SY0DMUawPoMmGSt4BCKmoP7syfeI2YdRo59gsMsQJikRAYqHBxZW/HKEAKxuvbIdvapzYmr54y1DGDSE+tWbyrgrD+VstxRzlYWl2xlcdk21rbUz8Q7XG3UVYkwNDJq164/prHC+taWukHxchG+xN7LwY1kRgIUeFwcXFln6ffi0NQb72GRsCPi5qsVGxpIWX+6RxUs7O9c4KwTfK9KpWHDQ6N24cpjVu+E7M5nD2xr/8CiyLGTKeuC+ZfHjGu3bl3WsiE6oroCVq7UbHN71zZ29oxTEgCNwR4HYnpY8RGeO39e3ZQC6oQvhbFVlARquDYIWeCadT1XqHLcPlVt8FhbUh/A/PBrSaODIYEzhoSwbZubW7a+tq5rFz8bZyLHEkX0XtEzCtvJ8AE2GWkbZzsUGYA+99rhdaRDMKG6IRUFt12iJV2yvT0pgTPA0xuvv6HBArJkgCOWE9Z9SsKR7NGD1Z/J2Pf+/Ht63ySn7Ji9/O+v2FuvvyXmHq8lacakfZL8R+T/+OiYmKlHj9btweKSAAFgHPng3Py8Pf/Vryqp8ZM7H9nOzqZYPPZZAi0Y6BK4we/JLBifGNf1zLU8NTllj12/ruAbmD7OHnc++kgyPCSBeGL54HWtlCq2sb5p29vb2kMBtaTA8pohZ6xUazaYyWjgOEVnX7xHTCTsMoFd2AsoxCbUDiaMP3/77bcEytifWWdRh/HY8MehAjjK7liVgXOI84RJapzJDOiaY7jMus97EgkF1fu6cO6c9cSiUrKxfom3Oe7oMZaKFREdSuNVIHTAsrmS7ezsiz0D7LOvcfYEmME0cn3k8kcCZ5V6UXkPl69c1Z7NAJOBlEsYrVu1QS9wR33Bfake60nQi8jqzh7lVALeNuvCNLyP0/3T4Q8fnPlsmpKezzBnPlJxO7ZLlfcrPpyP14V3gCV0fpUixfeq+/YB9mSvF80jq3wQ5oeBaK9V16rHzp3pOxOn5SaA6raUx50SakPaSJy+x5wJnHl5EQJ1LswGaWPzLDj71R9edi4KLzDthJo7YdDO5oW4X/uyRh+0edSbM+BJp38sYJbojlq9lretjVU73KedvijJCgmAh/sl297K2sE+RYHHlslM2p/+2Q/sG9/6lvUkowrpoNgYfS2HaP4junlv70iGT/xXmLqRWTBJJ84VcNYV6tjdu3fs7bffFVt1/bGbtnD+kvTPH354RxT5t7/zLbt67bKMk//rx/9gP/nJv1gkGrTv/Omf2NPP3LJUimlmXcEkdKcRn18uEy5BJxZPkIRDEm7KYokAIyd+M7waALQGjJIrB1WsuiJXAWguihrGrF5lGtyxUCBu8WivJXvSNpAesoF0xvpSA5q4RLq7rCsWsFDUmSSdQdL5SfCKyGvW9iWMXugFzNkxEf8kSfLZ83YokMR5zGDLxJw1oeOdLwzpYbOJ6RWqFf9IytLpIUsl8eZR1tntdNYcbpWuxsGkZrUGISCHVq1Tfnmg1wPmTC3xVXwix1bl+dYYdjMZZ/EfslQvvjGYVg5X6PKntFggyRgdHVOUPofyd995Vwv6/Px5GxjIWH9/WosRB/Tf/OaX9tbbb9jExLD9t//2I4EzwOLu7rqVK1D7+/KZqWxcB1JYhdOhA1NrblZuAkAsSZawBX5fneR0rY7t7R7a2ipT26JVSwFr1pg+Ib3qtb70kCoGAD4c8Ng4kc3hQWMyzqY4MJgREJPsIU+aaEWbKwdFZCtUJbBRANrwBcHEwlQoiY4AE7roKHEkBVMTMIIJKHdvS/KH3APwWUJzXipaOBLTdcfjpreERRO5JaEWyPeYcnEI4Pnz+iJH+8u/+iu7eOWq0rx+/OP/bT/92c/1XgCIn3vuOXvhhe/a47du2meffmZ///d/L2nJY9eu2sP79+z+vS+sXCpqmofOnX4r2EoWYE2aKKuX+RpvDwt3VRs72nnkMnT2PFxc1EHzySef1GKPL3Rze0W+T0ovAeVEIBN7/MUXn9re3rYOQOn+pO5/yfkCsOz0scVdIiaHBhE5rs7Aj9WV/w+mRgyw+3DxvRFtvD5IOpFCAtC49okvBsx5nSonm4WXoCjdvLdkftmW5pxmLNAkZQloeSDRJUg6EKZgEK9I85Q9c1Id34fmzMN0fLnAEn/9dmyvK5/HZwFCEVDBE+z9XqhFvjRAkWPO1D+mYBAHxnxmjcRQ/s7dNy7pEVANkFBZtRgthk2epxavBwDNIRAPnHUJtCH9kRybyOY2nJ9jJt1aRHIqklc35YeZZ/uWZxPmCQBEH1fNRfXzXHgsHDTYdLtjMcmWWM8pV9fjd//Y9cBRzC3QTBhNlzwdfMDS4PMROERaQ/gB0iQvShng43xnhJI4v52qACjf9ibnDrw7sJ1Hetlqq1erQUz1UUHfayAzbKmBjAZhJaSThPngBR0asghSqSCsHdIwp7xQKEGpIDljkOdCUl8N+WJNvggCOzhc8JhgGDlEbaxvidFxgU0EN9Tlw6k1W1Zptm3+wkVLD2csXy1Z7bhlKfzWsajt7mzb9uamJSIxm5mYIP1ByYgc+ABnyLHXNzfEhHG44TWnq+rc/LzYgqWlRb0/SOf6+/p1PRIuIcZFMtGgjQwPS7rFAR4/Lb6pzHBGwGn50aptbG8JnBFrzj1IuAgR/BHSG0miBHDk85IcPlpZs+XFVdve3lPoAAd77heivM8tnFcsFu/DzPycXltJTb2+SW5LpFc8t0RPtxIms/hijgqqT6gi5dratmq5YOlktw1l+uQ3o2ZFB8SuoIaY+ULZhofG7PHbT1u5Yfb6O+/b3lHe+jicp5LyfpFg2G7VrT+dkG8QKRdVJQDwbKFkR/mSHVAyni9bMByzTGZU79/Bwb7H5pwX6BIQ8+SeADR8TcTqM8ihY49hkr6uWrG6Bo8mKTofXM+S2ku2jSogqp+/tLQi9ozXmnseAMIakqRAfhxWdFDfF3DGdbkPi0L6oQ7zJa2prDXslwzA+HcoXGB78HcScHHpwhVVAe3t7Nhbb71l27yulYrlczkdwAFPSDjp2tvY3LRsIW9fef45nenoOmMP/fef/cLefftdrXtkFuRzWTFvgMjpyUnJEXk+i8vL9mhtQ2sknYUMJqdnZuyxx64rPGPp4X3LeVJM1q/Dwz0BtDwl6vGo4uyvXL2iIQss1eVLl+36jRsCWjx/hpHvvvOW9lsNgmLdGrgyXDvYO7CHDx7a1ta2CrsBVAAyQA1gFlKBxzI7N2+JZMoq9ZZi/rl3IBZQAvGeowpB1cV9ducTAs4KYtJ4TFTgIBtmP0unk3aU29XazTrP2Y7zA72CgA2GOuzB83Mz1p/us+nJcetLJq1FIFCz4bCDN0hkMFHIlXROU/enERQSEjgjNAbWj3Mz6xHrJv5Cro/RMVdvtLq2bAe5fZs/N2cLFy9aKpV2lR6S3Tplm5OqM5SNWE8P/a74k5GjU6njvOIn9I+XDn8qU5Q05b8EZ5IcnmHbfA+430XmlHxeQqPncT9NZPSsAl70vTo1FbZ1Fpy5LumzqY3+fu6SgL3AKD/VUVJFT+fosWcnJdQANAJBuA/9YmwqnUTPuR0cqxZYgYyKUKjbEsm0BX752i98bHUibfR/hpcL4tCt9yJ9GdF63JpPBbKRIYEEnIWDlkzEzNqkMm7Y7va6k5wESMLj0Jizrc0jyx4QP9q2aDxtX/uT79qLP/iBjU4M2tb2ujZaDhcc5JgaMS0j9Q95HYsxeltuto2NdfmHxseHrTsRtffff9d++ctfW7VSt9u3n7bHrt2QFGh5acX+8Ic/ykT5Z997wfrTvfav//uf7V/+9R91AHzhhW/ZzZvXLBpHYkM8Mgc9JE0ArYL8XF0h4j9J4SrJFwdDQIgE8ayAJeh9acOVzihbu6bKilUnCAQfAv4rSlxhzmpmPfGU9fcByoYsnRoUGEJ6xuIYinVZKBpU8rIuZg67HcAWAMwFfig1kj4vPGZ0dfFBl1kLb5oDZ35UM9M0sXgCZzB6TKVhjQjt8IJKWnTD9Fi6L6P0xJ5ESjKdKOAM2YDKD7lAW9Y6rlitnrdy5UDgjF836H2rcRjjoHGsXjvAGZ+bjbCFu1I2MjRn/X2jitAPBXutt2fQwqG4bWxsa/GC5sfAC4BhwpXo6bXhYeoNWlo0SQ7i+b3yyi/s5Vf+zdLphP31X/+FPfXU41ap5Gx3d02pkYXikRiCCKyUJjUuLVDXtBSGrh5eE0jYMoDvMcCyqMhXtNIcSvLZgm2s79nuZtaK2bYYv2YVGjxuyeSgxaIJHewlkepw8I9aLO7i9flM7DIgjfdie2dbAIqJJdIF9NykcRKt74Yf3qFYUmDuKcdykOZYyB9ZqZAXEKKuQHILysl78ER0rAa7Vq+pjBRpZT7H8IOwh4DrXqrhTQxIgoHfANBIcSav6ZNPPmWDg0P28Sdf2G/+4/f2/vsfChRPTc/Yk089ZU8987Sl+9L22h9es5deekndhd/42vO65peXFm0Lz8BxS8b/KCxIl+tOc4X1LSV7sRmKXW42BNYyQ0Py/7CQMzU8OsrJA3Hz1i0xgEfZXQuGkAPldZiam5+1QjFnr4kxvSsglkzRAQjwcnH9vMcwZ5pec3BWD5srsHYBIi5ERB5AZK1ibTjAOH8g4MvvLDlJS4Qxg2UT0+p/jRfle7Yw2peEn8Tn++EhynfyetIcCPOZM+SnSnCEKfOYOtYNl+Dom5M9+YZ+7/TpXGdfmjb6jZVKFHGbmoCZ9PVO4sfvXUwN0fOsF85D7CS38A7us2L5AUHHJL46ts2BM68rUZH8dPA5NYACj0hirDflfVTaId2IVF/UYc3qVqsQQw2Lj4rRheYIuNEFSDJjF15Bl5ymUB2YM4YdSk90G7U7WLCWMpwQFa+DGwExqAhaTcztPC7HFgLQJKFRCbbbVAFmyJgARQAirj2kr7zerpfMTaT1XhDYgbfPCwYBLPKc3drh1yoweXV+H/wlyGQJl9jaOBC4Wbh4wcYmp1XOelQoyP/Iz5ucoYzXB2dUsDhGkkEFnWG1Ukn+bfxWsAc8qLAKml08NMwk+3L2MKfYcgJa2DvwWpfKNXlKmviyckVLZTKKmu/qjtoxh5VYxIJhfGuUa+ctGY/byMCAmLPtDfyi3Xbx0kUdvPEC4X1hWMR/BBjgUSWkgAAN1j3WBQA1Hj6XCNpRsiGHnqnJSQVMsDTSf0c4EvcbzB19ZLkCoSCm4AsOmjxXIv37enslAN4hhCKX18GmVCjb8tKqPXi4ItYfCRmMFr4lPjjxhKNRu/30U+J+JfsLhQTAAW2FYkGvHe//+MiQhsnZ/aztbe9ZrVSxNnJBPMfHdQWCIJGnU491hIuHoK+9/aylUoP22I0nrFBu2t17i/KcAYB702mr4cGq8R4eWSpBeAsyXA72sKk11Ro02mabOwf2YAmFUNyuX78lSR7hGUjjkPWrLoGC5npdrxn/Fh8PChg3UKLOJa57ma9jSWC4J9Baqbu/j3a7UnRPcsx6jieNgQjMDfcDAEQdT2Hi3wnkcd19nD9Y/w72DzWkg0Xj+7Bn8fNhU2HQALt9rO0EO6CYikQEzmDhAHWPVlcllQXY4Y9m/eT6efzmTd0fXF+/e+336j4jYp+/4976w2uv2+effiH2FTANYNlYXxPIo6qDGiWqMQCNHKxj3T3yeJNaSSKrQESzYYf7ewJ0DEIPj5AULtrW9qakjgz8nn32afvmN7+p/fj+/XsudK1jYsM4nO/t7krGRzIsHkvYYcAZaxd75/0v7mvfGhtzahRef2LkeXFhEa9cu2bjExPyhW5s7eqadYFKNVf2XixqcIHUk3MBVRQMcgkMATyTLir5casl5onBOyF1rPGqYIhF1EPmFBRtG8rgo5sSwzg5PqoC6lKhIK8ur6WCMQKw2EhcGRRTDQBoiiv4LZstqRcYb9ze/oFULQBB1gSsC7DmnIt29nfsKH9ol65ctLn5c1rLUEvRcVbH947yhyAiVS3g+8UOEzSESr51g/1YsvwzVqoTcHaCOb7MnLm9zfN9nWHbnD3EgU/nJSN4zCm83PnAhYTITiI5pF9SfSqP9JOUfZD3XzNnfmD/2cfgSRRFvLnEEtQtXUTpA868QBAYaB0/NTT1VC+K5GfYGvLAWdx6kDW+4oMz33x3gl5PvWceBPuSvPHkz/RAXKytg8DHFiAON2iWTCgDyrKHFPmuq6OGrwGYbG7s2/ojaHyiwo+t3Ynac19/wX74F39lFy7PSXLIwRpzaqlcVO8CEcF4nyYnZ0RDo7Ul3WZp6aHS9yYmR5Ug8/bbb9rPfvZzy+dLduvmk3b71tNqj0eG8+tf/0aLyvd/8D2bmBi1n/78Jftf//IPQvbff/G7dvP2dQuGWmZddYtEKEXldcbXVbH2MRcptDHApyyvFdNaPgjmACiyMbHJAs4QpSmBpdURdeyYMmSM+IgcSCMgI9U7YMMDYzYwMGypZL8lupOKzXepfmEV9Dlg4ckYSWLEzK8of8easZn4oMyxai6YxD0WQBSyRpixU3BGLxYsnmSWROhXOcgwVYhbb2LABgdGBNBIk4KijUQAALzXTOc51DWs2S5brZ61ksBZ1mMUKaSmzBlZI0AU1vNYgKZRD1m4q8/mZ6/ZQHrM6rWAmLRUb8ZKJQ75qzL4og9/6qkntRiwUUiSUa1r0QBITE1NWCwesd/97lX76c9+Isb0+99/wZ5++qZS6IrFQ8tm961UyavIWa+hFxWu9ECBICczE6+A9wX/TYBpT92q1ayYN/o+IUnKxZLt7hzawU7BikeUrTcF0tpNGMZ+644DplncYDfDFo3EJa8gQAWpBf4uEreYUm5sbWrBY7NgoyNGmMWJ7jE2YQ6bion3CqpVLnzcsnz2wI4O96yQd+mNHAAIcYBxo8+pC39atayJDMwZ51OM34TQoLRUGE3Dybhg9Obm5i2jzaGkVCqkFSS+3fnkvt2/v2Lb2zua/mFmnp2f1wSQzfCVX/3SBb6TzQAAIABJREFUPv/8cxsfHbEXXviOInIP93dte2tDQQacY46bDQvZsbqoGFZgYGbyxjWN/IUHicGa2HxkHxj3Nza2bHNjy2Zn5uzS5cuWL2Lypq8tocWVA8DExJjt7e3az//t/8o7MDJCvK+iipS8irQRsAgjhoHZBYKELBynk895k5BVOOaXaTgTOOfxc/1r+NBcfL0WcQ5BkjR2MYrT3wmckcbklVS60mqX0qQJ3In+3P25S+X0SiphvSRXdL43ReMLtDlgxhXJlNsBNbeuus3KK7jUEdjJHUmrO+1NOxnDecSdk3YAyDiBuno0T+bofYWYd0CZJ1uUQsEr6PSlv4SKOC+b86SJsVKHGmuF++AAxPdRIqPk2207bjrGC3zkM2fVsit4B+BIWqPONMe2MSSC0fVljQKmqmLzABo+W0CUwJnreBRg8dM7ARuEE7UBbCplkyTYdb+58na/VoCDOQdTNnOYF9Zq3l/kqwRykqjICwaA9NkzKaG5ifRZKNirzDjWtJh7G1YGWSTF3YufL9rG2o7kk9duXLeZ+XNWptQ1m7NjErosYBPTk2J3eBwMbdjr6vheqhUdpqqlsgVYsxWEwp4aFGOmcuwgksGIXlsdnrd2tccQwczag7qEe59UyBpEaTRmPX0pi6d6yJ+yarOuQZQkn52OTU+M2WAyaZVCwfa2tzXJX7hwXuzMitd1pmTNVksJfMixuPYIfopHiZZvWT5XEDMC6wJgg+Xh9eOQyffjvWOKj3yxVClZoVQQYylfaFfQkn0pgUGAKYxZbzfhYmaLDx5YIZuzTLpfUtK19W374ouHtrq2Llkba+bo2ISYSIJdRsZG7frjN62Kj0/MQkJyZMqAKe8FVBItPsh6MjxqdRQ527sW7Qrb8EC/AP3ezoZVKznrTcGyxbQOsEbTX3pwSGJewubmL1muWLNipWkTs/N24cpVyVS393ctlzuS19naxPEHrFYpSk0Ao9VGahiO2dbuoX1+f1Es+OO3njKqaohM5xpC1sheAnDlNUZWxloMK8n9yvrDusDwkr1r/2DPot0cVkysDRHzrBGEebk4fFeXg9wRf6BKnsfGXC9fLOq+T6dt2eyRZHYAB/x5BHMwOOHfaTgQIbU5JZDiBwyJvdZwkKRQVDNNgRe8YrzWSBIJi8F3RtIv1xHPD9nhzOyMOsB+/NJLCohh3Z+ZnVWw1QfvfmAry6tShXC/stYQhc/34DXBy0gVxtj4uJ1buGiRaMyy+YJFonGFqfUPDAoUlosFGx7KCAjBmFFEvbj0QKEWDGq+/vWv2gsvvKC9mDAQ5KWffPKJfs01zvdg/Uwj+UwSypaQAozXBGC2+HBRjPns7JxeM2Lzd3f3taagAHn6mWdseHRUIT1LK4/sgBCeNvLYioYRSClhvfCgcWY7OjoUsOUMxOAMfzeMnq6DGIxpyPr6qaUKWr6QFyBHPcNjZc+bnpyQVaA3EVcdRXc0KokwwyzOFbB/XBRcSwf7JDK6gB28TgyVc7mybWzs2Orqmu0fHOpaYLihgvHBfkX9w86xP1caZXvsxnUNcFmzS5Wq5anl0L9B0o1c1gNncYK9+D3DfweYZI3x/v+vZI2+58zvNz3tEHX7mwNpbkiqvdfZh704fuftB6TxZyddZ17AljzFXirySUKkVCunGRxuaOoKqH37lyQdvift5DG4YZ5m8/pw3amhQJRGPAt0IhL5S04pxu8MOOMcqoAy0kADqmX6Ejhzskav18zTypzQeF4gyAlr5gT97oCrf8hBwZftYCRoEvZsiXjYQsGGFXL0RG0q2IANu1Ks2srKpq0ub1u5SCwzWmyzJ57+pn3vxR/YjVtXFGaRLxxapQLt6nosoP4GBobkPUI/7EpEmYQsqQTZNZgH7M0337BXXnlFmv8nbj9tTz7xjG4SyhHfeusde//99+zSlQs2Okpyz+v28i//zZLJbvvBD//cbt2+bp0gwRoUPPOGtyVvDHYhf8FnRhE14AdQhoHWA2dsdsToe/H00LoOGlM42LF6BYlfU8mRFHG3SS1ssflHBM4yRLOnM+pv68Y8HnGdWX7wBmyZC/4gtQiWzAOLnaoz9h8zAeYDuZEDiUp1InK33VIZqutZcwchMWe+CVTgrG3VSsu6gvSbpG1wcFRhKpThhcMxHQg5NHKxOvkTbAgHm5JVa0dWru6fgDM63zQhpNusjn8tYLUyk1RSyOjnStuVS09YOjVilTIlx0lL9g7a7u6RrSy78lIWJno8YErYBEiZerS6ZuvrmyoSvXz5oqZFYkl/9QuVgD/z7BN29doFlaLzepCWRf8ah29uUDYfTQgBZ/Jscc27pCDnfWlZJwg4q7nnVDmwrhC6/ZZVSiXLHhQsf1S14lHTDnZKtr9TsXolaNEQpbtpTdxI8eJ1wqOn6oNEUgANpoqblgVR3Ure5BIPBBtvCZ8iLFg3gKVXvYCANFgCZI7tVs3o2dnf3VY6pTrZvOhzFiAObgC1TqOhNDc2UaZYGNhJ4tQ1SPde1ZV2JnqTNsUi20vBupMt8J+KbEttAWXS3jj8IDeje4a448Psob359puSAwGUvva152x+dkYacpg8NO/UAhQOD61FWE+MAyvppVUv2t4lFHGQBfSwoY4Mj1pmeMRy2YKtrD7SgYCOPzZimOmpqXEFlmA870sl1bPy0ks/tjuffGxz81MCC7DX3T0cCkOaiHK+5kAYjUetTa0Bh1nKTuMwwKQ4cnu62Hnpv7ucQdclSrrYXQ5APkvG4bHjhVZoak2SoBfS4fePyWisIBIHyPwY3xMA5WnL6UdSKIi+xgEthc94m4UCSbRJePLHM+yZNjAvLETl2V6qo5M4ngI0t+n4gMwBNAE1yRp937AvinTruaSPXp+lCwwB7MDYeIML1iAPnDG9FzBDOt2oOm+XgBTyP7rQnLxRYRrE75MoWK469qzuFWHjv8XD1eDrSUCjR9Cro4C9UgG1Cw1hveI6VbGulxrMz+c5uoEGew3PzQWFyK/pJU8q2EQyzIYmqTC4DAV4X/ierI+SjQKSlImEfBWGn/cJP92xwKZCTjihe5WfvN/sewy/8CkSmsDzQeq09nDN9rb2NZg5f+GCjU9PWb3VthzSR1IzWy1Fv8dUgov3jX2Qe7WmAy4F4HR8gRZbYiObAmX64FrGIxSOCpwd7R/Z/h5rXUP7BvJqdZ3V6XKMmJEcyf6M7zMR4xxm9eOGNRW/3bDg8bHduvGYTY2OWIfy63xO5n/8JbDcj9bXVIqsK8Q7mAz0I33joNdt/el+eZH2dnalmECmzN4F24LHEPkZB88k8eC1uuUKOSuWi2Isw3G8YSkbyAxaH7LGSFiddoVsVuxnNBS29dVHVszlLDMwoMCe7Z1DW1xas43NLSuWXVHwzPy8ZGDhWMSmZ+d0GMaPxhSbsBDe37X1dfvk008Vo3/caFh/oscunVuweCRuhWzeemJxGx3KWDjYscODHcvnCUPC9x7VIRNAXSXoq4miptf6B0Zs/7Bkid5++c9GJiYtVyra4vKSkgvxqxfzhxYgiKpWETjTgAHwGu2RtHH50YYUNnPnLipNF4aSQAoALUNIQAoHcKSNHObZP1T5EOVeQQ3gAPL2zpYl00j6ujXQIOiBdGvncScIyKUHAygYaANsUB7hLcMPjCSRSHPqAkjeZYjIYIGzFoNRvocqYVCHdDpiiGCaYNIZKvjx5pwN2F9gzFBCEAgyS4rl6IgVcgVJaHlOJHneuPm45I08v1/+6ldiPJHNA3DwxX169zNVF8D2AKJY2wmmIYAGJgkgc3BwZLdu37Knn/2K3p9H6xva+/B4DWQy6lhDFjs5Ma7KpXwhZ4uL9+2jjz+whw/vaQ24ceMxlUFTF8Bexff++OM7ui/5PQMHkl9hogYHBiydSus65D7/8MMPbenhsgaNBGbx2JEDUvLNen7r9m375rf+RJ7z7d19u/9w0VYfremAjgcSRu/BgwdiIjnz8B/MGcMvwDPnAQqpeS0Buj09MevuDll6wDHQ9JshEwa8qN5gKGPz87P6NZL0/r6kDaTTut55LXgeAtbttvZwAGOpgJcRAMJAOGbFYs12dijO3tfPhOXjXmXdZQ/GisCgla6zZqdpN2/fstGxcTc8KJbtKEdKI+sc6yIDUbz1Ycka/Y9YFAWKY7WUwswp7L/wnAmcBTraa/3/fJvTie/L+3ey/QDOlAbtvjeDWOc3+zI4Y+12Q1Hn+ZI3U4DK/7NTQHYqbfQjOHxw5li6ExbP205VcaMkYc4IMGcRJ2vkDH0GnDmLEnsr5w4UaTDWgLMeS6QGLPDKH3xZ42nbtpu4nr4Upx4zH6mesmp6IJJXOAmLBGJEMneakgWEg02rlLKWU2oeHTUNy2eLtvhgzVZXtqzZ4FAZtaNszS5de8q+/o1v2VPP3lRKYrGYtWIJOSGLIfKxtKWUjBdx+ucSaTJl29ndtCI68b5eqzer9vvXfm9//OPr1ptI2Vef/6bduHFLfqXJiUmZR3/+s5+K3h7MpK1aK9jdTz8SXfytb3/Trt+4Yp1gw/U0xTkwET3dsEgM7TpSxoIO7LBoTPVdjH5Z03om0UwQuUhPUsAsIHaqVqE/hgMNbgvesKgoz1g4YT3dfdaXylhfckCSTckHOaR0MeV3LenIi0iHPDaM0DXrWMWOOyUlMyoy35My6nFoSsahnkqCpjUocaVDCoCmKbUnazwBZ0zWkCYFtemk+4ZseIio+CE9Fl1gXqIdby8gAJaupY63gkBZubJvtUbWqvW8XhcOPQC+ViOowJca7BnMWTVisciQXbn0pPXE0y6aHt9WMmPrazu2tbWjRXFmdkol1CQzspkQTAGzQtrbuXMLdvsJvIFJ++zzT+yNN/9glUrezp2btrHxIdetFaZjzjs4EpevMDnXc8OCIQmAbEhOwgQFryCOQMvaVrUqz6V6aJ0AA4WqjOzlQsUqhZblD2q2vnJgW2s5a1TCFg7goRtUIqJKdMMEhThw5uoHEgJB9H+QbsYmy1QNOSMbHGEIdBEx6ZX3Ip1y5vqemA7AgB3uHeJnd3e25LUDDMUUF8/CwiG3Yc1qzULHprJVABX+LZgKl8aJzwu5DdeKyRgvTXsHvyFfw3XRtFSq32anL1qrFbQv7j2Q34TFIILWPtFj5VrFtrY37PDo0NJ9SW0EszOTNsDBKkQNQ0VBLTvra1bOHlnI07crgY7XVxIy0hudUZ+NfmxsUu8pj5NpHf0745OTtr+3a+VizqanJmTaZnPu7o7Zzu62/d+f/h8Vk8/OTkqql88faZqH14xULxgBmDY2QCREhPNE4mxsMBwwYI6J9pNOYV2cVNexaU7ieEbCyISPiZdXh+CkEW7i73vQmHQ7X6gDZyfsmxciAvpjmsZCrAh1PxUQzbIneRRzRvCImDNP6vif+1dOkh5P/Wk+OFN9gyepdIjLkzKKNeOvkC36CZN413wvmyd71N3gh4tw0HLF7D57xr2vXjTAjt5PegGZ0rv0RQCai51HiofR3Hm1+D3ArMqhEYAGk+UlNkJJNKr4pxw443VUnIeCQNqSGjKZ5t9oIEiCsFIevSAq3oMu/ElBCzNjYGiBv8ybohKqofTDJpPjkCRtHC7ZdFUR0HJ+RO6FGmEmsbiu95jXtwY44vED0Jh+uiRJx2YiHXOpnbAHPToYH+4fWm4va+UsYThdinhPZwbF4HKPEx1frtd0P3GY5qDNQQb5Pgl/itFX4XLdEX9iIdvq/AIsIm2MaG8I63EV8yXJrvGZwabiXZB3jmLZUNTawajYsw5l7z0xC/dEsZbIG01RcrtRt2eevGWXz5+3KP63Rs3VeHTatrO3Y/sH+3ptWMNYrxiUqXOrXLZ0ql/3Jr6kjbV1XdfDQ8N6HTig8l7PzswowAFmfunhkn348YdKp0wP9KtrLNnfZ1PTU/o9SceskQe7u9aoVq2vNynVAimKiTg1Ace2tXNoq2tb8p3hySLdD4kcfiUWeuSNAGA+eB/jiW6rt1q2vrFp9x8+VJdWk+8djdqV8wuW7E1ZMVe0Zq1uMdIRI0idufZI7q1ZrDtisZ64tQBItbbFe/ssyeEpELWtrUMbHJqwi9dvKAyEg/3D5SXJtziPAPLKALQOnX+OdScUAp9Zpda0Q2TntbYlU/3Wl6YkeV/gjNeKa5RDMcwKigWCPgiK4D6gbgT2i3MG/2Zvf9eGRgZtIDOgtR9Ja5ZrolzzJMMwKyHFvLPOI0GENXN7R0vM19AQcsUuOzoiqS+vaxugDeDn/dT9iOfy2E5Kyn2/G4NP/GeADdQRxMITNsMZ5BphEZmMwPvm+oauG14H4vnHJsd1Hz1YfCiQvnDhgmS9q48e2cHugaSQMO3IYKV9OW6LWcLnhTyQPY6zwDPPPSeSYG1jU+vF0PCIJZJJJRvj0URaS+AG69/GxiN7483X7cMP39PhGNAmBUsP8vgul7J4cChwxGsLOIP9yXhl6wwjerp7bG9339568217eP+Bhq8oUQB4xOgvLa8IhN66ddu++70/Uzop6al3P/vcFpeW9NpT5s7PfOedt3RfwUZzX5HWyJkH7x9SXx4PBd5E6ff2MngNKPWY19oFxfB6huTZBITOzkwLnHBmSSZ6bARGmbWuWtWayDAYBYQqCA6PLJ8rKVWbsymyRqwoR0eEK5X0XFQOz/veaetxDo8Oy29eoeaj3bDbT9xWOibVASqvzucti4yS0BhCubqCsg0lEgTMocry9uEI+/D/H5z5rNSpleo/yRoF5E4xij8MdT1mHiPnsXJi6PweVP2dL2tE2nnq4z61GXyZOTsLzMSc6Uf7ORzI7E94Ku0nJ+EmGvbRbeZkjfScCZwpoMergAm4XjYpuOhchTlrU4fSbcm+QQv88o8uSv8sPXgSEOLF53ND+C53P17fN+C5aS/laacP/JjureOGdUdArvSW5K1cOLB6razELboVHt5/ZBtr+2JqgoFu294p2NTsVXvqma/Y8197xkbGMorhPuIgSocJkbfpjNgzdLJbklzVdYDFg0J6zdDQgIIDfv7vP7c33njTJsZn7E+//V1bWLhk/f0ZmS95Lr/4xb/bz3/+UwUJnDs/bbt7GwqAuHXrhsBZiNCPrqZF4yQtulJnOpsAZ/VGzkJhIqarVq/DnMESAc6YUrmkLT9xi81BkoIGHiU6ckgRC1s03CNQFgn1WCJOLHKvGDNYKlgzpBFMPzWp0pQd4zyetrIddwh3qJoFK3Z8zCHUK50+ZhF2Uh+XotaWjA2mrEHaF+BMZdOANj8MxE2s1WdN9XWEwsU+yRlhzhKJtEAZ0kwdGDuwZoAYJinu8TRaeYGzShVwhmk4K7CqibR+TshajZCTNuLTqmGoHbW5mWvWboUsl61aT3e/jY3AlNAjVhEgm5wc12LD4r+8vCTDLTcQplP0+Bh4uREJhvjs8ztiDcfGMtbX120WpPuFuwYQWnfdWoCzYxcIwKajQ55SD92kBHCmUmQYQatavUU0ddYazaw1GgX5vehbalQ6drhTsodfbNj6atY6jaiFjvss1YsZuN/isR75vWDO8A3CUKlvr7tHm5vCB4IBSXIZOLAZ0u8DOIM9C0UiYocIPMFcjRSLaWGjVlaM7tbGmhIZOYSmkgB7lwrGtL1arlg8SIF5v256mceJ225TLF7TQAPWguuKn8+h0I/KZVLH6/L4jVt26+azVijU7J133rO9gwP5wpLpPk2lqRvgJds7wIOAZLKqQ8joSEa+n2I+Z2ury7a99siq+Zw1azUBMTZ/Dp0MC5AG8rM4TALQmM5evnzVukJR+SEAucgoCxjAN9dVOM5UkfsKlpACzP949TdK4QLEM5nb2tpQSiTgjGQwDrq8jumBAQuG49Yy9O5h+3+EveeTpFd25nfS+6w05X21t+gG0GjMDIAxS3KX4pISN7QrfZRW+nv0Qdov1EaIwVDELlcKUVouOcNxGJoBZgA0XKO9L2/Te5+K33Pf7O6ZFUONqKhGd3VW1vve997znPOYMBpO5FrWE31VoeTjnuirTNLkdCiaI9x4B9AAXJxqPrja6sK5DhvAzK2nSaYa5gGelkx/54xDuMcuIPwVOFPeXND7IFNNgdiO4jjJXnMdPRfH4CZxk0naq8mcOxoc/dGFUk+mZxOHJ7f2JxRHpzlziiqeeR0gLwM3PeaEDgw3RRugOfOcG5nUQnOEws0+I+fTUcd8RtYijSenPcOaHdAAKHPgjD2HIOmu3M1a2Dd3Oo7eCB3FQtZr8SxyPbzp/NgFK7NeFH5NY8nLEQKUaWOdUDU9QBlH1xAJOodDz0I/xEEICZuok37XouGQGhM0RuSSyM9BgDdNNKzhCXOP4RzoNU5G0PA71ml2ZAQCMINaR4uNn1fT8nBEgc7srewxrVrTBq2+jbqOQoyRTIJGTDolSiO0n2qjJh1kOuNofgAhOtEtDDva0NIcODMY9tItoz3D2GT8Mpyb1dJpdTWRRNenaANlyInV6aIWOPB9EWujCwz4LZ5LWTI3ZePA2GrNqnLhoqGgXThzSh9jzrFeVzmSTBk2t144N71cTt3/TDarfYWOOgX8dH7azp05Kwr05vNNFX4U9BTN+3v7Wg9rq2t2+swZW5hfsEf3H9gvP/5Yz/Laxrqls1OaSnEdoHfTWMGkhDUTCQZtaX5eE0zonUwLKf6eb+7Zk2fbtr2zp6kRmWm/87u/K1MCtC68JiHATOdjqaT2V8LG9w8P7KRY1LX1kUc3HtvplVUZPDA5Q9cGaEPjGwnTxHM5mIlUXKwBwFm12baZ+SVNzSrVtu3unlg2P28X37xhkUTcnj56LCv/6ZmczMTqlaL12jXt1xiE4PYXjEStNzA5d2IaVgNAjdzZhiaOKSn1DteaPeOkULBSueTo4QR1t2HLmJqMAJ2j42Ndt9nFGbFJeF6okYikofZg/4iE0Z75RdljiokuDGBL3cLewKSUc5fJCGuwWEBr1PV0r+wVrPeRNE4OtDmXR6ePHmnqhsaX+89EFW0ZQdo0Q995+4YtLS7qNXcJ1z480tSG/RNKOy5/bFuAUSIQmGyKehmJidYKQMOpsdlsaO/iPQCC+dkB+WvrG3b9rbctnc1qYtxGRypTroA0jmjEmHrRRKCBB/j8+ON/sFuff6bzhLgHgA4/D9siNQeNcQDbNlPWIYZ1eQWuY6qSTqbkOg6w+fiXH9v9ew80McPEDCfTdqdrjx8/saOTE1nM/+Ef/Zda/zt7e/b5l18qWxRg/a1337VsLqfwaTT2NDAwB7l3/75cKeWamUoKkEN31TWJAX6pRXuKAGL/ormKHgza5tLygi3Mz+vngu2DVg/9Js8SrAdNlvx+rTFiAoicQpfebDBph1oeVfwTxmzNFvEIGIwxlMBrwTQxw2mT99VsN6zRbtjNd29KN+7cKbvaC5mcMQ8DVAOIaVbEYm56lkyEpUWPEGEU8KnZ9or0MXFsdMeUm5K5sOhXTluvhkQvKY0e5VuNUY8yKTojUzRPb60JmlyRXeNUJlye+dbEjAvg9BtY6DVKo5qbL8HZxK3Rey+vQJQ7bKXrY7DC1MyFUE/yTV+CRXl5wPJy4Iy9mmsfjiQcOPubv/+b19wavcP5dXYMl9izjnw5v/OsKlXg6oTEvceJkxG6jAYYVHQsBjgjULpTs067qgKzUirb8WHBnj3Ztv3dogX9mEyk7Oi4YenMkn3rO9+197/7ri2vzOvwJ+gOBJ7NTVt+mqwovx0eHmuBc5GhMuJISP20vLpozWbd/t2///f24Yd/awsLy/Z7v/tf2JkzF2TMQHcOAHfri1v2v/zP/5OKsffee8c6nbqc4U6dXrO33rpmyXTURj4mZ7inMKFqWyzO9KopAKLJGTbhTIh6TDXaWuyTUGfniOjcajjAAUmdtrOdDvqjloikLR7LWBxQFs/ICRGb+mQ8pYkLWgIZVUBsYgFR+qBpG2LV3BIwMx9B04AzQBp/54oP0RhxhfTcISlw+qOhtTxTEFHcBJromPkw53KUomDMMpkZhUBP5xdsKjOtDR3QLd81xq5jArmdHT0xAm6SiGAZWmPBOj0Oe8bgAFdH4QSA9XtB67UpJKA1wsHle6xZudSwvZ1jSyZydvHCNQVdp5J0oE5JqEtXm5R5RvpsEHC6cTRaXl4RRebgYN9u3/larn1TU3GbncuJjx0Kj0VH6fUBs2S9uOfFuVdRSCNcdnSlSZMBMNOHEjru2WDcFujsD6rWYiLYqUg/gFPboDOyk4OKPX6wZXtbNTMCeAdZm0otWDqds2g4Yf4AB1Tckgk217TF4agTOEuHHwoWXXmCIEOIQE0d3lqrafV2S9MZxM50zNhYOdy4rzQ20JoBziqlggxOpnNMXMn+CsgggS51LBwV7QIqMA5PiKdZExjqcJjx59KcydSCTs1QHHq+hmvzwQfft2vX3rHj44r9+tNP9ffoN5ZXV80PMGrURJmg0184ObTbX39l9VpZU7R0Km7lUkEB9MWjIxugr+h1nQFDPqOik4OEjZDDHv0b92RmZt5OnzmrZ5S8GjqvFy5elPXvswf3bW52WqGcE2Eyupxbn9+yh4/u28rqkoqBg4M90fJwaDo+OlS3k+4/DlrZmQWLpbMyBhjjQGjQ2Fxwe1eZfC3T8oa2NwS8cn0cMHMbuTMSCRJ6jT221y1js6dA4gMqpLJS9AF11vu3+uxAmgNnTMw8UCbtGtMi7PyZlrkiCHG2c290XxsgL2VykMjl0Wc+wKLOEUd/hL0ggIazAgYW3pt8SVXXkM0zB5lQI8Z06wBnrxmSTJwKVdx7IA1nLfngObMcGkXQ7/iMOZLf766bKIrsMwAeXBABUwIVuA32rdfuCUhg6gBAg/7IGgz7IzZQdId7H0BHdFyYazhK7khmNkx+pUFjAu51SLnW3HfuHcAsFgXkYspB+G9AVvtoMYdiFGCSEBTdVTok7MGVF+nsj/l+NEhCibiFBB3qAAAgAElEQVQlUimFtfLqXd43ZhH9oQX9QQsH2cOc0yRAhC46BTTPG5N9ctn8gDLPSIT7Dr05k8vp0C6UK1bAtS4UsClMMFIJ6b94VpmS04zh+zlwxrTOZcXxjOq1lR8HLX4kfRvfU+YgI97TSPs7sjgZvfpC1h0FrQwA8PssvzRv+YUZG/iG6nyj0V6YzVsigt4qax2YKr2e6G5MKLC6Z6HNzs3qOYZmhQaHdcW9o4Cdn5tXgDFgDKDKWQGAI2sN+heTrYX5RWldiicn0vOwtwOqZuZmrTfsWavTUtOG/Wl3e1uF5kwuZ0vzi5bygs0BZ5Vy3e49fGLf3HtkT9AnVyp25uwZ+6M//mO7ePmSDEYAvWheADiReEzghYBnKIM0sSi847gRjn2WY7riY/9EI0tlPrBKsaC9jWkwDVxy2eYW5q0/GomyNre4bNn8rB0cle359qGFY1N27a0bAvR37z9QftzGqTVp7v2+gWXS0Mg6Vq+WxIThOa3WmxL/U5AVSpiiNJVNyTpkXTFZmZ2d1551cER0SNVJ+sdIEHBhZoI9EM2RwGF+TeWhheK255rXUNqhSCu7MRRREQhd8Pz5CwIiAGyeI+4hDsgYe2DUhBsu5y6URBoOFLK6r8rxJAy79zK4l+KS+woLA72gJ3TRnoxZBnXRzZvv2JXLV3SWYa1/795du3vnjtgXaLjQhzEppAHA1PDu3TtWq1U18YmFcWmsSGfG19Ps4ax2WiicsfsWSyRtbW3DllbXLJXJ6MzClIMzXoZbXmA1eiks5pEJfPXVF/b5559q3yKGA0YGBlc075nC07hke8UUBODF1A0WBrUVbrsAvlq1aZ9/9oU9uH9foC2fz9n6qVNqwN5/8MA2t3bs1Jkz9vt/8AfS0nFPPvnsM4FWQDbGdPzMPGfXr1+zM2dxQC3Y9vamnnUAI+CZnxstYLXq7hdnE81Hz4dPDzrNVrlYz86odopFyKvtSouez+YsFmLP8nRT0Kp7XdVUTMZq1YZntse9RrcYVHwQ+ahcZ7cO+jrnaGxBUQXEA85wSn/77bfVBKXGwB223eV5buucBJyNfezzPjXMcUWPRsjPJTYFy/nfSHP2zrTJ2fZabpl0WhMENJmavXJfpsH4m5OziVsjZ/drodMTyYKnO3PNUF7HA2qSDTgDjknwtKiLr7MJNc7iNZ1Ew7kwT0ZociTxonKclT7rBUMQvoZzycNuXk3qVHQy+YLWOMJBmmbQrPl++IsfOnORid7stQvg3L5Ano7n79xgftNO34GzkAoKHZMKS+iZ30dRDP8f2gud/6o0MnSo9ncP7PlTJg/H1mwMLBKasoCPwzJt//wP/9g2zq7qJmbzaRv5R1Zr1iXW5oBDsEhHh7wMCp65WfIdwpbNQsdDjFm0/+sv/sL+/u8+EkXvvfd/YG+//a6bSGSgS83bi83H9md/9r/anbtf2Pvv37SNdcISSyrmzp47bVPZtMEPc50zjD1YaIC0lg1GdesNyBBpqqiDRgnvmkKfEb42jK7T9XAIAFKIAAAA+UbkYyQsEctYJjVt6WTWomFc/iIWxUAiFldB4Lizk5RbN/FBcyRDEn/H/AE0Z03rDxgdA9Do/roOijopCkzF/MPRgnqjkdWx5BXIc38+JnfBIvrc73GPI5bLzVk+O2f5/LzAIrlOFEwUes4hnBH0wPpQmch5G9Y0WWp3ig6cdaoKS1bYNRbbPSgyjtbY7+DaxiEYs0EvbvH4tNXrbfvqy2+kS7ty9bq9ef2mnT9/yZYWV7TwGY9LRFyE+1xWF4rNFroBlKOvb39tt259qo3iwoUz0oZV6yeWyZA6j0avLXojXXQX2E2hjVsR2ULOGVG9GZmBuA9dxz5mL4Sj163Xr1q7U7Zuu+YKvG7PKsWq7e0c2tF+0dp1M1+P3Das8qfMN8ba2JmqANaw/ocOhEYpmU7q0JWZhChwFOQAXpW91hStyTlzAZ74BVBDH0DRViocW61ckp0+ZgeJWEQfHCbuBtFhCko8jYkOoJVpm0BRH+c0pjnu8Hf6kbHVa039G/SHrNd33v2OXX/rHas12vbJZ7f0/t774AMdMhQOjx8/0jqjUIPa8PFH/2Bff/mFBXxjm85nZXf84vkza1SxAu/YTD5ni7ioxiPSYUAvY0NEC8FkFdtvmRhE45rQkfm2ubVpl69eUhjs83v3bSoRFyBEU4CWJDeTtwcPH9qHf/uhKB1z87OyU++0GlY6ObaTwwM7Pixa0Dey9VNrdubiZcvMLQj4YkQAsICzn8mmRYc+Ot4XPZqDhtdAk4buj9ecOGcy/UqmY7IGZmJPk4JcOjRDxFwwURqMmAriFhcS7UgTQmgdnvW+pkQ+DHFCLtMMIBcMqeuM3oLNluvCunDmGFHlZTlBsQh1KpBk1BgcuY6jLJBdMDWTJ03RBM4cyGG/nvD2eQ5c93BiJOIyWOjuQSnUa7CX+9z3c0uKKp9nx4Xc4wgLa0BmRFjxG3+O5tWZhTiL/a7C0eWYCBUKZ7JWR8YL3WZftPZSoWL97lBmEoCdIdxT5Z7BPGCPQfvJGmW94rqHJpZ91QXA0khFXwxDGct/s76o8MkE4GAshzJyfjRAxwxJ4GxiIBKRsxv0UqRkIPMITqqjsSZa8RS0kikVpm5KFrBWg0nfUP/PPaTohMLJNIgC6OT4REUXAC0MbTfod/T+kcncKZPJqUmD7qxYqVqxVrdwMmHZGSa7LseKaSITIsx0oPFBsxswXe4wmRSfU7IAgBpgnUketDVls404e8duguaBWLLQwrGkFesdO6k1zReN2OLGumXQktlAnff5hWlLRCkemPS1LJ9Oy4gDcH1wcGR7+0eiYGPLjZgfahPrCRt09mFR+Gn+EH6MUUOTJlJD4HpmZk4UR2jKaNOYnEBVZBoBiGBfTE+l5CfmijSfClEK87O4v0EBDIalBWO6RfFF/tIXX96xuw+f2O7esXUHI7v5nRv2x//Nv1To9Pb+nnWgsI6GmqjQCLtz+xu79dktKxwfC1wzAVleWLRYIGy9VlsNAZ71pYUFUeBePH1iDx/cl+nS9Az6V+cMTfG5u7erKQHmI5Vm1+4/37O+P2LX37ppU9ms3fr8C0WCXLx0zt65cc3W1xctEhrZ5vPHCrMmYJs1QW6bMg/9YXuxvadQ6vmFZWmwShXO9aGdPnNOVHgCo6E08mdcb6h6FOkTUxwKZ8At2jpoogeHRzKQwBQE91MKT4A7e0e1VpfekjXJL4LCz545q3OVvRQgWK5W1AjD0IPnHyAnGvJoJFdOWBjurCF4HR2oXxRFBZPT7R27whjdGeuaaRJMF0A80y+s4dH940LI+QYQZ3q1vLgkF+KHDx6o4bI0P21J2Brdnqi0RaY80BzHNFJG+n/2T5gqNCPQLS8uL4mpgY6HpgjrIDczLWfgXD4rt2BchHe3t+zWrU9sd2dTZyjsjFwGoxMapmSyEtBcU00H8Ll49YotrWAqN7LD/YJVSw1rNXq2t3NgWy9eaAoJjZ5Aa1g4t+/esc3tPdH9bn7rW3b9zbf1ftCy0ZwoV0qiVzt6acIuX7lkb755TfsamWyAL+4xYG1nZ8va5B560gNYCQBitIJEUgCKCT2nxoGaymSUPDSGKtCfU8gq4kk1IZyrLvuoCzBnPUCBdRpF7h2xHmgG63ZyUvDYN0xQyRqOqmnMWnFAvi1H0stXLurZo8ncRjbjUYp5PwRQM8miRscIRDp5X98iYb8DZ4q54Sxz92syCXvJzPOCpV9hFAdQXlLzPW03zwQmSU5z9spsxJmOONMvgSL0+V62LfjBTc6ExhyLg/fg5G/eSMz9u4kRCd+XuslF7LySHUz0a+51JiZfLjZH+vIx7TPOaicEm+SQUhvwfHLOmY+1F5ZBUH5m0Xw//BBw9mpiNnEHnhSuvDFnUTkBZr+ddebAmbJ3VMS7UGTsYx04awmcDfquoIS2drB3bC+e7tjWi0MZLAz7IRsNYxYJ5+z3/+CPbP30iiZS6VxSY9pgJGy1ZkO0J6y+AQvQ3BCiMq7GRh1Ht3AoaM+eP1Go7q9+9akFAnH7/g/+qb33/vfVCWUkPJWO2nFpz/6P//N/ty+++NiuX79o589uiGePWcDy0pLFUzHzBccKw/bj1GhtG45JOm9af0jBXnPh03SQFfzowBmTAMAZ9BIcvbj5GDBAaWRqFvBHLR5Jywkxk562VCJrkVBMBRguZQg1MYFQOJ5Hu2MTRNgp6/wxwdgd8wU60p71+oiqm+pmi2rkBZnKsl/AzAExJmfd0VDjfjn3DZjGoOmgs8zULiM6YzKe1fQsM4U1fEL6GBkV0IFlUZJtgvaNgOshhwXTJcAZjj8F63RrLmSUaR10yS7j84BAWb9LYQEQJAwRigWGLn27d/eRNoU3rr5t3/72d6UPhBJI10Y25sGgNA8Yw9ABm8pOib9Op+r2V19ro2NDunjxrK5DtXZk+ZmkRWJ03zFvcZMSAAn4jM5QKBjXoejw7+vgzAV1K7uOn2/gaKy9Hjz/ug16bRUXNBiOD48FABoVLOcyFrQps3FU7o3DYcjC4ZSy6nL5GUtnMqL1aVoFtS6CMDZp8QTNBvQmXNeBtTEDgP+Jm9vIOWsCzKSPGUFVKVi7XpPVM2AIOpICHdncKISZnwj4+a3ZalilXFCcAJQuCliKMdYX78PZmA/lsIYIlc0YDvrSypp954MfWCgSt+ebmzI5eP+737XFpRVxyr/+6ksrl8raYBYX5kS/ONjfE52RqIydrU3bgdLY6oiOxNQL4x0oDJhL0A0M+kPSwrVb7BFYN2N5H9bGT5e6XC3bzFze+u2mVQ72LIhdejRm2elpu3jliq2sr9mDR4/s3/35n9vdu3fl/IXNPkV4tViw4vGxVQoFg9JG5MapixdsemnZxoQOD3rqzhOEDZWK9cwBWCyi2zhUkwZKCMG3BKo6GggHU1iGIwJGeMPiYqgQc58FPArtkIgLREK4I3IIcK3DADHPAZIRLo5nBF6HsTIPutw0tIOEEXumLEyspU1TiGXQ/ad1S0Zg2PxhzEk4+JzIn8ILkAYwg1nAnyljj8ks+4fHkZ9Y6utQ0sHyCpxJB+vDiAT6suv28ezLAMI31DTKfM6QCJq3YjuI8eADiihTZ2luCZkGyPRegjNAOpTbXquvDwqb4klZmWe4yYV4Fr0wZ6bXPUCeJmRMgsw6OMk2+zKpoTmHEQb3CBOXgPJyMHTB0TWoD00+/T4VYWGAKHpSGTYh4Bq7PLVoTOHQvmBEGYWReEJdX9zxMnnn5si+LoXByOe0O2jOxGRwUyuKH4pS1gngbG93R+HLdImjIdwooSGOLB6JC5yhJx6MzE4qVX1EoS0h1jcc9hoCXgEs+9EJt9s2YEKC61nPAUHpiLv9l1pFgNhkcqagbJk8DeQOzIvqHgfCdlCumy+asHgmY3nsvmfy1hsPrTtoK+B9Jp82/7Bj3WbNFmen5YpI5Mb21q5tbe0LFOTz0O5dyC37EzodqH4U7RTo0q+USmLSMFEjdJvoE5pTTG5Yk2iOsO0nGkUFEkYUNDcUTh+Tcx30PAp0TEQwE+k02xLRI3ukiHyxuW1Pnm1ZoVyXrX04HrO3br5j//xf/Fe2emrDdg72bHtv16qNuoAhQP7uN3fs4b171mo0ZTAylZqyU+sbNpObUfGq0HQb26n1dcukM3b/zh376B/+QXsCFDEmGjA20L8/f/FMAIVpjy8cs/tbhzaOpuytG+/q+fzRj35sX3z5hV1/8w37/X/2T+zixdPWaZXt9m3A4Z50wkQE0E+IhKJ6ZpkAPny6aelMTnlYrQ7UvL6trK4JnD199kL6Kk2U0f4MXPwFTTlohDQNyrWKaJX+cFAgGJopZx5mVNwPmsTSCZIRm0yrOUidMp2fsStXrmhyxbQJW/ujwrGmKmj/OB9ZR2geqROZEpNbh1aKZjxTVKzgYTtMNFuwWsDaTLyYoEDdm5ubEwBHS4V2antry7a3XsiVcHF+3qZSKQWO895LhRNZwK8uzsq7AJr6yUnRjo4LVqsj6WDCQFhyzaKJlIWjCV0nNGZcP5y8qRug7dFsiSRiaowyMUf3ByOlUirarU9/bQ/ufyNb99XlRVtamLOZPJmu1G1QO09UU0G3XTm1YTM4e3ZHdnRQskqhYbVKyw52DzXVYz+C8oe79GA8VPPw2dau9jFkGFffuG756Wlp2dCP0dCHgkpdg158eWXJNjbWlGOG7lK07FBAplh7e9ueJAPgNLCj/WM18qE9bpxet+nZaU3BAdfUSEzQ3Dnr6HvxSFQ0TBoc7B/cFyakMAWYnOHqSsYetSH1CM8+dEbeKwCdYQO/WGvsi0wIaSiig281K3b1jSsCxc4wB4dUDOiQ/rAJuTNyQsecgDNnp+/YHBPreTFCfiuEegLC3DDrlS/GKxahazo4oyT0wEzK0Iy/stAXOJP22gE3F5vjmC2vg0HZ7Muh1xlpORql9+EsHPW/NPEnbsrOiXkSe+MFWHvyBE3l1Cz1gJl8OSbAzOm6mUbSHB8p+xRGF3KmqOVnAWe/+GuhLSFIT5vwanjoicRfki3/vwCaozVy0AtQDAFnhN3hrugmZwPywLo1ATeyFY4PCrazdWTHhxWrVzDKMBv0ASfT9r0f/K6trC9Zu1u3dDapxYcYl64c5JrVtVPqxMHNZWPIZFKWySRkjMDU5vY3X9nDh4/t66/vKFD5vfd+YDe/9b4lkillhWH8MRg17Cc/+Uv79Sd/Zysrs3bxwhlRYuBho3OC6hGOBwXOcGpkYgU4g0bItEpTlWHbA2fQfByFx4Ezp/miFcBFd/k+WE0HNSUDkE2lpuXQmIxPCZgxzaHoUjdEN4viHDDh8oW4boAz6HYYgJifzrWjFfaHgESmd1jn446Ie9JvgTOmer6ximuAG2pw5a31zOLRKZubW7F8dkGas1QyJxMLpksOmNGFd26GAAjlp3nfm8lZf+Boja1WUeCMCY+jVELnBAAErN8L2ACg1sNtCWoK2UQ5m51bsFIRO9eyzcws2unT521lZUPaLQXUSoA8tKOTIwFnnozZ+VkdJBy0X3/5lbqwUA4uX7mgiVehuG9TmYjFEj4LhdEPQcNkqogBgQfOQnRh6VI4EjHTEAmeBYJdADXXFhorU7PBkGlgW7RcgmH53tVSzQrHZasU2jbupq3bCsp5stMGTKM5m1IMQTZHZ2tK1CVNMXzkhSRVtEDVhf7Ite2N+tYdcChDFxt4hipddRbpSGInXC0XRfUDhGA4SQGKPoJOO8YhOkgDAekWmFLROMCchQ2RaRDBqGzadOsoWmgc4JAIruMeoPcCJJHfs7C0pjwmDrvrb98QPQhK0u3b31gRSkm7pW462kC6pC+eP7WPf+mmaKVCQeB5bXXVlpYWbDo/Ze12TZv5dC5n2UxOE6JKpWGNJpNmtEljy+SzdvHSRYuhI21UbHfzmbXLRQXj0rnG9e7cpUs2PTsn4Pjn/+E/2I9//BMZqNBUmUolrQd9s1K1TrMhjQqWwksbG5ZbXJSdPh17BOc4hJG/wvQLS+VarSKaLIUBB/jMdE72zxRtFEGAax0wymoJOMv+QdeGhpPrWDmLxDAwlaOLiS6KKSBFCx1BpqVcey48hwLOkfyZBX0CaRSqgAYOAOidE90Zn0PaHyLaIzTJIZPLSy4RePAMKURlhNZoUEiiKoonXcZJA07aNS/8mn1AjAd48YBBATToPG5ypgknRRlgE4AmZ8u+y1Zk0jKZmr2cnLmpmSZnE3A2GqnAhqbXJ1pD4KxuheOSdZpdPYccYPyMHHzoPrXP6Hk06/ZGVm/0rFptWaXcVLGJixz3iMxHn5qAIwtiSkjsRRBN1lgaHyiNEeiPPOZeyPZLZy6uZSRqoWjCIvGUReJxz+q+bLMLc+oOM5ES2EEbxDQKZMU0UaHYE3A2p8lZqUAW1IGYGzwPkZBP2jds6qMhpug0wNLAeSvV6wJnIZzy4jFr45DYqKvo5i4Yur1O14bsBf2u+RRsD0BtKcyb/Cmmr+jNmnX3ZxMDKICZs/93DZ7B2G/HtZal8rOWyuUtvzBvU7PTVu+27LhwKMbJubNrNuzUrdOo2Om1FVvw7OUBZ883d1S8od9Mp6LSoVEOiL0AvRmH2PFYTBaKOKh5TJY0LYsn1WADNEIHA7gSSswzsbq+qkKSdUxhyc0n84qJBdOVuZlZ0anQ78UjMf2s6IwePHgkQ5Dh2G/xdNoWlpbswtXL9sbbb9nMwpwVqxXb2d8TOGMqhHvk44eP7GB3TyCG4msqmbLz587b3My8pgwU66z2mfy0APLnn30msyEmrQtzc9p/maDR1KGRg16RQrszMiu1BhZJTduV6zdE5/z5T35mX3z1pb3xxmX7wfffs4WFvBULe/bwwW2rVQuWjEdF15w808gGnjx9YV/ffaAJEHlRBJSTiTczO2+9wUgOf9BmaarRwOV6c53cXhLQWYE9ezKTlmER2mIo7Fx7aINEvDDZRCPFNI3/d5R6v5wuV1ZWRa+Daoomr6DpJXmZmEeRjcmUfKTvjwkN+zqTLiYpE7qtjBM8/S3NUyaEZLY1Wrg+shao4Y5lhgHo1WsOB7a+tmaXLlxQxALny12mSqWinT972taX5m3YbwvMMTE9KZSt3qQ54PKgCAMf+wKWnMrIZpffE2B9/fp1y+XxH2jIwKqBUzDZbYO+wH8+O6UJ1aMH9+zB/Ttqus7N5G15aV4Nx1Q8Jj318dGB3mc6m7aFlRXLz83beOi3Sqlp5SJuzSXb2dxVFA3B6eEIkSs+a3aIy9m3zZ0DaxIMDwBdXJblfzyeEHUTt3GmOIeH+2ryuQB2vyZSnNOcaal0QusNBoyTQriojudPXkj6QqMaSu/swqyYMpxjZJ4BoHh96lnn7Bqy3FTOplLUKV25qCrqqNe3Im6NULaJPZGhH+upK81iqVgR8GYd8Iv7L8fkDA7TBKq3JAl6663ritmBJt7sUsM4gMYZ6JqUNBGg/7MRuzMk4IfG7tgfzinXi4r5R8AZa35i/PESmNEeYH9XdphPpieSIMCq8Cz0uR+TyZlzYwa0vaJAvnRWFpB14GwSfP1S4+Y1N8VUeTllc3KCiVbNObO7Q9mBMi+jVJRG9+F8lvkCL0sUGUbQmYMxDfb5Oa8dOJuZXzbfX3/4V97kbIJaGbu9ZkGiEZynhFMP1tlIvnrjFAee8wlfp8nZwANnTJBaNugzOWtYs1GzWqVqR3vHdrhfsnq1Z702gmu6fCnL59bs2ps3LD+TsUg8aHOL05ZMJ6xar9nhyYkoUOcvXNKoGFEoRhyYAHCzG42KFQqH9uLFcxkNPH783Fqtgb1949t2+cp1FT4UTwJykaF9+dWv7Ve/+lA5ZmdOr1ouC/UiogODDjnf3x924MzZ1jcF0KA0uskZEzO43+i9PAMOzxEPLQU3Cq0IXQg6En4/FDTyvHKWTpBllrFYNOnAmUTmGHJAZ3I5Yhg0sJlAF0JPoQyzEeYf7mM4BpQxvWKKhbEBoMw5pGGyoMkVboz8ntT2Yd86WKIOXJcdZx4bhyydzNvC/JrlcvMWCaeU10WgMtQmOsavwJkrRgcAwdFkslSz/hCNGYYgJafBE3UNMxKoAUzLHChz4IyOVNBqVb/lsst2451vKdz6+bMd8bfHFIv+kDquTEjZMKBzQHVhcsHy2ji9YW+8cdWq5Yp9+fnnOrDp4kJHJVKg1ihaeoopBxMJtEXcP8Ty0DIcfTMUdIYrzl1nAspwE/TynOR8yf1uWatdtNGopfgCumltxLEC3F1Rs0pHDevWw1YrD61SalurhelLzGIx5+gFtZHGAB1iJo8U1nS80BNksoCzmIrQPu9x2FPOkRN+s768wG34/MmknBAJkhyjiyKgGmdBTc2Y3LpuKlsDRSLrEtAAIKLtjB00h4fjOzsTFDQJBLsDAAgtJZuFkPe10xds49QFm56Zs+WVVZubd11V7gPdNNFWBwMZfJw9e1o0rs9vfWL/8f/+C3vy6KH0gPNzs7a+tmorK2hNgra19Uw5bat0CNdPC4CUinXb3TuyoyNnA46u43d+D2H/GVkdf/brX9qAbMRB306fOa2pGaHZhEGTZ/PLjz6yH/7wR4peWFtZVaYL6qtu0004A2NTAZmk6z+dt6l8XqJ3zAh29nbUAInEyGMqi47DYVw4PhKdiol8Mh4XPc8Vjjj44RYJ8CfPzuecPbFu9zkr/qENXAeTZ2DU13SAyRi/mJYqCwgwRowWlvuM5ThMwgGXZwh4k9DfbdiylmfKwxQMMBEIa2rC31HgTg4GB7y8PBaPajHh0E+U1u5rHI3DTc2g9dLVczRGp/dyFEcBQ6/75xp3dDgBQkxnWWfuA4CGbo+JmqI1mJrpA3DGtMfRGpn+yLSizX4/EDg7OSrKwtmBHZ+KVQc8/TqwocV1+wNrtnrqllcqbauUG44Gm0ypOAj4MTvggEMjyNJHF8fBD63RZxFAMMUB3VIdYW4KwAnH5CCAMyR6HMBwMGKNTkd6nbmFRemk3F5KgxGWAaAHp1pyx/pumjUe2zyU2lhU3f1C4VjOaoCzEA6xgER/QJM+jJ5EFQ+GrN7tWbnesD5ygUDA6lDIGg25eODE6GMKRreaa+iJ+AE4mCygf4NmBlBnmgc4U/i3dH1eY3AErUwKKuuP/VbHiIpolkTSZpYWLT2ds2KtbEeFQ5ufn7bLl85YgElor2WnVlcsn8lKI8g0/fCoqAkFPyMhsmRg8dxAJabrC7WKiQkTEfY3TCwwtmCNtjAh4r73MEoZ61zutFoqnAm4xqofmhkTKWjrUOmgkqGVQdPTwXzCF7RsOiMHzDu376jxWmt0LBiJ29zikl26etk2zp42XzhkjW5LnXsaXDQi5ZDb79vezp5VSiUX5t3tydDh2rXrtrq6bguLTEzmZdrSrtXt9pdf2he3bunfndpYd9pn9Lwd5xVm7TIAACAASURBVA7NWY+LHgV3vd21ZH7RUtk5Wz51Tj/zJ7/8WJOztbUVu3nzTctmE/bixUMrlw5lEELhT+4U02RiEDiHd/cO7Zv7D63bd1RMKGK9wdimsjnsiezZsxfS/rCXAXRYhwQyw1qgeOaj0+uKvheI8Pyij3eB7eSNAeYbTUDOiQsm7w+1H2G4EQyE9JpoJwHHgKmj4yNNnUT3R79Vr2tfQnLB/6PBwjoeQDI7PSNgxxoQ7bLb1f/jrHn//j2FY/Ms4SKJS+Ynn3ximy+eS7M2PzdjV69ckZtjLBK1h/fv2a8/+thKxRNldc1PZzSFByhiBAMYqzfaMlKB1lirk+MXsGx+hq6MMgQJsr58+bIm2jAXpudmLByPKsqFye3+3o5MQZKAxaMDOzral5MmdGj+bCqdUJOPIh/9NIwqzHyys9M2PTtvkUjC+l2zRrVju1uH9vDBYxmWEPUCICiVC3ZSKuj6tdo96/agZ7scK5qysEN0vXMZnVvsGewhrCn+LYZ21DqESC8szFmzVdf5BCCiNqUmODk8cc+U16yGTgk9HzowZ0w+T6xPQvpGmjjQgpXPFk2oWVEqlqXfrVTrcsBmakYjjzOEZ7TZANy3ZEQC8JyAdOoGQB80StwrmaLDIHvrrTdleAI9G0OQZrttHfZNQFKEPQJ6Pw1KziBHQafZJ0aGJlIuV9JRCX9DV/VyTsRadOfW667yr/LNBMycdFjDDb6fzEBkpe9ojQJqxOF48o6XAdMy9wLgiYD4G26ML6VcMAdfm95NnJR1BnuRNw45Tf5zlEZM9NxnPiZOj46NwmurRvCHPHAGcyXyj4Gz1y30X5+fTcZ73t+/RJDexfRshZ3VJN3FgS4+urMRxhGDpvnGPVls01Xfl16nZK36wHrtsXXbPksm5+zcubdsbf2MjRHR5lJ25fpl84d8dv/hA3u2+cIymbxduXJNGypoGWEkDjDkWZXLR1aplrRA2SQfPnwqcPbOu+/b5cvXxD0mCDeXww1xbHv7z+zWrV9atXpsM9NTNp3D8hz784RF4yHzh4YWCOGsBy2OSVXTUQkFzurW7Tf14Mqog07nYOiCpqENDtkYXbGDrmI09Im+AyBLJcgxS1s0TGcjLs2FtCQBANoEcQMUAGdkWTFSBmAwzWnLaEWTKwDSAErj5D0gyHfTOxcs7SiNvd5IFvotuZIxhHDB10E/XOeczSj8ekFOkUzOcI4MBWMepcnj9xLxM2IqwM/vvi/0zsGgJuMMqH9twBmxAh00huQaAc7M6cw6fg+kBWw0iFnQj0h31m7c+JZFIkl78vi5HeyfaDODYkcEAnoFNrNJBgaTIIqChaUFe+fG23LSu/PNN/bN7dv6uRcWZi2dSVg4YpbNxSyW8Fu7W1HmmRRdAjAAEzRaPATOcIVmg8JVmdLJXdPLcMNoZdyydqskR0yAH0GirWbD5Q71CIWuW/GobvXCyCqFnpWKLeu0aGZA0aVbCIcdOm1cNu4U3VB31F3OzqiTjvsoY32xyAImvY0y4ugs0nWPhDUpoHMNjZE1127UlRlIZx5pCxuTS8cdS4itAmronA3bnYYoZ2xWbFysKwfQvKluGyMQKlu/Nmlcm1bXHTjD2pk4ABobBGviQuXaMmT1uUBaDpFy8cR++uMf2c9++hOBxCuXL+ngpRM4nc9oDT9/9tjFHZw+JY0Da79abdrm5q49fbalQ5fu27/4V//Srtx82/7+Jz+0n/7NX1s6wtS1ra7j+sZpHcK4jpKPxjSdyAxiFogemJ+ZliEKwKxVq+uztIahgMWZrq2v2oULF0Qp3N7ZknaMIp9OPT/L0cGBHe5zWI8sm56yaJiQX8DwUDQO6BCAOe4h0/UIOY4hT3AcdFRHDtdGu64uu3ZjT8gMJSSejFso4mnGZKM7shG0vBCTNGiOAIex7L9lxS/qhTMP0dQsRPMGEBOxWCQloMYeKBMScJ66gm4vYS0AJFyItctSc66PzlzkJTiTVviVAQn7FpqqibWwtHE6lKQ4ddlnNOC87DPzYaDiMhiVryj9bdfTHjvbwG7LOYn2OxTH6I7rdnxwYjXsyzEv6mIc4pcxDfoLaJ4YdTSaHavWyXmiMEbXRE4Z00ho4ATsoh+gowtVkevpsv80NQv6ZYseRoiuz47ywiFPw4lCgoJ8DJ3C+yBgmCbELOBsbkGgh71FegIvx5N1L6dKdF420uQFnQrAic41BQ0UGhpqTLZZjxRIAGvo2mG0bWOf1TsdgTTohdVGQ5MOH0Y9GKIwresNzD8awGPTvWVPlftquyPgAmBnCoL7Jc1A3ieOkjBTWPI0+gDwUMDaQ581yZwLhGxqZtoiiPnJpguYrazM2+zMlKXjIQuM+9Kccc90ZoWJuzAVXNEIDQKf7e7uKC+JIhObbKhiFJE4CKK7gYrKvoo2ig48U3kKGAd0B5ZKu/1kGnOGbEbgB4dU3PtwJJTZyJhpNbq9iLr9/rHfnjx8Yl9/iflTQTb0sWTK5pcAZ1dsdmHeyvWqFSplOSr2RwMrkU0VCul+Q+PCjp9Qbz5T6H7r3W/bmfPn9UxhBEHtsre1ZR/98pf27MlTWa+/e/MdxbWQO0XT9/DoUHqmc+fP2fLKshl7dyBuQwvLXQ09N9q2L778SjE97733rp09u2aHhxg8NMQgYB2irywXiqKksuk3Gh3b3j+wSq0h3RrNAVhCqXTGYsmknRTLKvad3J9GAe6nPV0rTE6YNEViUcvkcxaSFinigDk2zGxBfgwk+HqAHPoi8lrdJAyaImsdAMXvC+Wi8uC4n5NsKTeF8ys/k7OSdcXfcR2XFpdEc6RhMDm3yAJLxGL2+a1bVqlXbWNjQ82148Kx/eIXvxBoAwhtrK9Ko7U4Ny/Qfv/uHXtw7562zZXFecN9tdtGWkB+7Mja7Z6MVNod2DAmWUQmPyMvAgLeN3e2ZRCCgygAMp5M2qWrl+zi1UtqyEHHP9jfFROC/aFcLkhjTFgzBho4l8JCSSYBMymdZZyjXFso8ZiNJGJpC/ii1m0PbevFnn1z+64GDotLC2qAwuiC6UNjgrMdXSvvt9bA2RoGC87FcQEt6ItIc6Dl8++JtSgUj7XXcq5idgUjChBHU5FnhX2ZCCAy45imSqoQj4jS2O629DzydXKeHI8FeomjQHMGIVt7miJsgnZyUrInT8jkI3B8Sg0U6KNIHWi+MgBxjpi48tII80n7DbjEMAVmDjUp4OzU2TMu4qpNYwTQNjA/e7THToFZ4iZYUAIHoslPgpgB2BQlns/G68Dj5e8nwEgSq5cqMadTYy0GPYaEsi1lyOVojdxrNUNfB2cy+HoF9CSf4es0UHGGIO7diJLy0m9jMjXTv+WrdZ46cDbRmnn2IDJtgsXyCph5WjbPWZhmJ7UnzyCNQgZcTM5gsQSCMZueXXKTM3VHPeT6uiPKZEL2m7zPyfWaJHS/sp50JhauwEVfhlMRroaDXlNZYYcHu9LrnBBwt4eoEroLYaVBW1o4a1evvS8aWLVeEjh773vf0eTs8y+/sE9vfS6Efe78BVtYWNIhjr1pLpeSKLHTrYtqREcJvdLXX9+1eq1r7377A3vr7ZuaSNCZSCRDlpsmQK9kjx59bdvbT9WBzaQBZimNkulw+YJkNIzMJ80SYksHztAi9fpsGGScAYzcAT4BZ0zJoCqgEaELjb6LwigWwQiE6VzSIiEcKtFORC0RT4qC4hxjnKyQwgdhPIACUODzM/XhPTiARrcCF0kHzpwRyMv30Wdihj4B2qKjkyCabmGzTJ5QDzdNn8XjaZubWba5uWVRLMNhNHtxfaADohhxJp3u83BEZpr72fm+MkXxwFmnCzgrK1bAvRe6y2jOcGf0W69DjpHJGGQ8SFg0PGeh0JRduHBFBcv+3rG64hzkTJLIs4MGxCEOHWFpedFNEocDddaXFhdkNIHWiU7c06dPNdk4dWrV5hdyFk8yNRtZs1nUZwA2BaWbnDGVgLrlJho8enT8nM29E7AC5rjngDKcGnHEJEuOjRyRODbP6OrqlaaVT5pWOmxbtdC1armjnxftGQCN6xgKQ1OIqyuJZTb8e/QnuHIyTZX5Ao0GKHNxnJJMRQ1i3cmGBN0VcJbLZGTpj+kFFEfoGBEaFGTLwKP2Q1NJqPsMkKXoabXqOnSUMSa6GLxyKLxQJLimckRwJhJGSGnbclkmB2uiBaURj8cTOhx5P3SUsUJGk7C4MK/p2POnT+xHf/1Xcm7EtfHypQvKY+l2GspkwemyWERn4rNzZ8/oQMctlCkdYZdPnm6qK7p+asP+4I/+yK6+ed1+9MO/FDhbnslBrrPpmVmFilLAcEDPLyzJiRGx/Ecf/UqHTjaVtulsTo52tUrFmZJ0OzYO+iyZn7KNM6ft8uVLasLsH+zrZwDk8zNREPJz7e/syIwhAhgi86kLJdldM9YeGzNTUOjUU9mUJVMxNXOgboxsYI1WzRotMolcCKcs+cNOeyauexgTEOyDoZwxeRuKEhkIA9qYTQ11eOsAmBxEPooJaJHQZd0zSgwH+gCAx6vDBzMRZ0KikHWEyxw47EXeuoe2CviaUNHd50kIp6NpuOmcm7Ip6FbNt1cHljrqXiMD2nAg4Kjsyj8TndG5N+J8x+HGtBkqsGtq8NzU7fDg2CrFiia2TIPGA3Kh8pabzungJwuMzni52rRavWPtNkYX6KrADmMVV+gYI1EH0PxeoLj0ZvydB8jQNkxcGzmo5XiI7o+4knDEhQRwkGKK4xV807OLWm8YEcgKH/MNhfgCeNk/B1pjnHN0vMlOQ2+J+x30WLV8hj3dG4ojuqdM39gHEskpRqPWJLCVDvNgID21Ii24W2jLcHwkcgIjKPQnYzKmCIZ3zoxRAF8wLKAm10saJX1oj20V/JghoElhasKUuTcOWAezEKg/sZgFsD1PJyUfmJ/PK4c0HvZbCCfTXtfKxaLOp+mZedk6Yy5D5x1Xu73dXVEbZWwUdsY5y8tLujasedwMARLsLRRrFHLoH6EoUlwn01Pmw6QgGVdAPOCHqXW9XnUaFSje7H2DkU3npi2dSNnJUcHu3b4rq37WZSqTtQBgER1qPmfRRNyGvrFs2LHOZ0pydHLsLOedK44DM5Wq1as1TXzevvGOZaZn7PjkRECbyVjpBKv3bTUTTm1s2KVLF9W8wXXw8ZPHVq6UZYRCsPDs/JwmXY+fbNtRoSo6OKAft1kc/tATvXPzul25ct78gYE1m2VLxNDatmSQQ3FdrzQEpPm39NFL7FcYUMQTYrzE4g6AYr3PZLVUxh6/qmcPUxNADDEz2KwDRHD+1ETe52zvoZkqo4qCXJmCLpKiCUhtkU3oUxMUTVRmKiNd2+7enhpx7PZi8gSDKtTZf6BU8kvUyhGNQ+4fGZ9JfR0TFl4TfR6sg6+//kqaMwK1z104p+v385/9TG6MmLOd2lhTsDjNxUq5JNbF0cGh5TJZW5qfk29Bi0Yk1vjDsZq3lWpDlE/zc739NrvgtE6HBL/v7wqEcrbR0WCyu7a+pukqzQT2fZq8nJWAjVIRKm5bQc2AMzTaPMeRUFDTJ4LtWUDoxBudlvYMZAjBQEz7Fd4J39y+Z6ViSQ0KzgRpvatlTSpFE/SFrNMZWqVWF90PEyiAIgBC4CkeseXlRQU7Q5uv1pggNyyXy9ji4rzLoRv2NAmEIUQDi2ezXKzY5vammoCBkF+ZhZzv6N4wGqGWRRPL1IxoHcyBaCjjhYDRFD/H8XHJHj58oilZMpHSM3t4cCj668RxHMDNvj5h3Ezy8ZiYi9bYbdi1a2/obCX82zk1dmXyAXWfKSAUFmnNoDIGwQ0AMyZnjuKv5rQMrFzml9eF8DDYK3zxm5ozFwfjTDzcB41qGtD6f2z0AWeTyZnYHzxr3vRMeMcDaN5EDsOUV5MzL0vtZaaZB83kweE0ZoAz18R0TslumublPYtaTi0IKJuANF6DJ52alPeP5gxNekh0d+rF3wBnf/Xz//SS1vifWUa+dPtyXMtX9MbfnrC5MDahWgkgQMc8MhNwRpBvR+BMG1O5bvvbR3ZyULZmvWfR0JRdvHjDTp+5bsFQTA6I07NZe/PGNctOZ+3OvXv24S/+VvQKNDBz84va1BcXZm12NiddDYJw+LbQI/b2Du2rr+5aoVC1N67dsJvf+o6Q/OHRvmzWl1dnzB/s2dHRlj1/9sCaDWy3IyqAmZzFElCMEDIySoW+48CZqIQyBAGENJ1rG5RG5YcxLRpaV3ozOK1RFVAgYrrd0QhOjEkFOkJlpJNK95PD210zj3bjCRHdBIcOdcfGPjqSLpMJOqUMKwTQcE2EzuhChMXtJ88Ge/y+CYihMesOxtYkEJrhyoig6aTlc3M2N7Nk2eysxaKIhmOamDnKX1gAc5KgoKkSuq0+gMxNDvUBOMPNUOCMCRodOfR3zp4fE5Bux2cw6zot9FhmvU7YBl2oFlk7deqsxWIpxQzw9XRdmTQRgYC2hMOCgvTKG1e0mavTJDe4njRB6DE+/vhjGcBw+N545y27dPms7rEv0HWB4SFGyH03OVP2CfbkLuTXlZsu4JbDC3Am2i7aGpkfQC2si9ZI2C529gQ54pLGRgctq1HqWmG/ZrVS1xo1Ckjc5UJOZ+eFOiqQOk2OT0r0EbLPAGXOnyCgDn4kEbF4OiHqCveRzjPFOQcxncrpfE7UxlajpiDq48N96zTrFo1A+0mLisFhAmWGDQmAz+bJYcE0h0MJMww2WV4PsEAHja4Nk17nEsgUuqGfIQ4Fdypr+ZlZBXoy7cN+nI387p270hOsrq5YJp2SAciXn9+yw4N9OThCL4zFSbtnY4fWzFrtSLOyurqsQg8uPo0LnFd3do+s1mgpPPatG2/b6vqaffiLn9mnn3xsq/OzOjh5L4lU2grFshXLVVtbO2VvvX1DdMi/+k9/bc+fPbewP2hryys6iABnzRrrtW/BaNCmZrKy7sZogDWF/sVNOdjMMdwIiPp0jAV1vY6OWcUP+xXW8GpQBXDWHAr8sE9gppDJpjSxTaRisuPHXpjcRdy4ODBFA6GQ8uM4SHj80OnWIrQRmZR2rUdeGB1FzEYCdP78AmsALd6gc0zE5COsKSw5iaEAOltMP5wxBg0IUfyYwik/xqM5MgnzYzIU1cQYWq90ZWiEyS402R26Q46DRjkwUDycaQjUGOc+5RpIzgnSOSayxtgfg0EaHxNDEAfMnPZ4ICMbBa83mrLUB0QQmnx0cGSFE6YHLWs3u+Yfo7OYlqMahzrNtGq9ZRUPnHU7FJcB7a88exQtOH5FozAoOHSHoq9wPeTSCEilg+pnCgPN0B3gFB1stUzfKHqJIGA25ibYAdGlMjmXWUhxK8t4f1BTCKarFKXaGNkrcILLZfX61Yqzuq5UmLQPHTCLQkUl59FpKqE2TmXz5guGrd7tWA1nX0BX25lKKT+7PxAtd9zryQgHWrKcL/X7vsAZ5wkTTRlmtKDWu+gUnk3ooxQLUD+VQwXoxMUzFLEe4DIQsGRmyhbXVuzUmXVLJMJ2sLdpg07NwoGxNSolKxyfiL2Qzc16dJuQGiqzeQwNnHOuo/niwBaSJou1yvo+ODy0cqWqvZX9AmdA9lp0qvSBxr6ggASmAjLLgQpWLOo10X6hsS0Xy/qYzuYtHAjZzuaOHe4d6Gejw59Ip3XdALW4epK/CKVv/fQpZ80/6CsCgKkSa3k6lxcDAWBWLZVVpJ8+e1aMkidPnmqihBYJUOYaXEnRssny4n6Tq4hOB9bB+YsX7MrVq/o9bnz3HzzVGoW2Fo6gS41rH4Vetra+ZBunli2eCFqhcKAmE8U/bo3cR3TLOJDyb5iYMfUBZJATVa7WnYbq7DlbXVvXut8/OND1Za04rVzCXjx/ITc/mn6cL73hQCBeDp7K8UPyQeMTZ1yYOjGBPOhq6Jbm5xek5+VsRHMMWMWYiD0SYArQkdaMDzkMB9UYp2nF2cTX0Tx0U0rH3ACMhUMhAVp+cU6cv3BeWuif/vQndvv2V3L7hbqImQ7rGzbIC4KWj46k/ZslTFsGclUv9LyvCW654sBZgDolGLH87LzAwIutHTsuFdTo5D3zvDBBpTE2vzhvp8+ettXVVRXEaYLfw0E5C9PspOnAswodW4ZmQ9wQqc+ca3YwErJmt6XXRhPEHhoOxqxcqtv9uw/U1MOQimw7zljWEhN4l+PJczvSlA/GB/U6E2YmXRR9DBhg/czNo21kz2nb8fGhGm6zczNat9SBTMPQeTIVxKytWqnas+fPrVqvqtnHYQXwIOfTMcCS2s9lKJaccjEIXdwYfaIwAjCLBQxutkUb5QyUQUi5KooyZyO1HGsNwCMDn3BQa0J6uYBfeXj1Ji7al8V6YdLOM6XaJRBQkzGeiAqE9UcYSA1enlVQ4pFd6Iyj+eV5Gzh3YQ9vONChNfQblMbJNEt0UXcuQVekJzmZnMn4Q7qzyeTMY3/IFMSdcS477ZXRiCj/XgSJc4d0FeJvUynde6Hp+Z+DMynOPJaFLChHE3DmJmfUl5IHsAnI9MXt5ZxD/gCMmYj5gzGbnVs231/9/C9/S3P2m1PF16dmrwDa5JpJaS16hy4KP6yuqwuOQ59AiDOTM4SdR4d7Ghu2qi3ber5tu5sUQj2byS3ZzXe+b5ncqpy58rNZW11ftpn5vEbKpMX//G//TuDswsVL2lDgPMs+P8t4uKnpF4uHzuj+wbE9fPDUDg6Ltrp+xm7e/LauU7F0YoHg0GbmUhaN+0TF29x87PjgUez4yaVKWDTqt0DIm5z5mTags/LAmSiNDetjof8y28dRCLsdtE3Osh1HwEQc7j2FEeAsJrt8Op5Qc9AhINSUBgIxpqzeAbXOatPNdBDHMx1Dj0X3CFfGjn5evj+/lzGBrFG97LI+hTZFiNsUmJ4p6LKF0QVj6YQtzC3ZwsKqZdJ5dUYBknw4cAbnlcLaFWBsuAKfMh2pW1/2+XT4uA4Tq/mKtdr8GdRDunNmgx56MwfOOk0KNKywx9aq+61e8VsyOWOrq6eUBSYapRGoONIkbXFxReN/OrAckFfeuKzNqVgqCIA36lXL5aCGhuzDn//C/rc//TMVDb/3e//Evv+D9yyRDFswDA2zZv4ADnpskh11n+l6UKQC0jRKV76ZC7iVM51sznh4ema+jo0xgxmho8NMxdlbT3KbsNdu13p2sle1ZoUuH2AYKqHPmg1orjwThFsmbSqTsWg8LloP9wBgBgV2bGx6EQtEgpacSsoBTZ0UONbSH4611umsUfDWa1U7Otizg/0da9WrAi7zMzNyRUwA7PpdmW6wCTBBQ9jsABp6CcwT4H67PCkObuiBbu2MLBqLWbWCk15N01XeF0ASzRkFAllnbPKYgjx78kTX8+TYObBBsaFgjRCsi2g4m1Rjod8nOJTDFMdFLLmdOJwJMxsS4FTGIO2e5Wdn1JFOppL2+Re37OmTR7Y0N2shZYTh6JYUV54O6vLymr194109Sx999LH9+uNPrNfp2rnTZ9RdpEtOCCfPUzQZs+xMTmYyZB/xzKEf4VBiKkSRw8YJgGhUqtIUQjFjBNFvdwUuZHMeCIniwSHDOiTXDXCWm57SB5o+JmelSlEuWwAMtGtkz3CN0ezR0KEgSU9Brw6Jat1o13R4Ac5wfqxjZhINiQbJdEIuqYAdrhjTsjBTeIpb8vQ4mGhGcPANNZ0E+LkwbKbxREdA5Y2qAUPOonMqhXJDh3lCW3ST+0lAp8uM8cxDvO6g6JAexc8ZkYy07wYD0Bqd7hGdLB8As0kaMtcO/RB0LmiB5JwdHhzZCYVoFStntEVRhY/joMl1oVBA/F+ttTQ541liYsgzg+aL55SfFYCGtwGmIAAzpliiO2JOoAEiFBrep9c89EgqAF2KacI/KYIxY+D3aH0SSWdogbkT2i2KWLQabsLq2Qh5mW7EMdDzhSIFwIDaSMMO1zWm2AhOcC4l2gTAQ1bnyE/uWMPquOdimNLj2sE28dmw07VWreHAmY/1h6YM8wenGJBzmmc2BUjFDER6s15fTnz8PYwMZwQRUVTAkKlpJGatXl8Tp+VTG3bq7CnLEEY96lq5dGTV4r7FwwGrV0rWqNVtOj9rgTAmDiU19c6ePmun10+p8EQ6QBMJkyYmvxRrFOUwEHBshIYWica0hwNUeH+1WkN7HwYl/B2TDJ4hin00snyg+U7TgDk+sUf3H2p6PeyNrHDoLPCRAGhyHItYE3OOclkdeuh8C8tLtrSyZNlpB/q+uXPX7t2/p+nOBcw/ZmdEST85Otaej24dJ71HDx87i/Juz5p1ml1hTdaY3nDR+TuKXUet66uBtLC0aIdHR3b33gOrNzty3UWLxHpKZ7Jehp7PpjIJW1oiYBlH2EPFPvAeOPcB0+guocZToDExZmK2s7dvu/sH0qHVWi1p7K9ee1NZXsfHJyrIaSwxueR9HR8diZZNgLEvGLJKrWaHh4daB3wN5x10WH4OBVunp+zJ02fKTWP6hkaQZh3UtlKpLEdnzhv2YAAXjS6chaGO8bwTog21TQCw0xXdG/dKwNak2JUtf7MpcIzBxcapDXvj2htiMfz4x39jn336idYM5htMtZnwgC+2nj+XxX0+lxczBlYIZz1OoAqXZnJWI+i4p72LieP80orA2eOnz61YKWtai3kGZyd7NREDXFtyM6EOMrmE3cG+zHOFRp79IZWI688pmvFG4NxkosuAKxwLW4/9jKgT9LHBmCUTGTWVHtx/ZNtb25ZIxGx+YVbgCsMPKIFoumGHaOI/9InW2B/T3AuKwosz88L8nDLxiBPAERVguLO7rdeZm5/RZJrrjhEHU/rZmTnLpHMy8Xj2/JmVKiVnDy9tV0jPJVR3GYjgCk08E3oydheYFGACIwrEZ+Vyw46O2LeqWi+OHWDSzXLvMM6SHX8ErTUMoLCeD6ZnPBv1ZtWK5RO7cOmCpqU814AsWtzsHAPmeAAAIABJREFUr6mptCVTcTFDulAgR0w8qa0YeHAPAWeYqOAe7dc5RzNE6i6vITnJHFNO6ITW5zmH8zUCTkzNAiYKuwNn6MwAZ94EjSxM4TDqawc0AUST9fqSrugprSfasAnwc3lnr5wkBc6UjwbLxBmDyLHRI0RODJncZ296hlW+QCc1JhmrGKO4qSwMMfl2BB04g9Y4N79ivv/08//ocN5r3/y1a/Bb/M9Xo0TH/ZxQXYYSYbsH2B3afGOmZ3TPex3ndlcuHWts2MYS9/GmPXu8ae16z1aXTwuc+QJT1moP7PLVi3bm/GlRgNh8t3Z27R8++tg63YG9c/NbCiGegD/E4PUG3cqeRelIh8LSKjx7tmUvNvcsm5+zd25+W5sQ4kqyeszfsXgSOszQjo62rXCypwOdhzMRh7NNzTIQkGPqgiMilvVokDDh0OSMEFbRd1xXFDAEOAOkoTWjkEgmpy0YBPi4zpMc1widha4XpAPjcg/QtDhDB3q4ztaX4toZgTTkLgml0dnle5/1e5e35Gz8KYyoh+D3O2DmMoLo5g+sXIMqNxK//MzpczY/vyzjD0ARnaBIhHG9c46UewxuaZ5bIk5gTD4IZcY+n2shcNaraWrWaldFKyX3gofL0Sp9ojMSPI2DYbdDkTK2enlsleLI8rllO33mvKVTWU3ueB/knmGVjVkGmywjdTqE1968pkJg/2BP3aRi8chS0MnCIfvpT35q/+bf/IltbW3bH/7hP7V/9d/+17a4OG1jn5ucAaxEQe1DU3TuVtwPFWU8KoBPTQad9syR9NmImVx1RW3EgEXgrNOUuQG6GT4wBek2BlY7aVm7BnCiQBpaszGSMUi/52gNuGNhxws9EIDmAkEDnj7RJ2MCutACZ9msxRMJdfZlt46pQTikqS68fCgP5J2h3xz0OpZJu0lVLjslTVqrXrN8NquRvnjobUxNoE2xhumCUYTznLpoBAp8qDSiqcSgIvasdFLWVJCOPF8TDEc0PSNnbnVlTfknjx89VubZJ7/6ldWrTUVZQA1mYqDDb5Yg7KqepVSKkE+6TFxTJoEufJk1x6bEhKTbHylyIJYgb2pgT589saPDQ5kTACQBj+AlNBrBEHkrM7a2uqFpy+PHT+3XH/9adDmcxOLRmNWrZJa1dVCRW5WbzctwhJ+fTvJLtsLIdIg1akRADMyPMx6K8+FY9ry47aHjIVAXgwo6zhzcgKtsDkctB9Dy0xnpydzUzDn3cf0BZriLArYR5KO94vvRBOKw00R62JG2FmCGqQjgDiE1lG6aU1BtCdWF6uruWdzSqRnFJiC2FjgJeuAs7HPOWKI7Mn2D+jhpvECFdJNx1uVY0zM0bXDeHfvB/X6kzvdLq2FRI6E5OlDPyM+FZDNVYr9CYzbRmzEOZkTCpAsazdD63a5owAAz1hf3iakZ0xQ6tS1cG30UfQl1WwFnTEQmmjMs9HHeBWBOshs5hMNk5YQ5hDmQR05nFsFYCSE83U0aXjRk+NncwajpH+9blGky0XDTdAUCn4cj9H8psQscfZJmGlpPF7ItPYJs7XtyTqXI5K6hFwGY4SwHOEPkD70IV8dGFU3j2HLZaZkAdYcjq7aa1iAPk7wq6TeH7nWhKtZqyjdjpgetEd0j74VfTLvRE2t/RlPcdSYgTNUoCCmwKKahKfGcS2c89llnaNYZDi2dy9npC+dt/fSGRWPobOpWLR/Z8d6mJWNhG4seNbTp/JwcEXf2DmVqcPH8RX0QlM2eQiOUTj3NQdYK+xQUOmhsjs4IHRrX0YCae5wl6ams0bukmKbAo0nDcmJyxtSRfYFzkSnZl59/adVSxUZQ8zs9ixMFEKVjH7QATQ20ONi053N27sJ5m19c8PICw9YfDuzTzz7V/gRAvXzxkrSuyo0qQF2r6bngtQ73jwTG+IXmlIYO4AntjvQ9FMbJlCiXsG9SU1Oa7B4cHtiLrW05x66ubcj8CUo+EQ1UP+iB0GcvL6NFClg44hPjQ5mxo7FccguY4tRb2hvQDmEWhfFHoVSxfaJaiiVbXF6162+9bSurG6Ls4XYIzZIq00X1tKWZ4zpAD6vVG3Z8dKK9AmdAfmYMPfie5EhOpTNqrkHBpYBnbfNaTprBuQcd0FGoAWGpVFo5Waxp1hxFOhMZmUR40zimxzRRodJSucg9kp+jUJDhy7lz5+w7731b+8nPf/ZT+/TTT3Svp3MZNTagNcajETs5OLCtzRdq8M2SpRV1Wk65TKo5Qq3XFkDjOUUysH76rDVaHXv2YlPAVHueDJX81ul3rd6sC/hgEsJU/vj4SPsczBuaZNL5+011H39GnYHRCjo+9nn2Mc5uCAZogLHwp15Cow9ee/L4qaavNAGXAX9d8uFqohjTdOq0mLbDuPA7B0M5r/s1jaVpCjhbW19R8xUpAM8DJiG8DiYjrB+5/Pocg4b7F49idDO07Z1tOykce7EwKbd3hmhkwrKADRJUwyMsR1zHAACcIXVpNnpWqbSsViFIuiGwjbM4PyN06f39fTUvqUNj6KzJGo1Hdf+VOTqCqlmyYuXELl2+pKYqjX00Z5wh1DoAykQyboGw35nW0cDzTJuQjgDO0K0CbojgcK7D3mDiZdaYo9TzmhN37de/zlEbMUAyC3OGYgKiyZgz3pIZCL+XiTHNcs6R1yZnnj2+KKiUfhMrLDU2OSrc67+UHXm5ao7C6KzynYb75b90ijgNxpxW2WS+N/FQdB4IGIIQuyONOHm3MLqCMfPRSA3GbGEBcPaz/+e3Jme8tBv3CWB5wE3jRqeC8Ry/3NxPYIJvAn3Eu4AI3dV1lcEBYvCqpmf1akkucw6cvbCnD58rlHRj/ZxdufyOtTuItKP27fe+pfBYBPa4ED3f2rZff/q5aBEffPA9u3T5sjaAculE/NVy5VgFOIuGDYcH6OGjZ3b//hNLpXP23vvfk5sMdEm+rtY4FjjLZqNWrRzZ8fGuKAegfI2zsWUOu2IHhI/GigmWM+UAmLWdGFJuitgcO3nFRBOhLJ4wxTj2qM4RSaJFrwsr5O5RQPks4Sm5SUzPJshamo4+0cSyde9BZ5TGDToBYImRs1cQjUzajeGABQIXGJMVihLc34JWqXWsWCV/bWxnz563c2cvqKgFjEFflMFAFFvjiTEA+Uaua+jspJ1bJJlmw2FNIBVDlHanaq1O2Zpt7PShNDr6FzRFwBnUvnaT98L1CSjzrFVzk7N0ak7UNEwxALLQL4ulqgr2paVldVkBS3RYb777jh6q3b0dWRofHGxbKolA3W8ffvgL+5M/+VN79vS5/f7v/479D//jf2/nzm9Yu1uVXqzTqwkksDmwnl0ArzNIoN7h0GVdvdScUVjS1fADZLjW6M2w/cVKH8MPNJQDG1EYoYNpDW3YHFuz2rdKCbtv3I4wZiFQmO/BZomNPYYQSRWEcorzY0XL1zEhC8sBKTmFq2PMHYjY7+O4BF1kTHEzUNcPPQ85QHT3yMyZnckpPBNQxGkBlS9BqHE4JIoFXVWodnQteQ0ebTabIUV+yNm8o81gc+FAZtNBF4qtMdoECgL0CbjMnTlzzs6dPa9ne2/vwB49fGC/+uhjTdtWl7HMRwcxtql00vLTUwLumVzCFhdylsuzvtAttrT2AWFENqBZr9WbNhgTVJlUTk+tgdj5WEUFVDBAAUVptVLXs82aYSJEMbS8tGqFQtnufnPXiicFZRjxrOGeh/U41JTUVNJm5mdsfmFeIbkU0BSwUEQoLMldOzk60a4HjapH5kur7Yq0RFKPJKCsRHxCsajpweraspwoJ65QOLwCiHkOuObYUTPl5GBXuDZOVo2WgAn0EvZKOpIAOqyT46momlH9cU/3C02aqI1MzmxsrW5bhyggjWlrIpVTxw36aDTGXgunH/YADpUALidyhsJCVx8qDBM36DisN/aFgSi16ALcYcvOz/uUUYr0Jh71gxy1yb5Pt9BrcCi3D/7nkOeDzqvbv7S18VwxXerjItjVFBIAAgiu1eqiMxLEi1V0p02HGut/aGFRuayxPumWE4bebLJuKGoJtIdCPlBHOxKFwoTwm3J4IKoS02OKO7qmRuacERztCjDOKtFKZPvtuqccjNIOaJLu0ZbQ9KEV9dzsdMqpCQeV0bEcBlhGt9364nvgXMbkDEoSxXZ+OifXOnbkVr2tQ5xpFNORSqNptVbbukzHIy7nEPA3sdDHNZBICD/USQynehSmUDkd1Vz0RvR7FNQeMOP/+XMKU54Bnm1AG05xQ1/AGh2AoN+m8tO2srFuq6fWbCqTtEatbLvbz+xg+5my2ZIxtx4wA8Le+eikLLffi+cv2fkzZxUszD5Cl16mzl5AK2chTAeaXIAZnF7RhEJPn9BiaQTUmm1Rk6kl2KNabfe8sL8zlQFsPH3y1O7fuWdHB8cW4z4EIxYYE1rLpBgTDhPNjEnW/MKCvfn2m7YKlS7ipne4AuKYCDWLwhaN8soK2mp0NT1nD97uyFiBmIeV5WXtaVsvNm1/d1dNnVgsrv1XzQozBVAD+nCApClyUizY4dGxzEjOnDtva+unLT89J5B/dHxit+/ctqOTA1s/tWIbG0t26vSaVSpF6bVo9Gxv7Vi5WHWF6XgkcH9cOFEocIjogP7Q9o+OLRyJ26Wrb9ily1fVJKMJydQOXaZrhPZtcWHB0dBGY2k12behllHEAqKY5LC3kzWGxh1wRoOKNc314u8UeTDkLHIHBOc4k7eZaTSVETEHeO41jdMk3TX5HIiLidqIvT4NRcLYuQbsV1DAz547ax988L6aUp988iu7d/cb0WEJO+c841mOhUOiNm5vblqb8O9cTsHg3CtomMqONb8mlccn6NuHFo0lbe3UGQVTM3Fkv3AxI04OQO2Icy7OiDdvviP2DXR8Wc6HQ6LWQiUkhJo9AhdHwEejjntoSQ0YrkMml1HjLBLDrZLXJiuNcyZkm5tb9uD+fWs267a4OKevx4AGRkC1TKzQyMLBuKF2aaGlDPrkJooUBdYE4AxzHHSbNPpYw9R5nPk0eM6c2ZCkQ6HgOBeP/Tbsu3xL8l+L5aJA08zctOpX7onL8QpIX4apFWZSnGGiqrMmOmSduWgS6kaxFGp1KxRKbkJvbnrGhJy1CWAFnAG0mORhiMX7PykeWZWcs2tXFRckQ5HjopoCuGZSy1CTc8ahE4C6P/JBK8fhd+BMGgNeLLMiYP7xX5w1QiQe5VHW+p6rvPRwOOMKnDk6I6+rXE8Amqc1k8kWBl1iiEyyPl30zAScOW6IC6NmT3LURqdjc/+etT/Rl7nfO0bJayDNueVLZyw3YlzP5dfm2ehDpPfhoo4GkeleyPw0AUOAM9gGcdU1/z/gzM3GeCuvoBnP7kRM53Eyree4/Xow6JA7MSYPOlS3Zr1k7WbFSoVDB84aDXv+6JltPdu2wDhop9bO2frGRatUBpafXbDf+d0f2NzCnCxJC6WSbW7v2t17D9V9+O73vm/vv/cddVAODnYtkyHMuG6l0pFEdvygUPLu3X9s39x+oI7W93/n9+TSJnDWb9hJYcfSGbjySavXT+z4aFf0FzopTN/CYX4WwJkbvw5wKAScjZwZh9N9uTwqukcSM468lO8RDwaCS3RVKXX5AWWTzQwDAoTp3l0T4n8JzlRMuK6z8s3GjtbYkwkJ9BYHxpxZiLN5poOCRonxucDZmEOZTZmtLCTqWL3Rt0IFbnva3rh6zTY2TotqR9ELOINGx8HnRI6eUQYah94rsxGZkfTLNhwxjcK1EXcg7GIr1tTkDKqlG413cFMi5HoQEjBjYjYaQK9KWMCmbNRNWrPh7hWda3RuzQY21g2ZgZw7d95WVle18dMNuvrGVQlLt3ZeqCNUqRQsn0NjFbS///tf2r/9t38qi+Xvf++79q//9X9nV9+4YP0hmWe7Cu4GUDP5A9Sy9Ti6FsUYk1kAmpsSyhCE4ouNw8+UxwNnRBgwAe4C0AiFdQL8PpPS9tAi45jVCm0rFrC97ennlQkKbthDnh1oskHRBicCUH5uOWn2sAKPKDeH/By6ahQG6cyUDDk4hLmuFIJs2kwAsCmn0JxKJUSFQGfGnw35unpdJheuqGCC11T3ED0IBbiEyG7P0HthwwCccd85ZNl8EGEf7u6Ke+4orSNN1+iG0blzGsSh4gx2trd1uJ5aX3OGJR1eyyw9RRewb8l0xOYXMjY3x2YNdaGr55TCTJTKkc860N3YZZhQjDBIwMTEGRtAu2VSgL0v4IxnDQAPvY1ilA4/axdwvrO1o5OFe8hUploua4MF4E/P5mXIQlOHg44ig2IlM5W1ZDwhwwJxwvtDKx0ThFqUDTp6Fagh0DABZ4eHx8oYOn/hrBy12Aeq1ZL1BojhKW4cc4BnU46b5rQeAO5ENGFtdIrVhkwlAHYYEOH8CBijk5iciuvfcHC3acawkaN1G2MdXbMjND+1lkUS0EPRsyUsFke/xqHX0wEV94xlOOCxvwbgou1E90qziIiPMfa9HCjBsBzoeM/s2xQtNGN49jQ9Y/pCdALTRHYTueQ6J0DWWYg9ly6o91y51BWAmANmABqAB5MzCm+MEKD58f9YUDt7b9Y1E6+454oZ1LnGuoNJ0WgyJeGZ81mzyf3D6IGiEvoOax2WxlDFHFRCmePogOYAR4vmaC8AtleB3DwHrnHimjXuM5oSDkgE8zwPamDwKgQ883OgO4MG3cPZtO6mi9yxIUUxsR8FPV+sNUT5dKttQJEUE0uARtDhScGK9Zr5uI6JuDKaBPwImW53rIupR/fV5IymDHux08m6zjc0JApW7guUS5xWKQL4njyjFEoUXAj0o2R8hqM2pC0fDFp2Om+nzp4WDateK9qzJ/ftYPu5jQdtm5aD4rSyyvojnxVKVRsO/XJYXV1aEY2OtUJ+IEUaa4O9iaYHIABQTeMD0y6mPfn8tN439Esmz0w9yjWyFV3DiZgc/j3XTDTpo2N79OixFY5O1HnGFCRCExEjA5qIsZg1O7xGSbSraDymzv2Vq5e1h/KaTJY2tzZVoMYJufYcTKFkycGS9QlboDeSZo9MNUC3wBl0LqbbgI1MVvuEitVK1cqiczoWBKYZWzvb2kfXT52yN9+6YefPX5Z+mFyyTz771AqlY5muXLl63i5cOCuzB54nnoEXL7YUxULzhOKXPYSAa4DrwvKKpTN5e7a5ranQuYuX7Mob1y0Uitru/p6uNQ0fGigAYvYnIiAazZZ0hwAzLih7EOCGzxh3sN+xV96//0BgS/mavZ6uyaSx7kJ1XXYi+5aMR3yYOnXlApnFIEr7hTOpUdM56LRoOGtSxB8eH9ve/oFeB+0dodCYq/DSODViZ0+kAMwXps9kIqIJ7TSatru9aY1aTfpqCnLRA6FEI7EYM3Fq2eEx0StQ8uM2t7BkjXZX4MyZqTCNdcY/XAd0v4CWD777gS0szIuGD+ig5mKqhPEG5jRQoqkxWCNQT2kYeP6BolqHY0GxXqTFx1BNTeWo7e3u2Z27d/S6uTymOTG5gqKrrVdbMg4JhxJ6v4VKxbr/L2Pv4SNpep37ncq5qquqc5qenGdnZ/MuSa2WEi+DKOrKMGQbcID/sAsYsGH7Wla4wAUsUZIpUgwr7myeHDvn6q7qytH4PeernjWvruwhG73TM9Nd9X3v977nOecJNOExBQn8CoiTmCwXdUZBkSaqRYZ6kZBAGzmifB2QTYYiTa1mgzpwqJgCzol8AWo9UQgYkDmlkaYEGkGcXdFRYrpErarJGWfZAdqymozjuJfQjqHNsg+xDzI144M9n+viwCwvQMs9ZvK3trVmrV7Trt24pn0HjR02/Zx17CHUbuNcUKiNMgbBnM2QjPRdZ60gatdu/Wu/aKS5rf2rv3XK9uPs0VSMYHaPChI4gzFxCszY+mCJseczCXuVUaafTbMBujgwS3qyIHJGDMDAZCTIVBvnmKmOFDgLhhrBBE26tQCcCZgFahnRNkFpAa2xN6AWApxFpUMWOIumtF4WyZllcjbWkjkHc5wj8CpvwD0Ev3lRxjaUvAGylgBnHqhGd4wLGUtAGcGGt2616r4dQ53YWRdVo9No2MvHz2x3c9fymYKdW75ok5OLdlTtWnkKcPaRTU5P2Yu1F/bk2QsFYW5s7EgE+sG3vmPf/egPNIaF5ra0PKMDGsFto4W9O6L4hL14uWFfffVAgOT9D75jZ8+fsyYW192abW0/t0IxbjOzeWs2KnZ4sKVAPATJdHRiMd4L+hwXugNEKPDdtj4w5OgxSQKccfmcGjgW20Nbi+LISNgxNCLxZV2QKBSvzjLjbn4G/02XCzqQ3zg+K4RaU7umdeSMSLclAGcBBW+caUbDukPx0gfpxazfp8MMfxfAGLFWe2TVxsimp5fsjTfetPn5Be8Wa5QcdARk5+nZKH5QMjVj2oZuiAkhtMaKDQa4arV0TaAytto1a7Q5YAGQmHUwcQPY+eQMExDs5Yd9HALJ2pi1mBVtc+NIGkI61IV8WcUvtMZ8oST3KKirdNGhv1y7cVVF14vVZ7IfR8c4OZnT5vrxbz62f/fv/if74ouv7Y07b9p//d/8md167aqmnEfH2zYK0YUCoHnkgJsY8PDSPEByDI/cqY0cNgLFweQshCkItEbAWb9tvW5L2oR+B1MCN4DptwZWTpetsluzne1jq1W70tlBaSS7Eb2Gy5dGeiak64kisk7p55Jzg44CDQSFh5tGmDq0aASS6aQOmRaHBQLSILcJGgY29XSDMWDgQBlQwEGRle2td36g/rDJwr0fd6vhqFNEyTlKAbh0OKPKY2MC12s3bHt9TS5UAGhoSlgD05lUt7bbFzCgoKnTnY7HJe6Gesmh3+t2NNGJJcxSmahNTxdsbr5ouTzd9q7oDQqKjKNZMWvT4ZfrO2X+UHQU3EHFRUcWzsRE+hpE7kxucKrDHKGnQhQ6XOUA/eiqdDe8d2iN2HOzgXNoQR8YU14oJE5F7kx/2PhHuPrFpCncXNuw7fVNbbzzsziDltUZq1VbtrW5LWe3y5cvSivARBJ9GTkz6niiuwu6yeyYyiBqt1XoLc4tWi6ZtUFnoAks2jUZEAUuXXDy5xdx7UrYCfTV44oAGjQqdDa1et2evXhhL9c3bBiO6XuWp9C4JNzKftAROEMUDvwG1HNQQ5PFuY9igkYMU0f2acwinE5BQ2ugAotpAWCEzzIrMrS05O4RiYIzowM4rh97GXbxSWm8nBng7q7QtOUYYiGKGZwCOz0BYCYv/Df7D2ANimytWnfNa4ypMu5dLgRHQzMYRKzZ7NlJvWMnNQCRZ/Cw5qF0svfHCZ8Oj9RcQz/INAvnM8CbAj+HrBv0eO5k6fmG3nhk7x5n1vhYmXYuNFCmNG50gHbATXOcmsnkDHozmk51YrHOHxKj0pZbMK6eAF6mCICzGLpTwq5j6Gjrtra1o0ItiTtwoWBRQuH5/oS3EjTdaFoI221ogz3AKJrHjjtpRqCtDzwzDEORNs8v+WBNFdkzUzOK3vAgWUJ7m5bJF6w0PSMwWGs05egHrfH8uTOSG6y+eGwvnz6wTrNmy4vzdnZlxUqTU9KHVY5xJh7Y7PScnFD39/ZUJAHO2ANYN4AyPjABoPKBMlgsYmCwKDdA1hyNFQAE+jooq6w1jDsolKH/4vSIhfuTx0+073C9Fvn35Wlpd6qVqpo0FF3NNhNkDKnQtiXt8uXLdvXaFRlVcH04J6F/O7WXfZh7VVfjiPMD3XssFLFMLCXKJA0YQPf21rYd7O8Heq2ctO3YxfP8QpmrEXfA/k3O4tGRbe1sWb1Zl0744sWrdvHyVcvmJmx7d88ePnlk+4d7ahC89e4dNXPQJQrU9AdiHmxt7GrfmSjkNOVdW1sVcL1w6apNz87ZJ59/aS9WN+zcxct267XX9ZyuAx7bbblGAhyhJ7KKmexjQgGI5GdAi+c6eIFtHqQ9OSkwD2WNpgN/DvWQM0BUtGRKAGw8PVFzlH0ezWuvp2eL70HhOmbUiAEQxzgkrjgT/pzp3+7BgfYdqG1QRPmMAcfLl89lwuFsj7B1oN43TmwAkGrUbXdrS9RSnmXAI1o4arqR9F4m85UdjIQa6JjjNjU7L8346vqmGB4AZ4pd1iM6QTITmTy99947opjzLFG8MxVT8PuwJ9t/QDwgOZtJad9EN8texPtmP87k05bJZURugl4J7ZmoH9bBgwcPbHNjTWcaBlk4jTKRalSpF2jNxuWCfFA9shCmGpzpXWinaC8x3sppb4XxkM/z+tlD+9qv+LNSeUL7uO8vDaseNzQ555lhPcMMIZCac476FfAEkIJmCmBm/0JHiluuzu9Oz/b3qHuZgtORhPoKODtQM5a1wfUjeoAGLzUY3xOatqJDMikxW548f2J969q1W9el0QREQ9cFnJXL5aDRBv2UJqDIGtKcAc7IHJb+TAYdgDNvPP1Lv3QcBFKM8Z//rgyL+p1GnCZlNObkzug0xrFDo+8HwC9+BcAKuv7YfZG9S3b6Y3A2lnsxmeOMeTU5k/F+YJpFs1MOx98EZ8F1fQXOghgX5YTiyUxt3/HjJgpgxCeBvE0GRDlbXFix0F//7V/8Dq3xFUBzYV4QqhbYTvrF8dBTDzRl8fUCcObcfbnPJZI6pBqNqoBZrUrw9KpFQ3QHm7b+/KVVD49tpjRjywsrCu09qvYsGk/Z2+++Lfeatc0Ne/DoicBZ5YgCMm23bt6xDz/8SAuoVjuyUjln2WxcurNdEt17fZuamVN3AWpjuzOwi5euitLU6qIbqdvO7gvL5igas9ZqH1n1eN8SsbAeDDQLUTl/wQ+HFwoIQ3+D9suLfCiNUH9E91OOi2vMGF9ragYoi0EfgurkFCOniI4NPyhe4PbzMzjYPWwaYCY5pcAZ0zEHhuSH0aFnMz3N5AqybdBgMDFDZ4YJx2gYs+EAd7EQGaYyB+kP4zYMZW1x6bzAGQJe5fcE3YNXhNigLRFDicGOAAAgAElEQVSCfw51BndEdxIDoPRFazzW9WCSB0W01WV6hkiXQ5ziHbCHXmxk9Ro6CPRvWPtGLRrKWCo+aTErW+24J6e9iQLBwAsqkup16HURFUXKfYvHdN/ee/89UeWevXiirsdw2LGFhbJclj799HP7X/7n/9Xu3v1ClLs//uM/sus3LlNSylkSzRnxB7gGYlog2hUPpACzc52hgzg4Q9fkfGBABODMQtwn7KrRmrVUvBPQ2m31NDkbdEYBODux3Z2jb4AzDjCT5gMALIMPqAaBqQPGJ7xnpmYYIUxNUsREJBSm+GTSRmEARYgqGGdKNnM6fGR6kM1SJpsvCRUIkf6x7L2h4QGQpK+jAOp2rUoB1MJtyoEKRWMPWuwAi+eGAARUMqgJiLAH7YYdH+yJykNnl/sB55/OLIc710nJ9qGQtRoNdeZwN8OpETdLJghQF7DNZaozNZO3+YWS5QsOzpieoaGlCw1IxBofW2peA0AET1wozfwZWjSuFRQzD0dGQM7ahsaQsHzWC1G6U7hmcUBQtFBscfjiwshEtHLM2sWmnoLBwzyhAjFFo9AAaKaZ5HUJrd2wjdU1FeIz0zMq3pjsQBXe29lXQUm8A86THKA8HzQzMF2BTsn7QscC6Ebjsr+3Lz3f0uKyLc7MWzqe1gQWXQHTJ2ravb1t5dScWVnWfYeOA3MADQ8W4YirsXN++Oix3X/4xGqNtgpk7JbpDAN4AWc4NY61CxQZTJoB/RRddA0lB1cAM9ENGY6zYH1iPJO2iUJJEzMoShzudHgRp1PsUtyKJkgcADR6Igaw1mYKGtAEZSIkeqNrHKDUQBtl8oTDGJ1VXAZZP0x/+L2ABfsl9wqDI7RdEXQ6voe2OyOrVpt2sH8cmC6xH1FEkOeFvsK1BYSHQ52SED6btFQGNgAOumhhKeZwg/W9xV3AXD8nB0p3cdd+4MJs1wR7jo1rBiRWdy607h+FHlTKsb6OgouvQWEGALGbcohDzUsns+q9MRnZ2tu343rdkrgZlmnA0OhAb9axFprGk7qFBwNLAiQHDjRYo9LJBXTFcV4VRSB5gcTHAMpxVYS6RqHK9aaQT6azNr+0bPF01ioEWQ/6mmacv7BiqUTYjg937Omjr63bOrGzy4ty2wOcMW0jyqByfEL7URMapss0E9hb+BkUlTRDmNTRYMIUgEYKxgAYoMzO4ghclrkKQIArwt7Gsw41n6k9TT0ofZ/cvWuffHJX2hcaiGfPnJOr8fbWrlX2K07B6nYsGg9ZPOlh5RShxGNAW/SwZP8amjimH/x9inGeT/bWwwO3zi9kc7Y0Na8NGvop+8VR5dgplqGITU5N2fzcvM6Inb1dBevyntF1EXB9eFSxSuVQtEzOavaoyek5K01Oy2AG6lqtUbPt3Q178+3X7ez5FU3H+IUejyL28aOnMj9hTZaKmB0hmxiIqpefKNnP/ulXdu/hE1s5d0GTOaIDXq6hMzp06jsh25qoMiWjuUmA9J7OGvZAFiDNOdYMoImvoZ+VlntmWv/9+PFjTa/5Hh507JMy6gPqlrHzId8TF0vMOpjicF2pDPmeTNf4M2isTOcwIPnks89tolxUPhdmITSuAGbkjNFUnZ4sSQ5DFmWdCVCjbu06VMCK3HEBglDqaUIElZNkAFjpM83FFIRJ2uKZs5r+oznjukCXB7AzVQWQAy7QnI1pjbAJAPHUNpsb62qs0apx8JHX3/UGPc1kmpJNN+XKJBycDYm6gT6clIMwwHV7a8u2tmCa7Es7p3zhgVmj1rGT45bODZ7RRrdrEzNlXReuLZM8mnM8VC9ePJOrMiARmjtrir2XZiy0TF4XFEFNy7s4cWOYxLChLe0y5j5M0OSqGCPiwiMOmHQyEYJOzrpHA8t9d83vkUAee3W71VUzh/fHeuEcpRFz6siZTuk+8jq4Vmj3Hj17aJ1h226/+botLy2LyULIeTKJNAPNq7tIoqdkckY9MAScQW0Ms8dL5HUKjv7V0dk3h0P/gkeGKIxY9cPkCNhB0ooB/mSn786NasxJz+bAiyahzkOx29jlwtJAOn0xoDV+w67fgRt/6xWlkfNNLuDU02PHR2nOnIrPz3O/P+r6njTkfWRCg3bQDxRCEziLxWnW5m1p8dy/BM6+qTkLrsgocO06pbw5tVH8Vr6vNGeMFMkCQmidVIFCtxoXv2p137rtY9vZXkXpYP1203bWN6Q9my5OqTtmo7jt7NfV0SUTA3e7ynHVtvcObHNrXx08it2F+RX74IPv2MrKWTnb8L0x7kimIra3j93t0JbOnNUU68HDZ7a2viWKAIdRMsXm2rHK8aYlU2alctJa0PJOKpZJx7Wpk50TCRP82ZVNtLRWBE6TKYbuKKA0OjgDBUMLTFoSGmOcVHZEpriswR/1rvSY+sITC8InVBrbVoop8nkoHJxyx/SMaR3gjWKra51e01pBfphnT1Ac031zh0hZ5rfdfILJGeAsbEkbDckdwYWPKVHGkplpW16+aDdv3lQRxgbLYc8mwcE1HqXzGtnAmDJ1urh/cQCzEdLBguZ2rOsBXbUNQOvUrdUBnOFmyN8LqavUaPTtYL9uRM3YENod1J2YxcNFy6UWLZ+ZEjUgl52QJoaiG4obmzFUARw6mTbdeeN1++Of/FjA+eXqc3VBGo1jO3MG/nxcIZB//ud/aXc/+cKWl1fshz/8gd24dUXBuNxr9GatTkX3DzMKqE1jK1QKMV7vKTiT02TfRt8AZ5q8EVmAOydTRAT4aD5aPU3NMCCKD+LWOcEmGTv9njXkTDlUvgl5NWMKoYTX2IuH6faTaUHhnLXJyWmbnpwRjYcCBsoM6xhaAM8BltSvKDqad4rSCWBFdwbtiS4+hgIETqKZQF2DuJ7wdTrTCMSZlDGJ47mkeMAkhM7rMdku0plMeEhqq2H9FtMJQKpPFgHSMg4Zh8xSLDLp6pHnFJX7FcUbjmcUQHKHHHYsl0/a7PyEzS2ULFcAEPM6BhZN4L6YUmgs1tFMz3AuSmTIn4oInPXonPZ60q0IoDGKG/EzqaTD+jrW0EzRKUg5GHhGOES4XlrjEQAxHHq3jwYg0w1mGgl4w6VTOsl2U85klOt0z7c3tgQ0CWbFYIR4itpxS/ohXBcpMHjPdGXRCzLlpRgAiDFtKU6UdHhDYdra2hagpSkyPTmtA5PuPdoKni12bgWidlsShiPwRy9xBHhEL5JOWSafk5PaoyfP7N79J7a52bDJyYQtLM7p2aCA4LmVliOXUbeSfYSDCgAhAweZONFVj1sCs4Z4XNbHPAOAT4AZ6xAtBe8b0T7PPwdKp9OwtgLN/f5pnyACoNe3GBleGB1BjeaZkvss1sbYbyd0bzjQuD8UwNAa0U5Ad6yfnJzqSZTPhJEIDQysu+MpTU6hNtZq0EcplCJ+6IllADCAWuUdU5oE6ASh9AAguAbo8JhIit4YxULfD2I6/gJpPE24y0Jb7LvTLBNdn1K5WQp6MQCcmjd08ftozDDiYDIJ7dGzuSj4KHx5bqFlYo0OQM1DQY2nVABh9nBUrVmj27N0IW+FYkmh40xTuo22NapVQ3MGOGNyNhp01XxhXXv4NgVaTw5rx8dkQKGhoqOOSU3G5mbng8kBDpdo9QjRTdvU7JxFEyk7aTbV7EHAPz1dtlgEoHliR3ubyk2cmSTbsCDL/9xEyRrtnu3uVxS0m4rFFc5cmCiooMecgj2adU0jQvmjOXSkWIcDwBO2ML8sZ9VhKGJH+/tOs1OsyVCTL/ZG9gFA5Bdffmm/+fhjvTeyIDPpvHSaOBrqHhjN3hPL5BJWLCMZiIhmdfXqFT2LGxsbMnPQ/U+jV3I7cKIs9Pt6zfb29tRUncjmbGZi0mKhqPZYGjEe4D2QszLgkMkZDamHjx5pcoZVvQyL+n3br1QENI6PXFtKsYxJ0fTMvE98acOFR7a1s2nLZxfsytWLTo+KRmx2Zk5A8/69R/bi+Us9RxN5NLhpdRmKk9OWzOTst3c/t4dPn9nM3KK99e77VixP2tr6hrIdYTJwjhN14foZXG+r2mvGTo3QD5k4MHUhWsFNW3x6uLS4JFD86NEj5bIBsgFa0LzHUzWqSk2OgzKQZg173Vh7yT4CsGVihkMugIC9ldfw8Sef2NTsjF2+fEl72uHhvn366V3b2ljTuYUZCM0dduduqyETHBhVjZOaXInRLfG80WxnCM85Sm1wUgf0MqnFfXpo5y5esXgybU8wStnYVOOR85Lzjrwx4ndw6nz/vfek66JhRYOUhgf5cNvbm9qHWTOApTNnllQHkhcGQKR5R8OWPYQJEjUDa5uzG+ovURGAKNbB2uoL5aC26i2Lh+NyIt/fxv204zp8Jmuzkza/OG+lcsnOnFnWPoaJ1P17XyuAmj0c+3ncHz2jK6TXMj2FpgwHZHeLpNjH1fe4diQCwPTspM3MTqvWZOrF5zE4i+FC2ybexKnZ0J2ZTvPBXuzxQlGnRhMf0x/YwX5FrIZxlI+bw2T1urnHUCyfvXxmjV7d7rx9x65cvqLnEw0sOICpK78wvFIuDVy/yPAVOIv4nh0kGgUshv+/8Ox33BMD7asGRQGVUb03ATY3CPFrGbAmxlb9QaanaLnyhQCcESNDY/Gb4CygNQYTNQdhnJlOk/TJmWvO9AHm/H+BMzcBclMdnI371mfow/kpFxIaTbA60hZNoHWdsJXliw7ONOQLgtjcrvIbNMagGBtTKiSrVripi+pU7Fpf2gOKQSZndBUoKJQi3iOR/tC6nZod7K1bmDycbtOO9vasU29aLpW1TCJr6KG3to8sX56ylRXMQIaivTVaHdvbP7adPVwBB1YsztiN66/ZxYuXNAV58eKRJmev37khMSWbKEV/s9VTwf4F1MZ01l67/ZotnZmXXuq4tm2pdMjKkymZRjQI4UzFtGmgVyA8O2wAJwdn7s74DXAGvY3RNwLaYGqGAQgPDVbVFBXww0HDpKSLLSoNGeCMogLgBQWK7hPAiM69AzSZgARhrrg7oZOjaOPniUpwCs7QHgDK6OQMbTSI2qAftdAIyhx6MkS8Dt7IFIslJ235zAW7fv2GNlyKCDn6xMjbgr7nxQtFF5Syfp/OvpufuAkJhhJH1uvRbUHD5ADNTVYwB8GwBNolHfi8nZz07OAAQM0YOWX9Xli6s3x63s7M37DJIllmBWmHDvaPLJ3O2dLSGdGscD+6e/dTdToJOPzxT36srhabF5Ozo6M9y2aZsIXUffyP//Fv7IvPvraFhWX78Y9/ZG++9brCaXHWbLYr1mgdipZKZ8W7/j4dVok5DGnzH0/O3LIcvZlnnWF+guYQcDbEyUwi/IEmZ/3OwEL9iIVaYUtFsc2OW7Xasf19NJANaWm8w4c9d1YbbzfIW6PIpBhECzQ7O28LM/OaMlSrbvGOSJcOPIUSHxR8UF9FzQpym5gcMilB/8IBA38yGU04SMY2gsKSIGX0HRg+eKiX/pug1nqDYNOKipZUJqUsNg7LYbtp0cAgQoci9KkeTYSACkZhzaE54Dq0NP1Bb5bLZKQzogDDiYppTjaftJnZgk3PEl/Bq4L+1Ld4ku45WqmwABpTsv4oCGamgUEtFglZi46MOvNMRphKJyW0DY28q8shRVGPzoVmCYeJHMUCrRTFCXQdKiMmNJgI0Ln3dc+9xvwHENJWocP0BbMAXMIwsgCA6nvhFFZpWWgUVcecwpzikEML2g6vBXAGbY+9EoooE1HWiiyqW/79ZV9dmBD1Du2aABpawWZdhSTUUJ5PCkBoSnTpuWexZFL6oY3NLXv6ZMOePqlacYIQ2YKKKu8I4ugFPZXuGwDDO4es+UQS6og7FlKoUmiGeK8C4NiUZ21met6mp+dt2PcYDZ/S9xQkjuay3a4pPgNtG86bOmjIAuuNLI1TXZzpJs0eaMy0C104ncsSe5GS7qHKnt4gn5EiwC3MeRYJbeXh5vVD+wGwsAia7b6s9JsN9kWe2yAwXaHy6Ch8H+XZSMYTmvaxr3Hw44rlJilhma8QOaAge7mZASYxA4moy02hJwMNshBFe0WfhLGTu+1yPdwVsas1DrWZNcD9p/PO+xA46zg4C2n6y/1IWD6dw5VDnerDw2MFT3eHI1tYWbF0Nqc1yProkI1UY4LQEK0RK5iuzHx8QiVr+khMEwUmL1xLziAsximsCD6m0aOiFk41rnrEZaA7zOYFxPnZPOfESsQTYWvjYNxvW5qsuBEA0K3NC6WyzSwske1gNbnONS0VT9jSItOksN1/cN/u3b8vCuXly1dtZnpWhj6cveiZI2R5RikyaZTEVeitvlxTaDKFsfbZQJs3pdeS0FTo6/v3pX9RdpvYIUNNz4qFkopIjBq4p9NzRU2NCeelm09XGrdFgY8Be6cHCHvn3E0iOMcUhTEYWGgwsk69Jbt+gAVVKWuBBhD7BcAMXddxtWb3Hzy0vYMDFf5ZjJvyeWm9nj55LMMWJj5QvmfnFu3suYs2DIVl898b9QXOOoOWTM7Onl1WY4DnH/Mw8lgxMep1MEnqay2x32HSk8rm7dnqmj1f3VDB9sZbb9siTrmHFXv2/IXt7x9qn/CpJeyClNWqNMYqYjwAnERNlv7Is8rYH5jIsz/PzszougCyYRBQD7CHAOJopjDBo77DUGLcyODZ0kRE9uVoqYhNyelrNGf4mXyfR0+eaK9Ci3frtRvK53r69LH93z/7B9tcX5VtfTaTtBChyWjEhgNrNxoywYHiyORMBhA0BgFm3b5yMfno9sgv43npyc31zNnzFkbGsrpm2zu7enYV1dLrKfQaxtH5s2ft9u1bcs1F38g+y9oAML54+UIB2OyXgDMmsHImTCVFxQTosGc2mjVNgGhAkSVL0whnZSaDXON2u2GrL5/b1samHWDkEk5Yu95Xlm+nQdM9CpnPhomI5Ut5NeAAOzQQYB2xbqnBoLrR8JEWDrfeBFE8CTVEAL+pZNoODjzknaYr4Ay9MnT4xaUF3cOjI4w93NCFRmASd+jBUI0ImjzHFXIED6UpB3yiReY5FrjqDe3oqCrjGejm0hVGXI/O96PRwWtCc7a+tWa1bs2u3Lhqt27dkr4tFcdRNSIswDVutvEmaPqULDK0kQAak7OBNGhji/uxFvg/B8/GDtPfpDWKwRe4NSqC6nc+Tt0ZA2D2u9lm4wacZFi4twqchaU198mZEyzErwiCrgFm1ASakMnFOJi4jT/z1cD5EUq/mtkwpyRhcTYcjszIEDzfVMm6ktdEYik5MWNieG7lkoX+6m/+PKA1vtKROUAbB4765RCylM2yC+7H4IzCLB4dWVyia4ot1zFEoSjhujWkQK1ap3Vsx5UtCw/bOgzaJyeicQhh6gE029g+tPmFFbt285peMDzitbUt29w+sEaTHKYJK5VmrFRktAo1CTvQfZudwZHxLdmsI9I9OKraxsauwNnT56u2uLRiP/zRD+3i5XO2s7duG1uPrVRO2fLypGhvJyeHojXCN3bDjoFFAGhhdykEmAFATidnXbrJ0AIZlSYUCosBSDjEQY0dsAM0qDnufkRRAADCyMFt2ikoKCwAagAzB2d8AIy66sbwGaMBDhQ353BwRqGK6y18ZrkidlgEcU2nbMTrwc0uaS1czrp0Jktm0Qk7e/aK3b592w8BNAJhFztCL6FCUSM5RIHSFX2TaYLnuVH8MOnDNamiwGk4/+O8tU6PLi0bJwYlAFa0FRS4vJ+EuzQ2sVzO2+LMZZsrX7LIiFyYtDaZ7a09aRNu3rxt/cHInj59Zg8fPlQgJtz67/7hRzrYGPsfHh3Yzs6ahUNtTUJx9PrFL35jX33xwKamZjU5e+/9txX8ydSs0yMc+1hxCLw3CjR38gkrtABNGD9TnXOKUYHosZU+rkIYoTSkN6OLre5TB/1T1wbtoYUHUcuEsjZdnLNIKGWbmwf2+PG6bW8fWqPOvfN8FAon1gGTLH4OXW0CmOn6zc8u2uLMomWS0Mj488DSGLCA+5z0KwDqpjpqAmUE7cZ59jBsIDyTLEGaJHGnHga6M3WLRONy8yCojBSQTGb4jMkEhwN0v1QmqUBQ67YtqqDdkYpWORnJZnyk1+1F+8gaJwifqzK3QAjNoQsVRI0edazClszE9KyVJlMWT+EyihNhx6IJuOhOb4og0kcb0u9Zs9O0LtdZnTazVo+Q5r4s2AFAKeigvBGC3sNYgXdEY2MKrMyRQGsn/pVclghUxTUqI50hoIeNlgKa3BloTOzCdNOVgQIvnXJbexwvC4pDRMZFEUvp+lL8UODRgeagH+evMLGEkiXdTRAyD1jxQtP/PuAamgWF0tiOnc+YuVD08B4prulq15uElTaly4ORQAOBcNr9nUPbWt8XcBiDEe6HcrhwMSQ8NkGjzJstgBOoYOwvrBWACtqMXLEokICmjynF4sJZTTpo+ijgWAXbyNIZ7ikT4YqdNA50D2lciUYyGFmkz1zDNayALg4itKcAaCZy2TT60Iycy5ieAURkJRXQBDGmIfycNQutle48VE6KINzZ0JfQ3CEDBm1qCzODAZljNLNokjHVb8tpk0JbE4MIVOWOLPazuZQKK94/DqasTwpLHcjoHXBA47mWRf1QlETf2wFpgAymYxEBTu4jkzOm5+TfufYOIyYHfuyrvIdoCvtrJooJS8aSVq82pFcEhCbkSpqwsxcvaspSb6IjqQqU9Rott9EfUkyNrN2sWUd6P2hmrucGnFE4cS0VMtzgfOhZuVwUOKNxwt/n5wPwYwnAbtrq7bY12h1RZKG1ER8DXTudCNt0KasGq/SrzYZlC0XXqUU9/43pcZpnNRTWROLBw8cKRD5zZsVu3riliBZlxYXQIGG7nRPFnwaVO9o9Ulg9Tn4YqQCWAOG5ibzNzM8pRgPAg5EEdtzHAM/+SOY/FEAeaeDOtcRzTE5PyCwBp0Jogbu7O6KXYe7A2meSKQr8CC0gZ5fnoHoeW99a9aY1NJFjsuxW41D6mEYxmfUiNCV31p29feuiRw75tEJhxCGzo8MDm0LbE49qApHNEXR/Tve33mpao92wew+/tp2DbfuD731kd+7c1vpAM8gzRmNSmnXO/0FLzyvvHUACINvc27fnq5tqUN96/Q07J9v4pkyJAI1OW4du3rBioSizHBoInMXsBaxN2eXLRdsLTdgS5KDx/mS4ASjSuQ0rwkGeJt3B9CMlnbRPHbDU599pIiKTILSjYdc25fMCD+wZX92/J5B589YtNVc5+z7//DP7za9/KTrwzHRZelWojLl0knwIOTX2oXV20VFibkMdEbXBKCTgC2WTiZXyzaIJNT0rRzUrTk4pOB6THZqIMCOkVWOtN9319ua1a3bp0kWBLzU+ux1N/JhKra2v2urqSwEj1hJ/5xXDAEOShqiRtXrFm3FpWCyeBUsGKO7RUBFhr2xsrNnW+rod7OzrnBh0QnZy1LQ+RIFhxJr9rtWw2m+daI+mhqRRwbpcWJi3TCapSRNTHq4Z8ThMzaAtAh65vkyU19d2FZmAjpysNEKop2amNDkTfbdyqD2JrENoqEksfIchMVwwYgKcHRLHsx84Iqehq06pkQRupZHy7NkLyQV0nkFdl/lUXgCNtVCtHdvW3qYdNSu2uLJkd+7csdnpWZufXVBcFPiARiixMtWTY4vgpJgIWyjGRBmbK5zIaY5SRwfhkaf5Nv8pRHOWg/86DakOcIpHf41lQ/7fyjQLmpNjQ6Dx5MwpjazpwLEXJkUwOYuHYXuMwVng+Pg74AyjFfYIpzeOJ2YeM6P/cV4rzDqgzMP0UI0Jnuhq+IGvQZemIgZvXAVqLCRRCTSak3b+3EUL/eXf/vvRqfuivPsdjbpY2gGa6xQCcKbD3MPfeLN0gFPxsPjx6HiYRNA0ZQOjMw4IIROr1zmxem3PQkMOni5tSMNfVBoeRtS9kT15sWELSyv2wbe/pZHxw8dP7Be//NievVi3TLZkK2cuWbk8K3DCCJ9uA07GxVLeVlYWxLl/9uKZPX+5Zs+er9nDhy+sXu/a2+98YP/D/+gW619+/al9ee+fbWmpZJevLls0Ai3k0CK4fWkSwUFAkcaUyydnnpPFARnQGrt0UwCsbPYpdZ2hMkLN5CHEoh7gAY2MQ4gFCB2I72XongTO2IRxeKP7OwZnPT2cTMzYQDQtI09HvwdojSdndLVxUHKdWbfDHXMQNOyTbE93C0tYNrqBpbOTFo5N2MUL1+ydd94VZYmHmoOLDQJwhjbDwdk4tNknYjhT8nrMHJx1OkfWaDKNIriwLt6sdyQBlE7jo74/OiY3A6EGtLOhnVR7NpGft7NLN2zYTlm9hi1xQXoErNgBVitnz9vq2rrdu3ffDvYPBErn5jGI+a699dYbVm9U7bPPP7Nnzx5YNhe2Kezamx379NMv7asvH8gN7bvf/cjeee9N5WoxMWNS0x+S8UWeDGYbPk5nrfI4YxM9BmcUhwAnz6FgetazaIRuR1PdTQHsPoVrz9qNjoOzfsRmc3O2MLVkw0HMHjx4bnfv3rO1dYJARxIycwiyiUNp4VGkcELkXqs1NGUGnM3NzFs2OBSZ6qgrilB0TPWSOLpppVJBOWIetOu0YoA8dBAK6lQiIwMSjz9Ad+a5NaJUjgYKRobywcYJOKFYQJivbDUm3a2mhUH+/DnWvyPPP2OSwUbNc8c6BAxAjyDsmakBRRsFr6x7oc0lE5ZIk98Wtoli0spTaU3OhtY0C3eMxloy438HOqN0ZsFksUOGH4Hrg551R9iBY0rRldMYRRoFurjxEXfzonjT60y4nm5sl877oYNHwQgtMp8r6P2z5nHD5BpwkHGdpAsN3JSUhQLVQR00aCSYOiSs3+GaEz8B5ZRGjgvPoedR2ED3kbst+UgC/ZgPsEe63oufA62VfYsPdgbAHxNz/hv3MvYUNmuKJSiN0L2YKnIP2VMp6FrNrvL1mEy5axq0TAA6zyLr1umLarooSxh5HqEAACAASURBVAX6CMUgmXc4DKIFTFs6h7aNZ5e9L29nls/b8tI52UVT4Ct4O2SWy6MHY4K1b0dHO9buVi1C4DXmNNBA+hHrdaCFEboK3Rs7ffRmTsPLZydkSMI1Yd2jTXAaiJ833DOoqdx31j40M4ogGgMOPHDa8hBtQBxABkDrzly8f/S4OEC6AUpxAkvvqMAZdSmZiDSicABlbdA00D1VlpsDMW86uhsYz6k3wbif3HOmBw4OANsUOlwb3Ep5Dypk4xQkpvWoYNE45GOo/rpCVjkg2HXHQuGYzc4vWr5YUmHJ5BIAwASljdEJov1e36IY1DDU6zVV+LEepJUNR1zbUSfzkHiFph1h2d0f2fRMSSG1AE32NkoUvnc07pNSXO0wnMCYaHJq0gr5jBVySZubLlopl7JEjEZfU5lj0WRKNMh2f2iJZFrTqXScDKiqqNd8sM+srJyzM2fOqqPPe0Nbwz0ajQDrUdvbq9j9+w/lpkrIO2ZB0KjVqGAqQNTE7KxnEEYjAq/kQTEZgroPQOK9QjnE/Gdxcd6WzsxZluiJSMjI2CK4Gv3Q6uoLK+SyogeiiaFjrwgRmkfppApyXOc4UzvNtiaaQ/RxLjYUDZnmCG6NYx9q9juev/L0jF7fl19/pTMKI5cymWc2sKliQf8ewJBIZT2IOodW2Ozu55/Y/tG+/f5HH9rrd16XidnO9p6mnRgbAd4VlD5s61ziLIICirPm1s6+PV/btEr1xO688ZYMR7DKpzCXBlG6+5rYD6Jg1upq2FA3YGPPtARA75FHuPP65GR7e0uTEL7KFA3g6kae1DM+LWaSqaYXBjQyPmOPwGiioD2HfY+JG2CLRvni0qKdO3dOhfn9hw9lf//mW2/Y5SuXdRb94p9+bl9+8Znuz7mzZyA/20n1yBLRsEBajWmPguupaYgF4jVBbzetCeJWqC0SyYwlUzm5WBKQTtOB64FumYEAzyIOoDQdOdcAYBfPnxdIJG8NWitrAzCE1IXmHMCRCAw0xIvz8yrsfR81Ud8Bbpi78PtcbkJ0enTYaEVhTdBwA2RtbW5Y5eDAjg+PLRllMhjT1AxmHxm49U7bqu2GbexsiiUjnVQI86WUnTu3okYaUhLMM4pFTLRmVTdwnlKbMDnPFyb0bGH8wj0AfELfBsyh+eZcOTjY13lE9tx0eUr3hEYYP5PmMlb/B3u7trOzJVYH3xdwpsbnKKTp/ouXL2VCxL4M9Z+mF5NCGEDcfxo02/tbtl/dV0zN22+9ZRfPX7LLl66IwcD5gbRhd2/HjqoVi2HclCKjMGzDMGHcnO8AFQD3OCT6G1aMv4PPOOsFR04jvfwv+Mp2sz3/cOTiNUCQayb3aj9rXvllBJEwQcOLGgJAm8LMD3AGvjnNOBvnnKFH4zyA6j7+n+/JgDTPPXPXR+FN+XUQleGUePYh1fdggDBW+h0bkgUNa0gEloQlkjRAJu3ChcsW+ouf/u+CrQ7KXOR2Oi7UQG98iAY264G73ynfEmE/tBkcWcIRG5FJNBip8KMQQR0ZRgCIoUTnxEKDtkVHfRWAA+hSDezJe9Zodu3rB08kXP7jn/yJFaem7MH9B/bzX/xSXTrCO69dv2W5/IRtbmxpg0Rv8dqtmxLlIsjc2d2y9c2XVquT2XBie7s43KXt9uvv2H/73/939uZb1+2Lr762X/36p7ZyftouXiLgj2IHi1t3a2QaIZpmjM6Nc0QBZh6yTIFPIeZiWbrjfMQiZJklRSVkchYJER7MFDGIk1aYNAsRTi8CV//AtALwKuBGno0+AGDwqd22mYnZOAAVAMQG5fandD3JvIBGFHOHwF7U4hF0c3mZcBxVyLHoWyxBSO6Cvf32B3bzxmt62PleFIXK76GIkx6L4fJYX+bTwm7XdSY4HvY0hTqyVhsbY/jc5K/RpaNbx2sNwI0yOCp2ctKxSAgRcsygRmfT87Y0f8Xq1YEd7tcsly/KapluEAGtdEu/+vq+Oq0YYZw9uyJ75CtXL9n58+d1jx88emhHxzs2OZm0WzevqGj6+Dd37de/+lhamd/78DuanBH62elysLK51GViwntTh0VOPmEbMslS1gubMQ+OT5zQnEGdgWqCnT6gHFojXHg0JxiBtJs9G3SGFhvEbCm/aKVM2Xa2j+zzLx/aF189so3NA+sPQwI26C+LZWyZM+KxUwAeV06shtA+jLPZpLjrFMxoGqAdsQmOncfoRvL6MGRgjaqjFkx5meZ1Wl7AeQBtQUBGgu0IlvXoQHFn7PsEFtCmLLfAWIPOLVMC6IKhsFzoBj3/AHSzHciaNwk1Av1aUwcA4cESl9cRPHdOP7g+AAwaM9Fk2HKFlE3PQGssWCqDcxKC/oElUmFLpCKWyMQsno45DQwjHKa5so7va7rX434Ets2yvA2c89A0sWdRwPnUyENSNTkLgkilgZXLE3sYjmJoMHgN0Nw8N0WUXln0MjUJcroCcKYpGm58gasf1GWeOzkRjg8BmV8EOSgBJ50jgIJPocXEAcTiuoai/bQ6bqRAB0Oh6C5UJl5DJhu6N6zLvjQ5buxC3hmTMDZ6r2FCQw4Quq/unsnmL6quAunH0Qs8t4H766gvygzrgr1IWqtRQtpQCkX2sXJ52uZmFiyXKwpQelD5QJNVcpgqR3t2eLij6BL2S1kW98M2wpm0hTYKYObB5UyLAMOFbEFaNrSBcm0MROljS34ORK5lvV1Xp5v3SFgxYBrbaqIm5AxuUZmGkBG1sbHpoC7G9fCmEtRemidozfJZNHcA9gGY39JMsQD4QUNKOjzCqpNubCF3WiaZTEPlvgsL3S2m/ecA8p324nk4vK6eHR4e+WQsifaHP48KJHsIrFv3sw6YcB0eVkXnjCXSNj0zZzPzC5ouMQHBwho6LBpHDGl4zgBnTLKwt4fqNXZr5HymCcbv2W8xD9o/rFmz2bWJYlbfm8Ka80fSgKNjm5md09fR7+wdHMr1k6O9OJGzlaVZm5uasIlswkwMiZ5b24cj1huO7Ijw9f5AVLxysaTrwesFjODIJuZIIqVJNo3Kra09e3D/sW1uAkBo4rgoXhEXg4EmVzxvO3s7Vjk+lo5q5fwFOR4q5B3NDo2GQBMNgAYIUlTTfGFadvXqJZueLsn2HHDGGmIix/mA3hJ9zg7mYO2WPpgmUABjcsM9l5thOGozk1OWS1PQMrFx/bg7YLrBEGwKFcGdrp09f8Fm5+ftwaPHol7KfTcatlRkZEtzOEYn7OCwIqCAxg9DkcmZSXvw6IHt7O/ahx/9vt2587ryD6ldiJHQs0IDLWwW1/kbsQiFLWswErO1zW378t4Da3b69s677yuMGm0KgJvJEHsehk5uOd9Qc037imz0MURq6L5wnvA1mhoU6TR9xvsT+4Hon2pYuAsrjSDWvHIvCbau1QRSiFIh90zNt0RCUgb2IyJgmJxNz8BqKtn9e/cVRcL7xfnz6bOn9utf/VKU1Pm5GVFjsT7f29lyUEbkRzyqCTE0edG/OEfiyVONFwCND7ZbaJ/UQQe4CRLT0CWS4UT0XRo9XBOcbpkw5wtZu3L5sl1Blzg1pfeOzprpOvl26MsIK3/8+KGA1twcE+WI3HfHTqw4sDLtl2YQHW0cqmFaBirom6FR08gE9PC+yW+kocO6Ry9ZOybLr61pYnc0kIMqzrW5dEbGUcTg0CiJxgh171g6m7DyVEmmeOj2mCACPtHhIv/A7RkgTS2A9wGUStyb8xiW9PsCitwYXhugSoBmRP8TJ1McUpEY7dnerk/OqNuhs7JHc66yZ6yvb3iEwYA4k7aooqXypOoSqKPU2J9/+ZlVm1Wbmi7b1atX7c07b9nrt++oltE9qBza3v6O2E5ozJPZuBG924M1Rm0VRVLikyTocw6sxvnJ30BnUmP4Pu3AK5ieCaiNJ2nSXATW+e5U7fb64xBpl24JSAWmHpqcSVvsmjtAV5KG3dgARLqy8dnuFvse5u1OjWj50JtxXd2E3+sTWBS8ME3OaEMgEYAWD+aR0RlmbG3p7ZicAX5pQuDYGE8Qe0Pk1R0L/Z8//d++Ac4coJ2mXQdha2NUOAZwjjI9xI0Xz6TJjRbcdYQXAtcdJxk6ljTGNYkadSwy6loIDVO7Lcvg9knTOs2O8isePntpC8tn7E/+5N/aRKlkjx49sd/85jf2xZdfaWFCoYDitb4BENu1d955RzS2za0t+7u/+6l98dVn1pHxgylvqlalwM7bxUu37M/+7L+y7/7BB/b0+Uv75W9+amdWira4VLBwlOLyWIdpIe/27DaC+kKn0iluDs6Ynnm+jt6zutzcSGgtOJIlZULCBYbio2VEGCLTKeWVAcSYltEJbzk4Gzk4o8Pb62FVDziDkuIf0vR0ep5vBgAStdEpZVCRhgNMNihCEtZqhazXZkybs1gU0S5Ui6ENekxuyANZsnfeed/OnT0vByoeUrqXPLXq3DM5U14Q4AyNA3oyHBixuUUU27J2h7DpirU6HA4V/TkFJDQNpngCjn1oc12FI+IUmUyUrVGL2fZ6x4a9gpUKi9aoA4h74tBPTU2LEkMhR1bZz3/xTwpDfP311+33PvzQC4BA2yNQUD22/YNNO3tuyq5eOScg8vOf/8p+/o+/1HX5zne+Zd/+znvSnKEX6/axXMb4gSiEV+BMWS50yBTo7Q5xTmvkIceKngkbJi1MMt2tccRUjQKz3bdOE9ekocV7MZtJTVk+nrcXzzft08/v29f3X9rG1om6IckMHHjyVIrqVk9PTcsk4LhSC4TucbmaxQA/OA0Rmpwv6HCnS8k6YqNr4SrYaWsyhfVyMTADkV6J4k3cePQ9RenV6NBggALlAbDJ79nIAf0Q9tBEMo1gvUIXY7oEJZWJQAfjB7gYBCFjC84EKkGgNoU/f96Syx5ifehBnSavoWX1WtPaDYpkTFAG1h31bKIYt4XFaVtYmlboeyKNS6NZMg3NYSQAl8iQ82HWA0jIYt8F9YBJ7SlKumUjVuJt8NnDK7X5cU/QLylz0N2fPMdONbmoGkyDpIcNwpnp1tG1dMa3d93GIZGanNE9kyWvB7JimpFOT6hY0O8F5PwVjDdziYR1WJB75Y6r2sxV9DCRjylAlOfFYxtoAAWhmVCwNGHn/pC5B9ikOeAAmzBqZdQFm34snNRkCrCogGLdU6aGZBx6pg3fW68lyE10QTJrgYZQ2HqdiHXankvIdaLIRieXyxWkQ2B/p3AltJXCikP24ABHTO8mU+gNcYjt4tqJUyFunjS2YgJlUGom8hOWz+al7eE1MZHiGQKwKrwW4XjYrNWnO17VFc2k6UYTNcEkB1Dl+iMaMQCT7W3P2mJCwOuj0NKEODKyXBYXNTSAMXXg+WDCQqGFAQEATms6hTNo3CIAPLRdA89EomAOi47ixcGpPk0TWPIsXY+H+2ClUtVEkFB0UdnRo/QwkwKQs/1DW2ra4WHFqrWGGpfpDJlE0zYzO6+1dFSp2uHhoYp1QAF6G64hYsoItM0ezUunNTKFZb3xGgEOvB4A3+7eoSZoZDxRQAEOmI4xqa0cVe3M8hm7cPGyJYmcqFZta8e72TizLs1PWYnJ6LBjcej8Yc9G5LxNwLDoM213SiWTfXRMMj1JU0SkREmH6sw6zGUKtr6+bV98/rWibzifAPo03piuyMa7D2W+rwBnpsIz8/PK9RqGQnZ4dCxQxpSeZ59GGb/QxmLDzv0G3AHQKPCZ5s1MQ+Xq2erLVa1TgnvPnV3Re6BhxQf4H9o1awCdDvsX9unnls7IoIeGAecIzQUC0jkblSWHeQJ0uk7XLl2+YmfPX7RnL1/aZ198YZXKsbVbdcslI3b96gWbLJflOLm7t+uT+Fjc5hbmFB+AU+zb775j12/eEKg6ODzQM6rMxQZa4YHuBdeW6145rml6tntIs+9rq9Wb9s57H9ibb78r0I2uXvUfRkYdKMKmIGS4VFwjRRqhN2zzLCbU/NRzs7Wlz2ynFN1ymdXZ70yBsbmIGFEJuvg07JgeYezVUrwLAAfwNqa30bTLpNNO4UXzmU4pRJyJ5OWLl2x2bkbZZp/e/UTNkSnC2YsFWZNXjyt2XDkQNV/mG/WaDDW8JuHsIYw+rHoCgICbc7fvX+esApxl8xNqOG7t7IpxwOvmLMChmPN8eXnJLl+5YgsLC3o/1CeAKP4NQHN6akrmFrgl0uCBmaLQ5xaTR4zuPA6F2gLKq0LQ1VSLaEKPC6Y0/C0HXNjPExtB8c5zWjk81u85kwGSo0hE5/nm+palEynl+EHnTDDgSHjDsjRVEDgrT5c90mLIs1GzEWy0ONTHkai8C/OzWtP1E8LMh9LvEW3C5kVjEU0br5f1rAZiQOtnr8EMBCdh/pu1hAmOJmvsGRWm/JvaWyimWbPpIBc0V5jQ3lI9qdqvfvMrOZIWinlbWliy27dft9uv3dEaYW2znx8dV+yIfL9YyBLZmIVjJg0mmrNo3F2Z0V9p0uWjsGASNrah8d+PaY2afgVrfzxFc/Cpg9EdGDnbpRHz2CqPsfrG9CugMbLeqeF1PgO6+T17vkKtfXKm8OnxZ83B3MkRoIasglouIhdpqO3BuRGAM2+AAs4AocEgAHA27Ft30LJIzNkVDLKo50chWG+4jWbtjdff/dfAmRc+/FAFtwWFkLiaQVixo1CQJYCFrjWFFOAsFAQAMrIcaeGl0yHLJsMWCw2th/U6rlRVbIMb1qg1tSGtbuza8rnz9qMf/ZEoCKvr6/bZZ5/b3U8/tdrJiayj6VqQh8Io/8MPP7Q//dM/tbWNdfurv/pL+/SzTywSd5Eh4KzZ4DDFweqs/dGP/8R+8m//yOrNqn3823+wpTPYk5KzBKe/ZslEWA8b1EZ0YKEQnRIvsNzGni4CQniyygLak2guAFUHaHSyKXK5hVpnEvs5WlbO1sApdgJootg5MHsFzpjSvAJnCgCWCL0nlx0dGn06/BQanmGGycZgELdBnw9ee1rTqkg4Y9EIHV3PW+Mhv379lpyi+L5ovVR86Blw4V8kyoHv2V4YaCD+73Rq1usSCNxS7ECrfWjN9oEcED3/radJHg04qKkASDazSvVI3e50csra9YStv2jZ4R46FA5prlncrl67oU2zVJoUvfHli1X76U//3ra2d+zdd9+1n/zkJza/MK9MDcSrykvJZmx9/ZkVS3T6s+qkf/rpV/bP/3xXE4MPvvWB/eH3ft8KhRQyXuvyHnpV6Qa5zpokBJWXF8F0LSh2fIKG5kyRBqxpTEGYJOLWSEYaInZokOgFmljpDy3Wi1jeMpaNZgXOvvjyoT14uGmbW23DpZaoqGQqbMVy1hbm521paVkUoNpR3Y4rHAAhGdYgo2q0WR9DHdJzFC1z86f6QOzpyYWi+GdqVizkLZPy8Gky0LrQ5EJ0wAqaHnFQ01hgdM77RrvIvQJ8Alzo2qfTBelDcBulEG40O6L0EH8hJ1GMR9C1YaYQC8KVoRxiz0/oaRWqcl20ZKZn6GoI3+R1Qh/EaXGiGLH5hbItn5m1yemcpbMRSyRHFk+OHJylMLtAoEZWL0LhkNwasaxmvXO46P0E8R1jCnaQXhm4xkYdKHjDSh1wt6/l/lKwoIEagzafUInqI8znIIlpRzDn9q6bPmhUwbRx3R1dLa6dslKCLt8riOibP10zGftoujZyaqRC54N0lRHtMtc4+c91AMDzx6bNPWLXYJ2Kjx8Yepzmc3EQyaiQTjeNJKZlHosBJYnrA0BwrR1gTSeZXgtXxyeEHAa8X1xdid5wzSUdPnUEYz4N4dACXNSlS2xYo0nIOg2aptvHc21b5FYi6KfBVrN2i0KDsFqnm0FxYboEsODZkRmDuU6FSQYdW9ZXo9tU44UiKJnIaCIDu7ZLJlyLQG/0urgvRjQB4D0SacBeA0hgMpJN83Mzal5AsSU03os9JmjcM+4NhjARS6RiFk/Fg6nyQI1EYgsARlH2cA0ioe4HIbtyS/LCgOsEfZOii042YDJJgHaCkNqRpqDRCEDUu/RM2KCOJgBy2YIKyoliSSYe7F8AAqfHOkuCz+Q+wYci1gIdqGu80Yz4ecB9h1pF15WJDRMetKXsJTI0SeAsRxf8SPvrDXRhs/PSTuE06KYBPSsVMpaIjqx+tGuFLJSeoR1VDi2aSAg4pbBWDyz80fTxnEGLZrJKkfny5boaPaWJSb3/ly83NDkjiymVZKJSEihk2svfx+mUdcI5MVEu29LKOcsWCpp8oBvCvAj6FJQ0Wctreu97D7RUuv6cv2QuQfsiwoOGw+7Ojujdiwvz0ilTjwhFQ5+Erif31rYdHh4o6oMcrcvnL9hUedKfW6NR0bOTKqHNTpumOAUAAD5Xzp235ZWzMuQBnG3v7FmzUbV8JmZvvn5T5iS47PL+uD7QCtH1cR9W11btyrVrduHSRQEGTZzURPHoBXaHfBazjaxo8PuHaKSHtn9UVWwGwd1vvfOe3Xzttu4pABYqmpt8jHRdf/7zn8kcwiNoEoGTHM6txLHklf+4vc016vueKvt9jwCR63bg+qhpMZErKQ+E5xf3ir9fKKL5LwUmGR6FghkIgIw9iO/NJG5vZ9dmJ6d1LyYny/bs6RP78ssvNNHJ4jyLY3CYxotnhyaQkkQiViMHr9XwrFV2K/ay/jCw1IeOTyEP6yEpd19yuSZnZgWioeHpuhCQHQB6GCPXrl2za9evi+LnrrzkUroJChoqnCZZWwcHe2pA4QA9USxIe0n9Bmjm/vPeshlCtjOqGchBoynEOoQVweSMZ42pGTRc9oF2k69Vde3Zn2OJlEzIYBWtvVzT2TBVLMt9OZWAUhqyfDFts3OTVpoqSo+Zyeet0x8pziIESyue1LPCz19amJeJHfscAJ9rm9LQgP2ViT6O0B7ILeOrmDMtYLxA12XKd6JA+GEQeeLUewAmjpvsTfw7dOqFYtHmFxatWC6reULD4dcf/9oq1YpYCEzLLp6/aDdvvaY4D/ZNAHCDnON6VeYf8XREk7OOLOQHAmq4YAaJzcH59IqxMKbj/i44G4OxU4rjGKwF2jWOUzVKg5yzMcBya320d7HA+Tau9811EUAD5wwULnMK0MbADKDmAdUeEaPpm2p/d3j0KZmfD6cfgRs4wIs6xGUzyDRwou6oplLDW/sNPxWgSM5Z1t56833AGbRGlenBQ+H516fUxiDPTOM654PpBXoydpC2HYj6PGkb0a5bn/JCaGADfDKZsE1O4OYSskb1yI739q1ZPbEufOIjuKlHtr5zoADGH/zgB1aemZGl9b179+zu3bvK74D2xftf31hX0fHRRx/Zd7/7XVtbX7O//g9/bb+9+7FsntkAT2p0w3BhQxRbtG9/+/ftv/gv/9QKxZR9de/XdvZc2SanyVpBeNyQWyOcXTRnIWNyxqJxiolTDZkoOQWBrrqyEQINgBLCuWFBoKnbjdPCd/0SoA5w1gOcDdA/UYQTjoyeDNDG5IypxitwphEoJhXouNruEuZaH4oDbmpEncnRMG69Lq8la9EIgcSMpglRzVk2U7JctmSpZFYH4crKikTPWDp7zpkXqp6/RqFIp57iMABn3VfgDJdLpzOSvXRg7c6RTDYAMxS+0CgROdPhwqadzhVW/vFo0cKjkh3tR2zt+YntbjOVIVOlbO9/8C1bXj4jqgDUJzp0n3zyqX399T2bmcXc44dyWSLoE5cvqATQAFbXnli3i2Wyr8GDA4IgH2scjyvnD3/0hzYzV7T+gI5VTRoZpnzcAwpgwKhPQxBiOp1JNtpY6Y+DwKHjCpxBcWnbsI+Bi4OzIROmZl/3JdQJWWYYFzjbWN+1hw+f24vnu7azS1Ak3f6wND+ZbExFw/KZs9rk6/W2HR/hxEawalw6C9FNAvEtE0UOd96zKChYv6ur27FENKICtJBFvD4UrZECTkGihA0nSJsPa1rGxJdiGtMWNFzcc7KIMlDO8pNyV4tGCN4cKQSce3BSB8zSkfXQVzpcdHm8uGVdugU6RTLgjCBXaG0nxzWFxbL5M1EF9OaLUZudK9ncfNmKxZQl0xiBQFkZWjwd1oYdiYdsFB7K3YxHB4dTZbv1+2rGaGKv4jqY1rOJKjiSz2jdHJQ46qIh4/ohrpt8TeRtErACvmFE62DFwRlrgX+o+VzQgXOOOuuErzvtQPbqcnTVjEx9DTm9BY63+qpCTaBUBPx0FZeu1XVbdp/AqNMHKFTDjc3biyX/vYM7qA+a9sGZD+iSMqZoAzigiOEExfMLqHL3QVEcVWTxc/z7KIgzoHgoqgPTgQiZX24bL2ooGmB11rmm0DATKiApagGKvFkmp1wPcfjxtG1irtBVwwL9BiYx7IvoWik+RGNkiscVYuo04OCLnIKzsfvXIWcC5jI4jiYJkk5JUwetUW6EaDwV7BnWc0IxyFplHcpVLpGw0kTOJouYOkA1p3HF88pkwO+tTETC5O5ELZ4iJB1dZ8h66ADJchM4GxiicE0oOYglDncLZu/pOLOEgg1aMlEY0Brj0aSmSRT5yj4b9jRZwTGO4GkOQjS2ABWs+nmPUBIBaMra6zhrgmdLNHYAGrReTA2gxwZNUqZrNFBYYgBoCmT23OPqiYryVBatHpTgnopVmloUHhcuXBK1EdocjQ+ow0gRMsmIDTp1q1a2rZRPi9K/vb2hZc1Eq0TobA49C6HBUU0HZCZlYdEbt7Z2BADmZhcEop89fWlra5s2HIStVJyW0Qx7C+6ShxWySHcFwqF7r5w/b7MLC0r33D08tP3DQ9UOE+WSgIcXLugQ3RWVdUujgPBdnlmsxRV/k0DvN9I0jKmHgAZB2eWi7MQVGh5kc7lZRleUyKW5eddVhaOaFmOWgAMmjQTuJa6RoiA2mlaYYIoxqSytx0+fyrwEv9+JfNIuX1hRxhSvi+cFgMl9Z6qSSKXs088/s/MXLti58+e0J0IX471Jy0WIMNqlHJNqdPtRafYb7a69WF231fUttauxQgAAIABJREFUFeXXb71mcwuLokTzwfUBoGmS2WmJOQQwxECC5gq1A88QTU/WZ/0EbeKRaggoiXLxDcDZOPNJRm9MwAifzqQ1xWNNuhtkUuAMMMakF5DM2uM98gzz/Xge93Z3tQ9cOntOwBk3w82NDbt37ytlQOJRADjjM88moBkaIVrEo4MDGVuNX4/nXKLRZcpIrTR0J8sUVvld29jasWy+oD1jbWND0RXIAvj9cQ1dbNhuvXbLXrt9WzEx3BuuARNEmv0EJ09OlrSP03Si+UTuLHRp6iHWElM+9mrORjW8mNJDLw/2eM5apn6sI67L0SEOiG7Q0zhpiv4PyGeSij6OvFBcJTEHovCfKpR1PTJJ6JI4iBdsfmlauWVJ7PShj3b7VquTV5izTDZvu/u7truzJaZXSfE3EYH7ySKaSfaeoYAjbA32eQdnzqxgD4O665mTB3ZSrXlDKtBRca95xnd3vSFOTcS5ytpn/ZUULk3+YdV+++kntnu46+dBhIn2sr126zW7cOGCJuWcO6zNGs1espCT4VNa4wgr/Sh0cvZk14fxs/2cdIrieB1w8HlGp3/tPw/OBOmdpisgRuaZxxHQnNNQRT4ZMTUQna7ucSlybKS+wIiGszsAeKeTszHFkesYIV4iCKGWv6PTGf3D0ZR7dQSTMxqogfux57ci+QKcuXO2wBk1wYizBglJzt5951uAs38/Th72izHyIuBUPDeW3AXGID4edHGdf2YE6AUNlQTOTvwgL3YZXUJtw/Z6ZHMzEzoMqjjFbG7LnYrx98nxiW1uHdrq5oFdu/6aff/737fy/LydHFfs0cOH9vXXZEAc6H3jErO7v6dx9fe+9z27fPmyra2t2v/1t39j//CzvwuKUayFcdaiu4cuJW43bt62P/rjH9mZs7O2uf3Yrl6bt6kZJgY1FeDpdEyURuXXhaAGMAp2LYcoSMGCYZGoWFK+wSsOq7rsHBFBEUYxg8ZJ1vhyFGPTdlMRgTS0ZnKCBAgFxh/aLAOKnazKydUxn9TAhWeCJic0wC9daM80wxExHitYNALwClv9hNebsIn8tM3NLsnBa+HMotLdWZDQN1QoBpMBwJkHL1O8u0MhNEDcDrvdmnLNAJVt2dLvn07OADsUlaB+KFJQGxHu8lAyCm82yfmZsGxq0QadCVt/2bQnjzZte3tPtvff//4P7Ny587KY9liCqJykCCJlE33rrTft+z/4N7KIRVNAlxyQ/OzZQ6uf7FsiQVjotAqdrc0ddTXPrLAuft8Wl6et2T60bh9wdnwKzqCZusbIPzgslRsH5UqTM6c14uwItdXBGVMzJmg+ERkyKUR31ujZsNW3QjRt+UTO9veObWNt13a3EfgDUrzj6AJ9BPszsltmg4VpQD4RVuGwmDh8eEihjFDYYp+PJTo0DShgbLRMq5roRUYDURjgmMfpFpAXEwpp01FwaBJwhqkB2o26tdrcS6i5dKwIos6qg1+cmLJ8oWyJRE73kNeL3gMhLx0vnL1oGAAQ6I5J40O+FcUf2WonJxL5+9TsxA72DtQ5pLCUB1GILnjcZmbLVixlZdISS0A9GRmRZdAZEQmHYyMbKI9qQO3tRiiy/OcwdgCmiVnAGfemggM0PnPN1BxREe3mDk44DBpK6oWN+exjEXGwBvQnDsw1yTqlVvgYbrxWKBr5UzRR0kkFQIn1oG34tGkVSJR1pjklwu1+A+0a70NdNm+0OTjzmR2btiZLQRNObqpMEsf0Sv6WQpDhJXkHj1+sXxXv0KylS2MS5hTjMf2SaR+A6pTqKOAKYBvnfWE17kHscsIMDi3fjzDG4WtQW93tUg53gDr2oR4HVjwwumkqb4/ikUMf2gygT+8+mGZyzSgG0DjQnWcv3dlD/1DXgZZOZTWFAegAzjAROak15NpG0cklGBeX0H3panP4kp00Scad6CwcxACQmIo/QC/AUoGkcTR8xCnQBEAPMJAZCdNeFbWIz3X/mIA5ldDPAA5trgPanqFiL5heRUUNRgOS03WgkCUTEfonRSAW4BRn2OZDyeKBovss6pyCdptOadTPB6AFHwDjRkOGOx6HE1HjAwDBM0dBgYkFeZpcEzrb84tLAmvrm5u6phSMvOZiaVJ/Dy0ZZiQYcExOch5Hrds81keWHNBBW66KOEgy0SqUJ608yTkyK2oghiBcB342hSdghfWHCRYOkqurm4pGgeYJOCPDkqkn4IxuPYCOjjodeAVjp1LKfds5ONBEgEKwWCpZGt0gRTucZBxDU0kBNNbx2HEWYw/uj+dATdn87IyMWaDLsQdh8DBZKomq7eHSZHAyHfRCjffDtaZ5gA04DSb2M6IfShMlUUXRP0MNZW+mtmEidlBhWpCU6+DUZNZSCTeE4M+0XxCN0G7Z1MyM8j/vfvqZXbp8SZMz9hmADecjzWtlhRULlkpgQ4+TakoxBgfHVfv8y3sKXZ5fOmNnzp2Xaytn3AHXfIi+OCN7eN7Xz3/xjyqEoc6zDzQbgIm4KI1ySg3YMjQCxhSxV/uDuy8CXgBmTJlYwwo+kTPqwK3UiQxJJHQ28wFQg+EBZZ8CF/ru8+fP1Qg5t7wk7R8TRcy9Hj54IDDAdccVG3o+BTDTHs6ueq2mfMxmA5qd09M4D2gw8NxzPrI10dygyQE4W13b1HrmHNgn4DwSEahk0ocuj7Vy69YNu3nrphqd7C9rq6u2tb2tPQc9HBlsZITiXMjextlKMx0swP2dLJe0t5IjiPkYmwHXBtogjRSABOAUa3zu6+72roAZDSUmZjRw+Lk0z6KJpFXrdTGDoDty3yah/U7kLZ1k78YSf9qWVuYtN5HVHgWV8aTZtmq9pbMacLS9u23Pnz8VuMXFsZjP2bmVFVtZXtI+iLEQDQv2C1H+mcKTyRUFrI201xxXKjIvaaB9xME4iMhi8bKnQm3EtZFnTbmd7ANT1AsF0afJJr334L5t7G1rUkx9vDC/aG+++aZdu3ZdejyuVbPtWWydftsiCRNAA6gBztiOYJahjR+DM6f7v5qejQGaxx/96+DMpSreiHMzENeFuj8EDUcm6GiXOROczihb/KCuYKePA+I8G/v0/D4FasH0TG6Nknx55iYfKlwCkoqzZPga9RIN0gCc0WQfMf114z8ag87acnAGEw6JCfXY++8JnP0fpxYpQRkR1A2BC4p+yDddVMYFxzgbjYPQkabAWSiqDAjpohDeEjab4m13bG6maOl42A52tm13Y8N6rbYxb2qctGxz89BerO3b7TvvyHFvcn7Omic1W335wjY21rXZUTQ+e/5MQO2tt98SiEObhvPMz/7xZ/ZX/+EvbW39hTbVHplflrVBP2nhcEbuJ+9+8I7NLZZtMGTCctbKU3SGK5qSIRrn5gFU+H0kgj7J6Q2q1xXUOhYPju0zA05q0JFWkRcYbDAxgwqIrgy7Z8a32D0DzHBABJwxMWOiIXCmjDC3QJZAkDyzHmGu5IMBBqA1QnuiE8KhzkrAUp2ilzDRvHU6Edvfa9j62oHVjjtWnJhVJhxj/QuXz8miWmPuDqDRaVuqQkYUhD45I9sLWiMmGg7OoHmg12JydmD15p41mvvW6hzpPXgnIxqAM5N1M68fIDAcRS0dn7J0csFC/UlrnqTs8KBlL1+uacLzxhtvyUFpd2dfBzedQA4owDgi3ZmZGeWWffv3vq2iFUoK1rcPH35t9ZMDGQFgwV8uTVu1dqJRPOLU73z4ni0tT9tJY8/BGdlsPay6fQIwztRgowKQ8Zn1KqcsTUm4DnTc0VLgg8vmg91xAM765BoNrFXvWK/etmIqaxPpgp0ct+zosGYnlaYdH9ZE18V1Spa0nbYoCkwME5m8Gbbg/ZC12tA26KZCF0Qwj9gY+hPAzKkrCOEpYrGgJuQZHQ2FCzbE6SSOXxS6cQVTMx0gJ4WNz100mZq1REtDuwG/mWD0dCpnE8UpRVNkc2VxnXluKfNxBKMJgnidgwvRKoeAsoPABX2KSCbT6DXbAox72zu2/nLdKgccOgQdgzxGVp5M2tQ0wZUARiZmfC/oV7g3MTULWyg6smEYkikZKGwjHLho5WBJO3gBsagZpMM4AGfB78eZOGPqo1MWMQbx6bazDTyb0f8//hx0uTQmGXfqxp2vV8BsTCEXJVTRGD6t0qbah9LtQMmFwU4G90GcOzhy2HhTxzt0vJeAuaPv5b0+14ZBZ9QzxevlRwXgzSFfcGgNwwY7XvQ7PX++c4/d/JyvSQPVtW0+8WcC6hRLnyhifhFQfAMzKP93PmF0Som/NiYNHlMwjt1gcuY8e/YnokQAWh4bQOAzYdCeIweYkI5LBxv6QNfRiooZTKe4VuQzAcIoYtC70YmVdhmXM3X9PXSZ14dZkPQTOFoKnHWVswQwm0C3I0rLGJzhHuoB3BRfup5oEnAIi3qIjVsZB2ZAMuIAnPk9430D7CholPmjAHkol7jN1XXAy/ACK/bshLL4oMwxCWMKAOWs0Ua/GZalvWJmyNbK5QXYAGc0OURb1uQO8yx0eQMbojNutuQsSJElQ5lm2w4x9TiG2jSUFoSJGdQ1DCOgL6KRImsKLTbTHFlbhyO2h/YN8FGYsMWlJVtYmLVSMWMhKMxDQDXTuoaCeZn8MNFKZrI2MzdvF86fs1KhoFwm3d94wm392x3py/b3DkQLPMIAodYUWMMBlG4wRW2j7hOf/f2K3jsh2O4g2ZJV/QF6sy4FS1ROiIDocTNhPDkDDOC2mJsoaG9gOgKFmuIL/dDy0qKmGCfVY6vXqvoauYEuvSAuIi1ANm5QiBmgMPimTzkqxyq00KGRdQatC0oqlFF00IBeabWGQ5udmZUxyfx8UbmbOEVCaxRtSe6vUZtbXJAEg/Ps2o3rdv3GDZn7AOJYF+NsMTSSgE+aGZha5CdK9nID+uTXyvC6fO26zc0vimJ578FDW1/f1M9Aj31mBZc/s7uf/FZ7CDRC6hW0cti9EyqNJjKh7NWYDGhcD+vTCW/uuPEY4AzAxzQMZ0fOCqZh/Bn/logIbzZSf3Q0jZqZmRW7A3bRzs6umqgThaydWZy3XBYDkbKA3MsXL0Rb5MVpWhal3kLHCNNnIOdTAsSheQKYBcJhk7Q5u4hj4tqbgNlEsayJ2uraRkB9dHMQTRNTSYEFHBsBKNeuX7PLVy4qD4/GwL17Xwt08Ps7t19XMDXuhtQV/R6BzDC90PiOJy1+lohi3fYpIuuR1y7K8zgDLJ2RC+jG2oZTGnF0Jput0bIjGpY0pGIJO6qf2PbWjp4H9r+JTN5mpsoaYKBRPX9xWaHlOBkrFsDMDo9PbJcs2GzBJqcn7bhWkdMijBkaOmSM3rpxXRo/TiBqBCZD2p8VKu0GYN7QYk8m2B29X8VaDQYGgdEZtrgjN9cSBfmwoj2WRpKyVrNZTSZxqYRK+nxtVc6TTUUg9CXDePvtt+3mzZsC+Jw7jdaJHVUPrdlp6JyPp6MyA7Eo14NqexCAM48x0Xl1ujZdeqBB0P8nOBsPlAJeYYgGIE7LeC6Qu+YTWgdnrv92VoTXFYqLsLAlRFOkZ/dNIxHXkvtAys/68SBrHOvjEzM/9/VZ0zT/Ts508yagtOSAM7w3dJ661wH7JODMDKZfzj54/zu/C84chPjk7PTZ1YZ1ql1QlzjoBAcWrdKb6SLyzeXbrIOVX8lkVFMpitypct6i0CY21mx7fd0Gna4C8rqtvgKoX64d2nvv/5699957Vpqk4+VBuaLSDPu2trFmv/3ktwrNff/996U5S6TTdnJ8ZH/3939vf/GXfy4HmSMEmWHyoDBVQLtzzi5dvmqLy/MWivYsXwjZnTcv2kQpYvX6rtmoLVqjBLHKZ+opR4sJilMUuW3wTNGWBfRF3dCxI4x33zUlC3LKAGWDIV0gdE7u1giFEWDW1fQMcEbx7HQzaQ0wNYDKGNAZOXxHg5BhpugZPE5ppJsMOItFs5ZJlWxqatlClraTat/W1g7t/r3ntvpy1/K5Sfu970D9/MiWzs7JmIL3w88SDUzdf+8WYQYSjgBcoP7hzHhirQ65Zkyr3BAESmO9sSOAhv6M98ShPxrFrNdB48EYu2eHlWM7Pj6yWDxj+cy8Dbt56zRylsus2PzsBXX9Hj9+ogcR61W6z05nSqnL+fjJE/vqqy9VdL333jv2ve/9gZ07e1b6kBfPn9vLl0+t2UR3QvcY/nBSXVuorxPFnL31zuu2vDJt3QF2ulAaj6zbr4tKqnsaZGDJRYepGddVn/mgVOODqRdAFXDGptWVvktaokB3RlOB0Nh8MmXFbMHa9a61TrA571oNkAZtEZqnwjO76pxBbYgkMhZJ5CwUTVt/GLF2Z2jNelubPwXumFYCbUSHIvb0MSi4aLsARE2ZGwDK8oRH5zKapOE0iq14ii6cwBlUWdebEQZZq+O65eAZw4VcrqRoionitGWzEwrE5vXx6GK5TXYQgl4AQ0LgjMOZyS2gtS9dDFM0up5rL17ak4dP1TUnMzCfj1oiGbFiMavDmvXFM4GzMxl0qXRMU3U2bO2GUWcCoL2jmnLdHPsbuSi+4fm0LJhWB9M0JlmAWH82VO0HuTxow7wo90mUN5jGnbhXn8df8w3ap8lj6gT/wmduAqWYAQWWvJ6L5ZMu2eUHouLxpAxghuU/+iFlZ6lzyZTPwZlv4P4/mliidAT/G9Mp/5ON2Ed53q3jfNO00PnvDj0DgCb3TQ+oVbaKgkTRD3pBAZVT9Enp6dx4iF+8Rp8+4jLor8kF5T4B5odDM/N/i+5VUoeAHon+VnaTHjEChYanTXlIrGuneGqqJ3dJSv9gsjkyq9cwagDYASDR0aJjZUKLhrUhcIbGiz9DcM7rq1YJtG7odZYnsIPPWwoQLMdOB8A6TINpMtNfb74MfU2NpYCn/x1cQ/6QHPRgwkIh2pANPNbcHPJxNc7ojDuFDBaDnYZto6fjfbOXQYljCsW+ri6/uvsYK0yL+gPNDl0azmaANNaLRIVcfznD9gTOxlRQ8tX2dvY0PWHSw/qHsosj361bt+3y1Wua8mzv7qpI5XnhXIPytbaxZbsHFQvH4jZRLso8Y2l+2grZuEVGHWs3jqzfadjx0aGdNDBSGlg4HrfpmVm7eOG8FfN56XJ4b1DllpaWBNLQmD1//lK0dj+nAG9pOaRCR8Van4BkPiN3mJ9fskK5pNe0t39gO/v7dlw7EeihuMYRrsEeN2LyXlD2FEU+ocCs4eL0pLIRoUmKmnVyouILGh2OkuiF0D1RhAEQmJ4xYYICxir2RihRFXXpzGlW7mzv2t72rqWTaZuZmpHBEUwAFbOtjl4nNFTomIDS2fk5e+21GzY7V7TdnXV7/OSRGD2sFZ4NpkyLy0v24MFDu3f/nqh1r9+5IyDDfWFaCo0XUA7TARDJ92a6Scjyw0dP7dnquk3NzNnFK1dtenbeDgFn9x8qC47nVEyMmRnt6Q8fPdB+z9nBpJrXzPS5OFEWZZPsMlgz0NUAhTyH7sbo2jdR3+TwN6HCmj9A98fzpUBzOS1RZI40KZJbYJbQcacR4uYI+KFZsnJm0RYXZkQRzKTSdgSddWfHui2aDEE+2ghGFbb9cdnx03jk+YIyy8/TPhWC1oi7bVNghqM3Vyja9PSspohrG5sCoGgomUYpOiUwBKEIhvZK8/f8hbPShq2urtpXX30t58WLFy/andu3rVwu6dlb31izarViyUTMHRsTUdve2rCD/T3VSugncWSVCIR6KYz5VlY6QfYEAcpwWFoy9mQa6TyrNCwA+EzTwpi91KpqRkOhRR6BKcji/Ky0btHo0C5cXLGZ+UmxTihGQ9GoGhcv1qC3JqxULurPqDWZDsOmyWUydvP6dbt0/rxFMXvrkAkKhXEcEeKDE24hE8hWA204DYxjXXuaZ5ouw2RDc0UDv9cTdVfT1GRSUTsYdSligQzKwcC29nb10Sbyqd2R8zamIDdu3FDjgAYY7JtK9dBOmlVNy8g9HUX6yjuTjh34SdjxWGoSUBvd4GPMcvFBkJ/fvhRPqY2n4yoH0f53aKy5SSHADN0gjR5lw2qKBljDDMQB67gJh+YsRn5Z0DTUsRCwW/Q5AGynHhxerKhocbOyV9R3Fzq4hEFTsTE4w5Fak7OOfAH+H8Le+7muNL3ze26OuPcCuMiZmexAdrN7ZjpMz/RoosJopFnJXnlLJf9m+1+yy+Wtlau8tS5tWdaOZK00CtNJ6pybTYIBJEBk3JyD6/N9zgE4sqrcKog9bBK499xz3vf9Pt/k3WecMRis83cYxk/YK698518DZw6qAktmsMG5v0IXLDjn+OEmIPAAZ4FhH89ZiBbZGDLpuOVyRM4PrVjI2KDbsAf3Nm1764GNen3dnNRoHRw0bf+gbd/57g8Uy8lhgk2UgycsAofMDz54z9588w3RgZQp8+c4PDx69Mj+/M//3P7ml/9VAK7ZJOWNTo4FO7fxtN28+Ypde/oZxb4/ePi1ra5P2bdeuiZwVqs/1gGcA62XzyEPY3rNoRw5jve1EJMPONO/B31wojtFyTKZ8GJpBX8MAGbE1QLOYJCcxuTnd/st6/VIEXSPGbINQJkeZrFmIThDZkeUckSyIcADyS/02SAX7HRGlkpMWKHAhrQsdrDXwX/VEjj77NM70q/++Ie/ZT//g5/Z3NKUWMwwpcm9OYEPgymDYmqcKRoMCNGoBcxZI+gHY3p1IHBWb+4pSt/1wlyflPU6cbqLZXwHnKF/J4wknZqxw92BbT/oWiG3YTeuv2Qzs3P2/vsf2M72jj3zzLO2vr7hk1iZ/Su2uXnHPvv8Mzs+PrTLly/Zj370A/vud1+TNGF3Z0dyIXwlHBJ1cKtUNU18sLVliUTUnr1xxTYuLFki3bfesGqdXgjOMGIHskZ5g/jiIMpUI+ii0CEZkOoST8JAYM5UFo60Ea+eEgBH1qw1rVGtWSGTtlJ+wrrNnvVbAxu2h9Y4bgigdZoUEyNdHVkEQ30saSO8S6kJi6eLZjGkNTHrtHo26MImMNVHcgXA8u5ANlEl0kV5jS4pJMGNIzlac0Xrw7QpvptAEVgqipUdmDEIYJFk0MEXCzQsGcXphcK0FSdnlPIIWMvkJuSJqbfbdnB4oAMEP5MUSRY0MTwjQEdHa0Q8GlHowoO7d+2rL7yfLptO2cz0hE1M4InwQmRYY7yW9FKlsw7ckO1pYYYd4ysW8UFUUHUgyRmfl2sMdCBhIxSIErvmDDYANmTqWXPUUQY4YUNi2aR4XApAl8t4qEgY+BEOmoLpWTAV058+TexzoIheHHDlAMelbpwSGNiwGZJIqDoRSY9JGESexiTwCQmlvHFhcIkDs1NjcwBWXFp79mf8vwepU+pRiVpsFPEo3yd6uvyv+fsDQHD/MOCAJeM1k3TH1NcZNaLDveOQDeKM3aNPzT1xrBXce/x3973x/VjnHMwptr/LGuIJgrwX+R5TdFBxwQEtzjACktQ5N/Z4efYLaf9T/tzDXHCYCdOCWQ+9EoL73UtoSWtjHUTaQzw9wxh+5Xstzs/bTKFoMQw7sOHMLnUvEJBAz11KB3v/L/QPBtqVYPMNBwIS9XMTSvbtJnAO0kiWOMDId0LEN/KgNt4lgJh7g0luhDHSoVddg9QQOGMEEAFEEXIAkEIORhgKhx/CrZBVsfYxcNJWr8oEwrPwSw3EnhcnCjp4727v2v7egcJXWFe4RrBw8wuLChqhyJjDlabdWa8VQJ70eO9Q0fhMbpIZT7VcW12w+dmSlbLUnexZr123VrOm6wSLxeGQ7zk3M8MMWL4h7nsO8dev39BA7Z/e+We7c+ee4sIJx4JBZC0BnPF7SFIB17BmdFQtLCyLEdjd37PHe/uSCSrkwCJSdwBsPLlzbGtrq/bCzefsypXLOgt0Ye2Jd++0VIKNL53yd+SrMzPTOjDjL9vefmSpREK+ovn5OYUxFfMTkv6h0kBJUG9WvfssnXFG8oC+05gKtw92923n0c7pwIPXD+jlAIrygGt79dolmygk7fh4z+5swlRu67kg0ITrM1Wets8+/9zubz1QD9SL3/iGJHGADdZhpHewSpyjCLsidIGD2kkNydgtOzyu2vlLV+zchUs2QUl3vWnbj3dVOcP6RYQ9zxlMEIEWrPeAGwIpWERRaZCUiUpFTPRwZA8ebAlAsY4CrpByw47xjCJdhDXj/uT3meiHBdXyQ8K2j8cajuRy2SBy3ytJ8NHhUeLZXl1btOlJ/JdDrQVIa7meDPLogFLcP4Mf5MMEmsDOdT1lEvbYX19UTD9rLkCdZ581vjg5bYtLKxrS4DnToPfOpryBSGHDQBDk8ISHIVskMRIWbWtrS+we7/vKlSu2sb4h1o5wHMqSUYnksilbXlnQurF555Y9eril14XSBA+fpweTNusZBXwv/mFtYO0DnDEs1nku+EIVwL0DcDyqVvXsRscxPb/0Zm2srthkifTTuK4dCc8UN1P1kysU1U94Hx+nxVXJUyhlLZ+Hne8oEh8AfO3KFVtZXAwcUC5LZ5nW3iPwgALA+zAV+lWvWqfpwSIAReSNrD/sV5yp+Qdwxn2K75u8B84AsKfpLM/hwA6OD20fHyNnklZX1+LSpcs6l0sGnWP43BM4q9SPbRTpK7HR4gDPsyRpFGoeCuK7Xgi+fA/2Tfj/jznjzxDQoV/VY8v+wj7Ieu2dsGLRAGfBvuCR+M5+srfRSBlnKBeAs7OUxwAPnZJRgYVJ4MyVKxxS3Lrgg1IAmZgzgeLwjIltBuYMtowCau/T895olCLsuyhHCvbKK68/Cc7cpREofE4T7fiB7rHwyOkA0IZOtMB4F/o7FBwt9AeQYHqZydDNkLBcBhM4WuiKbd7+yh7ev2fDbt8yqazYoUoFn1jcvvf9H2shJRaX54DY3MIUet4T++j99+zTzz7RhUfiEFLsgLNf/eOvbGt7S9NtZH8jQhpyc3b58nP2ve/9psDZvQd37J1//gd3LmzKAAAgAElEQVS7/tw5e/W1Z608m7JW61DMWTqN/lSCJIEzZI2+SXIAhDGjxyyp/x2Go6BpdTNjkOo3AnB54McIcDau22gMHR+Asz5x9C3r9NqnseZMIMSYUd6MfLE/krxN/g/uWco8R8Sy8kFS/khxbs1qta4lYjmbyJctk8ZAXbRcZtpGo7Td3dy2D97/3Drtof3wBz+xf/tHf2hrF+YFwLgZWCjCwxUF2IBL/ts4gq4bmrsRsGY16/XPwFmnC3O25+CsUwmivhEOM/2iHNgT/wCVKmONoycv2ubXx/beO/etVUvb6solT1vq9iRBoRQbaQQmVPwMGMaRRmxt3bdWs25Xr12x3/3d37Hf/elv22R52g73diVTYnNAQ83UkFLP23fu2J3NTYGvZ29ctUtX12wUaVhX4IzFkcksn4lHlfs6QHM7B200wf8SnJ0lNXJ/RAyghrwRcBaxQW9oDU2EqzZdzKlbqd92YDZuj6x50rDGsYMzpF3IlzB2o+7uW9JGsZzFU0WLp1jcU6bQooH3efAk8hkRrMLixL3O5s2GwT3Josy1GQ/7koVMY9TOk8rJn03aRIEDIrIUCtTdN9btEXjQ8joGpWpxPAIkIakpKLkRHxpfFKmy+BLZjAQHeYuGL+oMIwBmoA0V2UAGNmLQt51HW3bn66/t+OjAsoQzTKGjJx7Y2Wi6WFiQMD3jFeR+Q9IgWQNWGLxlMgu5zEyyOnxnUagZ76XjQBF+heAs9Ji5fO+sSBXAxn9TXYQ2gjBG6YwpEwsn7aD7Z0+/d2A+Dtc6rwghtYqONgeDYaw6YAMGCxkJgEiHD7FFhII4yxUCOf1+CA5Ot6KAmAtCTwBb3kPkm5IkiAE4CzcpxkPxkcswQnAmgBAAQV6bSswJVVESlDM+8iJShK5wDA/KkNRCQM2DR5iu82fFnilREpA29Km0DOYuP2FTEsMPazSK6Hnm95GO4Zlkz1A9BaEceAcDnyA/iAOA+38I0SDlMGmVg2MbdH36zM9mPQz9b/wKE4DskUk+vhw8G7AAHCwBSvMzszY/VbY4/s1mS0w1Jccc1jNZ5ITU3nqfk6SNwdBToCxka0N5Jx9dEI7A88akGXaLgy/gDHaFzxxWJYufpw9I7Qu0Mbhjws5gwM34fT37sFCDwI+MPAjWg3AmZ87wdxxI1oUU2dOwYRjHUpWAZABZ1BLgPwM0MH3Hd+ZeWTxgCcmN+HcYJT6hUmlSa+R0eUrX9aRO0fdIDD5TfGTKC/NlxelvrMxa7WjPOi361pryu+AticaTmprD7IwHXQU+AFQ5iN28+YKk6O+9+77t7u4ruRj/L12L2fSESxrVf9dTuAasers7sEJxSjJ0fHHVOntNV+tNIp0W4OCZxavFPn/58kX73uvfsW9840WFINWbDbt17659duuWQA+HSkJB1lZXgpTGiA6sMB6AiNlyWVJGHwwQ7IC/iCFjzVJZgllSNj8zJ48Z4UbI61iz8Q7BUPLskzbKfcYjiXSL4RkM34UL60pcrtYO7e69TTEzgAMFbyGnjEbt8y++kET01Ve/LSsGzw29bSgSkI3xfTn0wvLgSWQ4W2u1xJxVGy27+tSzduHyVXXOESyDnMwBkz9bpA7yfnje2BfxbSGjg9mcn18SOGPxUlVApyvGlfuY9QEQBlDi/uM5hzGDFeP5V0ASM4qRB5doKBMMtzi8e/dlWvsS9xn/sHfDoFEQziCegTfP38Henj1+tKP7mOoM2B0v+CWx0dkfSXQ59JN0WSeZMGKpdFz7g8AsVpUhxcplhWqRWkhiZqPVto8++cS2Hm6rK4+4f+0VWstils6kNRwE7AFiAVCUZQPOSIv1QvV9PXfsPAx9JycnNJjZ2d7S9dSaGKXn0ydk8t8h72OwJIbe5W7sIVsPtlwBBGvW7mldoHaBIUoml7das6FAEM4QJIOOB0N5xWamSlYoZOQ5Q+GzvfdIuyO+RWINd/YOxZxNU8ezgE0gJYC1t7tnxYkJu3Lxss2VyxrqEBQFSPA9AWuMgzM/P3YkZWQA02s3ZdVg32jW6lY5PtHeDhDj3gVUA9BgzFDx+K9pMWc8s/ukvsJ4AvraHd1TBLxduXxFQxXWHdih48qhHdeObGBdS2XjZgkGrh4IwuervAOF0gWbYrg3hoPLIFyL3z5TtQQgLpT6K0nRe0kVAAJLJmCG0gFPNFUP7jljoBz6wQXOgsFvEtUFuFHhh2c2B72uII7fXwO+cQdlwo76844LQkkj4MyVhO45YzDH0NWrcryAGkAagjMwBswZFiGYs5dfft0i/+df/8dxKFlx5BdOaP1woKmt0sAcuTkNeCYB0hQ7fMHM1hTtDHInVccfDKb5WSROpbw16yTrfWr37tyRnp6JDuCs2WCCE7Gf//yPZCL94MP3RS+fv3xBB8B7927b+++/JzaFyeSDB/eV5EjsJw8zNx0LXKFUYOaHoNJ6vYTNzm7YT3/3D+yVV1+1Tz/9yN54529t43zZLl6at6VlHmRi0psuv0xnXGw06giggba5aKBZUs0SKpomttu7jDxIwxMOxbKMmVgS396ULDCVZBElkh6ZICxZzzq9lrW7yBpdvwxb1sbsqgc/Lv8Rmn0mL4kYSVIpG9D1QxeRCnAjduvWXUulCmKsOm3AZNFSqZLNz63r1ztfU0HwuRaU3/zJT+2/+3d/aOWFfAAU/dATRnk7m0BvB56zvnrNusgZ+3UbjprqO1O65JAo7T1rImnsHluHiH2mmNx4w4T1O6RG+nUCoOFXiow5HC1Y5TBi775zzz7+YEufM2WWbGDf+c537cL585qUYXJHRodxmGmoykRny+ryeOWVb9lv/85vWXF60rrNhmvfo1HJJB49fGQPOazsHYjpgSp/+plLduXpDeuPq9buHeurP3RZI7JTTKhuynHPjDTBAmeBBy3opvO+O0C6d9TBnCnZkkNXd2D1k5pVqydWABBRIB3PWK/Zs9p+RcCs3+qJGKIGgWkni2yL4upMybqjpLV6MUtlpyyTKVo6lrFUBLnU0Jptnx5ilGchIPyGqT++L1ZfwBC+LyalLK5IMUhuKhWzNl3OWmkS4BrRAuA1DgTPdLQoeFoYoA2mFn0ATAn6a9L5spI1pjJILhPBVN7BvNIOg3h7ZDHdFn66vuZECcok+12rMIE8OrB2A29QX+X0hQL+IcJG6JpjAQckoNnmUNnVZBQWg5JKDtOANA2k+ISiHhQSSXh1BQdNDwNh88W7EwCQQEOt9SsomUSvD3CR1yhCfK133IULvDNnZzI+BwWhLOIMqIWbAVIWrEjhgUVAaIBckdCJlDxXpDgpOVHqgmBgFfzqswAXzLLpui8u8PXKYxb+74j8FcELfUJfHmoZhDU13YO1C6ejYTJluFm4fp81I+x/CWR6TKQTfg1Zx87YSP/+XhvgMvVQ5unf22P49e3CcBMpCKg9QFnApuisZnjNBJgxyaqk2wHf6UGGSWbAnGWSSdvb3pbHyuUqQcAK3TMKw6FbyMSg4ddCNsS/M5FG6sX9yIEvn8xYckyCJNUn+IajAhhIcUA8SJZVEJ10xg6gxvvVdWJUIVl7TEwV/kFP6iXevqdUM0IluKfy9B0h21SlCRfNkZ7gsryRQe9NMEXlgMQQjp8B60ICG0wXQxcO580mbBW/UkzMfQpr5mmwNor7gJDPazhWr+DJ0UlQAo8cPydmhJ8BQCMdECYK+SR7IkMM1g282YWpaRtGYtYhVIVXHItoT756+ZwtzZRshC+3R8BPQ2weqYqMoTl800+FdBpmT4AiFlfAFCABYIY/ixoPAYHuUAwilQgwaextpFJiN6jWWnZwWFHP2fFJRWsdckYV7ObzOlxncxn9bAa0G+fW7Huvv24vv/QNBUPhPf/0q6/snfffs827d3U/0WtGQtwizAFR9AewSD11oFHCS5cYAAZvEcM07g3OJfOLs2IJ5mfnrTw5LQB3uHdo9zbvWu3Eg0+QpKvqQAmLY7FFgJiLly7bxUvnFJT14OFde/jwgRQ8nEXKszOSUXLwp5MVMPT973/fbjx3Q4MXXgt/ji+GZYAcDr4A1FQ6a81O176+c89GFrONi5dseW3D6iphBrCS0EqVQ8d2dnbs9u3bul+eunbVGLSyfxKwtbFxzq5efVoy4a2tR/p8CoWi1jiv3nDlAB4vPk/ufVhEftX1EfhKCfzxHnhWl/D05b20W4OKOPfAjPxbgHT2LIYNDKw5/6BiySRTtnn7tj168FCF31zr0kRBgyUGfPifACkMMJQ2muEe6ytfIDvBUMVUvQC455xEDcX58xctmy/Yg4ePBDree/8Du7+Fjz1jM3OzYjUZJnmnY18AksESjCmA9sKFiwqSY7Xf2dkWW4eXkT2JWHr2qEIxp2AZzpsExCDZxUfGGsdgWCoSeQtJ9sxKOcE6+ZigO+TZkZh6QAHKnOWkDEolrUbH2aMd7wMdDKUcY7BbzGdsYXFG4KzZrtn+0a6ls2mF5sRTGXu4s2eNZtdm52ctV2AQyOCtK1UOftvFuQVbml8QiyalIOvtmFAwmHUYUKoOqCVhWILyhsL7jga9vH8CvbBMeFBGXJ8l6akEGlFAzYCGYSl7NL6zTq9rlXrDTprIcxu6l9j7pqam5TmD6S7PTCuRUL6z+qG1unWLpSNKae6TwTBC2jdSXY/3jPr+chZ5+P8Fa0/+TihtDO9neWuFUeiZBJgBdKhpwH9slk0lxbDLuqTBbBCPHwx+SWtMsNb6XOI0+fGMsQoVLIEtQb7yALkJjDlrJkAWfgHg2CcCxQjkkc5hQ6S7YaI0753wK/81ky7Yyy+JOfs/pKHwDTcwzf+arDEEbO45EHH3Lw4WvvkisQGxu/SP7hOfWjJdQPrTt1yWsr663du8bXc370gSJu1+vWPVatcmJhYlaywU8opeXV1btqeeuqK/f+fOLcndej0PV3j7rbfszTffEh3Oz+bwADibnJnSVAVZY6tlVpiYs9/8zd+zH/74x3ZcObCv73xiFqvb5HTMSlMwMGbppFOgPMCSKhrRoiE4A96z6TJ1ZoLinUrcSKJjjSQcHkaXMsKcqVOLMmwjIrnh4EyMlXvMSEACnBEVy0PT7tAVBjuQkP+o2eB7maU4LMfTkjYCYIm3tkjSNu88sAQm/HTJYtGsdTswj23rdZmKJ+34qGn7+xUlNf7ez35uP/rxb9g43rQRICMIwAhjSz2Dznu9mAISPU+3GUEaALLhEKAJG4gkbl/SRsJABM6UYMiEBs9Z0vrduB0d1/Ta0dVzk5Wn161ZTdg/v7Vp776zaScnHZUso03+7d/+bU07kQIgQ2EDZOFgksfmubgwp4jhc+fWJWssL8za7qOHVjk+skfb25INeLUAFHzddvd2FTDx/ItP2zPXL9k41rRW78gaBJj0KjYg2AN6KmiO51CF5Y73wFRJaY3qy/K0RioV8J3BnDk4Q3Lk4AwJVo3o+MqxZbIxy2fTlo6nbdQZWqvStNYJHX4tGxAGQrlpta7NtjeMWXZi1oaRrDXbEUtmplR5kKVvbBDRhFM9OxE3dcNIEEeczhD9SsgC9wpgkReudmUtOEgbp6aRxiStOAUgIgmoZyNDNkvwDDH9fM4OQgFnsLTq1yBVaAybRQBJxhJpvA8eyMDwwC1JHl0PS8AEFr078iG8b8yH6IFjkkchJkl1sQhRziapRmREzDq1Bkg/WCg9nAE2j3sI2SGx5slMSumMAjDIS1k3UjGBMwcK4WSKg2WY2Og+iFBjrcMxQSABy8YBFJCnz/1fAWehzFGgLVj5naUD2J0BDbF8qldwgKFUVlISxy7Xw+DOwVD+siBuXWHzYZCJGDrmAS6seyIRJMjvCHx2PI3S3QcG53Bsd/rqxrr/kF9wWPfpncf0B53yT2jyneXyqgAP/9BQKZgKkuYG0HGmLCjPVvS+2+JY68N1QsmxSkfiIoXePEVrBoXfPrSTjl/XPkik1HVieutywlDGGXZFqpw7FrMOKaQhmAyGff4ZApi8Y4wpNKZ6EhF5GR5Dj9wpkEh1h9artzWN94SyiFgJDioDJJyDoWSpMoPr97n3w2vkg0dPoHTfheLsxf4R2tHQIZ+JP/1t+UxOf04eKyVcKi9Th2GXyiDZwrvhknXWemSCqAbiJNUhLQwOtCpL7pAGFww8VJhtXlbeD3S+yEwZ5AXx3By2WSvUHweTj480lRZjArvEWkZnItfwxo3r8mY3WbMIF4nGLDMxoWcoHh3b2vKcXdxYtHw6Zv12zR5vb9mjHewBTYUBwGYxnZ8icKVUEGsS/sP1F6vRG8rbxB6JP+j4qKohEKmNeJ/47ABnm3cfKjSE9ZrgEkl4ue4MW5J4hpBks871JDNDknjz+efsxo1ntB8AbnaIEj86UnAR0jVF1gfeSPXyNSgBjshPBLsBCGKIC7Dj2cUTSDcX7Bmf6WRp0q5euWqZRMru370vYObAbkIH6Tt37ii1EcYQxuzpp5+xF1/8hq2tr1osPrR792/b/Qf3BcYU8x8MtfnffKbsha+99pqsGJRrw2yqsoShcqcjViKVzch3d1yp2pDC+3zBJkrTAtT5wqR6vWDNAPfq+qvV7KuvvtIX7/3pp64JWBwd7uvewZdVKExKUnpwcKTfI0gnXOUAWxzCOZgDtBhW4BNiHaCSBrYMgMOvgEAA2eLykkAn6wD/G6DD4KNIsnAuq+cQZrLZqlk0RsKrSUoKG9msNQTKpgolyRl5RqmGYe3iDAfY1OlSPlmCQJraF2D9SQbkHuMxoxpgeWVNnWGEgGCh+PLW15I4AxaRkm6cA5hetfmFeQ2QiZ2HBXr48JFe48bGhq2urip0h4Ewh/uJAoMEr4rBu81+y15Wq1U0fPPk5ZiYRa8OQD2D3YH+MCT0vg7v7+1rcMtZGG8tvlSVtDPixWN5fOR9c226Ck2AtZjP62w8MzNpi8szNhx3FaBBz9nswqKNownb3tmzWrNjk1OTNhi1LZlElZa2fDartYiBERJSpO7sRfhZyUlgyaawm3NmtzsIekxb1sUH223rPXCmRh1AiBG9lLwfniNktwzZWUOQKKayaSuUSpIds8bgXz0kjbIFmUGC7UD3EdcXr9/K6pIlUnGr1I+s0a5ab9SxRDoigMa5xEhsJHgF9Z/A2Zl16tdh2Zm88V8DZ9yPeo2kuUbwQHNWdnDmPjPULf77YaS+14HBtvm+xd9nIJfgrK9BdJi7GgaM+E/2vI9Qzuh7oUfmnwVp6X8HTJr2ZwgABXQFskbqiEZYrwJljPAEYS3876hkjS+/9F2L/Nnf/u8ak54eTNy14D9fE1R/8adT3lNBI6jR34Ckj/QExAFieAh8aoYPhkUQudVo6KXOHPR3dx7a/bubailHHlarNm13t6IAj9e+8z0xJruPd2z93Iqtb6xJfrH7+JE9fHBfkx4mT3/5l39lb735lqYapWJJ0woW9qmZKW1QozHm15rV6wN79tkX7Ec//rHNL81aIk08K2bpA0umulaGaSgxCXGnIVN+Epaj476mI8hTXE/KIcJN9kxkkHfhSQPwcHgPgzQIz+j1WzakBZ0iZ/xlTCgwTcKcdQGX3oWCBEWyDyRmYzxGaev2zBoNOm9gxNKWjDk4YxpbKk7bRAED8rEN9HtpJTYOh3Hb260oBOTwsGEnx/iKhvbsM8/bH//xn9jzLzxjlqDt3ZviHVyGANNBpoeZEFZCl1ZdHWFimwZIKRrW7zes1TqwVptNkSJamBAYvwCcBczZ/v5JUKcwtnx+yspTa1Y9jtrbb9yyf3rra6tVB+rbuX7jOfu9n/1MDzFSgK9v3ZK5mxAYDirFibyYU8zdiUTErl65LDPsnc2vFQqCRIFJ4ML8shVLU0pFOjg6tNLUhH3z5efkOYM5A5zVmgfW6BwpKRMQqjhtWBjYsh6Tcy8qlt9PsfdM2DmgIf3yzxfvme5h/huJRt2+KiAwESPRphA6nUhLmthrdq1da1mrSu8TCYuume/1SEKMWKE0a6NxzmoN/FfTNlmas1KuaNEB+vumHvZMPqcNCy8G/gU2SpYG/C8UovM6WHD4lWAQOn1mqKooJaw4iR/AARDeOaY0He7JMZuGcsZ9kqbiYWdjSaNCPxiLUcwLQ4e80llF/326cZI2GhAo41HfbKqEgoyV3Ni0VqMuLxwLWwJgFWHSONafgRnAi+kqQqf3AY3OZCJxIE0wroQqtPbq+aLjKxPTf5Pm/IkaEa1ZIXgK5A4Az5AJQtYSMjnQTACrfxkKIvAVIhGZjB2YiJkLvW0873pWfOJFIIgzeCAtV3tLEsn3CnxCof9WhZX6Phza/fXLI8z704L7JHN2tuiHoRzOrrns8sl/+DkxHPFB67Ywk15/ENd/upoHKZAkyMovgtybZ93BRCyKhyJ4L6rEcCAXDut8rXsiRUtg0GUdunYKaHFwpjD/QFXhrKYbr/mM1N3Vd28bAIOXp3CUEECjdZBc2N/Iqb9OwDY0evtQIUzMBdwQ48/hkffC2myUjbcZGLlfJpSEwhYDkkjGUp+PQL5XxqiawC9euPMGYMsjqJWcSKR3s6mDvB+ocjrgD0nPRb7Krapglrh8D5KVcjgbIM9jvdfkTbI99ia8J7x+1mB1nDHo6DPRJq2RYaNv/gA/wqBI69V76g0U9c6ghzWFwxAsH8C8UCipZBoG4+jkRNJwBjsMm+h6IrK+2mxbpdm2aDItD5Oep1HP1pbn7dqldculIlY/2bfH2/fFgJDGBwsBgKJfjE7FhYU5MSU8H/ilkJW7z1EiW4WdAFCrlYbWPPZNDquHBxRf1+3uvUe6Ji6tJ/CAk1lU4FWyOTzfDGqQZXc76g+7dOG8Xbly0Rbm5zSxr+GVAWTl8Mx6vDsszNbWQ9s/OJBsnTMBrA6sBlK5BodPBbpQ1ZDRwRY53dHhoe7Ja1euKtRn696WwM7VK1ckX71165Z9+unnGgyjfiiWSvba698VOEtnEnZ4uGubm1/b0fGhHlFYWIAnBemsj/x5ujlJTCZABXnsPsEhDLiCnjNYzkana0eViu3tH9hkeca+8c1XrDQza5UaaZ+cEVAvmKSPsFewGm+99ZZ9+eWXVp6atqevXbGjw13dQ4AwWMwwjAL2T4NlWLdAIgbLxCGc+86ZRMAZnV8R29/fF1sFaETiBshEsjg5PWVra2sCdTwHnGl4zhwgz4iFxL91cPhYChx8yYB6ngWk7uXSlGUTaevTs3VS0Revg7MjzBnnIp5VhpMdpVh7aJr76No68FIdwRmIewap8Geff2k7u7tKb+T14kt/5vp1++Y3v2GLSwsCZZ9++qndvnVL4Ay/KkCcewOAiWyRNQ/mzFP9UH3x/CGlhtnzkAxyDGCpZ2ZnxHgTbAKYcRkdQ0vWt4FVT/BoAxaSGp6xV/I5wBCfEAZysG+7ewc2BMBF41aaKNpkccLSiagVSznt4Ym0++2m54ivn7XeYCxZY63RVjBXLME6OJa0kgh/PJPyyI4j+neGCnhUYa15LlFXANBgHmGB1VXYaAicsTfL6qJgkL6GGazjeM2oJ+Be4JlEpgswnFtYsOJk0Y4qJ/bg0Y493j+xZrundFMPlvFgEKSjFy+dV0Bbq9ewdq8pWWM0ObZokid0oM4zVDTuInDblAOgcC0+2/VC79mvgbMzuCTQpSqsqHkyI3JGpK0BMKPuywukHaAJpAmcBaEgnPsZVI6iuo6B4zsIj3MqLTRGaF/UC9Vp8BSgufIm9LQ7YAOYiTVTxhPDf09r5PzD+1ZvbNDfyVZGd3EqOWHf+tZrFvnPf/enfk4Ip8an4MxfDdu9JCkBDei/40g2lLvwYtWynaDzhR4R6MOsPEWg2XicTR15CAxMx44P9+0ekfgH+L0i1m33bW/3xKLxvH3/N34kA+eDB3flAysUMHkmrHJyGIRBwAod2K9+9YZtPXhoVy5ftfL0rHoZuHjFqYISj5rNgW1ubtvt248smy3ZS6+8bN95/RX75kvXbRSp2uHxPRuOKIrMWnm6oIeSjVoldYQT0O8QHNAUO49OWteBDQ0DvX/BqAyJzB+RJuQ9ZnSXhYf5XtAvxUZP+pEvQgA1pC5MmliEOKzgvchbvx+1ag0Gqa8kooQOxGN16QBElpbXxLLx92DLmnUAV8r6/YhtPzqw+/cf24MHj63XGdq3X/ue/Y//w/9ka+eWrTtA6uIpjSEU13ZICa9uGBZCPh+XZPaHLmuk5wwgBmADmLXbx17qzOKrJLgAnLVJdYvpdSGBU7nmxLSVJhbt8Xbb3vj7L+3jD7dsOEjpPXzzWy/ZT3/6U6VNffzRx/beu+9KFkc5KFOP6SmA16wO9JS5lqdL8o7sbD+yvf09vYe5+QVbWdmwiUJJnUOkES6tLNiNm09Zrpiw3qhi7f6J1Zr7Vm8fCTRHYh6FC/DmhgGcyTPS8+mSHpTASxijlDtCFcLZ5xkh6hzIE4CzWvXYUqmIIu0zybQ6rJiKMeFmWogciiS6eg0TONN+U7zxeJyzao3wjhmbKS/ZZK5I4oQfACNRK5SKkiHUW03FGwMQ2EiJsgaccY24VgA0JkSUac4tTlu6ELfCVNYSSRYKOkQ4qHYEzmDSguO6hgMKKFCZOVMbDrM+hJDJSxMhmcFUUk24Cx0c4yHlvkE8r4IvBkqPbFRPrFY50YasqVUK8EKoDkxfT4ZpT3lksMHkiGkiixXPRdf7Tni21OcYpL/GfcpGWIgzVqFfyIGZA7bTVCL9noIrTr1p8SCSH1h1VqEQyusE5p5InvUNIJBuw8xJ1sxCHJRjCpx5JL6XUPuecnrUZ08RgPAnzH0IZwEkeq1sRMFC7wO4UEBxNh4DuIShJafyxyByX7M6Yt7VrxJ0sYnQCp9r/9X/vvSVAQYME2UdfClFagi74yleAp+ekBMwy/73+W9eNREGmwTgLEh25ENTvId+nn8+LnEE4PpnBCgSAIGJGnpMNgc5TZxlZ6l8tV4AACAASURBVB5ZjJoC/fzT+eSvJQSHV9m9eN7p5mXerudQYibrpWI/2QjdT+cJuAAzGC4PNJB6gCGMNkXerpeJC5xSrxF0X3kCG/ufKXSCQQu/h/w9m0qLOcPXwTMPGwcwgzVlv8B3xn/DK8fBkb4iFB1EpVMCj4QLsMCw0T2KlFajfnBJKx8dKZDDoYdBSWLZpfCbcJK6tQJwBivPz11fP2eXr1wVs0Ka3wcffqhrzlvk8Ix3rN7tW6PTt0yhZDMALPa88cDWVxbs/OqCJaJ9q5/sWa1yKH/XhYvn1UcGsLl/764YCHw6gAzYAw7iYteSMO5JdUEBCvIAg27f2s2uDrWPHm7b3XsPNIg8OsSHzTPr/YQAeUqxYfn4vJBOIWtEcdPttFQLsry4YBsba5K48w8R+oPxSJJVPGMeWjOwR4+2lVKJbBVPHwdpfEx8rnTYcXhEdcO9nE2nbW5mXkoNJHeFiQmBNAADEscwBZFU4c3NTQ2EAQNIOb//ox/Z1WtX5Wv74stPbGf7odYyGEU+UwAfDF+pVBRDc/78Bf09/JgoPral+kAi77Uho0hEwQoHSOD6AxVOv/ra6wpn2tn3EBe68kaRqFI+p8tl23r00H7xX34hWSNJxlcuX7KD3UfyEgEiKNHGo0lCpgcFIWF0lpn1j2vGl4I/8PsRcFEo6PrKa1StSr7G64bdQ7LJ2ke9DeAQUAXDz7kG1ozfx2sFa1mpHtvRya5VK0dKzIQtm5sqK1E1OhyLmdx7vKsUR8AFn5HsHV0PstFn1etYp0uFD363gVhy1rg0Re/q0gWc5+3O5j07rlbFQk9NT+lMcPWpa4rQh5WHWXz7rbfti8+/EBi7efOmPf/8TaUsEm6zv7+nYXuOey5D/QODSZhBVE98uc+VexdQJpZWiZje7QXIZz+AIZWssw2bFvjYyQ3ok6xNNU1dQ5PDyrHOrzzLrFlck5mpKSPEl7qZQilj6WzCJko5m1uat9LUtMAZcfoUUSOL478DOvL0oQr80jPb1zpWyObF7KvaJe5qL2nBBkhhu5J2wiJTf9MnAp9uXcBZt2tDQkvwFQ8HCgLjnlewGwmp01N6npC2UhKP7Pnu1rZtPz6ySo3nlOfVJc9ck6WlRbtw8YKtrS9bJo+Fo2G9YUuJjWM6hDmHoVgTOPO9yYen4T4YpHE9EQriG24InIL/FTJg7CkEfgTBV5xBngRmYtSQtLMOh+BMXcV+tlf3IXsaREyQWC+YGDJo+jXcu4N0RnzZ+k33lgWTZx9SBumYkjTK+uNR+gxIWXNHI5J2vZbCPdwAfAZxYCmyGF6zyP/1D//h9CroSHGqtzw7LGi7V8eX0v8DCjfYzDSJYeNJScIAayZwliDKHlMoUkAOWzS91xX1jY4XWePu493ASBezWq1tudyUfe97v6EUqY8/+dCODin0a8tTg8SBgzkPFEba27c39XNeeflVgbOTk5puomQmocV7b69iDx7s2717O9ZuD+3ytSv2+z//HfuD//anFk007Oj4vtiz/ERMXh0+THEE6iuKWnQ4FAJ36Yv3uPlEk4vZsxHR6iPkZXSWOTCDLQMAODjruqa3wyJDhD4yMgdnyDnw+zA8FEs28g8klSnaoB+1eqNr3Q6hJAQMRBWnzA00N7doy8vr6qQ6Oq7b8SETuo4VCjO2ML8qQPr1rbv22We3tCl+97vftz/5k//e8iUkHHsWjSPLCg61erccRjyWlfcz0HtwcDYYIY2hxqBm7S5SR3x9x9buwJqRXNUQOJMksE8gCFKFmLXavE/vepmamrV8ZtY2bx/ZP/wSn2FV1Qbr6+dtbf2cnT9/Xof2zz/7XB5CHp7yFKbkvLo/VlYWLZ9NCWQAQLipmcx4+lpGGxDSDRZsUsGIrC7PTtq5iys2jnZtGGlYb1yzRpsoVxi/hqQSgDMeRh3ISMiUoX8oqR9spgL1oiTPoc1nEYY58883ogTPsQ0AZwoxObFUEqmM+474niozxXRbh01q6tByeEBhMwWPZtN0gAxzVjnuWzZdtpnpRS2q6AdZ4DgrsjEyTe6PKADNijFjmsXPg7HMZTFd5y2NF410xNlpm12ctlQxbhOTOUsAjiJekQCF3kFqq+JzGCuK0f2QC0PG2kDKJodBLTT0NikikYUzbcl4zuLxnJja8YgAkKhYiyRMecTEKtA1iN+MTYvnNZthwQKQ0d/mEkg2OiWZQgeo18vZM8AZrJ6T1A6EPIl2bDHi9jVcJ8XSY2+RzTlzo6x0Z0JYZAUIAnAGgAr+jIy4LIrhAOq0O8U71EKZn/9nT+kTsAjM3hpESZLnh0exahpynAUohdAoxELydISM3mmS7emQ7ckBoMsdn9iX/OcG6U/BewtBXPj94wFLpmsVHHbPBi9BAqXYrKDEWtfOizV13Sxm/Y77g+Uz0zrABukTTDGDgXpC4CyQWjrlF76+sGDTgzacIfTJZ5h0xc9i82Ht49nlIASAZkJLChgbMvKiOGtseA3Envl9IB+Cwjn8+4cGdzxbGN/VGScpoTM3TD0dULvUk8k+7JErP5AiMSzweP8x8faaxfgHwOGczRLGg4fQUy5jGtIxQacbiMhoDvYTubyGZgLj/GQYSIFFl7sqdpvaEoJAlB7pPoRYImW5/ITlJgqKZufgp9eictiOdbvsHXwWgDNn8tnYOXhx0GufMmdNMWmwIrz3leU1gQAeFuRIX936WsCHZ4A02yGHczwnI7PywpKtrG0QbybGe3lxxlYXyxYbdayrOP2WTZYmbHllWUMiPje6Rh8+eCDGk8AuDmrVSlWHONg61mMOIcjOUNDs7R3a9jZpiie2ve0BJqwnKDqQTyOH4zP0YJ+onis9W9wbaXrZWCsbls1S9ly2hblZedGRu8PqwKDx/tjzARWwJpwL9g8PpTKQfw2vUcolsNxL7MHIsVAnEEzxwvWblstk7PbXt/29nFTEJMyWvapBfuZt4tQP9Xe5X2fnF+y733vdFpeWbPPObfnnUXsQlMD9A9MAy0QyKp/H2sqKnb9wQQweAIgC5O1HjzzOXmE/0q3YUbVm2/v7VixN2kuvfNs2zl+ywThirW7fRpGYfNwkfZLISQ/cp599Zv/5z/5Mg8rnrt+wixc2rFY50BoMO8zeyL4GQFMwjYIpPNKda6FUVbFWrNM+kGJgwrMKMGOv4ZoCuvCfwZLSOQYAxZvGNZe8MSiuRt3BwZ7nh46wdqdu+3s7WvvLpUlbKM9YPp21Xqtjh7t7tvNoW9URLon04SOpf4RPIT8lTZPETnl9FS7kB1hK3FXxEI1beXZe0ka62/BFzi8tihmbX1iwOSSwrZa9/9779qt/+JXdu3dfP4tu3Oeee07rAcnPAGUAIGdOvgjWgs1Amolqh2EjlR0MQXidfA8PWiKuPiFVC3sSVgxkrxzsGRwhZebZ5JkFXNbwZ9WqOpvC7nYptB5FBM4WZmdlASAoK5mO6guSYWF50SbLZRuOo9buDsWgqkd21FE9TXl6WjH6GsNShTBA3o3PKm0ZGPq4+3W5VihgAJhIVlGsce05m3K/MzDTHk3PYJQ1oaMuYRhT3lMml1HYCkmRC0uL8lQS0rL9+MC2d09sX6XzeKZQyLQ09KGYfGl5Ub5MFGtNzpCDpsBZPGO6RyikRuGDR5F9JxSIhCq90H8Wyh3Doaq23aConHtDQVbqNAvkjCqZ5hzAHeMso9p6IJFYz0+ZM/aMIAyMcwX/BzgLAWAAzBygnQ1VJbYIfOKenh8qY3xYLJkktJgwJ8DM0xpdyeFpjeAIXh/DPqU1UjLWZzDIoC9rL774qkX+7zf+/dlP5mWF3N1p8kgwfA2ZI/3qU2O/aE7rCpwlMs6cRQFn3CAZLaZRXXikT0jkaB8/kEyAKHX+PvI9pval0oy99PIrigm9c/sre7y7rT/LRa/XqpK+Pbh/X0bw3V2MmhP23PUXbGqqrA2qPDurHoV79x/Y7TsP7Pi4bc0mkpax9Mc//dlP7I/++OeWyfWtUqPYet8Sib5lM15MJ68A708fktOjIGumysR+C+GLkiRYwvvA9DX0L/ebkYjX8psehowkKmSMQUoirBkyF8DZYOglxL0+15AgBha8pLU7yBx5yPA1EDxRlXyGHiqmkslETqbqZpNEoKEtLW3YtWs3LBbL2ObmfQWG8GG/8spr9oMf/MjGUY+Up8fsDJz5ydLlmQ7OYACRMfYHyBoBZxiWa9bu1MSctdtV63Qr8qRR6qzCTcBZLyFwRpR/q9335Lbx2MrlOcukpu3Lz3bs7//mU3v8qGsrK5ft8pWndVBhkUCiyGaAPGWeBvoJ2NaUzc1O2/lzq7a4wMSRCR/AtqWpDJ8lD0GrSTQ+4HpafosGEbyJiM0tTlksNdR7HkVb1urBnjk448BPko/L0pSh/wQ484OcZFdREtD43DmoeWgMnzG0EUc/Jk6As3qlYsn4WOlJ3PP8fZKLBM7wG7Q71mh07GAPw61Zrx2xycKUDXsZO97vWCJatJIYxoKinyWPoJeKQI4gUj2dy1q9VlMxNHIZNhM2EXxmxQJJkXmbmS3b9MKUxSdilp905gxpJr1io0jPuoAzah4AZ3gFWdzEPLGhemkmmzkHLCURDVl1kDNmLJnIWyyas/GIxCoCfOI27I0tly3okNNrt+2IKdvhvqZxJDRm0iCqjvVJJu12ZDamy4bYfQ7e1Dr0+/gvAY0DGYMJMeHBU9ys9IIOzgBsYUBFCL78tfuCKZmNai0C4BT4nkJ/GG6rMJ5eKkb+WgDK/M+EA7szUBGyPvKXBV4pL8MOAZ2bicNeM62I+JcUCBLEsAeadjff+9/1ZTWsQQ8wmoibQNIhWWXwM8RCBYXQT7Bs3qDiMkr/W3olgXQyZM58N1EqFd4i5Ji6PiELSXE84QABoFC4Odc5hLBnJbXhOh+GjTxZEKauM5i8IIBFIx9PyXCAJlmoT9gZKii5kd4xWN84E/CRBiSK0HjCiC1QFnjk3N/r0nlF9o8i8p7h63IIDMNJ1xDfi40+8PcFb0XMGnJG/Rl8XAMb9SiUd/+ewlvwm/LfMNArzt43U5+oRnSY4R5nEMEwhFh71V5wYOT/R9xvFmpfnvT/MeXncNlFAhmNS5o1OT0j31C93jjzuIUTbG3YfqjDZyQAidkcGXyzJeYBNp4DNxHwvGYYq3J5ViE5AAmSVpma8+8ESZSmy5aZmDRLZqw0M2fF8oxATrV6ZMuLs1YuZaxbPxY4S0RHUqxwWGW9lQy6R5oyEe3ehUW9DdHpHOAAzbA1HJBJ00Ni/tmnX9gnn1CtcSJ5NvIuQFksklLapnzhyrz2z4ZADPkAVfKOkqGr0CPYsvk5otvTVp6elFVC9TMqrCbsJK2fixfsBMng0ZG+J/4e6gLkYaMnklAYPkcNuGr6vK5sXLTJQknsycHevj3eeawDJuwgAI7odb4n6zHJhgAnDqZIFPm+n332qd3bvCPWAH89rMFDPNEn+L3nBZpgnpCDcf/CuBwfHdkunV+8fk3ex9YbjeygWrWtnce2tLxiL7/6msVTWTuu1qVcyJDiOByr4oQaGvaYN998037xi1/o2r/66iu2tDBrrcaxnRzvayjA56EUVZhbeY06DrBa7V8DZzyH4WFYLDd+Lxgg/FSRiGoBYIu4HwG2YY0C4Ex/lmAQQjKyWS2sClhZmlMq78H+rjow5TWjOH5k1qzWbG/nse0/3tVQQvJKKi4YPqgMHilwU9494uT5R9UUquaISWXU6VHtkbTyzKw93H5srU7X1jfO2YWLFxVeQbgMYSYwu++99769+867AiVra+v2ox/+UJI7zmSPd3Y0dEDWh6Rzfn5Gg2EGivihkd8zbJQ3kLqGFB18nmTIGo+sEKDKtTnY39f1JdmT8A/2U3yhoewY9rFSx1N4IrkgzHe/M1TSMsww4VmpFN5L9r2B5Yt5W1he0HPLPTBCHjw0AWxKqOfmnN1lUBQ0aimWn+eTe5uzMQMj1gPUMJy3YLMrJ1X3PFZr6mD1rk5n7nmukC5zH+Pf5/luotzJZy1XmFBVAWevhaUF3YMHR1Xb3a/Z7t6he3SRowa+TgYshdKEra4v29LKvHUGLRtGupbIRC1XTCnsJZmJm7cpOFjxPfksKCsEZU+GhEgt8wQ4Yw9RqTSx+XFTxyqyZK3bkEIoMjgjcCIOmDOBNLFmTjZJHag9hD01UMRo+wyaR09/DfCW724CaNz06jTzCXJgA4tYPDxUKHTuDJxJOYRKKDKSrFHgTIFmeJ1RJAHusvbCCy9b5C/e/PdP8IehsDI4rZwmjgXpL3oz7q9weaMfODhIckMqTCCGtDEprxQIHu0nzechc9ZoVpSm9OjRlmJduSwTE0jW8tpgrl67phCIeqNqx0f7tvXwviYYITi7f+++9OtM4lhIC7lJAZalxWW7ePmSFafy9uWtW/bxx19avY6BnC6PuBUnS/aDH33H/s0f/pYtLk9Ytf7Qmu1di8boqsHAHSS3ROI4bCxKj5DSuwBnfTM8SFCyYh9gwjisY1JFJhGAswCYKTa817cRKTldl1Ow0Xo8uuvHHZxFrUtccp+pcMbSGXwAaesPuMYpy2UKNuz17fjw0Jp1GC28OhHFnh8d1azdorRxYJOTc3bp0lP6/YODE7Fmqyvr9q1vvaxSUsAkDFJUh9yztnUv/mN6jO8HyRFxtfjLCANxz5mYM4EzfGzefQZg66EhDsFZP269dlLBJLCUbIxQuMUCdH3Rvvr8sf3q776w3Z2era5csevPvSjG6+HWlr35xhta/C5cOG+XL5y3CSLyY2blqZKdO7dq83NlhbX0+2wqAy2eMzNlpQjhAWADmp1d1GEHOQQJhdOzRcuXSEbaM4t3rN2vWrVxaO0eEb1+kBTrAVugMmFnzgjIkKxRB2QeHsAsLA/grGHDAeCMLibkCn0ZmhuVisXp7kp65xSTbsApUbOwXUzPOKxUT9o26Jp1WxGbSE/ZoJO26uHAUtGiTWQnrTw5KTZMgR8kcESYliGJ6slbwaEC3xabFuwTB8TJyaJNEwQyVRI4K84ULToRs2wpI1DGe8A+Rn9dj4oHGEAjnCCQsGkhjOngyFSNaZ+YABiAQP/MfRmP0VmTsWEPoz7gLGHjQcyK+ZKkyxyuKbVE1ggQQ2qZSLKskAZF2EFbh9pq5cQ67aYGNrx2PlOmo/T/SeYY8dANwJnYFzBXPOydYwIWJDUGvjkt3hE3ZAu8BayZSx5Dhghw5wupJyIGcgi33klaEIZh6GfK9+LJhh4I4n/eY9i9QFrMauCHCiWMgnCwNOr0Cr63kmwDgBR8L5+0PaGtD4dcAWsnPlNx7+59OwWEATgLcSSbyZk0P1yPA0YrMNZ7yJNvMg7SAqmlNkGCjlI2GiFrdFkJwMyxoLOEsDmh10/AI9TXB70tp2BN3joPFnEfk68rAsuSznnZJusFv8/vedKmyzqQByJHfFLr71cplGI688VB1OW3DE+8x86TVp0FVnG2nt9AdqL3zjV08Ob+YU+5HA/GFlGgiyc589kB7Phi7fL34ZH/HHhq+JMAZ62mhigY8dnc4/KZ+dSV16SwkWhMCgnWfHXeiJkeyJvBMGlyqiwGhqRJ1jB1C0l+RDeah5BILtzzdSRUq4CfOSSegrMO5a9MvPGSJnUgh+XwnsSkfj7MFnvrMzees7Xzly2aztmQ1NheX6wQnZHXLp83BAoHO/etdrxr6QRBWqRAejccB278ZwRG8JnwmeEDYqrOQR5Wk9CEXL6gawxrBjijnProqKrDq5IkpaYhNCTw3OnjgU0Mkli116JgcAYxn8/aiy88L+8xLBox2IBGhqZIsfiHwmoABM9+tV6zYyoPej1rdtoWRyJPYnQmo4MlMkoOybCVNhhbhk46pUkOtZbvbG9r4Mf75YBKyAQgCr/NyuqquumKU5OWm5iQb+yjjz6y7QcPrFgoKMERppW9jEPq8vKK3bj+rNgWfh7fByCCNw6Gj3tK/h78VqORZI2As/LsnN188ZuWyubtkG61wdgSJPBFYgJpAET81v/1b/7G3nnnHVtcXLKXX37JMqm4NWoH1mnW9JwmE3iHElJDEBxDuBSSNjyCoayR1wPDF/7D73vKq8t/8ZQBaqkkYI2tMVzrdCRrBJzx50LmDOmsgnlSSVtdW7FMLqky88rRkZHGmqZcu9VR8M/JIb9/7GEMyDrZlajckKTdJG/kZzVbDa2/sLKkWOI5A/QwsEDayO99/tVXujY3X3hRRd/4lkm7BWiQxEgH35eff6VvfO3aNXkFkSeyNztQJl2xLQ/axsaqhp4kkjIgwA7ZQ16pYmx62Ega9vh87C9ICim35jpQMcGgIp0kACejs2mtUte1F3MJe0ZR9/GRZKN0pLabPZuiBmJl2bLpuMBZKgvX07d0LmUz87M2USzZgAsTS4pBE7Bq1W16qqQhgoKVKD3PZRW+gm+SPQfptcvt+IfvyYCF6gUPxyHgSOBM4GDoAE1KqKG8mHT2ATaRd+YKzkLDRgPMllaWpKTYP6za7m7VDo84AzE4A9hj8XF/N4BpagYv/JRFEiNLZiKWL2WtNJOXbBMihS0VBQ3Q/NS6cOqx9myEsCc0DAVzGb7vaTCDnCfUaRYbeXQ+iYwK9vP9g+ujL0CZ/MCo43TKd6UgePgJW8DZA3EmawzZM+3fPCfONzsw06DYARrPECCQn6+hn2wDHvDkYNNljbCF/DW/5kA9rh8+Y/a2tD3//EsW+cVb/9uvp1f6T3dEqMkghxRwZ+ArUO9X8O+BzlIXKO1Jb0ToUudGohYRn3xAoGLi9Nvtuh0d7dne/q6mGjxk0O/zc4ua+qn1HvYrzWFrZCcnh/bll5/JE8W7QwN7fHSiicTuzp7dvfvAdh7tqQj0+vXn7PpzNyyVidmnn39m773/iR0d4t9Ja9pCueX3f/gd+72f/8SefmrdDqv3rN58bMkk5aFs2u5J4ENLkmI2MlHEsGU8LCQykkCExA0ZI2CF8I/xGLDGlM8ljQAzjKRogAedofVYTOQx826pNtNOgTOS8IjNRkqDPANWbNoisayCI0i9hJpmAVMHxQk9O7A4MVtaWrNqpWmHRBLvHilJcm5+xTLpvHW6gLWyfePFl+zmzRflGQBYtntH3skWSqyCw6ByVw0wheesKdas169aXwxaTRLHTqchGWOnXfOo/R5/Bq8Erx3gFLNeG1NvVOBMTAzyQ3rOohN2/+6xvfdPm7a73bGF+Qv28iuv280XvqEI3f/0n/6jdPMb62t25dJFgTP6UUjmWllZ0L83G1Ud5KHySyXv+yKKmYNZgkkwqValSR9aR0dWnpu0wlTaKrVdiyS6Smqs1A8U5apkQA0MwGYcpilhZFruDBq4CGZH4Cw6UBpXyJzhJzwDZ5421ahWLAl9Hpr4g3oE/IVMFZmMA866dKD1ItaqcSiYtEg/b8NOyqbyizZVnFEACpsBE0umUgDIk2pVhw1M2bBLPMikHrbbTUnUxJ5NlWx2ZlqxtbnJvEUn4pYppjWRgjlD3hiJDdXxhqwRAKQi6aDrjcORzMKasPYMIpVD8ohwhQHLPFLlrI0GFI1HVZcwHiYtEc3YRI5uvbyASh/5LuEGXSSg+CXxNwL4/Pe8LgFPWld+QvoLSeKCGa/UTqxWP9HEtDsAQI5kziZeX0MDwJpSBgEYQRKglGiuU2d6pv8WDys+gumbgBDv3wurnTJz4Z2DHwCc/1bI0igMIwRnAm6sgyGv5aWSfNYusQxYqkAWyIFLBFmgXnzCDhcMsmRECzxnHkLx5P85l81B1gGFwNWT08SQ9ZPCwTWAvngHUkPJDYOBmeSfDoycHQ+DPoK9xJiq5sSOSiKCMiCUiEpy6hK/MLFSsr3T3hYvoGbTlNqAA0EAnNWhFpRUw9ZxqNOBPgjWOGM4nd3ysu6hpaIUN4fI2UGyPovw7Wm98lRCsbuSjXixKl9BjvDpNXHeL4idFNLya+XSlYiGb0rlkq7MgTWyIAG9oNNGEc0C3SMNHzjMIc/lAARjrMmrWDf3GuL9YiAJUOnTR9VjXfWgIRJ5XZoWs6nyrM0vLGk4qQ4kwgySaT+oKh3SmSEOvhzqToldmDOi3Ss1He7YY2DP+GgTpFgGU3vewuTUlA5KB4dHVipN2c1vfsvWzl+yZn9kBxWiuiu2/XhHfu7XXv2WzZcLtvvorh0fbNt40NFahBwIZoW9ExCwuLSoewUpHQl+fLYANt4vV5Z7Yvfxnt2/R9kvfVvVIAikonuHcup0MqeDtQ41HEkAf6mgMH1IeIJL2pA7rywv2m/+1k8kcb97944GtFgl8PfSxRYCBbqfUO6QyEmCYw12nmcngZ8tquEMIANZYlhZkYgmrFttqg6FSTuysMP9A08h7A+8SqCGVQK2atbOXThva+c2BNRID/zyyy/sk48/sZND/HlFARiCP5Av8r4AAGsrq1o7kM4BtPGgcU/B3PGYZtJprU2d4cgOKzXb2t5RUuNTz1y3y9eeQvikEAhkjchiSTkGZN65s2l/8Ytf2FdffalIeEBH9eTQ+p2qJy8TGBSjeiWvABqYVSLdYV3Yj2CivF8wpdfhnhf+jsvFw9oS7j8+b0Jh+Of4hMTLjjxmfO5KNh0NBdTwe4WhP0heAWeEyBzs7nkKK89Ds20RvJMUIdfrPuQnWEQ9nB0tTHRd+t6JjJ8BOB6rrCeBJlAVwfAgUzcFXHz+5VcK2Hnp5Zft+Zs3BfSR3CGN5Fzxj3//j/Zoa9sKEyWlZVIxELLA+MSo7aHCgpwDOvVQwKDQQf1BDgHDmLCSJJTQsT88Cc64RvgMkbMynEmnMpJf16oNZ7YVODawaqNuB8dePN6qoyRp22ShoJ6zXBaQEbPZ+Sl5sUgxnCpPKURI3bEqsI/Jt8br4XUyrGAQxrBiqlSy2ekZqWgIYNG6S42Pui9dNg844/OHRWQdgUBQfx1yOwbtAXvGAOnYqQAAIABJREFUOvfwIazx8Wkw0NRMWUmYK2srtrC4oICThw937eGjQ+UMEJDE+YGBDWcY740bWm4iY5PTBcX/F6dzVpqesNLMhIOzbELKGMAZCMn3YwZpvk97km4YsR9I5wPvtVuNXIrLoFpp63HC0eg387h83jj7pDNlqOIAac6acc5XCZhiFH0H9b4yX5ee9JuFA9UQmHFAkBJeqYwBMNN+7eAMYMbP8v3MLSKkMboFwcEZE0GsMzCWAmcRVFMM58SxOzj7q7f/19MglGArDDYyf5GSbSAf0Vgj0PeLAnSZCC+IBZwDZCqJhhme0uWR3MD4e5A1Ynas1ykO3VEfFdMK2Lap6RmxXtMwHxwOddAhySZi1Rqyt9uiLZG9uVl7qEnh9sMd++TTL2zzzj0VX9648bxdvnpZLM87//yOvffex7a9Tdkk/i4KOUv2/R++bv/Nv/19e/7GFds7vmf1xp5lMma5LBs9qTUUO8cshdeLkA7t7VCQSCi6+nU0otS3KYkmMjH8Z4M+DyBeGgzQ6LXrejA6TcISoHp92oOvp9tjo+ZXNu2odbpmgyHXKWcTE2wyeYE2ZJ6UmjKhBV2yoDMF4xqvrq6L6bl396HduX3XorGkTU3OaSrLz1hcXLFvf/u79uz1G1rYOOCOrCGQ5jdLAMB1R3KyeELS2Kd4Gm06UfmAsqZ1u02FucCckdwIawbtLyP7kMJYQl08ibDT5iFLSd5I8oxZ1h4/qtunH9+33cctW5w/b999/Sf28kvfluTzT//0P9iHH35g5ekpW15elEcR+cqVy+dtZXlB3S17u9scy2x5ecHyuYwWX9jTPMxNvigdOgs7G+nkdEka50w+bo3WkY0iHWt1j61apwKgpoAMYmh5ppAH0oPCPcXCRRy0FoNTcEaPCQdzwDcx122FwUArEc7hSYw1i2jCHj7gHkbAosfrxAiMH476ovEgYdXjniXGBcvFylbKzNv64mWbmZqTzr3erKoDDwCCbIYYW/wjCTwYigXH1N1QxC+SHzFQJUzK01YuT1q2lLPYRNxSE0n9Wc7SkjcSCsJnHHS8eRqlS/tYhJSO1fFuKJ3hJVUFrHI+5menbTRAtopnB09aylJJ/G55y6bzloimxH4g4TxLnCPin+fVvy/mfkzIsDLIlNbXVjTVcq1+xY6OD+zg6MCOjg51DfA2TBQySthEYx96D+R7ZeKETh6ZnA11yADMMd2CjUEepY4bZBrRUObgIMSju03R/YCXvmJth9rUJWPQxgDrgyIgFnQCuU6AQYQYmNOux4CZUpDEUGsWm4VMxjAmT4A2VxkwW/Gi7dBT5b1igKHA6xVIIk/BWQjQgsJsgS/A1GkxZwg8nmCLOPQiMwwKp91PdiZbdJaRwVPGD8lBbL9LHrkx3G+lQ0ng11LkfhAMpfwMANHQe944DASYVxNVn5yax9YnAHWhR8CZO2ceA/AEeFTipcvKfXN0bb1LWR2wCYMyRZX/zxlffgiKEFUpBLIUgbBAagkw8gLWQOXB/gWwk4Qy6Ofkz1DUCjjTISU4JKiEG8WHM4Ewv0jdAE9cB+TvgLsh6ghYZybkfdgQeoucQdJexbOFF0N7AIEygJ1JK01Oy8sCm8Gzw4FCMjexZn5own/KuhQW3HKIgDkD9FCYDKhlT1ABdTojqRd3HqBwarqsn8/6gzdrdeO8JbN52zk4EhDojmBG+iqK/f5vvG7P37imlMaTw8fWa9es1agqeZU1BmaI1EHiubnSJ0z/j48kqwIYAEhh0mBnvvriK7u7ef80tGVne9fu3b2n18kQjQEun0nY70VnJcoAnkWee492b8lXfP78uv3kt36sveG999+1O7eDs0A2Y4Muh9uG2DC6n8ozM/JisVY22m3tB31Kp5ttXX8O8yh88O8SJDGRzlvzuGa1oxPnF0YDrauSX5MITVR/t2f5YsmmZ+dsYWlJISpIGPGVff7FZ/LN81mVCkUBtMWlZXWt8TkBLkiM5FngwAqDybVGIgZwYM3h2cBTTNDD4UnDHm3v2eO9fZtfXLHvvP4btn7uotevDMbyWVFizIPz4Ucf2l/84r/Y/fv3dFjGi1evnLi8Pk0BurPMxQIyU09ghK3DOwfg4RponWIIxGhWwV4M0OMKd+GgjYSPAzj3khi/Zls+JL5XsVQUYPXBi3kQxxydd15orZCWDGfGkR2R/AioI0yn07U0Sa4Rqmjo6OQZp9alq0ANALV7BEkT7okJZcCJR3Nmdl7grNZABs+UJaqgna1H22JGic5f26DnNan1APn/Rx99aG++8ZY1qk1bXVmzG889LwksIJV7R12JR0dSNpFCSugMoIehIUMLDtLstyxBXK9TFgMPU5TUz7QK0LluyJ5hzjzxGzYyap1WVwMSfg73Ur3ZErhCLghDi9S0VCiopw/VDMKD9fVlK07ilYzL68VpBLsGnz+gVN2DlGUHYS7sNQDtYqGo4QBrD68HcsRlquzj2DWCYBIlTBMq5qCAvdn3KRREntyJsm1r675Vq1QqeOIockaqFDbOrevfYSe3th7bl189sGbT0z5ZTypVH7Kqr3GMFQeVTN4mpyZsaqZg80szVpwpKBsilUsqGAQC5BQT6cwdpiP63ujBYeyv+MDPkuVVEA84I9wmCeAi4ZzSae4xJIo+AgIoAc5ceB54wqR28OGcJ/aGFgGNBYM05V//Veqb0ExNFoX+nXOHSxvD0MSQqXOJpKsNAWc+jIVCQ1HBlw9AFUxlcRsqCduZs+vXv2GR/+ft/+VU1ujgLNBQBpMt3k4sgnHFS+34YkIYf6L3i4cRqpubRB0l+pBJrYHa9KZ20nB4cAkDqTdgnfpaAFg8JibwWpnYIaYKPLCECqj/pdVUKh0GQ3lL5B9IqFiRUJBWuyfWbWl51SYKeatUD+xv//av7b33P7T79x/Z8XFNEfWTU9PSZv/xn/w7u37jqh0db1urdWzpNH4hFjOiUrr6gKE9I4ov7hJebrEY9D6TAKKOHZzAkPEQD/to8Rv6d9BwpULSEd83b60GskY6vzC5DiRB7HR4SJj6sOC6nLHZ4r+T/FOwfGFKfWfIjijQnCwWdaORFqbD0RhtMtr9uN3++o6mlKlUzqanZ/Vz+Fpd3bBXv/0du/78TcuVitZtVy2RHnh77Yh0RU9r84MPNwibRdPGY8AYnjLAWdX6Q+QYHt0Oc0WgixKM+tD8PtVlwaCgkddPYnS7NZY8E39SJJJROuO9zT374P0v7eioZWsrV+yFm6/ayvK6pst/+Ve/UNQtIJ4OHSLh8ZmdP79mq8sLinquVg6tkM/a2uqSprnSXZ+0xBTmcgVNp5FSsjlfvHLJNs6vWTJNCWvFuv26NVrHVm8cWrfPxBK9Oov70IaRgeFuYlKH/JTNhYeFxU9mUkJBEtq+BDKQhwLGh0O8hCyuyBbakgjwQCYZRrDhcfBBWqN+FnyP3CNMejJ2fNAx66WtnF+y9flLdmHlquUzRTs4PrCdg20xZPlC3hIUgNaqOiiQVggYIa0SVrZW4/PpyItJWTfXbHq6ZLli1mK5qMWzcW1ykgsJpHniYB8gOoTR4n25/whzKs8q4ImJMZMkDKw9Ps8eizaAJIVQxob9mABmJEJkbcYS0aylkwVLxDJKXK1W6taouy+FIJfiBClqHq/L9QJQMo2cmnS2T4dR/HWApF5Pk8dbX9+SER82ZmZ20gbjlsAZ4CKUKuKba3foD6IYtq8AAaK3eW/cR1wnfHUAThbqfCZtyeCQzzVgkp5i44tGrcmQga64XCasLLE+0lU25HRSaXpeToz+gmkbX2HghrMLPnXjUB+V5I3OF2nwkfIhwWGrjrKIe87KCO+qpIPeq8NnK0DDUCAgj1R54JSeJBPqYWFdEpjyPyevDtNTyQxhp4KemDAcRdO8IO/f6R199grviMVsHI17ibwAWFg67eAl7P9CXicYFbyGU8+qFCPu2dLb0d9xHjAIhzuV/+jvBAmOoTdPTCi+XpjQeEKyPw7a7B8hSApfk87OeClgAplYhtNTAPATKZanaYlDJpB+mIEVB8ghG+TAIpJAAM1DNlQrErB6kmNq2upMgiSNgfdM/02pie5NI4xjTJR/u2/dJkxA29qNjqWTGQVKIO0HwIo1Q9qOYYTgrFRWnhg+M4AbTISYjghF7l4uz4vkufBgoY7FDAlXSicFgitgQZoN93EBTjkMAs44WLtnDibOy7eRRaJioFyecuPt3QMbRqK2tLpqswvzSmG7+tRVe/qpy3brq8+tWT9GYGPddt36nZb2Q+43Dpd4l7jfGAaRdoev6uLFCxqy4dc62D+wO1/ftsPDYyXSZjN5e7j1yL6+dVvdiHim2ac4MAIWCBjgXmStYlCksKcUlL8JyBAo8PwLz+vf33rrTXv77bd1nebL03qmWVMAOni6VtfXJbeamZuzAaCM4JQGh+Gq9dRf6VJepHAElmQSGasfViyOSsEGUj8QhEJvJetuq9uxWDJtU7PzNj23YJF4UqEO9HgRfrS391j7PrYNwAsvGvbs3MZ5PQtHh0cKp4BVAjB8fedrS2YIFJmVEoAvurRIzd3bJzWwbvsHFdt6uCOP/LPXb9pLr7wmoMazgV+R63RSrdiv3vyV/c0v/6vt7D62QjGrwzIANptKuC0gCP0iUr9YLOn1CCBWKgKN6qQKnmsAFrUJgAg+W1RIuSxew6ysAxzCYd+QwyGpp2SY7wkzy/CHtZNzV3mmrHuWMx4nSGwi9OLBcG4/fGiVwwMb9fuW4KCsMC6qIXo6ZXKWYK90WWRKaz+BVZwTAdqc3ZZXV3Wt7j94qATj7ETBZufnBNIAD7CvYtkyKT0r29sP7e0337IvvrilPfn6Mzfs2Wfw5SckC9X7qTfke2dtnilPW7FUUN9ZLsewL2otFEPdjkA0tQrOMnlIEKoA9WmlkrK/sE6y3xCmIe4jmdEeQM8ZTBW+T6WVniAZ3NFzzbmpWMzZpYuXxEYChJD70+2HX4u9BVZRnVsR0zXCt831A4ihQkG1BvFA4iVffG4wdazX/Dsbjvy+/YECiHgt3AuAM/9yb6GfrYn+70rZ9mDrvgAuexiD0tm5GdUonDt/zlZWl/W9T46b9uabH+j+7fQ6/hrbDYGz8XBgJFunE9wHeQ2RqQo4d2ndyvPTNogMLV3IWGfQsWQ6oYAQTzIcubpHAM3/3WWvPa3/YAkpVxS8ERc4Qx5MbD4iQ85gfB4CY6g6GFQqS8KBmTuUz7ziUkZIhu81Mb4Lu6DeRSmBbiEEZvJQYx32Ghk2YjGTgUQbQgrpJD9T4z+qVZCVauMPg67cYycrh/YgvgdnoZh1OyNLp/J27dp1i/z1W/+zTheO0HzK6Hgz/OJNo2ONW2zsPygycmROQTI3B+ZDvEB8iBz4kCSg2wUZhgZ0prCKJO20NRHkhmEKzOLAQ4m8g54SNkv0tIUJmuiJJm3JbDpTLmsTYDObmZkTpX3/wSOxJueUhjSh67h590t7881f2UcffWxf3960g8MTmceZVL788sv2+7//M3vu+Wes064IkKRSY8tkWEzQsHdVQI1Cl6nweMihkG4s2Aw8T00b9lsCKjy0bOocKqHFeX8ANBiACsXE6Zy1WlzDFEuVdTok9nStXutap8MEnw0aCp0C5Y5Vqk2LxlKWmyhaMuka68nSlM3NlC1NKWCzaX35C/rSk3NQuH/vgVUrNX1eSBhgfpKprF19+hl76aVX7eKVq1YoI2tk06/Kw0PQA4dvgTOdPQj1IImQEBDkgxXr9k48Th9pI0CsAzjDBwAwBax5VxtTXZUbkkzUGQTvpWeJRMGmp5Ztfu689XsJe/fdz+yNN961ZqNnG2tXxZ71umPR5l988bkSrDjSYUBfX1+1tbUlPcxJwiCGPcumE3b+3JqdW1vRNabn5+HWviYNfP5iu4gZnp+1p595yi5dvWTpPOXcFQWZ1Js03eNRrDoLGh2olHgQHWqRoBBcaUVBcpHMmjqsum6aKYeDs64Hpww9nKTdqmuAwMbGQY+NJymfEQWyPU3aSWqs1SlUZdqWsepx36LDrC0UV21t/qItTC5bvzuyx0h9WyeWzqZtsjytX0nHYoI4jnDAa2lDYPFzcNbWayMQZHpqUh1wuWLaIqmxJXIJlceqgFcmewcG8giOYIKRsHHmh+VgUg/7GzyzmqDRpzawDp1RJIniI40z8cZrBhhIWmTEJpqzVDyv369VW3Z0ULU2xbOxhE2XijZbpmuHEk42Io/SR3bDsCWXzWjixcbH5J1nHIDMQY70Tja62fkZ64+aAtKsI5qg8R6Q7ghkcF5lMNAU+8b/zuQwj7vPS34ZDgLDnnq0FE4EG2ZmPRK52FBiEcvks6LJkUWNCCMYeMwtCWwkrYqFIjiFYQrDqgBshKMsD9YZ6eAoMzImbPVUITnjXgpSX1kR2WgpxVY0of897mmmlwIjQZwwP1+89r/sFhPCg9H1vi5XL3CPBlq8cDMJC6eF8QJgFvjKAOZKvIwzpfYuM7FngYSSf/dY+SA5UzuDSyydPQsy9gPPFrH+bIRh4Ikks5qA+ibo4DboLAuALJ1mvEOumSSKbKaBPFU+tIGzVkq9CgBreB8LXznh51PLQAajTRemLFBxOpvmgDrIzrQoA8ZTyUnQbxZ27AQpHqz94pSDUlRFICs1MZiyejWkUnTlzeyNrHZcFzhTpxNSX/oBMYMj95NyhveJETShyT+HJcnCBzDM7KX0tpFqynMyEIPGwKPX7itUgAMYhylS59jo6TJibdnbPZTRn+FoPlfQvYBEGcCmw1k0om4lHg4OvIRMJLNZu0Gk+IsvWmlqSs8LFR2bt7/SQHIix/Pdt3TcNGRByXJA4ezBiQ7PV65cto2NdS+lLhbFJMFqAdCQasIEsnfxGvf3DuzLL74SoKTyZHZ2QfsGB//p8nSQzNfScQP5JOwHaxlyx0KpYE89dU0FuH/3939vb739lg5mFzfWrZTPKbmZkCSFRBG3f/6cXbl61TL5vNUbLXu8d2CHx4RY9dXdCDgDYAKM+fy6taZFen2VcPNeh6hDWg1dr1a3a8XyrJ27dNUWVjds/+jYfvXGm/b555+rzzGbSaq+pFDM6/qx1ueyeVtdXdOzACs6OzunoTIA9O79u9YfDyyXz1gkPtbgZ6IIExa1k5OW7e83BM4O9o/t+KRukWjK1jcu2PLqusXiKe1vgPrjyrH907vv2Jtvv6mAjvVzy3btqas2DVhiGC5fpg8ZVVKcz+vphdkEOAhgBAE7Yr7UtecSUQVIcN+kKenOBwmrnDcIunK1F5437rE8JeZxQia6+lVR6qRT97o6u3EYzmXSup8rx0dWw8aC1280sBTrQYQBYFv7JGww30cy6SDljnsVZoz7lm6txeUVq9Yb9sHHH9ndBw8sXyjYjZvP242bz+nZOD4+sgMKuEVvDRX08cH7H9ndzYc2PZW1p596xi5fvqZzLaobwBnAiYAM7wkEPMAQYy9hsEG4WUP7lkrXJRH0nlA8Td7j6EmB7KkE9XA9WfMZmnHvsw/wMwCAlWpdRdr7h0ciDVBSsezm82m7dvWKUiDFsnXaGi5y33CmTiaxvABKnPRgOIAff3FhQT8LtRly3RCI43eTJy+oOuEzdY8oHni3WcDWeyInZ1mG1ZAn3knMHvt4d0fp2TuPd3SOh3Rh8LC6umwXLlywi5eohpiTSuqXf/u2fXXrjoYGmM3lF+2RODuwUb9jicjYypMFmyziU8zaysaSzSyULZZJWLqQtVa/FYAz1vkAkJHYLFDG6BwPuqc7K5URsidMZY7CkiUtTS0LAR8aCsRkR1KPGWhlHPjNBJaCQWKgbPHZ2xk4A3TRn6gtNujbPA39CPZVBrraDWU9YMAJK+Ygjv/NPsc58BScmXfNubTRlWphKIh3jjKgDRIdAWddwNmEXbv67L8OztxKdwbQIuOAKaM1ji6kAJylk/iDKHGm2yTvEhbOQsOeJuY+Q3WZCwc00qFgxzTBIVkvRmxuWrQrixlvmoPa/NysYsLx1iAnwWDHdArEzwRuZWVNdCKyRiaSFy5eUgQ6b7TZrNjdu7ft448/sQ8//sR2dvb0XjAOY5z9wQ+/ZzdvPmuJBFH5SAtohKffwX0y9LFRCgHyB5yNxi1JGcfmvyJt4/3RcM+GDVjStETRaSNN1Pb2Hyvlrt/n8EMSpRtZib2vVGFS2JhjNhrHrdUiTatntToyz5wVJ5lKFvWFVGOyWFDEOoZ0rhs9GsgoOAQcH1U0LcFTwA2wf3Ck93r1qaftWy+9YuvnL1iSyOcxC1/DD7Mjfi5DCSaJXDPobcJGiMeHxq4IoA3wmw1akjNizmZKCWMIawZIBpxpotdztq7Txhw8FiMIIFtcvGjXrjwv5uwf//Fd++Uv37RqtW2zM2uWSZZse3tfOu0Gcclo2Onpmpu1ixfPB+XTXZVq0iM2kU/b+fVVW5yfEfPC/UkRd6vJRJqJVVdsCNKT556/YVefvqa0o04HQzWLImztgVImo9EAnEUHOO1wNLlErsc9C1DF4+FmTZUpJxScr/uZg4sHpzBxgjmrBaXZHYViaHOU5hi50//L2Zv/WHpm933n7vutfd+X7uqVzWXIJjnkcGY0kixppNFYsmAjtvOjgfwpCRQEjgE5QPKjpCRCbGsiS/IMhxI5K8kh2Wz2vte+1626+36Dz/e8t0nBhhOkgWI1u7uq7n3f532e8z3nu7Q0RTorlu2sBL2BwjYp+/xEKG/TQ4s2PTRvmUjeTo5O7eSsYJFkzManxg0NBQ9/pQ7VA5cu6Kp1qzcx0KDz5eCMsEwOEpoZaM/SA0mzRNfi6ajAGQUOBzoTCRo3dDn79DYaJ745+IcLght6H56/VBfQYpBIdAM0Rl4/4Kzb4YP8MyiNGWvVzY6O6ChjCIKGMyuDk6F8TlbdgHuuGeAMEMjzA5jFaYoDDVOR+dk5FXqPHz2299//wPb3D2x0fFTaOaZiAC0ACwG12VzGcgOEzzL5wfa4bLu7W5qaJdMJdXi5Vvzi59crJQv3nEaEq1sslZC2AUojNTRNC6Wg0anTJJVuoqm4AaS4FgtQAvXMs9PEae8T7voTF6ZtgGFpKdw4AVCjMGYAlAxM3LDCaaWB4kxulW56IVOOAFyqdSKaoCKenfInROL6sH5uspTBfV3dc4WS9//0/XDLFTzAEYuJmzvsYiKhhpyHtXypiwuAidMdvYXo38tpj06thNroodF9+3p33+vr97zbq6mh8uKCrmU/A+656kgkw+e27zqsAGeiTH6pg9E163P91Vty+olkA/0XyWsMgCaglQlJLIabGTpJKLaoBL58/W604e/RgXGfpurXVqBM9E43SdCUjQmeLPvJFmpbJpERi+Rk/0SmTTAbmKoB2MQ00XpxC3AAAvtzDSZFjSKGyUHYUhhnMS2gwy2Xwpb2D2hRTOXKpYqCnyne7ty5a+NjU3bx4iWrVZt269Zt298/tFQqI0MtCkPohUzVYFjQ2d/d29M0iU0Nml86l7PX3/q6vfPtX7N0LitThCfPHtudWzdkbjQ/PWFDAxmbHBu28VFiP1q2tb1jGxvbApSXLl201ZVlrWt0U7Bdnj59Ksc6rhHGKBRN0PLRh9++dUdZZ4NDwzYyQmOVRl9D+nImOTjYAcyXVpbsxZdfUo4SxhqsYIyiaJIAzG7dviUThkvnzxmEhscPH9rWzrbWZiaXsdm5OXvl1VdtdGJCk6aTAuZVOApC6Q7pnKIoVzOg1bV2uWbtatkurC5ZF3ZIg5Dxtq5XpV63kYlpu/Tyq3bhxZc0AfyzP/8/7NNPPpG9//LCvK2uLlk6m1JnH3CG9m5yYlLrGeAIOHanwZBVoHopLgRtrGmf4jUzDavVunZ0VLG9PY8J4mx8ur4tStQwjseprEXihA/HxH44Ojm03YNdaafXLp6XAYeaQNIKt2VmIrBFoUpcRdDdoHBUoHOFprQ7TNL8KxXRkOMe6UYXGMvgQpjL5rVuARmaOCagylFnHKrJpXoL1pAo02R4ovXryRqeKR57POdKo1qVZrNyBoW3IXBGgQ2FlKYz9VM/KqMf2yGNVAu9WdYWFpc0Ed3e27O//+An9vGNm5oY/t73f9+uv/66ruP6+rry1Ti/j48PRcs7PNhX45wp0+z0rNyjqRepm4rFsvwAiLpQdI0oigM2NOQAjUES34/3hKaJ2A5n1bhJEsAMxgaZfPwZkTlfBWeZdEYaUOo1TH/IJgSgbWzt2OPH6wEDDCfKuF29elUaPurb7e0t1SPQLBcW5mxomGcaTSlN0a6dHB8pWmJ+bk7vFRYR+xO0RqRBSIUAZ+wDvDfqcyYz1I7USTx31NpM0JikwfDhPAOcUsdzPvAaNjY3bHtnS3U7awXjk6mpKVtZWbZLly5oUh0JJe3jD7+wjz/+TFo6wBmSHiZn0la1G2qKDuUzNpjPWDabsLGJURubHbPsUE6Ts3KzovoGGqfo7tAWyUUGoAXgzMMmXIeugHqosQAwZRKz12DCFLaI9GVulS+zGYEz19BrctaPtwmmZwFn/Xlms2dB980+/gsALfAVkMmU5AkAStc1a/1ypvJzA82ZN05p1EKc9ufFgRlNT8A578vl4J5n2Z+c5ezShRcs9CNojf+VyZlzJQn4dIt8DhzrgE5xh8qpW8TonsXtNDlPwe47kkjc3MKpKKkFgtUstCU2EOx4R0dGZTjC//thGhPliWkAXQNP+Y5o09/Z2RVHGDDCIfO3f/uurW9s2/jElNwPsUNdXJgR5enO3Tt24/MvbHt7VwchF+6tt9+y73znHbtwcdkGB5KiM4ZC0AXrAmjRKBqLpnVadespMDfIMZM5BtMxnGi8G44LD4cwTn90VDmkWDw4BD19+tgaDYqsQQO3IehEg1Wt4jrpAK1UhvrJpJMwWMBw1PIDw5oKZvNkfzglAS4t3bzTk4JCGykflheWbGgET+zvAAAgAElEQVRgWA8lQBWLWKgst+8QP3Bgi4tL9uY33rH51VUP1jw9suwgzlAuUJSgXtQeCj+KASZiBWu2TqzdJgjz1DpY6bf7WjOAGV0xaI61ICCS108hz0ego2tQ1CTs7LRl4+OLdvHCyzIEuX37sX388U3b3NjX9SAPbX/Pgy4jsYg2p9euv6rODK6DqVRcJiDbm89sY/2JVcqnls+kFEQ9NTlm01OzAgytVk8ZJ3sHB+JlU8C89DW0h+ctmYpZs4M2rmTlCmGpR9ZulzQ1I7+MaUyj17YagAFqGRb2srD2KYM7B2E24dNFJmfKtVOAMu+9pskZwAOgSqcbsbPyNMhZ0iFZscIpdBCALHTShJXPOpZPjtl4ftYGEiOWsLSVT926ODcyYJPT0xJ9V2pVK1VKFkvGLDuQU0F9dHJghTOmgAUB5kgEO18MUXALy1s6n7RwGlckB2d9G2mspCkKZFsup0b0WIh2vYECfZP3DHXAAykxI6hbHR2NmpcIbtMWDVPoJuXW2G7R/UxZ2NLWaobs9KRqhWN0MD2ZhAxk85oiMmGGriHBcbspt0amjfwcMtr4xeF34Tzd+GXb3tq2v/2bv7X79x9o/eeHnEPPJghlBeH2+fPnbHF5QV1oXCwfPnpg9UZVoA1KKAfy0fGhtK1HsvevSSgM7RFjHvanKAH3A3nrRXrSNkCVBNwBmNivOAiZtDlg8rBYrKwFOAQ6+sSHwLwCHZiMRhzA9PO5KIj6hiUym1CN3LcMpkMYOKYCoIK9nk60aI1hNFX8fR+kMPp2a3+eYYoFrNL7hY1nFjm9sG/fL1pjQG2UIxZ6icDMJOAI9lFmQF/sm6A4XVO0yT5dUg3CL//e3RqdQvOc7iihdDBxC/RyntsF2PIJm66JHK0CeolomUGWWeDE1Xco5AB2e/U+GIPKKGai/ozP7iPia1jPrkAkgn4Ky4Smi6Ik9vO3AyK/TFUCZ80+FcxdOJkoAIzd0r7/0b/lok8G+rXxkQnLJrO2v3uoXEPrhGTWUa80rN3kmfIsK4BwNJ7SYc1ZRQHF9IwpU99YRCHt3E9lnLWsXqlbrVyTvgw3QIopQNDc3JK98vLXZL712Wef271797Wv0xSRVqhcVZeeQpo1AQCimKALXKnV5fp3+do1u3z1qhwN2XtYOh9++HML9Vq2ujJvU2PDsmefGB/WRG93Z1/gDPt/ikamFcWzMw+4DocFzNCcUpTSbMXsScWJhaSLfvz4ieXzgzYyOuaObr2eHBDphgPW0J4xNVtdW5MGCuoXGhbs0bGxv333tgKcpyYmbGluVjqmz298ZpsKgPYcPkzJrr30ks3OL8g+H8aM6JyVuh1jToJWr8yEI25xHCZhCVQrKh5Pj/at1ahaMhGV8cXJWdGiqaxdfvlr9ta3vqOA6P/wgx/YxvqGzc3OiHIPnZwNP5lCj+R5g7x/1hCgFCBEzcMzQ1E6MDwomrme+aARxFPW6YatXMaEpCKmz+GhA7T9g2OdcUwCMbyiUcPEUXtVImqDw3lbWl4QrROAhY6ONcd9AdyyN/hzFdJkhA9eD2CaZjoAjGIdUOD/zmEcDSbu7/jYhJq/4UhMZiT4CgDs9vb3/ZnEj1eh6V01/tAosc9PT01qqgptscs6rhL/cGLVclGNZjnpEa/RbEqrJUt9gtljrEUan+y/TJxDNjg8KnCWymTs8bNn9sHPfmqf3rxtmVzS/sV/+y9taWVF7q80GKCYctZ8/vln0gNKIjE9qfOF+0PjkCY5TdPT05JqF8ALUyeGBIAt6IXZHM9pVywo9I80DwHc1FLqB2EIEo2IQor+jp8POONnSHPdpvGPcyvRM5htERnjIO3x03UxvqhxqHW57pcvX1HtwvXb2FjX9HFhYd6uXLlk4xOjYqKJ4dJtyzEW8zAoxXwt+jWaqUiDhodGRG3mRgIMeX4G8tBaw7a7uxtED0GPrGqCxtSNSR3nHe8fcMavnb0d29/fs72DPZ2lrAtq/OnpKVtdXVYAOxNi8rjWn+7bxx/dsOPTgpophycHYo6J2kpjsNsWUM9nqbfjlh/K2fjMmI3NjFs8m7AqLtyYY8RoWgSZnGSfIcEJ4qvcH6CpdQmYZXIJKBN9MaD7U3MBzjS1wjk4iGahtOFDQC04bzT7ChqMPrlyzTeMhm7f2TlgTfSpjVKEB1089lUagorzUbMSYOZuxX6+uV+F4CHgTJOzL8GZO5D4IOAfgrOwppGanK39/wRnTM4IoM2m8xrfesBiX/jtyNCtIr3QYbFRkFCMoytBOIldOOnwbBB9Drp3S8OiPdEVR3fGQ063jE0DrvDu7r422O3tffvRu3+nDhNgjfb30tKSzc9Pa7OgM4C49uDwSICO7Jp33nnLfuM3vmULCxM2MgINhI2RjalosWjL4nHIo1C8qtalcH1um1+1dqcaFLRMGXrWhMZXdeoXYwmya5juERFw+9YtTcmi8WGrNUIOzqrQH3lAK3Z6BhUO5ByxZCpn0QgUtIQOL/jVjKYRdzNmRleEzgsbdUTnCD4vX7pso8OjeugnJiZFNShXanb//kONrFfOnbPrb74pKgCb1dHJkQ2OOg1BXWRlWelYsG4HqkPJWgE463SgAp5YmyBqctsAY5qa8RmnRn7vtuscHG3CtFsmqiYuk7UqjmpxmxhfsrnZc5aID9rpacM2N/ftzt3HdvfuU9vbLchpkq4ZfPFvfusd+9a3v22Tk+NOX+uh1avawf623b190x4+uGftZtWmJsbUSV1eWlL3mMILR62NzS2FO87Mzdnrb75u59dWlZvV6qCPK38FnBXluInJB3/fRPALKMM8ouWTM8CZJmd6+Bils824WYwmZ8q54wDhHuJk6ZNEqEihDpRYz9QgS4l1enrGzydbLGqNWtiqpZ6N5KZsMDVhsW7astE83qba2BCzQ7Hj99BqAFTY2HqHNWpbu1t2UsBdCvppXXq4TJaOH12vnKVzcYume5ZIE8aeFN0B7RpUJO49BREFJyCJ54HvQcHed2ajkcLfcRiwcTjtysfuYSNMnpiMlBwcGzWovzjWpS3U4//NqpWWAqpxZEtRiIpe5mBQh3QNzrxPGyW6DmggXOtzq6u2dm5NhcOPf/ye3fz8iyA70a3B2Qhp8OAYt3bhvK2sLknrAIh9tv5UzlaDQwOiQgE+6Kg/ePBAWTsDAzjCjlmj3RAFi39fbVRtdm5GrlibWxuii6QzOO1hP82Ej04yWYfOxY/EI6JAQql8HpCsgMtg+iIfC6cpehPEDT5kuww/XWYPbpslKbI2ekAM9A3/kBA6MGrh3ruZlCMJbf4Apb6LLvQ4NFVM+QMQBSAR8Au6uwJ4rKbg5/SZDHpNnHiBY2F/ANin8fWt/vlOTED8zx0kfjWHxqmYHKpBKDd8fGXCBbTGANjqNUL77GvPgkPSoWRgHhWYdrD/u8W2T9ue/+oDvaCR2Adl7polAZmbG8kFKzAMeR4Fw/dz++S+LbOPHf+h8Ygs8XG5RC8WZM89vybaL/31iiDT4xpGbXJsytLxjB3uHVq7gcYiYQ0KwEJJWWRMvaDgU2xGYzyTaFFoSkCB8SlXHTfXesO6LZ5F7wazf9QrVesFcSxcZwoqzjKaotPTs4qgOTrEWW1bhg3Qz2Ta0ePMcKMjCg8YK2j5KCQo8Cn0x6emtDcwVV89vyrGwhdf3BA4mxgbshh5kBh5ATxkEV+xk0LRzROmMWrq2NOnT2SKQLGEwxu6HKYP/NuDvUNd88H8kHJJnzx9pgkMEwI0cHTjYbxgLMFrgMbGfhVPpWz/8FDPaTKVttdev65sr7v378mlEAoTlEaMmPZ2d63Ragg0AFrIJDt3Yc0uX7lqYcw/MllN/jGRwO4bkAbDhilGt1630UzS8om4taCKF44sFjEbHMirgbO+tWvHpYqdv3LNvvnr/8iqrba99/fv29HRoS3Mz2sSQDOLadjE1LjcGXHmY2KJoyTFOYUzr5kaiHNrdn5WhiAAK143LrWcX80m+wQRMknRMfuROY+ePLPdvSNFL2TyA3Z0cmK7e7uanmFYQWOTyR3fE4CzunBO5zvmYRT6ADSAML8AW9Ra1GBo6gAcmGMwYaMA94aOWQIaHU0q2bMjLUgGph+jAgA0w7Bz5z7T3OKh4DoQiaLX1moKvC7MzqoJx3Ts9ORE4dgdtI9yJG0pABkNGj+bZxKQRJFLQxNWlaQa6byN4eQ9NiGg8eDxI7tx65Y9Xl8XU+Sf/fP/xlbXVnVmHxcOBa7Q/P/s5z+x7a1NNfFwYMTlmUkmgIwmSadtajacnBCgTtN3VDUsey0DAQAajc+TApThut5rrYJmGjMx9J1k+MZ1HlGjcb6RQ8rewBQQsKQmHPliarRgDNSR+zIAc3d3T9eSa8x7XV09p7Bv6RmPDqXzmpubtReuXRG4RELBec2+hs49jdtmKuUREJWKACCNiVSCXOGkpdIZTa3RIAPYaBqsr3PG0Zx22iv1G1+H4QraMvZnwDtTOzRnrBEAGjRa/o7m0MLivF24eMEuXrwg4xsmZ0d7Zfvkk89t9/BA+/5Z6cxK5aIzz9RsaloiwlpKWi6XtBTTs5lRm1qYtlgmYc1e01rdZhBx5KZnalKyXUUx8cHgi5qy6cyYONgAJ/ggtkQ5lH6eMaNyy/wgXFoMMZgdHiqg80eKM/+lU5roiKABR64sih/xTILGXdD283NXB0BAZ3zuBO1nC2ezPgc2+qLry+neJ2dY5TtVss9eQnPmeu7+5AzZhDRn8axdOP+Chd795f/2X9ecyXEEJBqTMFmGINi8x9OWxUo7kxUVET2MvxGOyiC0WT7+CIl9A+BgUcZDpaJxOy4/jGMZtzKeZXzvUykcqY5kfpDPZmQggPYAxH9wcGjPnm3a02ebCltmIpXO5OUaCLLHeISON8JV3H0Ag0+ePrFypWhf//pr9uu//o7Nz03Y6Bgdk5C0WK1WwSIRrN+ZnDWkKwO0YADR7tSs3cFmnkkDHF9MQEyaqVqlbdUy4CxqI8NMfNKiZX3y6cd2dESAZM46GCl0cNCio1Wx4xPc+zAPQUic1bSMG8j/I7ylS8gDRheJ90Knm8kZAJfiAS4/U4YhXIeO0dNhRZzSlINNkwwW8j7Ora2pK6pFFumpOGczZ/N2SQjFievNWph/tArWaaM1gzJ3bM1GMQBnWKFTyMOH9hBxF5gi0qR7H7g1NsxaragVTkivn7LZmfM2mJ+yXo/srqh49bdvP7CPPr5pT55sCVyzEZw/f96++7u/a9945+2gc+OJ7lDfDva27eMPf2EfffgzKxULNjE2rI4Ra4ZuF0YCFeyiCR4NhezKC1ftO7/5Hbt4aU185TpgUuDsSJMzac7C5JX4NIF0jSbOim1ojT7hZaPV0ELhqHS8eYCD4HEcOfV76AEAZgdn4st32hrh9zcCpqp0sM+KVas2KOiTVitjr9u2wcyEZaPDFmpELRcbsFQs49Mh6Z68007oIxq6FEJhaMK9jq1vPlUAZbVWlPaNTmE2l5TuARpwKhuzeIac2UgAzugc+0cYN0OIAgpDd32ZT86C96trzoYNBQjzGy/GZazAdLhL5+lLcFavYrZAnkjGYhGaJ+SgMQWGE560RCRpoY47I3E/+bnoWsrFU+nQNOHAYqdG06Ot+7o4v6Du+2ef3ZBOhQMkmWSCPKzDIZfPKW8FExRE3wBN6J5o69CccB0oGDK5rA65p8+eqpjgIJdgvdu2wllBXHoYCYtL8zqIfvijv7H9vV2J6gn2ZsSCEVGbYgI6JXTFVMLCyQCcBcYXTnHp55ixoTvI75utuOMgsQhuG48rYKTHLurFD6BJk1ioDiHsdb3Nx/8H9b8fHIHYWBM5NGK44YbdPYxGkbRZEYqq2HNQ45oId7BkrQP+KLL7hiCif3iio+MUHVLuHiW9WWCIQSGi/LBAfyYw9tyQI8giU+fQP3ifOGIKoImL76eCNIDBoemGH9DGWQN+dGUTScWX9GmgvHa5MwYHp/Kw4u4OJwCoQ9R/vpONmDx6U9C1fGgsAa9OZeTaQDtjCui5aMHEM9B8+yDuy7waWbDrBHeDFL0NTRaCkHbciC1qA5lBgbSzQlH/n89i4BS1epk8MpzRijIFAkhDcSSImYkXjSU662eFkp2enKnzzhRNAvd4UkYytVLFwoB5oipaMC9q+qDzz/OIxowzBwpyoXCmIgx6I51a1gXvk6/Dgr5vAoPt+ODIiEAQEyKenTe//qZdvnJBeyyNGhqUJ0f7Vi4VLAaVmIJdOWzQiDs2CgWrVJSVO01ZtKNMvybGACl5GQPRSGVyxnnFM721taNJksyJul1NHNYuXLS5hQWBMlwlKV6hgWPxXzgtyv3wt7/7XTUbmaT/4hcf2i7Pbq9r2XRKhTFOjxTWFJPQEReXV+zV69d1LuBwd3jMfomrKzS0jIqrJ48e28HWpg3GIzY/OWodzIqadRvIoa0ZFe3xycaW7Z+WbHntsr38+ptWa3fsvfc/sMePHondQT4V0/pKo+LNopUVSR2gNzKtgKKNhf4nH/9Kk8uZ2RnVJzSRmO5jCII77c7unpXLDUsk8zY0PKafzfqAUXP7zn3b3tmXUyEF49bOjvLVyL5kygATgPUP9W1keMSW5laMiAC3Sy/oA0YSzzSugoAxZW/WMEqCqphUo5UzzGMxmJAwYeOZ70h3Bnihae6GM3HplAqnBVHcpmemxBRA70shz8SFpsq51RVbXV5Rzln57MwKx8dWOD4S7T8FGG7UrSSKo0/JlJOXcDMbXi81lqIX8kg8hqSNLRTP7Mmzp/Zsc0NTmunZWfvDP/pDWzm/Km0YjBLO6e3tDbtz95aaVufOLYsCmMlCHcU1sSXqL5r+jXUYThvS6VNLQAdkf4XeNzExJvC7t8c6PNa+gccCr4/9jzNBFDv00uSeYf+P03hAb3eGhI/0uXYAZyiGJ4VTewT99+hIaxcQVypWbH5+TuYxADvuBfcVPSP0Qc4o9k7qDsAn+2IiGvHstXpd95JdiXpRGVtRpp7DYrRxDQHlbMVbW5jjFbxG7wHCaaokPc9vf19umVAGOS+3drZUr3NWMuQARAwND9rC4oKtrZ23c+fP6f4nImmrl80+++wLe/D4sdWl1YaZ1fFIDBgpjbolo1C3ozIEgdUzNDFo43MTFk6EKZ3dsTGGuy/sFJgSLg5zcMaf08z0czTB9AyAxvSbTEmmVdRqPcKnAldG6c+cMCJwplZYEHvzFWDmDBTyhv3c81CprptMBZqz/p7v/Pcvtd06ZWhoSAeHBpEP9P2qsF0UpqgdXIgZXMF68XNK0hLyXAES/IlYMMgxwzIMREJyYfXq/wdwprfloCzc5QeQE5C0dDKjwwEKEwuUYsB/eWis8Cc+/gI0Hiq5t7enDx4UNlSS5/P5AT2gODyJfhhyKtRp4Uj6FAomHGzoZve7hHB2NzZ2RBdLJLH3jaorxrSJG8mCfPnll6VhIuvixuc3ZAf/6msv2re++YYtL0/b6EjSsjmKEp8amVUtHGJaxkEKOKtZS9lluLmhMwr0Vbhz1btyJWw1wrIYTyVyNj46qQKJ7JMPPnjftnfPLBzDAS5hFmJ8zWShbmdFrOnpdKQtnx/W+1c6eMeDOhkfQzmA8smYmXqHjUwdpg4UsJQtzi/a9NS0RJ48aHQYKYZwBSNjBJCCiJYOJaskmU5ZvdVwdK8RqyenEx8AfbHVRGcGd/nUmo1jq9XpGLF5QmukE0T2C/ouaI1M2piaUfiwqLCMjmhq1mpG7eysJV3Z9NSqJWID+rNWK6xJ4sOHz+zG53ft3v0noqOy8K+9cM2+/4d/YG+//ZY2RqdcAZpxANuyX/7ip/bRhz+3WqVok2MjCkftbzDVOtezJEcygP5r168LnF24tKZODC6NPjk7snL5UOHaoTAUHp+cMSNrs97QWcmkBgMMOvy+ISiYPMzDQxca3RTgrCmgjlsn4IzDju4jNyeMHsWN+KzNQV2tW6kMpQFdW9SajYidnTYtEx+2geSYpUM5y0Rz1m2SKSY/cdFxEOkjbp+am7VqvSpXrkanaVs7G3ZWLggks40kkhHLZHFKTekjmYk4OEtGZC/8fHLGARL3CRBmF7qfsk92K3p3HGSjclMbpoOuR8SG1+81ro0Eo4d7uNDFrAVNsxW3iGV0nyPhrOiO1iHjMGlRi1u31ZXzqYKIux1NzYpnHkTN9aJxQ44M4IzICBoObJJQGzfWN61YrNjY6JSNjU6K9gHAQjOGgQvcdgoyDIZY36ksnPaMHOAo/Cgi+Ts5URFSLRvewKHSuipo2H8++uhn9m/+zf9k6083RVWahW4RDluZgN1SWcUE+oJMPi1wBhfejTP6hhdfGjopmgEX2mRMehCf6bixRV94HO0BiTyXjdODI0EADYeCgIMhOAYNFVBL3hibR5ABAzCTw6L0TA7y1A9kGqbCznPgfHoU6NrU5fOGRD+SQeCsx37ghxZNHB1QATjzaZ2Dmj5Act2zgzPn63s0AXuPOy16PIEoIqwvwF6Qw8OByhSSn6airOE5OxxgUMzy8bT1MAHpuqhb50lf10ZpHY2IquuqQK5L4HZJtzNI7iMzhwPd7wNUZc9cVFCrDk/ssZ1a2qdwaVLZj8HQfWK6BHDmGjqHSdPCPkALWqlk2DD5IhPTsEButKQDziQzYpXQmMBiv1rGGp69BeCuyCfptpnOUfABtLD6xlobW35AEFOXZq2hfT+EYQiTNCisirxoCPwAyCgy0QUB/DCGcrMLmmTkgnpHV1okmeO5yxxBsjIBiUHfOxEAvfbiC3b58gVRo2nO7O5s2PHhHm0A7bfYfNM4pMCgUZfNZdXlf7b+TOuMMyuXcZoc14p8JxgcUP+5RpxbTGxgzFDwse8zMTt3/rxNzcyq6EGPw4SL4h979M2tbRsYGrbf+9737ZVXX7PdvX374IOf2Bc3b2rvWJifs4nxcaezBiJ+qP1Lyyv20iuvSBcFpZyCmGlZgiBjmpiNhqihB5sblg61bWIwJ0c5XAUzibh0cLBYiBsgsPvc1RdtdmnVzqp1+9GPf6zgZ+jUk+Njem6ZwF976QVlaNFVQ1Mv/c/QsK0/W7ePPvxQYAbzEwpa3BphQtDIgSJ6hKkJeVh1nAppzg6orjo+ObUHD55Y4axo2TxBxz1Nzg6PjzSd4NlyZ9qU9ElYxSciuOoyXcHo4lTaW0Az4IBJJXWFmhDsLUHYuuJFgmeee0nwONMzCk0aYvkceymsGOQc0HGbqt+Y9OQHclYsc18P1XiDjgq4vXzpko2Pjdn6s6cKoWbfrxSLojKnkwmBs2LhVLRGCS2k3YHS1RCoZvILcMhkhkT5ZJqIBf3u/p4dELXSatjKuVX7o3/6RzYzP2u7+9vK0IXV8/jxA9vYXBebZGlxTrIE5AjoBCmCcXhmqIC5DeAMdku0r70l0y2fUwYn/x5jDDL9eB5hKjEVpUnep7XzWVTILMHoUTV4tcdhFBE0zmi49K3sCZ2//+ihmug8JwwbGnUigqZVs3pzzH8GAJnJH2Yv1L/or0SlzLK/RO3kiHwxJBuVgG3mE07+g7aT59HZVxnt30yvmW5Ln98zAW8mbUwqoYQyQaOOxwr/4eNHar7AusItmjqApifumOgbmQIvLixaPjts4U7S7t17bJ/dvClTECQZnBlk3BVPTqyDoZa02ExvMxaO9SyZT1p+NG+tUMciyYilmahl4pZIxUURBqChO8Nin6XB9AxJA/UYEicBM7kiU2sEVELNINyQjUGOwJlqMWpdz7eUW2JQn3kNCZMoAGY0J8WRcvTiozU/57T/uwlBsNc4DZ8zU7FH0CxlBOZ6c5nJqbnJ2fEVcKaf6fgI2qzLv2hUiu37HJwxOVtbufL/Ds7k+hLyA0hmIOjPoinLJnOyMYfK4OCMF+Y/nE3L0aG7q7leqWEbGxvqJsFTxiYeigMbBp0SDAAeP37qbmdUx722DQ7kbGEe+gbOTCfira+vb9nu7oHt7h5arxezdGZAhhpY5kPt4KJh+/mbv/GbNjc/Z59++iv76KNfKlT4tesv2dtvfc1WVqZseChu+RwX3sFJr1OyXg8tDM6F2OTXrEHGF2AEM4NuT4LiSplRfMcqJdwcAanDNjYyY9NTc9rwfv6zX9jf/M1/tKfrJ5YbHtRBj24e9MxnpgFQATlY0ZXRaRQNJeggqcM1MKgCEw0d9ANEqft7+1Y6K6uIn5mescuXr6pDR8dH4Zohk+4KisfiypIeJG4+hKlwNKrN1Uev2PH71Ix8M3RY6M3arYJ1u4hGj6xaPbBG/cxaTQdnTvnDzdD5yV6wA7x9UgI4azQiAmLNesQGBqZsaHDa4pGcdbpxawfgbGtzz+49eGKf3Lhl2zt7GvdzQP/u937PvvGNt0Uf8MXK96/Lsvjm55/YvTu3LB4J2fLSgqaoFMf8O2gUdBPhqTM5eeVr2A+/YcurS8Z+WyxDZy1Zpcq09kih2pHntEa67+7NKWMTZQoBzqAW4fSH1pERNq8Hqh8uanWFdUP7+yo4A6Ap148HUuwqN4qhgCpXm1qf5QraoJSVix1Lx4dsdmzZJgdnLBPJ2tlRUXRdADqas/NQc66+oA7342eP7f6jB3IRhANfquI+VsFv0GIJqH5RS6XJGWRjCwXgLKpJj9ZGMikLZ1mUhxBZ8z6ZCjsQ00bhg3wXq8o0hD93Ix8F6XboqkILg0MfsZb8Mgg3dXAWjw5ogtZtxwXO4tG0puutalP8bzrvPNLQXMg6rMndFG2nryt3NHSuuETm5bIaMaKdxLNyPtXzMDqqz6x3nknse9nqcA6D1spBmR8c1OYOyJUOFjpbjNwdn7axl9AhTKW9CPnhD//a/vh/+O/t3p0tW1masNXlSUvF41YqnFmpUHDTkkhE2TMtq4tuwV7HQemZYD51Ej1RlEZzemQCnVxguqJrGySBtnEUdFDFYnE3qsHVwQgAACAASURBVLYLoOVLTy/H3aAEzjg8PAhMXXUZBbKn9NhvAxfEQDTMt0QYLQcxTUihi7j5SD9cm+/LWtBkqh2YeQSOiH3+vSBKAGZ5g7wvAcRgmvb8oBIlw+dXFH9cX743r7dPZ2dygykFNBwoKYoYIPeuGjiFET8QiVkCwKkQ9MCVS8HWzmHkeQf4Acxl3EKpQnQAr0sffh2jSY+OgDJGJ5vXTLGqPCeBSp/aeEHo7pPSSevMdbKLMqmDHCWAZt9xsl/4uBucB04DpABhnOZMy5Rr04VaE7FULKkQUjRAUIP5qLMXlAikp9ANWyKakg6m3WjLnKDZINPMw1GrZXQ6Bes1mq6VUGYRuUtoXaEdMzGN6tngDdD4o/DSnlOuaB7JRIBikWevXGbvi+j5yA8OaJoOY4CCkPPypZdesPmFWSucHNgXN29Yo1a2+dlpm52ZUsEO0MUdEhoWTRA3XjjSukYbOjtLzAlTFDS20Dmrcmik+AWgcdmgKu4f7up6T05O2eLysjRoWKQTLgwDhCnJs40N+/DjT9TY+vZ3vmPfeOdbOnM+/tUn9umnn6pAu3RhTdMgKGIUkFPT0zY5NW0rK6t2fu2C7e7v22mRM92trmXNXirb3t6+dFetatGGkmGLths2kE3Zwe62QMMYMQhQ+aIJW7l41V547Q1L5Aft+LRoP/rxe/bDd3+oOmd2etIbW9GQvfTKS9JNA1wP9vdVGI+Pjdvezp7dvPm5dOjsXQuLizYxOSEWAyAHqh5dexq26xs7MishFmhkdNzWN7ZkZkbdISsfJqFomlpNAS5s7AFH7EU0czLQ3JoeQI37IcCM88ydT536zBS8H5QNwKIg7xeUPMd8TxoZjFqo6aDESTIit8e6R4UkcJhu6HuVqyVRxIlHYu8F2J4/vxpci6bd+uKmnWChDzOFaAJeQ8KNb2g8MGmUTrYX0ntiasr6prhOprKWy47o7Nw/OBKQPS2d2QnZW6GOXb5yxf75v/wXtrA0b/ce3HUTuk7Dbt36XIZwgLO5uWkLhag/CZkeV2METTR0YD4fHpJ3Vlc2IdMuWF3UTAwEOCdoJFB7DeQGLJvGoM4zO/u1LsMD9g+eB5rmXGuZU9BMaTMxczdWZ6aHNfG7/xBwdqxztVisqZAH8NDg4PpyNlNPcGaunluxV1552Wbnpp1C224KPOYzGU27mIyenZ4KDEKrZQIJ3ZiaMo2GDxMi2BNdHDlrdnJ0LH0hdYZHsgCI68pS1XM8NCj307t371rh7ERABIAG64qGDGcv6xfQeOHCBZscm7VuM2a7O4f28Sef2MbOtias1JkaKBSL1kO/zfewtg0MpK0balqPKVk6apV21eLpmA2PD9nAUNZy+bSmygC0CBq0/vQsjEtozjNMccuMRj2yJpicyRkRcNY1D5uG3i9HXp+cOcEQww3PsXQnXh8j8fxxzaB7s0e0+nrmgCnBwy6QRZOuf97LRZnzHjpyAM7kPB0LDLN8WtenNbr2VuYFnqWqEGqvr7ze5XxwFpo0Z18FZ06xCeZeCM6leu93ZinmY7JgD9E9D8UsGUtbNpUT910c18B1rd+hcy6lj+54kLHEp5O6tb1lB/sHQuV0c+gWzM7O6YbCm//0088Cx6MxcVR5Ewh0aaKyEOmmU8QWCoQ6UqASpJgStbFE4noF04aeOj4vvnhNk7Nnz57Y/Qd3LJOJ29tvX7c333zJxkZSNjqasoEc77VkrcaJdTtls57nmLXaJeWbtTp1N0bAZr1DYduzcqktatrZKRTItE2MLtja+as2NTlv2xvb9pf/4S/t3XfftcPjuo1MDVk0QceGxeDXVTUOYnLZbkYVQ4AmiIKUm81hms2kbXZuVp028mK4VtvbO7a3u2/dds8urF20b7z9jrLdvOsUsoOjQ1kAJzNpW15dtsmpKRUxZDYhZJSeD2CmgorX7oYnnTac94K1O0zOmGocWq1+bK0GndiKKJV0uFy86OHLApit/tQsrHDiZjMqsGo93IGSlowP2tDQlI2PzVk2O2K1asvWn23b51/csfc++KnyXODFY8mKiPv1N163leVlFT4VHH/KZWXOnJ4cSX82PTluK0sLmvAwieVBJRSTriTvD/v5ldUVu3Tlkk3NTFiXTbkFDbNoldqxVavH1u7AuXZaI4dqNxSxZgf7V2IAKOjoKnUdnJE4jwhBOXBOa0VzxuSMiSpruk9rlJW+tEQOzigw6aTTMa+wNqtw8qFvUASUbTg/Ya9d+7rNjS9aq9y27Wc7tr25q84uweEvf+0VmcLs7O/Z5vaWnBzRNrR7LSsDzuqsTwpvuqc9S6doUiQsmuhZKNay/GBahSzABPoStvwKWVZ4s0+yZf7Rgb6IRqdv4e7AGPqfzEPYtORg6fw0XFtx++y0maZjrc+ELGuRUM5CvbSDs27cotAfmRY3u+6ipAkkB6MbguByifun3IqCjClq45g0UxxQRA+UrVKG3lzU5iWRczymA4QpGo6WFJjQ9nhvUIfISILm5I5o7lSG21g6O2C5gRHXtCT4GT29loODHfuPf/WX9r//2V/Y3s6xTY5nbGF2zAYyWWsy9SycabPnoKOTGY7TbOI+IrD3XEf2NTj7HKg6qKFGjY94Z4w8PHLUOk0d9nyfTrNnlZLrNqUBxaiEjETEz3H/fTgReQ7OAFPq6KFpVDg52UhmTXorPQ/h5MBCo0RR5TRSDg8P6YY6jG2/dG9yosKoKOzZPC0vHHzSFkyIvtIp7OvJdIBRvAUHEYcvB5bADOAxiEWRA9xATvsYhizcQ34u10mCe6ZnzhN2d1RRgTqaNkehSUuz4910uXEpFDeurwX4ySFOlEqfnAHMpBMIBN1RAnjjURlc9MNVPTA80BAEpiT9GIK+GyOHbv9g5c+amBYE10ugFBwtXZ13TFXIMjWD6qdzNqRpGf1IringKh78fQKdGXEfbRzd6qIxlotVa9eZWJMd2LN2g8wnwkiZxnHWwrKoWKlwarViScUI156CDuCFpk294DC0Hqe3yiq76pMHinNAHgUfOhJc01ijPNPQ/Smw0LYC3lkfUJbefOO6CqB7927Z3Tu3LBGL2KWLa7a6sqR7jFshtuOc2di2c52YlrBGoBv3zSUwpqCIBZxJ7310ojOP64UzL7Qz1j3n/rnzazY8MiaNV6PVtWxu0JLpjD1Z37APfvpz29zatVe+9qq98up1NTbXNzZkyIEubGlhXpTNB/fvazp26fJl0fmvv/6GqJ4n5MGdnskwqm/IwL8XLZYA6F7HstGOFfa24a3Y0f5uENuTUdxBPJ2zK69ct1e+/g0Lp3O2vrll773/vv39+38nRtBL166KelZr1mxxeVE6NHRNe7t7Nsw1YnK2vu4uloeHtri0aMsrqypweb/sV7yWdDYnq/+bN+/IaIMcOIyRmJxtbG5bsVRR1pgouhRxAKdUUtbmTOO4f5yDaNJxtibcmWcI4Ofugs4sZn3nB6A/DmsNM3Gh5qDZoGczlRJNj6YigIKmsDLa4qmA9t+WFgtqJJoi5VIe7AXugk0bGxsRtRM9Ek1lJqWff/aZgBtVR7sJuwSzA86IjrJBAWdQBmmusm4qsnt39hSsosGBcUlAdvb2RQU8LRUdnLbqNr+4YP/qv/tXdunqJdvZ2VKcyvHxgX1241e2vvFUjf3JyTExXur1UwEdJhQ0R4YGR5UNy/NCk5n1SWMD0M4UkD2LiTH0cvRNg/lBNU949qDxKp4gCKhm/WN939ejkrn1D8GZGwpx7wCWT9fXVatRM6BDxXF6eWVOUVE0thxQ47YY0vq6+sIVu/biVYEyWCb8HUAcULa1te0a1HRawJh9jSYzYIB7yTPH1I8/Z+8AnBF1QYOF98MwAW0qAensqUx1aXjSUKCuoqlGI4HXwmsDOFGXYghy/vyajQ1PWq8VV4zOvYePbGOL+0C9X5cGr11vWIy9t1W3chHpUNeSmah1o10rNUpyaoylozY2OWxTM+M2MTGqfDcxTxI43AYALWKSJkgrTaNOulz2XzcEkUYZJoOcdPk3/diWwPguMOuhLqMOVr5o/0NNPnfk1ZmC+YjziLxpF2QGuhbZm7EeScSz5TRSNSal63f2oOz91BB0UNb/3Adnjo1o2LqVvjfvOLMjkkthvra2fNknZ8qtEc/SO4dyaBStw7uzSO16HdCp86FTsbSlk3S0s5aIeVaRi96Dw5piQzQaB2dY4lMs7B8cyHFQiP/sTAYay8vLNjo6ZsfHBbtz+742+7nZKctlU7a7u2lHh7gtlnWzoW7Q/To7q6irxuSGPJBwGN4vujemNFBqOlrMHDroauA+5/NJe+21F+ylly5YPhux8bG0wFm3fWbNxon1ug7OWk2CmDnIqtbuNqzGGF9dWPIsYoa+tlSk61KzTiupzK6V5cuWiKXtxic37D/97X+ye/fuWasTstHpUYsmE9KDaXIlXQivl8KI7nJLE0S6HsUzXBJxN0Jnk5D4cmJ8whIJDxVE00AnkoyzSxev2PXXXrfxiennQaY7e3vKPRmfmrC1i2uanHEYNwnUDbtmgcJN4bcd7PMRqXMNz6zROLZWGxvagtVqWM6fWAtgo0KaIEZAi6s7oC4Qnihw1oaCivjcnQjDoYyFemx6YKykzc+u2tUrr9jo2LQdHhTs3t2Hhsj5zoNH9ujxUzlqspTpepKfQXYO64jChLBFJi3JWES88auXL9nSwpy0iBQa0A4LRUBl2waGhmS1i/X6xNSEDQ7npOHpGpb/BDkfWa3Ov3VwFot2pb/rkntD3o0mZ94V81DkPjhDj8ODyPUCmLkNvMAZ10aGIAR4cvBAaQw9n5y5Hb2DMz6qDehVGdvZLNjIwIR9/dVv2vjAlB3vntiTe0/tAOH30Ii6xG+8+XU7ODpSMUC3TTqqfFquRqXyqdUaaM4IeYfj3bFUOmrpNNRFEmmbNjI+IFDGs5RIpy2VSQXgjOKSaRjUVJ8A8oyy4fnU2ydn6gopuNW7Si6YdYdAwuhpfSlkvJeyiOUs1AWYJQXOlH9GQHWI37trkYZEMsxA28d+4GtLFEoV/m1tqBTibLb8fK4fdK3C8YkOTrrjdHuhMHJA8AGVkamTNsWwyZ2Sv6ewZu1T/ADOEqm8JVI5BQJTUJ6cHKho2NnesBuf/cpufn5HpgzZdMQmRwdteGCA8YnVS1Vt9nTC4bpzrXk+KdKhI/Pcsr9RfLE/xeJRGx8fUVHA5Je9R++1UZXrFlqdXjskwAm3n9eM0QiAuYuRBb/vtSwaj1oIjSD02nhCBRmhuDR0MDmAhntWxswlIsCH3rcD2AOookuT46hTGN3AxEnwQQTm80NHTpABVfEf0BWf8/xMgNYjGOD8Rz10FZpoAFRk+45GhOlZMiGDH17vzs6OqG9QfgAIfRoKhgASYhPkTAGJfgYtB85hZaJTqgI/HHp0o/larjP3lZ/pYKyjg1RGwkFANe8yjCsphQjTfbntOljtT9pVlMeIZfAupj8DHqzM4drvFDc7RKtEBfL9GvHe3fmwH5DNHk7nFhdIgbNIwno6ZJ3KS6MhESUgNSmjDqZorXrbaji3VhsCZLVS3erVllVKdRlMAbRS8JJ7IRmJQAuqnBWl6aIwoHBlMgU448BHtyYwJyojmZs0mTz7iAOfyTmUxF6HvcgnKRTcsAy4L3JR7XVVBF5//VVNyG7duiFqGOsdfcnaeYrajkARodizs7NivHBtCYHn+rImmGzyLNBI5PVAaQRgYA3P/sj/4z57dnqs6zo9PSNwhtlFtdESdY2pWSSWtM3tHfvVpzeUyfbyK6/a+bVLMhmh+IOKiUnY2AgNv6rYNPyMK1dfsDfefNNefe26HVKEHh97rtThoSZEFF9MOAA1ouvCKGlVbG/zqYWY4pNbCpjpwbioWbMbttXL1+zCtZftuFyzuw8e2s3bt+zBw3s2NT1hv/1bvyHXyu3dbc9ky+dUMJ8VCt5wjUXt8cNH2hs4fy9euiR9HQ0z9rJKDco1ET8Ozr744ras/6mFmP6VqzUFLpP/il4J+j6UT549pnBzc9isD6t5jA7v6HBfZk7oeVmjAcNNn1nfPEPsP6zzvmOjonmgqeLcODLiJhM0bLom10mAE/s+9RTPnkBcIqlMMZ4xwAJrgFoPpsnU5ITAGWCB6dDdO3d1TkJDq6nhWtIUmOIaAMg+ivaJdQ3FD8o2oJINanBg1PK5UdUZu3uHtr65IXADm+CsVLJUNmV/8Ed/YN/41jf1s2meMjH75S9/JpojNcPU5Lg8A6hlMNagOU6TeCA/JC0b0zPOaJoOhKyzL7G+AEBMAlkMZJ/lc3mBGeovb8yltP6hZuNvAICDSsr+QLOMOk/TEICADNNaqgHPyiXbPTwUCIeSSL16dFiypeUZaa5pPgpIx5k0U8D3bHFxzt5883VRCWG9UCdKE12r2/bWlmppnunxiXE1i7iWMiej7dp2gyEGKLyGwjGmKKeScNAMYr8QTVph0219Dxgpn9/83IrloqZlNHaV4BLqKfKIcxdTkMWlJRvMj1rUMtZq9pSDSIYbzRCeveODQzXYRTO0jh0f7cvxemA4I3nA0dmhFRtlC8UBhcPK64PeOTCYlfkZAI1gaphL1GNMQgXMghgD6gQ5NZLNpwwzB2f6LK2XUxnlE6VEL+oXLl2gMRMjBWDmkSncqxZ7vRqAfq70KY19FkkfnPWzAl1/6M1DPvOc92nk/fgcB2eeD+0H75fGVaq3AnBGJnwPcNZkQAM4u/Sfg7O+GxiTM6fNQC+h0OIiuz0odIx0AiOQtMCC2yj3J29ebHlyEEUW5gmYJtQFyFiUSqs/O9W4lc0IigOHzZPH61r0szOTCqzb3npmT5/guLZrhcKJvpZFTr5LvUHRGLEoQDE9YMPDEzY4OKKpzs42HNqqC/yHocrBBe7Z4tKUrZ2bs/HxjKZnAxlGnUVrNRCTls14kJuYSJxZu1uxVqchPVOtCTkQ+gABfzGrVSNWKPjkbHx00YYGp+xw78R++sFP7ebnn+uhpZs/NjuhhAb49zw0OBLhyMjYnoeZjREnSjjqiLYBQoBYxKLwyNnk0ftg/4qeADcwpivTk7Oy0McIBbqH2/F2LTuQl0B2de2cqCsykqATH8GhB4qZd8fRFMl5sIsbY8HqjSNrtrCa99/X65iClD0jqsY1wVkSu2J3+CHEutXkAMaeFg1J3EKGhTAPaswnKL2ErSxdtJdffl1dqltf3LG7dx/Igic3OGyPnz6zH/zgr2xzc9OGR0Z1QHBwILbldGfd4ONOlwiw/torr9jK0qJsWplGZPNpuV2x3mfn521ufkGdHYpd6H7hKLbmLas1cOk6slqjYJ1uWbTGeIzsMGh+UaMJXaeoQWCL6yKOi9Kc0YhgTXuSuyIHAuoETo0U3UyA2NxqtaastX28rg6FOlJMcss4ddY71mhRviatcFy1mfFFu3Tumlk9bHsbe7a3eWAH+wSXZ+2b3/q2ffNbv6ZC5Ad/9VdWgrIzM20zs1PWbNetWodb706agLNorCtqYzodEziLpHo2NDogzRkTEgxFBFgC3ZWeScxAVMAiJu4boASOfHT5cGgMwJnf88AkQhsd4IxAZmhcaQt3M9brpKzViFu7gSY1YYlY1g1BMGMI9gamkUyTaAxgbd9iohRY9zPJlfZIdDs2Mu/3ClzIft9F6FBbKLRHiNoYHZFBBKYgiSC3DCqnTwyxzWfih9EGmy0AI6pncHd32548fWj7uzjcFRXZQBcXJ9R4pGdDuazl0hk5TXagWkVilk1llcvTI7ATXRcgKZXWxBuHtuOjY1lC89xCpRkbG9a0F8OAeo0MoZo6y3RH2RrR0mGKxFQ7BCEfcxom2UwwET8zpYF3T4eQrDUmIzjeohnK5KzSaNjG9r7AWobXoaiRtl4jVFyADxs/hz0HPWcTWkNAFhRnDh1AjgiCz2NUXIulPw1yzQTdAp5934GRrrCyk/geQR4XUAeaCeAMWnWr27GjQybwNU1VOLzcPh/mhTvFig4ZUErCrLVKTUBE3fwuazqloghHX5oTmBfwemExQAljR+b6ELKuR47XDC2WabimvZguBVE0fbo9QeSI6gGzagDgvkphGdeH53E2fBob6PbYDL7sogbKM4qAEOs10ZcVKgfJpdZ0PhOWJJcKOowasO7syAd2MOEOfx62k4OCnR6X7XD/yIqnVYtHk3I3jEWTss8vHB1bs4q9e0JPBMAMgxF0KuiTXdSfUjGoiAXsxzucF5yRUJddPxtSU4RctYZAJ9MbCi3XP0BLzNmLL7+gfFGmybiXsp5wjFteXlSBd3ZSEPhkcsaZpUIyaLywcKQ91HQVswSuZU/giDwp5AZFhd/S/CuroTI0NGxz84uWHxjSxOS4cKb8t2a7a5vbu/bo6bqNTUzZN975tv7ds/UN++hXn8gQYzCXtaGBAe1LyCHQq2Mu8vbb3xBj5OYXt+ROx6QI0ChDG01BEgL72uPpj7eqVi+d2ehg3nIUoVAfiyXb2tm3s0rDJuaWLD86YZ/fe2D3Hz+1o8KxnZUK9tqrL9s/+6f/xGZmpuzxk8fS0knVKTo+jQrP/Nrc2NCeQ/Px4uXLcp0EKOLQSF0BZZHKl2tEsxJXT64L9RDXa/8A5z5ed1LGJkxHoZDSAPFc2ZgAN8U1dHEcpimAKfi0pnF3DahX3DdqLeowpi3S/xUKWu8ANyYv1Bs0EeQrwFRYYfRkfdJkcDqjajdy6SJhsQGYptF839vb1tq6fOmidGd7+we2ubmhtcMZDr1xd3tLE7dMOiXwl06lNWVCa0ZDgUaamoCQ5tM5SyeHVHvu7R9JB4UpCHs+IAfqMnXOb3/3d+zc+RUbHhkUOPu7v3/XNjafeRbY/KzF4kwNmQSm9azgrt1o0KRJyjWVtXlacKdFGhZcH2WdkkHZ6zw3rUOrv793YOUyDV7X8zKRxzGYa8FUSsYQQaalTEEULgzTpyE37TKZfsWirs3ZKQ6JITs+PrPZ2SlNs1mfUHbRV3E2VqolxQG88cZ1u3btqvazwsmxRxR0OlY4ccMXwDD7JGdnv8HM++FMAqhxL7nu6BBpJksHHo4qCkq2+pjGkEc2PChN5q07txRHhTYScOZOrz01YcYmmOwu2ezcvAB0SnrzpNWbNKF9cr+3d2AbT5/Z/u6eHKyRpBDn1O7ULUvcTzJkp9WClRpl64RaNj45ZMvLczY7N6XJWTxJEHpc0zMHZ6bIIHdCdGoj5lI6T2CgBZlm0vwru9LB2XPzJrfededMgbO26IxMo6Gw6//5jGEWZ9tXqO59vZkzSxxfqR4Kska551+CM9dhS9dNrS3jrwCcEUGmrw8iXwIzMOm2yeDE4LPrk7P/IjhzN5G+I4mDM5+cxWUKEgvjkJIUOMOtMRF3cOaWzd55V05UkKtDUYv7DA9v39XOJw0sCFwLK1pQk5PTCtDb3TnQG5udweoe0eaOPXxwx548eWCbm+u2s72tjUyZMTEMDxAfQplhSjZhgwMjGlE/eEDH6kC0xqWleQVr1mtFGx7J2NrqnK2uTNnIUMLyaZr5JU3OoPehNwOcNVtF61jVmu2aNswa0zgK0l7Smq241RtQSeiOjdjI0Kx0Z48fPrUf/+hde/bkiWtdoiFLD2XkYMOBShHPhjQ0OKLFhN0tD5LiBAYHVbRqbI1LUippQ+gCYrgREhrIJInxfEtui8lERs5TdE4BtdOz83q4F5aX7PzFNZuanZYBBJQL9H8cpBwcDs4C98Eu3URofwWr1Q+s2YJvfSpKY61+4rb5gRMhXRbvoHkGD48ALIVaBct7dBYpi4SyZpaxWpnNPGfxaM5WVy7a5cvXVEx8/NEn9uzZhl7ry6++qtyYf/sn/9bef/8n6gBy39kkGMOzkbpdqie957Npe+HKFbu4dk7AH7Hu6PiQ1Zvk90TUhZ2endGEiCIXEEO8dDxhVq0XrFI9tHrj1Hq9ijLOqHW8aI08B2eAUNYmBefzLCgxRnnvgDOnAUJxpNimE43QWTz0RldGK2hN2BwANnSKvwrOapjI1HvWqIXs4vkXbHZ80fY2Duxw69A6DbP93WNRc1+7/qb91m//jqg6P/67v1N3B9CN4QeTXF5Hq40xS8m63bolk2bZLOLpmEVTIYskezY4yqTIud/JDBtsShusJkxyTgw0hLg1KhfKYy/6uiiJU/nAWEHv2SMGpNdR0n1UOsJQN2XWSVunlbB6JWz1KosraenEgE8AcCcMaI2AM8VwEXiNVX/wGvjsGVhQ2TwDS2GoAgEcIgBdirui7LIpsqBkUVx2ieqgmZFNCZRDcySOgE1QE16ZUlDQm4ejtztWKBzZ7t62nRXc3YvGDdoBNFAE/wK8oKShx+q1epaM8X5SFumFLWExD3qVyUREew2H7MlRQRQd9JBYkkPPIDOpUGAKXVGBrKiDdFqgHTpNDbp0o6Z9gk5hs+ORDslsilNfAA1wzf0DUPHacZ+Ftlkole3m7bsCUkz1yNshU4ZrrBDswJWTJxUASb2Fw1ur19Ekju8LgAoMxRykfcVgo+9U5fDNqR28NqZM0p3IoQyA3pYdNt1RafMIPefPe13t7zJ6yWZcV+Lcbrf5D+zzMSUCiBEc3apUrQq1qVzWGUahyIRGYbiAASYzrZYABkZHPBcCsVCPZeGvNoOeadEwe+5Mif8RhYVHOnjjiz9zx1kMcfwaATgBajSi6OgzzeSFiN4YZATyb92BywsApggUYDS5mZQxRWMfYOLH3s0+AHUT+hB/T7xEJpG2JCwPCsOzmh0fFGz9yabt7RxaWK6/Y9JyA65Oj0+sVaM7n1RBgNsaHzj/CgAmMmoSAIiYavdp8xS6GIzwWQ6dBmBwMMo64lqSOSSqsWzZ43b1hcuiMVIUnRUL0lqj6RodG9GeXz4rWrtGk5NiJKHryNdxnvQbIaxPQDT/hnqIM4+iFFDhhhJdud/RKEDK3sL27AAAIABJREFUQFOOBiPNsWK56p+JhHn4xPaPTuyNr79t3/3e9214Yso+/+yG/eAH/7eyzsaGBi0HpRjtUrms6dLKyjl7551var3+5Cc/kzvdCy9cU7C1TEpKDvwJg1aBzVS117aRAZzRlm1sZFj3Cs3Y5vaeFatNS+WHrWkR++LeA9s5PLQGzaRu09588zX7/e99V00YDMeePnmq4pfJoxs9lNVI5jOLiEJ29fw5UdWZgJ2cnVmVpl7DNYI4UyLXYOrJvYYyDZWRwhngTcMDkJbJ5W1mZlb/hsKcqSBnlsJvI9ClC65nwRUxldIHX8eZJjoqLpvY7BfP5CrpzoC4FWLm4pOzvm7SwT7AJq6vBZwhSXn27Jn0izRRyTODwg0z6f79uzovLl26pLoL5gcTNgLWmSbt7WypNqKmGMwPyL4eoAldjLOStYpg14E0xg80dFLK1tzfP7K7D+6rQZUbGLBKvSb9Ge3/t955y95483W7evWyYmZ+/O4P7dMbvxLImZ+fseFhdP04gw+Jznh8VLCHD59YuYgBBhFQGE3EpFtmf/aMS2jNsGciNjE5bnmcoUPRIGeXJjb68Z70c4Qz8wzgCUCRLtdbGthyCXS9F+CzVKlYuVa3EuDl4FANe/YgakOmuWNj48+N9QC81NA4jA/kc/a1V1+2y5cvqUl8uL8vcOUNgL7zZlRAV7pUJo+BqRL3miYBzTqozgA5qH3sWzjCMuXnGeX5xbSLRhqMjrv374reCLuImgraJvUkNQSNMjl1Ts/Y0NC4ZZPDFk/kXBfJBL8Nq+zYnj56Ylvr69Ymw5AQ9jIRTVVNynrRtpVbJau3a9YNt21sfNAWF6nhJuW4nAScoQlXMLUbGklWQNOM2qA/QQtiV5RNKVs915b1zZu80QDo8amZ2wF4HQv7BK2rA7QvgVo4EdM6VCC2GsveJPZf7ozs+uPAgZimZHB+eM5zYJrF9/gqOAtUaH1s5Jozf1YVicNt62K41JVm/z+bnAXQzo/PPjDTSA5XlLhAWSKWskTEP9OJYJTKm/BcJDdUQAZFsUeHHl0RDzMbhGgpuGjBMW84x5cNiE1jaYlMrLTe3EAee9yolYrHtrH+yG7d+sxu3vzMHjy4ryA/LOiz2UFLpUlPp1OesGQKfv2AtRpdu//goUIxoR9QLAH8q+WCTU4O2tdeumQXzs/ZYB5nrZ710FzVT6wlAwwoSLjUlKwXrlujXbdGqy3qW4sL1yUkEY40h9OkZdKTMr7IZUZsc33HPvrFh1YoHGvsXa6c2V7hQM5KbKDwqnHHGR4aVgFIUYdoHfcdbXIjwwK5Eu9qkuBInwcbusPhwYlsV7nhOH1hY8/IlM3l8gvXbO3iRXXnls+tKLi31YPHT1YWKfRYFkHH8gIcgEEGWLsDhfPEag3MMk6s26N7eSKNVq2K5swzO/pB26KsSDPHIkIXATiLWJgJisHDTlu3RYZP0uLRjC3Mr9q51QsqGh49eioxNhoDwFksnrQ//uP/0f70T/9c4IzDmkODQ4GCbGJsTBsToawU58uLC3btyhU5WI6ND1kyHRMFjCkJOW+jY2OWGciqEKs3K9ZoVS2WZAM7EThrNE/NQjWLxQgXhi4G9S1ixNRBa+yDMzZn5ZwFVvoCZ3CDu6ztPjjDgRFNVFFFVL3WVmHV75STVyRwpqlZS5OzUgXxN5z+sC3Pr9nUyKyVT6pWO6tbrxW2J483FTz64ktfs+9//x9L83nj889Fg2m0W3ZWZHJ8aokEhyaHekEh4el02IYGM5YfSFsyFzOLty03nHvu1kh4pyZncdz03LSHggzQ5WYcPuX2teG0HjqnEtHrmXbLfTZwbSYc2l1CfaFuJMyYmtVjVi72rFzsWq9N/uGQ5ZJ50aA9hBmqge8JiHSgWaF5BJhpwgE4k+7NpyrsgORrcfhRWPJvoWBqYkJRxVQzwZQEU5eu5QZzAmfQi5g8IZAHtLljIPQrupe8v5CAO7ROilXGY4BsqCJlJtdM0GpNuUzyEeqELZ2Awp22cCdi8U7MqsW6h3li7lN3B1kox1DYyPe5sHbOxsdGpLHY39vStSMrSgcNUAC6iwTaFRWMvIdUJun6qW5HuXaKwJA+LCT3q6Ts0cPKfYOuenhyYh999qm68ASSTo6NWRxHzHZLnwk4ZTJK86vvbog9sKen+kSOG+K+UcEETVlmPjlzAqQbZTC5E+DqdjS1Yv9QVz4Gna4ncMbwjy69y9BCAkyAHHSSPvVhAurW+QAymb8E3U3lCgKmZBICXRjNCSL7rE/NFC3SpxwCYGmUMc0Opn4KDfVsGotwsDrIApy5CcqXOW88x8l0Qq+TtcE5xPUHmFHwQqnmyyhm0JfAPOB9omV0GxLvivYpoBgJUAAAvijeuLfs7TThZNQAJRidEyYnRKVEE5aOpwTO4pyp4ZgVCxVbf7JlG8+2xAjJZQYFzqCXMcVp1RqilwGMDw8IVT8WrRwGBcUl0zPWNYU9tuDeRPPJvbs2QtPm39OVbci2nesykMetmPMWp82IXbiwai+84LlKTDzR/XKduCYN6JQnBaueVVQAcb3SmZQ66awH7gdrgakUGUuauoRCooqhD8eOGwDJdAYjJQABE3AmJRQLFHQtiidy3yo1++LOPdvePbBf+43ftO//4T+x/OSM3fzVJ/bv/92/V9N1dHBA5wJhyzg0ckYuLC7b22+/rfDnX/zyQz0vr11/TVovQAi6rLPTgibwaKY0ve20bBGa1sqSDeVzYk+cHJ8orLpEiHg4JnB2UqpYmcZdr2P5gZRdu3bZLl04p2bIwwcP5S7LM5Oh+UJ+2Vkh0E3l9ayh54J2H0+lJZHAlbJQLMmBUG7DNRwQcfas6J7xnDMV95Dguu49Jg/nz1+wK1euWDqTtadPn9nt23c0BQNA8cw36uR4QWdrC7RDS+PrmXbhC4DhFnsC0xEFwivDEZMOz+sCCHoSFLRD3CPjsugHSEGRe/b0qT169FB7F00grPSHB/O2f7BrTx4/VFMaKixxQEWcImtVj4jpdu2QUOOdHU19kHJAsRwZGdX5Rl0BiAeo0jyg/kQz2W5SBEU1iXn05ImaMcOjY8/BGZR/6p13vvkN+7Vf+5aaee+99yP767/5a1n7j46gTx62sfEBW1xckI3++rNNu337vh3uc90SypWFhQTg6BspQZNEm0wTmOmo7mujLRMOaamYzLfZGyKqXWlSsG64psgjxMDBbEnO2KZnE7Bda+Hu2bS9/UNNLal9AVi4bRO9oMmZAsCJqKKhGlb2az/vjInlwf6eDeTz2lO8rvR7qTpcTBNnuvB73Xu0lycnoovTXPVw7Jg7SgeMKJptNDv5gM7IlLLewvysrQw9wtP5O85dmi+EnjPdHR2ZtHRiyGLxrDWDKRSOWQxQ8F/Y2dyyVr1uSZqBzao1mmWrNctWaRWt0q5YJ9yWcdvoaN7m5ydtampcjCgojcg0+AzbhjUNzVQNXLZ51q7YCN4kU9Yo1XBAZ+RACAySn1MZFaESTIJZY7ArAGcCa5wpgSEItHial4pu0TAjmJgFTJM+TPP4GtcqS44h2UMADSUJC6Zmz2mNbhHyVXD2Ja3RnXx7YIwmtPhAc/ajX/yvPc+n8UNHPiPPwzhxH6HoZIrBtCxryXhKVvqJKB0yxrCMoruBXT6GHN514KKSP4GjE1Q02V6SU+PWNfoaaI50AinMl5fP2fTUvKNepddSDNfs7OzQvvjiU/v5z963h48e6tBXhy6R0eTMQhwQ6AjSlkxk7ey0LNdHFj8Le+38quVzuPHUbXFhyt564yWbnRq2XDpiqXhH4KxRO7FG9dQaNeiHZ9Zsl6wbqlur2/Bxp0Wt1YtbvRWzejMmcJZKT1g+O61Mr3g0q9DNw/0DGx2l2ztoW9vP7O9//oHdf3RfFEZeN4fsxNiENqfTk1M52tCBWllaUteScT/URnJDtAm0mnqosWBFb4fDF0JZ3nu5hCsXk5SQrZ5fk6nGi6+8YkurSzIFkdaEkTCFrLBZQwWpeOmtqqYvAmftU2u0jq3dJeG9ZPXGiZWqx1au+AicqRlWxNTlcJQ1UemErdXAWYY4AehtTM7oLmUtnx23aplCAZA1bosLyzYxQWgpbl2HOpwAknRN//W//p/tT/7kf5HNMYCMg4luM10gRMWjw8N6EKG1Lc3N2puvv25TU5M2NJSzcu3M6q2aRtDZXF4RAvmhAYHRdg9QCqe4btUamyDZMIjXsZ/m0PHMjDZuRU0y6+Be43bmkzNlcHn4u9Yi3UhyxYgegBIKrfJLcNawUrHpUROBGQjua4AzaDqNZseqja5Vakw+slYptWwoP25rS5dsdnxORf/e1qF9+iscLA/t6tUX7bd+57tyLrt374HosegKNjae2fb2uuxokwmzUunI6jWyAUM2PJS1oeGcZQdT1om3LSNDEKfdkfmlKVpQZIrShYsnAI0JFvrQHhx1dxSU7WygY5FDZxt9muunZP3aoQvFhoXJQdx67aS16nErnnasWEBDFLNMatiGssMK5+WAYnNlP9DUjGmVAJlTrfgZPqn0MGeZf0DLgS5AU4F7KXKwW7Y7nY063AFaJEFsAFoVdFqYvADNgswuTfIpqGkYuB05oBTtXjwG9ZUGAxpWnrczHWTVUs1atZZ1ml2BS6JCsEe3VsTKR3U72i2IBsPfcQAXjs+kVxsZHFK2z9zMjEAlz9vZyZGAJeCU90tBk4UyaSZNBhQtpghpgml5SFnLA3lR9dwq3iw3AK1vyOJ0oBMYu8Rt//jQbty+aceFExvIZGx+bsZioZ7csdjKhwZx/jLRj5g2cvAAskKxmEBrDx1CKikw6ECGe+8iaUEzD/3S66H7ztfSnW/iAAmlJsh5Yw9nSgetUpRACgWmaFmswplU4sYWUKkBYBDr0ZNB16QQBIASlAyIpmMd0BwB9BQqgGLRnIOAFomzMSPBjZLv3+WARVsKUAtbNJGRAZO/F6fVA8C533zwZ+gYPDfI9ZS8Y6hvHiwLdSZm9VLdimfYkFcF+AEi0qk9N83yDEC6zxz6uORBawakUSYwgcARFNMikVsA1gpJ5TMhE1FlzGWSWePxOzk8te2tfTs5PrNum0aGZypBmYV6RKOC605zC30Vbr+iNMY8q4hGCvQsNwpx7g37LVMTqhOaOblcSmAL9gVThakprN0nVNSzFzJloBAlyB0JwUnBnet4ZijsSoCz05KaEBThAA42PKZxfU3i8DBZhAM+kQiMHnZ29lQQUwivra1ZNkuRB9gn6sTpjjg1AtKiyZTVmx178OiJ3X34yF557XX73vf/QLTGO/fu2fvvf6D7lksl7eTwwHa3t6UjZYo4Mz1rL774suqJO3fuKaz+4sWLNjg06FOzKk7HFMkVgVQJ+1stm52ZsZF8VhmV9YpHGoitUq5ZFRCcG7DUwKDV0A21arayumCXL523Xse17OtPNwSqYHpQiTMtktHVxLgMqmi6oBWLoBuMJaSJrDVatr23L+o6hWwqnRXrR5qgszOBJCbkOBhyz48Oj6QfXF09L5dCplxQOTEcgerKXsk9wWGTJpAK/kRCwAFgh4U6zzVFJH/HlE+5fwlAYD8DkCloYKSgxhy6fZ/UAQZOjk7UHN9YX9ezTh4auW3sbevPntjR4YGo9+jG+Vk4R4tFBW2r5awgQD6TXJ4J1i9gkaxSmgs4fJLVR60hmq5FlCHbqHU0idk7OJDGmP0Q7RnTRwxC0NZ/45237Pe//z1pJ9977137P//iL+z+vQcy9RoaSqnuW1ldljPq48fPND0jkBqdJ1NKXDTR8HENWZ9yBgx7Y2cS85xkUpmyTKKkhYVqLrp/W46ZsANYA9QP6CABXTg1CiLg2NruCnTyzuutruEPcHBwJAMZmvY0QakN5aKrCIMBOajOzEzaxYtrmprhYLi/v6s9PYfDuaigUDD959AcozHEGlegPdTMwCH16eMnel0AQFgIHCzUpITcs18zMWPPBqQhB9rc3rRGmyl703KDWOiPSyajDLNAezY+PmkT4zNOPQ2n1LxAO4rSiybT/u6BHeDI3WxYNkW2I09H08rVgu2f7tlp5cR6sY4l0lGbGBu0+blxG58YUTQE+a0YnEFvxGWdMy1OMLo4W31w5hTHPjATQ0fTqiBdgz0QQKa8R59kcp7CCuLMYHJG47avO1OUjOLp3DZfeze0+WBqJlZR4NTbp3MrS1SmVW66Iid0OesyQAFY0pB1K32ui0/g3LtBEg+ZingzzTVnmKEFtMalSxbqgzOZggiYOThzN8FY8AGHPmWZZE4gLRZOiJbBIcJImDcvykQLsOAdS4q5YulUG0OpTBI7gMrH/v1fjFkBURwuIyMTEhi69gg+v2kcTUjynds37P0P3tPonJ8TjnAxECp6wHOjyXZAACuhnhWNwTlYAWcXL563yfFhi4Q7Njacs8uXVu3c0rRlUyFLRFvWa5WsUStYvUJ34cxq1VNrtsvWDtWUXN6mMxqKWb0dtlLVrFwLW7OVtFx+xsZGlyyXHbdapSW3PTad1157RVSKw/1t+79+8O/s3fd+LH43nUw6FvNz8zY5Pmmn0BJ29/RgYxG/du6cNes1Ozwk/NPH0XQ1KcyhCHEA8TDMzy1bLJayra19e/oEgTRhnXP2tevX7fqbbygfK5aKC5wpdJqOeo+8Ge4+BTl6vYqcDFtkvLVPrd46tla3YJ1e0erNgpUqUOzQn/GQs6DpyADQWOwhiXTpajVwaWyEpTlKJ0cEzMZH563dCFmp6KGPaOxWls/JlZERPq5LM7NzAgx/9qd/rskZhxebBoUGpyYbFQUOVKkseV2xiC0vLNg7b72lDhg5M0eFPSvXSjqsAWej42MSCcvkIsI0JaX3KHAGrbGJ5WzD4jFAkhf4nT44azLp8o6XJryanAUmFiJPIHJ3cEYSRrPFJoyWAlpjw4qnDTkZivKGMJ+OZ62l6IVGm2yxkNUaXSuWCSlt26VzL9jb19+xlflzFmqF7enDDfv5z39lT57t2OTkjF24eEXPHx1ZcokoJu/cuW2np4e2sjJvY6N5K5eO7KywayFrWDoTlU3twEjOeqmepQcAZykV4IQ2kw+lsPIUnTmMbXwK1ndsxBxGghnRzugIURBzqHh8AvRetAwAOsAzhymmH50W0wIcCBOanJ0eN61Zh+I2KNOTocyIwJnrUek2onWjq0ieIIU+MQ0YmzB5cHtzueHJTp1ND345LnYUgABjn4JAM4tBfciR7Ub2VVdFN201NGiKk/SQE23IUH9lnMC2GOS4UawDVIF7ciCt162CVXi5Zo1q01o16JemJhSOZd1G1I42i3a0c2qnhZI0RjjX1srkU3VtbHjMZqemLYkOrtHQYUSwba9D97scZDYO2VAecTlF157AGT8bcKbw+VRS0Qc4zdEUIg5gfGLSxsen5OrmNsUxOywc24NnDyS8zqFPnRizbrNhhaMDZVONjgyp40khdnxyJLpYkkD7eFwGR0zRkum0F999gKawawdnzrn3D7rrvD468WjiKDzOSkyMa/paACeieIreShUwQ+d3SJMRwBqgmsKBG0FRKLOPcNiSMQ9UZR1SvOF+KtAmK2q3+v8yM8inVj79/ZI6CVgUPZPVytckkhaK0qzzA7APzsg05H5LR+LJpM+pnDKNwdU0ERezIRZJWLOMcUdN1FO5TWYDag+TtcA5k+dAGXBQUmRh7o6ZnOHQuJjg0nDQ9cGUhp8B9blLlIJZpENzkLD2lIwJigXiI87k5ggdmmkQ+mnMRmiAUvihrwKcsQczLaEAoEFKzaCpQ5MpGQWe0xwVg0GWYL1sM7MT6kzTgSZTkLMRkxqKee4B+wKMF36/vbOl6Y/iNwDBTEErdevVW6L4AtiZLogGqtzEpqb7FNvY9+vnKzi7bQeHx7a9tatcpZdeekkUOb6eoshzu04kHWDqGRaga9uzzW279+Chnb90xX7/H/+hzS8s2v1Hj+zOnbuazg3lMnZysG9PHj+RcQpTJcyUpqdmZSwGpVFg5tyqPtDw8JxBqVSmU7Wq9QkoWllatnQ8ZpXiqe1ubgkI0fDsUVzFkjY2PWfTi4tWbTRsZ3/r/+HsvX/rztL0zufmxHuZMymRoiQqlaQKqqTq6jQ9PT09nrEN27PYNRb76/5bC3uB9QKGAe+OPalzVXWoqq6SSjkzx3sveXPk4vOcS3UvYK93VwChQIq83/s933Pe532foOVzi7p86YIO97e0v7uto+KR9SzsW7xnFNAUzYCBS5cv28inCmWeKW0UmvmQn8dnL1/pMa+/VtfC3BldvHDZtEFom7yfUBk5jwCbPHNQ5QgWJnqA58vmZ7BKaJgGC2j1O1Arg2EHtdbS0rLrC6Zlpzl5e3shcJg6DABN88QZaJj2oLdhEoqg/IRA6oJmpqetT+Isev4syEUo6DE9WlyYs2Pxk8cPXftdvrJqSiNTM0xZAgU4bCe2Pvfz0g10vFpwrDVLKxLzlNWZY4mUG5M0hdlnQxO6bkozwIx9a/fw0LRJnn3Aw3vvvad/9a/+hcHhP/7jP+jf/bv/zUDy9BldXZ23UQl08sePn/n7IROp1cgsi7gZjA4TIHbu3Fktnpn3hPewuKeRkYIbN+uv1s10AsSdP3/O0hMmg4HqRkxDZUBhDEHxodEcmBKclzDRWOPVRts5fkRAUBci63F8wCCfEhAAWKJRQu367nu3HEbNz9jb33X9C7Cyu/fAOMlUP5tjxNxwoJntI7d/Yt3fN3fumhk0N0e+77jflwZh30QyxLDhHwqsk4GR1gFnRgfWT82gbG5hzvmhNO2YqvN10DBnZxY1MjyjaCxjyiaUZBpHxHoEcLbryRlnFAHvuaGEmp2qNvfXtF3cwvtb2aGEFuYmtLgwrbFxpofs7zyb4AUaXEgIaNYyK4PWGKw1PDUzvfz099B04++B3RX0koFiGtwyT2NSAMp8uAEaEpkHxlJBQmyA9TordIBXfKYEgOYcsyh7cADTNO64jyGjF+wU5GCEK6FrDPTG0xzowExRJMSNsXeb1oiM4o80ZxeXL/8ROLOX/0ARQEEVA+yAXDkA0taY5dIFWwbHCCpw9zyEGnviZkFw6E4CzKAyshnCu4ZGhZjPjiYDly/0IFBYTB9xSGJOU5Pzg/Euuiq0NEmHIT94cEdffP5rW+LjAMYDDDiDlobVKmHUUCMQj/Z9gcFGGlocwGdxYUbJRETpZETzM6P66P03lU1ReBF8UVO7UQ7grHqkegN3pKp60ZbaOPMNJmf1tlSu9lWpB3A2Nr6k2dnzyucmVDlquoNGkXHt6mVdf+OKR7L/8W//Rv/+P/x7H6i2qO10tTC3oOWzy+7CbK6vezp0bnlJC3NzevbkidbXX/q9CguA5YAbXVTTUzM6v7KqhfklZyHcvftQd+48cN7b0soF3f74Y93++FtaOHvG0wNcd+AJe5LUqctSHHLNKBZN+6t4QtjqFtVoH3h61u6V1OriJFe02QabUVhUZJnR/Mf8A7tobPSxbY047029tKbGeZ8vaHryjF2WdrYO9OjhUwNvnBhnZ+Z8SBDqSOEJPfV3v/1cd+9+o81tDsymDx82QqgUcNV50BbJr5mZ1szEhHVnpicUcqpA6+szBQzaEIwvkumkqY4EUA+PZoG2r8GZJ2fRpsXBUYBqhFF2xEYd7QGg4rAI9NsBrZFRmCdnITsegMbk51RzVq0waW2reoxOhecC/UlPneZAV9SEWortd8xujRube0ol8vrLH/8LffTux8rEsqqVajaTuXf/mV6ubavZxLCjF5zZKlVTgaCVfPHF70zPff/9t3V+ZVGN2qF2tl+qWtlXr9tQKh1Vfjyn5HBSmULW0w7ojOgcKPoptPgd6kcAZ6fURgA41MHAf+b5PM0bC9THAMxww0JvYSewEzqsKXXbsaA76+fUqEVVLrbVbkSUTgxrfHhGY/kpAxgXxX3oqdiA01Vkwh4KR8CZf747U2yiuIUFI5FEnOIWHRB5gwSqM+WIKZEmIgCL/ADO+DtgDXMNwBnOhwA4OxTaVYuf0x0ImwGXHZsS8P1e75kEreKqitEQJjy1jnOpmIhihNRrxlQ76Kla7qhSrrmg5nPQINt1zESSLlxZMnQKR4fzatbQbdZsJYw5yBjawXRa9cqxi0BrUqJh7WJegE0+3XJyniIx+P2jWlg4q6npWVMbYQzQPCsel7S1v+mcIRoY+UxSVabtpUPFmZwN502N4V7ibEbhHE0kQCFq8f4SQG1KWijsgjFEYDScDPLNnOsCbQM3KgT8NAliUQOzXdwpK5WBU18wZcFBtVqvuajErMWUbOijZlLS0Q2mO/wOOMtA0aQDZxoetNVQWEKvosgAFISMshCqTWEQnBNDHICz1HguTY+LG8haXeXYhWDRBSBTFBOUEGbKeekJmgHdIEzcQu8QM8AhGoOF0Q1askC/U2gEEILq4iVoFni/AE0UXxRhaMoM1KA2Qmlk36BBRmEaTyiXTCsbT1rPGKV30IECmVCCOBiYGa2ejsp1HR7gcFi2FT3dd5oKBmeNht2O0aowuebwB6RR+HF+UhAxKaPBxYQ1gDPMUxpuchAyvbp6QfkhwqSZvAFIacIAsDiH0UBjEHTiPMV2N2RZQSX2ZEgxDaeHPAE0+4X3JRG3zhNABzB31EMi4UIbC3hT4k2/6mh0ZMwaMFwNaTJAKzo45JypGMgl0lkbujBNW9/a1frWtpbOrRicQWX76s5dra2va3xsVIuz03ZXfPLosTY3tzU0VFCWXKz8sM9VmCbYjONw9/0/+b5t1Lm2e/fv6ssvvwhmZIqoMDLuTK6p0VH1Wi09efBATx8/dX0xOT2nidl5zSye1fjMjJ+hF2vPNT4xoutvXNLh/rZePX/qQHnOdSz0t7Y3rWej4798Duv8FU932Fkx8elFos5bZMLw6NlzPXn6zEBtceGMLqxcMgjb3dmD/L5mAAAgAElEQVQx1ZFfjpWIRk3/Ow0b515DHQWMAoKpLba2ti2TwMWS5+eVw8GjpkCeOXPmdc1FM5ysWes6oxGvEzv6plIGzHYaNJs5nH9osKD0sQ6Riexsh8kNU5lgcDSmvb0dvXj+1Nb1N9+87ueEKRdURA+OMPchMw1Qnk77mlhPNOUBKJz7FM2nBnQjo0Se0GSvWMoBE4riNZnOuAmbyGRUOj52zAwNSKhpAOG//ut/qavXrujTTz8xOHv69KnPE36dX5nXjRs3vE5gVbFmAGfE3VDAc9byTKMve+P6FYOhWv1Ya+svfD2Ayu1NQHdLZ8+e0Y0b1zU9hSMvbtA0dZt26vSEmygDcmDb4YNzh/0FdlAkllLxqKrnL9e8Psn9o7Fg7wVPXpATkFM2pPkFJr+revfddwx6qVdgobFfv3zx0o7WPJ/W9AYrZJ89HZyNazU3ONlrN9bX9PghQLWnxYXF4BgMy2Hg6ki8CQCXX7BSmKKT71Zr1lU+Lmt4dFgLZxZtwsWEnDxRJA6Yy8wvLGlsZFbJdF6NdteUZOpwsuMAZ7ubO2pUqsok4xobzWt8LK9Ioqftw01tHayrrbYNQuZmxjQ/O66RYc6YwLpLZeLWnlEDc3mpJOAsAH2Amf0PDcwG5h+mEp4CqXDrbWoG3dLmZiEywYHq0BoH2WY2kjJjkFUf9NU0JS2x8EfoU3ridaqZtp0/E+e4Ncn+3S6SnFXQ+08dGoMkLFjpn7o1Bjh4Wlf+19waDc7+4TOs9EPOzeupGUGYHCJ2Xkp7YpZOBvt8OnUEb3IwiOyzwaiOH3ja+TadsbhvcMbBS5eNF8FEhAOeQ6NZx82MYihQZSh04LDyICCih4YYj/VVr5e1uRUoXccVpmzB1rXXj6jeaKt8VLWtPm8AtEaojrhWWW/R73oDWTqzqMnxYY0WspqbHtO1KyvKJPpKx+hMkjlzrGa1pHoNamNZrW5FXTXUojhl842k1OzFPDmrNZPq9bMaGprR6NiChocmzYve293XzvaWEf61a5d07Y2r+oef/9TgjBE0139UKmtseFQr51bUqjft5oSY//rVazqzuKCvv/pSa69e2hADqhdGKhyuAD0EmMtL5zUyMqH9vSN98cUd3b//xPz4b337u/rBn/1I733rI03NBlc/ih20EmirQsYI2Td0yslAqajZPjalsdE5VL21rzouje2SgWmlXjRPna4c5it0AMhh4LCleO13Y+p3cVmK6Ji8t25aS2cu6cqlt7S4cE4T47P65u4D/frT37iDeeP6TWfPQdEghJzwaCyQCRlm8vri5Svn3GUyOdvc+oBvEFSe0wfvva8rly8504KxPEBtGNFoLqnC6JBNHw6LRetDcGvMDqUsPcEMJBrvqFYvqdbAjRKnv5bicTZLiquedQ6dLsVNEMuH4NqgzbPmbEBtCHkUYXqGKQj3pF4/VuW47G7c8VHL1F8KNIY2NAew6K3XmZ6dqM20sRdTo3Wi2amz+vGf/VNdWLqs+lFDpb2S9neLOjqiO0jQdFkvXrxyl7x8VNHc7LwzRe7f+8Z0y+999yPduH5JzUZZa68eaXfnpSqVfVvr50YzGhofUqaQUWLgnDcElx1wlkzYeYkuT5iYQKdgkhqohdY5BpmR6S3BRSiAeRuhWHMX9GEB9aAVYHMMdvqtRty0RkxB0vGCRvNTGh2adHHpfC3TLaB+1B1ICv0iuDcGTWEXk4eByx4HGpsh4Ax3zVaL7MGmi8lcnmgAAFmgNSYN1BI2AsHhsMdUxEYQFrG9ptacRgVYb8d1eIISJim2R7dLZaClobnotvsG3pYusf4bUTXLiJWS7ugelytq1TuqV5o6Kh6rdlTTSaevkXxBV1ZXdXZhXtsb66pVysoRp9FAL9pXLpVUmzDuo6NwjUyKElBlmPR2HJ5LPhR5TxSlGOgURsiVYq2GTK9ypayj2rGP0wwgC9Ohw301q8dKQ53MZdyYYmLgg8g6rRP1sfqls2cKJUddoL2dgnIbC5BrE6d7CWAJhTg0NEAX+26pXHYBSQcV6hW6FsAZBS8aOEDc2ATGTH0X9nw/jgiKAbKVKF4AZ4BKikJnkEG7TJIfhMFFxoUE3591wLnE2uWX/z+mIIN8LvgugEybUKS41q7PlNOpqRNrYkwgQ6h8CDblgA4GNwB4iiLWOwWHi7WOlFJW2VTO69Y5cb5PIS4mxEqEaSBUPTRnTIehRLqxSmA7PN44lBkaEF0XEzmcejM5ZWB88HWAe7JtrG8069XT9lLxSEXAWbXuz51OwtgP2RNw+vQIU0ymsMqmIUl+E2Co6/0W8MP5bdOTdkPjk0M+k7B+Z/3v7+2aOu+oARogybi79axP6OR2M3ShEfN0d2t9U1GcGjN5tTE1qFbd/KOhAK2MhgngDOotdEfuE06DnBdMJbgGqPxnzpx1sU/xwsSIdY4GJzNEVMiwaV9H2N8fFLW7f6DJmWn96Q9/ZEr2b3/7O689aIhnCLw+OXEz8+mTZyGOJpd3WDD3hte3trau0fExffStj3Tp8qrX8YMH9/TVV7+3GQZFPZQywnTnyU0cGTH4ePzwiZ+PmblFjU/PKJHNuUFL4UpAL9bm7338gQ631vTpL3+hpYWz6rW7unPnjulgrJGxiTHNL8xren7WNMWmdesdX188kfYkjUiZ5y9fuYMP0BobnfSkil+AAKZLnME8YxfOX9Ds7JwpjIRTUzMxPcsNFezMCRWT5wiXaIrKu3fv+Py89sY1Xbx4ceCeiR3/sQ4PDhxJYgvwDFmV7PNBM8hzB1XGxkIDqhY9G6YxvB40e0SRUIQCxqCfra+90u7OllZWlnTr3Vs+SwCA5WPWI02xtp9rnLOp7bBxt7V8o2lL+f19zMc6bioQTzIzO2/WCOZwW5u7jh0xhTibVRxNFtTXVltbhH0PF8zEobn11//dX+v73/+e7ty9o3/7b/+NHj548JoqPzc3oWtXr+js2WXt7u7r5Yu11y6URDPhYgjTCqObS5cu6OabN3zWbW2thUiNCGd62668TJ7PnVu2vMLTfe+XMVN/7fRqEECkRs/OkKcN7ixazHRO5UpDj5881fPnLwyqR0ZHQ6Nr8LwB9qD2of1kQkfGGdIc9mgy2Hg2AcjsK0yhkYNwz5kM82+8r7DVcHrlfnK/ed7JlzszAGdAEes1W00DQb4HWwp7HfV5sVQyMMMcZGRs1JlyE5MT3ufRSXJfaRjML5x1hm06O6x2h7gX6gX2sbYO9g61h7vl8ZHNd0YKOY1PFpTKxlSq7GunuKV+tKfhUdYGERfDjs8atN4GEQW4Xw706tRkod/q/dQOjac03IGzs0mDnnAxPQvr2ZTBU3BGTWNwFmiNpzozwJlBmmMnQkxM0BUHjt8pOLOGmendwM6fczvkyIW98o/BmWmM1psNJmeenjH7s6XvfwWcoTkLtEaDs5/+9n85MVXJXUrGiHRnA/LDeAJeezZTsMVvJoXxA6HUER9kCOItLI2i4QmbPMiXsEm6SIQU8mLolpGLEWxsCehte5LEeBbLYBxjoIMNZaFEBFtoDBCwuYb3m0xFgymDQscflzN4oxhIIDZ2oGKtrlSajT/tDgVGDXQzeCPPzM/r4vnzWlqc1dT4sM7OTyqblAFaDNfC9rFaFPHHh6oc76vTPZZibTXZUCNpNftJtZVRtoAL4riOyrjf0GnNOs07l+X6Onr85LHWNl66k/PRx7d1WDrUz37+Mx8ebIY4TtFhOzO/qEJuSJsb6xY2s3FgQfvi2VM9fvjQXU0ce5gsAHDhsLNysllG7LgiJnRwcGQDCXjs3/uTH+rHf/mXunLjunKYaGCgyMyNiYSnIT2dOM0ezQ1TM4TURU/K2l2mZUXV0ZrVDlSpFN3Rd/gqDpU9aC1wYpk04d5HQZ2w1uyo1FG51NNQZlJXVt/UyrnLunrluru2Tx491e9//5Vrv+vXb2p+bl7ra+t69PChTRg+/fQz5Qsjmp6a08uX6/rqq7va3DrwQTKKwcf4pObm53X2DCHfFx3ySbGJ2B5NXyIT08goTl8NvXr13O8TY/HFs2T4JNXp1Qw0iURoNMqqNYq+9mg8COSZhjHBo9NOp8uZSyBQd2eCOUYwZunLPCQXsmgwoIXCKz82/RTg3axBA4FUjTEOhys5JF01GhSZ6DIiDuqm7Hv7zQ91+/1vK5sc1u7mvna3dg0AKEqx8uW9v3f/gdbWN9w9p4sL1RENDJvE7Q/e15kzaPjqKhe3VCptqMjv5R0VxrIaGsspQdcpB4jBRn/wwZQpi4soBSZGGcFkw9TGfjBBGdgqBJ714LAOBj50wIPbWtCwDGgCPagUacUiObWbcVXKXYOzeCSrfGZMw9lRxU19hr7Wd1GEvS9CZFuqDwIbQyevLiaRgDf+nb0EDAGYrtbg5teVySZUGBlSbohiHJv5uFLZZABpmZSiuJKy9vneFMgOaA9ufafWyKfGRVwTtCz3zJhQDyZIpy5lp1QI0yKYxnTjykTH1K4TRF9zkPDxUU3Fg7J2Nna1twU4alp7dvPadZ07s+TcLqZkZHsZCkHJhm6HVgrKHPkthYI/VywWbZBEAY7+Ijdc0OLZZWWG8mpDcUxBU83a9cvZTQ4alpJM2VmXzbr67aZS8ahyPCd2PE3pJBpRo93RETSi/olSGMTk8ta1cc/RT9p/dWC7zSJjHVLkQ6WjsKLIPl0PdGwpOAAnFkKjI45GXfixB3I44nzG+885wOQNyibTWKZ4FPsUEFDgEJafOoylU8Fym+8XKFjBQAoao8OnnUvWcSg7YGxjc8PTNAoUCggACZ9n2kVBZWq9GwuhCcD55KBv1gfayUEzkT6Eg7T97EeUiCWUxZgKMNxhSh6uPdhkQ1WhCA60L/Yovp5iGUhPo8n0lgQBdj01BhNfaGEpGCexpN0/04mMz9F2vaPiftFnFZENnqBhTlSnURSKWDukRqJmmBicHdXMZiHGBmrbqXkP94gzkL2MQuHUiY3XfuXqnN5654qprgfWREGbDU3OAOZSmpiYMHCyMQERAbjBVaums629eKV+q6NcMqMjdEEnJwbgMQLQk0nnTNpVFoAXiZiuBbCAyob2iUbX2Oioxpj24GqJnD8WtynGk+cvVW93NX9mWfmRcW1u72pn72BA803prbfeslveZ7/+zFRgjBsWF88Y2H3z9R07fBZwNO31/fOga6Kz3T3Y1/TsrN5+95aWVy+63rj31V1nj/F1TAqfPX1indLbb7/t7DCAz9MXL+1ouor1/cysXm1s6Ou7d03hvXLlst5866Z72C+ePbFeFSozNMHf/u53fi4Xz55x9AlNg5HRMetCAQCJVNr6cSad1CzQFe3Yh9V4KuPdl+cEnZizxErB7p6aiUwpwBnNzS+//Eob60Frl8/jDnvR9MVguNNxQe0sLEFLRGM0FPSspqkTft3whIwmCs8v9ORgTgHohw1AIw26ZNssJc4j9hmmNBxUTIkwq5ibm3a22rNnT1xIr14EQM74jOJ1Hh3THA/udmEyl/ZkCEMQ2AEAGai7yAJYy/nhUWVpzg6PGowhTbl//5GZQc6HxSSJwjtCfVk39ZvJZJHg6GJRP/rzH+n2tz5y0/fv/v7v9fz5M59tNPjmZie1dHbRVDwawLzv1GH8zsSRxgLghbVADABxKFDeWSPovxwHkAs0cX6hS7MRRCLuZgb3qHJ07GePvY1zjsYek3RTGgfUzR75hfWmJ4sbm1vaWN/QEDT3TsdaWp71erPhmg1qOmZ2ADSyCpl60sgk9oLPmebn8y1opHju2DNw8aR5Rs6kAdsgQml6ckLLS0s+b1i3DBK4l+MThH0X/H3Ye1kngW7PZPvQWv4zZxbdnGN/oUHC64Ruv3zugoZHp+2Qy3qk0UAdZD1pBRfVoiNV6o2Khke4twBsQCCDj3poomeiSmfRKQcTELsNMx1Dd2zwQ/wI23lwyjUwc/D0wCPDuS+s2+CuOAjuHFAZqYGD8YfrVuvK+jYRgnHFv5/mmQUaIzVc0Al6Yvbad+C1BHvgKh2MzgKgDjRy68+sow5h1TQYAkAjiixoKMOv08lZYBp6cmYTKlgQnCVosjO6sHRJkZ//9t+chGyJqN2TAGQYbJiyGMPOMqt8btgTDXRnvHC0NR1TgBDzB9OEBLTBgY31UfVIWzub1jtQ+NCVQ6QI0mSTDKYCuLtVfRP5M98TKhs2oYyLsRHlQliMI2MFCyIpjJnKYaGOK9L+wa5pcoxhCZVlNE6eURN9z3FVFQpaRTQzOaXLFy/qqjvas5oezyubODGtMdqvqdcqB3BWObCWp90mMb2pJt01HBpPslJqTIXRs4olRlUqdbS7fawKE5NoypQNuoh7h3t6/OyxhkawP33H+W4vX730Q8F1/fQnP9HXX/1ew/mCxoZHVDrEFbGq1QvndeXSJU/NHj944MKUwww9APxhrs3FOYcy08tE1lTOarWpyZl5ffyd7+p7P/hTLV24oHjgL5raeKr5AGzQEYtFKF54/wBk6MyK6hiclVRvkZmB1iyA3aDlhbIxAGdMFgQwbtlx8KSXVbMeV/U4onx2WjffeF83b9zyuBuKDeN0bHcpTFZWVjQ5MaX9vQOtv3qpo6OSPvnkExcr51cu6cWLNf3i559ofWPHdNUzZ5Z048ZNvfHGDc3MzvmAgaaFHpFMOLIwTGOL9rW9veF8k2Yr6CqWlueVzsTUbB+p0Syrd1J3AHWtXg7gLIabaAgCpHNiS1WKOgLAXQjZyG7w4FDYUbwPuh0Dym4AZxXVKsfejJs1MtnovkTtomlw1sJCF5dAqVbt6ajY1MTYnN575yOdW7qkmFJq1XuewPBMTE7ggDRhreHjx4+1sb1t0Tedw0w2b6rAwvyirl29aopAks58H8vmHe3tvtT2zgulcjFlCkkls0nl8vnBJHHIQmos2hH8Cpf4weQsgDN0ohTV0D3Z5MKBSivJVuDmQ4dg6lPqoRVAA1e46AkuSuScJUxxhdYYU1ZD6RGDMybi/H8miY1qMMaBCg0FhM6XaaAtHBCxUa/YSTR0JIEsHFodNXBS7TSUTMGPzyiXT1tIjGMn1xomaCnFoFgxiWFXNTgLmV4n8D0GANsOemSgOSwXaluYkp5ulGaWU6zbMCI0JLh29eLKJyd00iUosqtGrWXKzeF+SQe7dCqP1Kg0bLk/MzGliZFxpaIJ64wyAAym/R0Ch0MeEQGa6BYceH2Cscihu5mI39FsoK+YWzyDl7uq7bbSuYIy+bw7l+vrG9bHZVMp8/mzqbgyWD+zi0NP7TMdhnaWsIEIoKyC4Q30u0xG8VTW6eABnAUqmwv6QSg1gAzKEy53uGFBRXK+G3mJTJehiNqFczB1Ojlx0WfKHwHOA4fGWgNAndX0zIwdyTAngRJJAcnfmQpwOPHspRK4HA6maYNDz+HGgDWs9qHB4/53VPY5QqFOkUeXmWwrinaMWChSaSDAHKD4ONVBh2YEBiUcgsEIxS0s05RDXMRpoDITcB4BgLlB2wl7AkVDNITLdqEbxmwUw/vCmciattEox3CSiI6aylWcYuvh87GkXYVNv8sOu2nBPayUcQvuOBcNWiwaMzSJpuLagKXpgrTGRGmP5lnT7JWhHI264IwIMDs6IgO0FSigBClj197oK5uVVi9N6eabq85korDFlOmUr4NrbtAc5U07SwPMaFi12naLPNjd1+72rrpN3IbTgWqZTGpmft6Ngx7OmrjH0X1mwtBu+2fznJlC2e/77xRdxD546jM8ruHRMVUaTd17+ETFo5oWzi5rZv6M9g6LWt/Y1CLNuHTKZyfr4sH9e262zszMKD86ZiD1+P5DB8/OTU5qKEnMT6A20bRt9tpaXFrS2++9qzMXLhoI3Pvyaz199FQpTDka5MttqpDPafHskm3qN7Z3tFssamZ+QW+/+56S2Yw++ezXBoYUXe+//56uXbvq8/jRo0emh509s2jQQ2OW95ZIl8LIqMHvEJM8F4PByjzQ1xJ23dza2DaABfTghsdZxP5MHQE1EVAEaKJoBOShyWZvsNlZEVtysrgSmpmeNbCs4vpYr9j9maDwhcVF0xKhWQIGbZc+yDtFP8p5Cg3UETaVihtDgA+ajUy3+OD/Gpw5zytnRg/rizpvuDCkne1NUyi5z1BIacIDCJjuoiOEZsvzw//3XsF0BgDTHBhZRHB1xVkyUFIDc2bEwGB9fUsPHz1zuLGNG9gDBgU1ew3T18tXLnuCxiTk5ps3denKFWv2fvnLX+rFy5dBT5ZlYjRtkySmjWjGeD6YXL168cpAknMAIzeAFuuB5i91PtcyNQF9FPoalEOCzLMGYzyXUI25Lzhw07jkeuuDbD8mmqHODZoi7pfZD72+6bzbOzsGaIWREYMzGoqYt7DnUtuyBpaXzg7AWcZAmfU2OlrQ1SurfjZYY0x/negVifo+MrWk7mLKZuMXJDETE7p48bwuX1pVLpP259bXXvpnkW1Go4y97dSBl4km94nMMiZkU5OTfg+ciVaBchvxng44G5uas3bfGi5ca6H1kR/banpqjJMnjfNsjpoEV/WoYs6ZpTGEiVNEvWhdsSTxDzzDaLlp8Mb8nPJh4iIMDqZlA5afs8z+IAcL4G3gc29Sux0YQ/yLnZsH2WSmw3tyFhp5p1mesB3cOOoPrPgH5sbB5DjIPTy5G7g0GigCzOx/kfA5YLdTA7PBhx2JmZzxnvwROKOmjAwkHKfgDCZiH3DGWZwegLPf/K+B3T9wGDk5ocsNpQWLyIyDcXEsK+RHrDfzRO4EG+m2N/AQtoagOGoAFUafh56aoYmAVucpkK24mSg03GXkwMKRsFap+YbgfDWcG3bXiE0BgTnp7NPTk3bPoUPO4Xp8DIig24HoFKt67Pgr2t7ZUq1OjkRLewclU0PCZC+mfDavlbNLuvXWW7p+ZVUTON7Fe0pEsDE/UrdVUgv7+GpR9VpR7daxetiVtzuq4ErYzyiem1E2P6deP6dSqa393YqOSnXTOycnp3Vu5Zyr+nsP76l4VNLqpYt2voIGMDU54c7Hz37yE927e9dFGfSn6tGRr3VlCQeoy3Y8evLooTeLQn7IXG2AAp05uukcxrg14kxZKlXtBri0fEHv3b6tdz/4QJPz84E/i5aEwstZPSH0jgSgiNrq9KA0AsgO1OmV1OkV1Wxjp8/mDDCjW4bOiKIc8w+KkRDy2j1pG7gBOmKRYcUiI2rVU0onxvTm9Q/00e3v2uIZgEFnBo40GzPdWGg/ABk7dB4e6m//9u+0vr6ta1evq1g81u+/vGPjkeGRcb315jv64MPb1qlR8LEZM3o/u3TWXT8chYgo2N3d0vMXT1UuH2pqekxvXL+kxbN07yjoS2q0jtRjcsa1Ncrq9dFFMDmjiqKrQjg0ltN/AGfWpng+TteLIjcYCDhUfZD7hVj4NTirN9WoNb0OEJJTG1L7YN3eaqH7iKpVlxrVvibH57WyfDUAl/yEzi6es8FOrUJ2H1zztN87DhYE1Vjurr3aVCyeUr3W0tLZZS2dOavx8RFNjueVSvV0fLyjjY0n2th6qki8o2SOqVnKlA/EvBROmUGYJICWBg56KxerPbRkBFoGh0qu00A+eKqHQnTA2w5GIH/sWBS0Lv0ugbpkpiTVrMnXetJNBmrj0LhDq5kMlA7LnpRDw8pnmTYPebOlEIX6ULHGsWH3LwuBbSrUUDTGJkrsQ0ux+InSGaiNKWXZ6LMJTwm5Low0aEz0AFq+iVjGBwdEU6+DQjroYm2zH7SEgG+7RA6KdWtn/XVhugpI8xS5F1UmUVAylnUh3mx1dFSqep/BzKFVCyYizWrDhSwgbSiV1RAmEw7JDPksmSTGE0w8gouZdQItuq0V6wRoKh1Xmfj2NTE9q1EOxkzWTovQRrZ2dp3rxGQkS0EaiyoZk4az7J/8LLL00MQRUA6tOaUOOVWtlhrdniLxBDkSA4UZB0TQbAaqeOgkUtSxDwNaKLIp1NifoSKeakbogAc0Ejj6vF6KP/4P/8Z7BnhiijY7P2/7b/5eOqJp0gwCdACh24YI57vK0GHHrStFUzBtkw4OTwAOHWWHTqOb4/2q193ZhV4H5RvBP4VU5KSnDlloFDmETA/yzRqthppk/gymZjAx+BwTYYohCh8mbgAVdBgBeAZ6jPXbgwIBcILNPQCt0wqOaBiJMIWgoLFIPxFVs9dwYDGvk+XjZmecyf+wCkMExiYM7HF2hYVCYZDP5FyIsB/QlOMHGxxGItbm7O8fuCGXTGQ8YcAaHGol9vFM1XhWKRbZz7a2dv1zZ2YLunb9rFYvnfH0guLQdFXuEcY7iWSIEmCd4LbGtAMtLprXEi6mFb9Gvw/ozNG6RaKamZ/T9NyCnT8Ba0xPiVqAMnca1Oug6E7HjbpyqegcsUj3JDQzR0bVj8a1XzxSo93T2OS0soURZ0BxX9Gn0ZRjosFegIU4VGgmfIlM1q57jx88VC6Z1Oq5ZY0PDyuCJqZ0qOevXugkFtHSyjm99+FtLV286AnNN19+rQf3HrhP0++1FOmTtxZeezSe1AH0tk5XF69c1ZvvvKPjWl3/6e/+Vl98+XsX9t/6+Ft2I8SafHNzw8VgOpP2M4RpFxU9xTbTRIpmtJo2x4nF3FChcKewR7+EBT8sAoAVGaU9mmMEEKcznkyx9miuci+9V/RPDMAx1XI2UyfQrikMoY5jArK7veVsuqtXr+qtt98yEKFZQXwA34fuPkCA54tGJ65/7BFMw7GJ30b7XWsEm3VPgcjKa5q2R07j5MS4m+X23Ws1tLm5rq3NDa+r5eWzfnYBnEyKyOIjCuDUUdBmDTG06jyfIcYCVg5bCDUmwIyPkeExNxnIInv85Lkq1TCtChMOefrIlL4wPKKVixfsMjgxNe1wZJxCOTt/9rOfucHJe0g+6MUL6OHn7MwIdZQimmcJ7dbTJ88NwjDLwfwEF0pyveiFoO0AACAASURBVKzhijDBGjcg4Gt4/ehpmT5x/jMVYs/ja9gDqCe4x7Aa2NZo6GAURPMEXRsunY1mSwdMt3b3tL2zq5GxMT83AAj2xdP7zjm0YFOQSwaLuAlDQ+Q+XLmKszeGTr3AOqP36IZDw1q2Vy9femjB/cNJFxrwW2/e0M0bb9gRfHub/OBHbpITKA/7INDykDz0rYWjycJkns/RuOEX1wCwpuZnCklDZWxyNkzOaHoCzrDqT6R8n2nCFUsHOq6VFYnxOeQmEaWYlmUSZsQBytr9qiLxnjVmZhAAFKNR4wKMlGz8MZhD2QBkkIVqE8MBAyc4egyCYPy8hKkZwP00dBpg5n8fgDa7OJo5E8CUmRHo6U/4O986mL0EGVoAZwMT49fvF80xzgq72tstcmAm8jqE+tQQJMRWBADFECDs7Q7GNpv4vwDOfvm7/937LsiO8L/gdkynjyyvvLKZvOmMUPecj0B7rE8BgPMaDoS8MLJiEI/HDap29rZ1UNx3EchCh47GRXHDGGeb4tNhasDkoeEuOq5ok6PT5o7T+SIEc2Z22uCM70sTHLMRuPJ7+zt2gqSrg/gWfjTgjI7Exs6Onj574bE4mjiPFAFQ4xO6/e67uv3eLc1NjSgRpYCqqtssqdM8UKt5oGa9qCZujW1EqG3VyDGqANASSuRmlB6aVbuT0tFRx2YIrUbfrkLQWwh/Zlrxxde/191732jx7KKuXl0NFLJORy9ePNdvPvvMJiDozIIdat1j/pmpSVvpU6AhrsVFh2ui24jtsQNU+ycaHh5zvltfcRVLWGRHdf7CJX308bd19eZN5UdHB9bY5PeERYiugoljzI6DBChX1ITSyOTMBiCHts9vtsg4I5uk6g0ap8FumwJ5sHAQ2/cBZzgtYbleUCI2pl4rp1ikoMurb+nDDz7W1OSMjitH2tpcsyYL6/mw0QUaG5sJ1sp/+5//Xhsb23rv/dvupFarDQ3TUR0e0/z8ojNd2ADY6OBoQ+2k0266BW5Q+/u2l9/b2zad8cPb7+n27Vuamh5Rq3Ps8GnTGnuA2LLz67onDVM7KfJ5OLDiphvPxstaZn3xIIZM9TBde/0xAGtMmhrNEGRKzlmz3ngNzgCXnKXUreGDUEiMAjAOSKrbiioVLygeyeja5Tf1/e/8qaam5kxDKRcppsLE+Pnz53Yxg7qDxXYiCbDtmgoFvRMXp5XleaVSBD6+0traI+3tv1I/2lIiE3UjA3CG0JffmZylMinbzhN6zNro2RyG/LIwOQOc2eLVqY0BnAU9woDC6CL11NcIXU3U2jqDM6V10kupUTtRpdxRowqNNqF0NO9sRGIF9nfp+teUTec0MTZhfQimEBTSZVOtSuoTTpvCfCHpqU6n21AswfQyhEWfRDD1IPsrqVwhrcwQUzOKw7gSWSZnSXfy0VaFvJIwOaPr7SBkT/wAW92Bm1bQHoZ7HbRXNsYYbMqv/+4MsIgi/bgLCdz30PsQDn9UrHpyimYIwxyojUeHZTUrDUHIiDGBbHc9OQeUTo6Nq5BlgtBy8Yv2lv2BbZ09AcCLLgJaFjqcxaVzmpybl+IJ7R0eamMLYXrbuTaI91v1mjrNmoHZ7MSY9W3tBiCEwy7tCWKz29Nxva4qgchMeAbvy+nhE2gxwXCDPzhvh1Bm52aw1zc9Vcllsjb1wPLbU07E7piL4PIGLQZNCW6QFG+YVODUVSi4+MwxZQGwkVVHDo+prkzaeqYGAvoARc4bs9CakPjQmIG2RENmfHIiMBT296xDQp+H/gJa4+VLl7R8ZsHic6ZlADNP0dx07QU3yVrFBY4p8qdgfEAzofBCE+OPATijCPDhOAjO9vPANAAdH6YXR8c66fRMx6KTbe3e4HAmYLVSOzbTgM4A5xDgDGp6LoO2KKrDPQxcEj5LTesHhGOWVCrbtAFqFa+Li6ATj/kDLrgUTTBZoLUB8qDIEVPCOqf4ZAKyvX2gkZEhXbq8rOXzU5qYzAcqZzxhuhsUWX5RXHCddMWZkkHFYp1ybw/3DgzMRwojnnSiK1E0oaNKVSPjE1pZXbUDYceB4ORO9t2AQX9IATc1MeFcu+dPn+rVixcq7u+rkIbynFM2P6zRiSmls3mv7XZf2i+W9OTZcwOI7373u5qemjAQajZwO21bhA/lFmDJmfDk4WONZHO6cvGCRnI5U6IBgZs7W25Mnlle1vu3b2vp/Hm1Gm198/Vd3f/mvk4wTolFVMinLCHg50I7bPdOFEkktXJx1VPrF2vr+snPf6FNzEmWl3XzzTc9HXLsSqPhdcr6o1ZgQszkiyIZMGZzgVhUE5NTpjU+ffrMz0Yuk9PW5pZePAcUdDQ9NW0nPOoEgBLPHgU01ExqK76G+8m5ybPAvhPMYIJDp92U+2iIjm1zz9ofHxvThQsXdP7CBf8ZcMV+zfPJ3sb65iPsiRTddYMzXC6pz9hbQpYXESvydRG2zP3gd7Tw6Ji2tjYNzthHlpbPujFAQxb9GM6hvGaaJGF6BjMr7MFubHQCI4EpMGygQAdDVz7qM//+g8d69PCJWq2u1yrAj6YRtLr1zc1AAZ2c1OzCvFYvXdbM3JzfeyaaSEn4neemUMjqyuXzAZjkhnx9/GxA7s7WjvPiaBhjcLJybtnB4qxd3keuC2dTU7oHNGjACgCYfYQJFNNt2DzILVzfMrQgWiMKOyTl/ENPxBohkL10VLFhDeY+gDMowUyyWfPscQB66hHet5npKd248YadG9EoUwPl81mNjhWcO8Z76vrFodhIf0IwNRNXGuDQFznPZ2embVL35vXrbnh4CPD4kZ3BccXGD4A9nEEGTUr2GfZPQBnuq0hNzJQxAEOXBlgf0fTMnEanZuxCScOAKSj3EPDPeYBuGKabs0W7SJEaOomwzqU0TVXAWeLEmcL8ztnPORnAGZMzsiBpa+IO/YeAaQN9n1nBxPBUI08si5kvnkYNpmb/t8kZdU8AaGbGDLIyT79HyPkLAOs1rfE1OBs07QcatFN9GWcXDRKvX0/K/gic2QgkTM6Ce+P/R3D2yef/ITTFBoJzcplAcnTn0ATRncukcw5j5SDw1AsHJhxucFnE9YnMIdOQ+iqWi9rYWrfbXyKF0HjIhhY+4HzYBQE+RS0bCkUxnehuq6+xwoQ7JxS+oF1EtfCAw6MRiigCJAkYrDWCoxEOO/CEoRrA737y4qm+unNHa682DC5OephW1IzI33/nHf3ge9/R6sqiEpGWIr1jdZr7ajX21G4A0IrOOuMwoEtQa/a1V26pWJXi2WkNjy8pEs3r+LijZGKIXriNAwr5ghbOnFE2P6QvvvpKn3z2maZmJnXr1lsaHx9WvV7VV1+S1faJtrc2vfmOkK0ysAZNJRPmRNNB5/M8nAAzABqdQwAaDw7cdIr/Zot0c2l4ZFJv3LipDz/6lpYvXvSDHezGwztmsBGT3QUxA+mfEFp45MlZu4uJRskujfUm07MjtdsEVAYrWESdnTYbKeP8EIuOeyUdyFoV3WBa8ciYEtEJpZMTWl68pOtvvO3MEEDL+voLHVfI5GFMjyEJE6uog7Tv3n2kX/3y1+6c3br1nlZWVm2DPDExY90gUzuycgiWrjda+tWvPtFnn33qAFYODfjy0GSxBeZgvH79iv7JX/1IH95+R7kcjl+HNgBBb8bvvrZO1dcPODt1b2ON0VFnYwQkU7QZnFmqNHB8o+pmambb02A/z+EEH53Op7uLNQpOgGwAZwGg8WdcLhMO6Wa6tPZiV636icZHZvXx7e/rh3/yI42NTrmgKB3u+PUxGb7/4IGpPdhCE5WA0U2lQsxCyeYoH390WxcvLCkawZL9pba2nunoeMfgM5HF+SzmRgHhzIAzZ51lUwYy0QRTpAE4c6g2xSrgJ1i7modxOjn7o+lZiPgYeBoZvDBV5QvgX2cMzqrHPe3vHGt/91i1Em9EUiND2OlHnS1TOaopw30dndQIB1oGXWVXR6Wi9WZMJsk2c/aS6WeY2mB5z4QrRBpw76A0As7SOUKnI4okokpkk69pjQC0ELYcjC84IOku22Z34CrLfWRq4rBirtkOfwG0Byrra+bXa/oEHV/YBDAImCoyzeSj0+writitF9wba+WqauWKmrWmg5W7zbat4wvZvIboEicyLsbR9PTRCNGBT6X8ngC8Xr5c8wSBh3d4dEIzi4san5p20CdGCRTABh+dtipHZTUqR56czc9MaXgoa7CHno2CkSIxaM7qOm6gO4N3F0Ar7zHddNxg3Y4whYO9PNAzwj+e+FkDSNOtDeCs6OlO0IVBbwyGHQZn6M4wNWgTwl53FMQUHenhgoGcXbMGdsUUFTzPqUTaWhdPy+xIyZQeWnZHR9VjN2KYnDGBYz2vbawbpDGFIy+OYmF2Zkpn5mY1kudZG5i82GU1aMx4Zsm64r6fTkmDHXLMMS+YzbjRGAuuW3wumCTQ5cSdK2Te8HdPEwHX5SODGDq8ttzH8S6V8sFfo4FT5z0Kbm3QGjHXGhqCtpb3uWSL+VTGlLd2g/c47UIE+h5rg30/mJsEcFYuHZkyRqOApmkul/e6pvg/zbui6A4aoqYuXlzR2+9cV36UwPaWavWaHe4IkCXihF88m0wDiXaBbnfS7aswRAh2V6X9os9n3GKHCiOKxAlBz+mwdGRK45mVFVUBDTwXWUKP86ZCEYwMU2J+btb76jd372r91St1G02NpKDhEoBdMI2xMDqmZqenrb19PXzyxKAL7dpf/dVf6tzSWb148Uyl4n7Qn7jGkHWXNk3a3tZIbkgLU1OKQnuzuyEZW1VVmnVNz897AjY3v+D3+OH9h3p0/6FOOl0VhrKaGB9y7bK9u6/R8UmNTEz6Oidn5wzUvvjqjr7+5hufSZevXjVlnwLZa9yT9RPrj2kej42Pex3SkKDQJb6k2W65KfH4yRO9WlvzZJznq3hwaK0TYGNyHNocE62GqWxModABDuVz/jzPH7UIzxPTfhroAHrAPdOpYBd+4nqKgpzJFRMU7iv0ZCziAU00yf1cx2P+GY6BcAhvoB5SSNsOHn1lfEAPxgU5zfRv2NMbJkaweQBgWOrzXjCFaTUbWl5e1vTUlHZ2d3yNFOqnkzMbz2AzDmjFqp/rcFwKOiMYQoAmAAkB1TQXGs74RItO7hlrFldD5DEYzTx99sy1DqCN9/rKtWt659Yt/9udu9/o008/1fMXLzzRLBSGdO3KBd28ed1TTPY1ftbaqzWtr21Y10e9CbUPl8b5uRnXX5zv7BXQ5Xh/AIfsCWjDATicGWjOYQoEV8tccAfsBo0y+6InZwR6e1oYKIjVWlPFUtlmKBtbW6bTsmYM4FpN62n5nuxXgOF33n5LKyvLnpxR7/D+U1cTfM2Elrqd78uUlTVil0jAXaPh10j9ODoy7CzMi+dXbBTF92KazeQPtsDoKNm5uK4Gx17WEHs7JiY0nk41i8GVPXwNezUNmqn5BTtp8l8B43waMEfDjyBrzNNg56AZb7QranfqtF09NUth5pVmetZTwjTH+GswRg7mKThjC0S3/Ro0DZwZncvnqVegPQapQpiamcroqVkAaacMGMAZ4O00q5Nrcej0IDja9PXX4Cywaqw9+0O6TJABeNIWNManWrNT6qL1aG5EgJYGeWf28bBe5P/95OyTz/8Pa87Mi+30TNcBnKE1oztXKIwaQaeh50ThViLIOTHVDmE/RQXjSA56Cl0ezs2tdVWbFYd3Qknk4GOh012ElsYbSWGLiNKUlr6s2cgk4e9OuGtARwJeK8GWvDlB4E3Ho+QxPQ8535euLJsCmwuObmvba/rqzlcOoiy7q92xVTmF0o1rb+if/OhP9c6b15SMtiRofYCz+o7azX01m4cGZxyMuOcdV7vaO+por9RRLDOlpfM3NTwyr+PjVhDwQfM4ifjBHB0bU65QsKAYnvpQIae3375plyymA59+8iv94z8gVH3qUTMcaLoBUDWYGODOw2UyRXHoXpLxMDx9uN4E10bV7vZ1cABFr+tDZHnlot59/0MHUHOg0Hlz79+TEcBYmASRzA5tDlofQKXZCkYggDMojfUm07NjdbqkuCPSbThIEDc+shccaAogN82ibzOUZi2hTGpGs5Ormpo4p7npFZ09e95aOfRBL18+UbG4o3qTzLYjuwIytdjbK+nB/Rd2moQOurJyUeeWz+vatRsOq8YAA80aNvLwtPcODvWzn/3cPHJCG+moL8wvKA7Vr1pVNpvWe++/rb/4ix/q+s1LisTaqtUOpWjL2WYtzF7aCK/JjWub1ujsjDg0rq4tYyl0uUcUcQZnzpsFiJwGUFPAhz/TUaPDZXB2HDRnuPZxQEIDNTADl7TpvpE7QkMD8JLUq2c7SsTyurhyVbfe/ECr569a08cmyWSP5jvgDAE6DpbF0pEq1YYS8Yx2d6E1tHTrnVv67nc+1uL8lHrdmkrlbR0ebKha3VejfaxMIaF4KupGAbRg9AxM0DJ5TDQGE2iAujAFIT+M66ZgDbqz4EEb6Cb81fkgp3/35GwQImLmZ4iviMeyOulif9zSxtq+1l/u6nC7ql4jronRWYcJY26CiQa0xuH8iArWuGTcxWYKg5shP5DIC7SWPNvxeF9k3ZJLx7STRoNFxOmogVkyExP50ic48gHo0JwRHWHhjz3cQ2bjCTMs6D+hwA66skDtBCo4O+10YjYA5aazGqz9wa2Je29ueozgVEKHYQDwspmqwReNqkt8Qr1lgFYpHdvFCzc36IsED0e6USWVDJl4XTrHcevP6BaiO8JsBAoUHVaetWgCfc+iVi6supCF1gNFen3jlddf8WBPzVpVhTQB92O2608AMOI0c4L1Pm6NtWbLGh+s9B0djRsplMgk2s0wNTO1I5HwYUVBRYHH4Qd93VOtJFM5aKjHnh64UzmIbQkUObrE0CTJniTnsmqaFpQjZzMl0I+Fg5GfEcxWcD6kAYUYPBWMSYDhA/oJhQuTGPRr6VwISsVGOz8yHCZxAE4cgWMxDWdSDihOORwUav5g9ok2oxXiDILdMuu77/XEecQ5RdHF/wmThZDdyaGOJpKikiLHxjaIyx2qy3o+9nsQXML6pm9TEFMkHbM/EPgLOKMfixlIZkijoxOWCFC0PXv63HQopjqsE7rErAMH2jbIouLMg3kATbqtI5yJj6su9Nj/3ChIpFzsQp0ytRKL+gNyrpJ6991bevPt61KcrK3gvkZjC3MJgJ3dUbt9T+4obAi85nr4nWD1RrXmr4GqRH5cZmhYU3PzanWxusZ8aFxrW9sGaKMTkzp3/oJpRDSVmDC5WN/c0meffuJrWpqb11A0oW6zZQORXH7E7qEYg5Bdtb65pZ29XdPx/uk//UtbiT968I12tjeUIdi9T2RAVUfVqvUs5AmmY3GdYIZydOTJ8+zcrBkRgLOR8XGtXr2i4ZFRa9ufP3mmJw8eq9dua3J8RNOTw97P9g9Lmp1f1PL5i5qYmbN75MbWjn756a+ducZ1Xb/5picxWLRjJ06DBIc/DBXGx0eVHx52cY3THcCMpgT0O2QGX9+5YxBg50ODFvI2k7ZjH0VzBOW2UXXhDHDyFNoUR8LfA3imyLRRAc0TB9xS9HPOnIKgtktB9mTADXp/dGSBjhcm42bSRGWHVX6Oc9K64fPUcWFizhQg6rqE3511NjNtt0VAF2clRmZM23geaI7QqCHiZnFhwdRI9gYmfJYLsB+4MR/2Xf4NsMnrhOJJfckAgCkgzAoGAbw/T568sOYaJ0fWCqCF92OHLLitTdNHmZ4xSbuwuqrv/+AHBsK///or/e53n4fIAK/3jC6tLuv6G9cMrqem0E8l9ejRY9375p6NQXiNaM4wHoPeiLTATA4bNwE4+qav8n5Aued18GxyHsMuoCkDTZT7ZOLJoL/5h/MzsE8o1ml048K8u7+nl6/W7KpMs8EByc4IDs6LnDUMJgBnUBvRZNO45xkfHR8ZuNRm7LjJ/+V5QMdGVh5upWxz0FBpkFBrDueHLK9BcwZbY89OmXsGMxiwUWtaJ2fKatv/jvSABp+n64MML/ZuJsD8ot6dO3NWhVFy98i65L53fEZyltDMt3kf7uG9piOcGk0inMhKCxqzNNrxTMRTNOri4MIY8TAF4x4kAVwg+3sAZ3/4YE15asbiNqshRCOcUhrZF4PeLNDNT7WLoUYejMBOQ6f9fQPgem2hjx79j7Rn/lHeBZzOZ3osNYUBnZt3pyHU7PeDiJaBIYgDqV+Ds1PN2X+L1vibvzk5dSbDcQWABhq3EUh+2AeJ86ds1pGwpTnUC3jKdKpA8u7wqG/7ze3tTe3s76jVadj2ujA8pGQq7sORQhqgwUKoHVfdIXQt2O1pb/tQyRip8cHKlwUAjY2uDQ8GBz8TKDoOiCNZLBzUaJEM4CIRZYZSanSO9fjJQ/3+qztaf7WtSrnh732wV9S5s0v6qx//SN/56F0lY21F+mV1WkzNtj09azb21WwcuYg82K9q/7CuvXJXO4ctg7NbH/5Ay+eu6vCwov3dQ3er0ArQ8SJDA3cnRtS//t0XLk7eeuuGPnj/lh+0n/30J/q7v/vPev70iSczgC425aPyoYtiuoRYYFMIhdyEYFKQTaeU92iZUXHM0QE4jRdGJ3Ru5aJuvf+BLl66pPwg+NVmIKaEhY3D+ofmsWIJeM1Mxsqm+WGj3+mVDc6YNPE1FOvoL9AIYevc7/FAxAc6KmzpG+bGdtoE7WY1NX5B1y7f1tmFaxodntXY2PTAJaepJ0/uanv7pcpHWMLvBjv0Tls7O0Vtb2HpW7HT1PK585qbW9DqxcsaHZvw2kN3A7WLANONzW394he/1J07X7+2mx0fm3QwMBTbickxffjhLX3/Bx/rwsUznpbV60XFUzhTcV1YGR97KqUIndWgOcP+GQBba1R9r6Ap0GkDuLlG8ySF4nMwXfEY/I/AWQUr/QE4a4SGxik4C5MziloMQgjehNIYM+VvYXZFqyvXNDO5qJiS2ts5NM0gHqPLl1SldqQHDx95nUODYGKGBnRjvWQx8O0PPtR7795Sfiitfpfi71il0pbf42qjpKGRpJ0Mh4bzGpsY1djkuEbGR5TNZz1Ri8RZH9g6c10DWqPz29iQB3QvaHyemoWPoA04zfkY0P88lcAIIYAzrvGo1NT6q129fLqtnbWyauW+RvOTpjKS48SUCd0KxkJMDIasO8NAJdj5RyN9JWJ0buGkp5RKoxmg0GYdo++gwEVjFoTE8XQUlpU60B0zCdMau9B5aaThzmfaDqAppmifLhf8cCg+IK6BI+fAUj/c72ASQRMh3PtT0MZRRNc6aDidW+KMR6gggG+0BWS+xdQn167ZtTlI9ejYJijEZrBXtGtttattRdrRYKfe6wd9E8WQTTYS1iyUymFCgoAcMxjs9BfOLNlgAI0QzmWPHz9wkbS9saFuq6FcOqmRfE6jhbxNAcLUJWL6HwUwmoAaHdYuwDy43nCAsNfwOQpLDlSbxmAh3wUAxA1eACRMh0xL9lS94T2bjrABmg9G6C7x4G440MtAHaLDOjY+ZnCGUYhds7Cih1bFWcIOA+I2zz/kiBkoDmzy6ZZADazgQoeLLFRHHM3IaRoUbPwfuvedWk2Jfn9g08/3p3tNQQu1O3SUT62xgykIzSu64eSrZQ3KPE1LxYNegUmMTly0oreDVsf3gHZOQ+EIwwZBh6RQ7lq/ATgDMAJMAWcUl+xpOCwyMaMhhW06awh6N4CXEOsGBRpADwYLTnamg4UsQscStDo2BUEP3GpS8NKxDTRQr84ecQTkgrZdlMMm+eCD93V+9Zxa/Yoa7eDACxhA50S31zQkJmem3SZs9890+GBvX9Vyxa+Hv2PkclxvKgvNdvlcoJnlCzqhyH32TI1uX7MLi7r51tturjHRZPrCs33vm2/0m89+beD04VvvqBBP6RlTkbV1NTHIaYTJG+6hAHLuM65/P/zhD3Tt2mU9eXhPmxuvbPaB4UWpVHRhZT0lNCLswnd3dbi3r9npmZBpxvdp1FQYG9HFy5etRQJMvXr+Ug++uafaUUXTEyNamJ+wtABwODo+peWVC5pZwPQrrecv1vTZb7/Qzv6BVq9c09u33vWEALMFpmCYOQDOLlw4p+mZSb8eCuT9w0NHTxBfQtYbzxb6J4AapgE8S8GAZciUw+F8Xu1WXc16xSYbrEXrXdFwev0OnonuabMEehRFPrqwMFWzxqkTQqoL1iESVYBbXnDmZGJaxXCJcOJY1GwmGhKs2RoU6BP+L0HM0FfJjw3mG3ReWM/EF2AKwbpGj0SwMcweai9odEyQ5mbnDKrJQ8OAhP3ANLheMCeyprXHmUxjs+qmAJQ5HDxHRye9fomPgDGDaQzsgb29Q+trqTuo//hGWOeje6dxv3D2rN/X5RUmxO+YJXHv/n3dvXtXL1+9MuWUCdPS2Vm9e+sdjY2Na3Jy0pNjpvFffP6lvv7qa4PU+fk50wcBNGjKARVcI5pomyWdGpvYJZGnPpwfwXQkE2QqzZb3MybbBmg+O0PWFmco1DY0m5hjoat8+vyFqdvl42NPNAG/THacO3nSM33yxvU39Ma1K6b1EqDOgGN8asLgH/YA2jvOA/Zaps7kxhLRBCPg4oULBqXjuFvHospypjrOoGlwBthjjxsZxgAl5vcScOkYoVjC1EWooExZDYJwLYARQe3f6dgRempuTlOzMwbKUCxZI5YSxNEd95yXiISCesP5sI2K6q0qMN2Ts3Q6rqE8cSgxv0a7v7On4kMBIwHTsH4Inw7ZY8GZ8hRAhTleaBSzX52eH6w/Qsq5t9aWWYM20I97GjZwuXxt3hG+ZzA04WcE9gzNekcr/VHmmdezCQ283vCMWnNGkxXdmaUUfD8A2ymtMYA+O2L7Pwezqf9HzdnPfvl/Dpqfg1mBwT+HNnbM+YCeMxkLwlNow7hRJzjQVXyIsJnQNeBGMO7e2d1SSLtwmQAAIABJREFUkXwz0r9z2IMj8AaVYwset9EFwITN8nD/0NRIihRyEeKRlAp5NpeEC2beUAAa3RsWJQGouANRuHJhjLEnJyYt0uSQIkchluxoc2ddX399V8+frql61NLh/rHWX244Y+wvfvgD/dkPvq1UAjH+kbrtPbWbTM521KjvOevsuFzX9lZF6xtl7Ze72i12lC7M65/8s/9BN9++rc2tPT199ETFg31TE4NVbFbL5y9YN/Wrz36nZy+e6603b+rbH3/Lhgu//MXP9NOf/qPW1l6YcgQdtFQ60OHBnh+ky/DmRxBQh7BcHlB3bczLhh46rLHxKSVTWcUSjLazGp+c0Y2bb2n5/HnrikzXoegUlCBc2Jgu4pxzJEXravcqdjDko90jbBudWWkAziohA82TM9zCWAhQwZK20odeCFgAsPU6KUVPhrW0eFNv3fyepsfPqddGq5H1RgWV8d79L7Wx+USlIyxrd9Qjty4eMygrHpJdJVsA37j5pgsWGgEscBypsJEvl45N66Kb9tOf/sxdLjJBAAnQytD/MHZfObekb3/3tr73/Y+0vDyndvdYleq+IrGWWlxfAyBa0Ylaijh8GtcqOffoD+CsEbK26BYOEumZnEClA5BBd2SnDQVeyKChQYBDlt0a69ADOXygNAJeAzhrA87aUDzidjFMxvI6v3RVE6Nz6rdjqlfb2t85NDVtKB/X6BguXcembeF2xYNpMN6RtjaLGh0e1fvvva8bb1wzgNRJSzppaG9/XYeHm6q1ykplI0plEzajmZie1OQ0dJ0RZQu49KHFYvftqScs9HnGEBRTAPL7gK7DtwaY4YPBdOi/AM54XwI4YyKVdrxCpdzW5vq+1l7saOtlSfubNSUjhGQmPF1ywHMXuMS0KKmxkTFTnABmgJ+EaXZh4IVQP52mc4smBhpETIWRnArD5MUw3uwrlor4o9lHa5dQJEXO2Ym6NCgw0bN4kFFaXLF+ytMZCpdogonQYKpCzhmzJDt4hhM1RAYMDEMG0zNCIwG1Di/2RInimIId055kAGj9mN830CGa2na9qWPnVhVVKR+pTSbefkXtChqjMKHEBIOCHG0P65qihf9Lft4JTo+ZvIZHx13Y05xhYk4hgQvW40cPtLWxrgRuatm0zUHSybgKuHMSMAs335lmMZPCW6xfDB849HCQ5DCMRR0eTQHOoUr8gru3XajbFP8pH0x0yWFK0JSz1ow7RgGG++7gYORw4oBmH0LcDt0OABV0GhQRKYM3NCfQhDj4nacGrb2DoxnFOkYebcWSCdPb6NxStAPM9osHarRaSmXTtqPme5Ozhf6CSU+tVFak1TXgpbCyvTG/J3BShE4VTBGgnQDMTLmBVh/HKRL3yOxgYhuu3+8BAdI4tDHCNcUMynuIfUB3A91zbHTEZxWaCbrq7J8YODENoNBkX+DeESQ+MTGl4cKYCzgmA4AiCiIAPFNJFxi9rgEgRSINNl4H3WzCnNG0QGejQOe5woAJkMx7xr2iAGBywRrBhn5iZlytfk0Rcj0djj7msxQNDOcu5y3gGGUH18o6LBfLanivD/IDiu06UTjDwxoen7DJzPD4pCLJlJ6vrdtgZnEJbdsFZXJ50+Nw5sWGn2iY7a0tnV1c1JvXbuik2tRnv/hE39y/b7pti/MuldbcwoIKo8OekvJAfPTRB7p+7arWXz3T3s6mQ2jr1WOVy0Xff95nCrZsIuXJ8f72rsH16PiE6u2mKmgUp6dMa2RSyDO9/nJNX/72c22tr2tseEgXzs37+xGeG4klNDE1q9n5MzqJJByE/eDxM+0Xy5qeXdBbt97V0vI5r8+v79zV/YcPvV9cunzREw7qH8AZhTYFNg0OgBlr+5HNF45CXEo2a1ATGEN9ryubH7Vq1qLzNUHzzGMb3CcHUYQuoPkzkgPkBeixoJI5fDyeNrsJfSA0Rp59mtk81+gtaXBgOsJ7lMllXJux8DzhtV0+duasf3JcgzcAa5BabHZmRtPT02auvHz5wgANiiP/Rr0ADQ7GDO8zjCg0S/xfa1YHUzPb6APOfHYCzrqmNI6MjGlyYtr7KdfEVIvmMLTVjY0tbW/tek9Ba8gUBG0lk/LJqWldvIQD6bAuXFp1MDfaVNwa0Ww/e/7MTYpMNqUzi7P64P13XSPy3qyuXvIefufrO/r0k0/dCJmamjIFElt5IozIZwQs0zRhXwugY+Dka2fXYFxFA4tG2OnUOkzOBo5/zGUd1cPzib4ZRkNoULEeCCFHgwvNEYMk9jP2Tn4eBbxz11Yv6Pr1a/55pdKh9+d4Kunr54PamOcRVhPv2eeff64H9+/7HmIyd/P6dY0O572ncDawN9ok5vDQpm1cFw6ZnOVY33vIQb1vOuuom1YBnAbAToPIsSk4QaZTyg0P6czykvdhu1U26oPmSYgzocZCK96P4I4NmwmDtrprTXIncXnP51PKpNmXAzBjAmynRhydB5llNDBPzUCCCUiYxJ42jc3uwbSMRqH3+gGVkQbigIJs0xI244Fm7XTCF/Rrg2wzg7NTzVkwA3k9PRsM28y+MLXoNA8tTM9sq++pYXh9wVGSBi4ygf8f4OwffvIfTyyYR9QGRQDUbx0BB3PGnFPGtoy9jWZTyQE4OzafHKE4KB4KCLkXewe7dmk8iWINS6ebLBwWN1z5E1uVsqAQmR/sYcJBIC2LpeRF7c2lUAgHTqcTOL6FgjcJRtjPnj1154puOzxhrNYZSVOoT0wPK5po6rC8q4cPHuvli001qh2VDip68uiZUrGU/uxPvqe/+osfKBlrKXKCZmBf7ea22q0wOatWiiod1LT+6lhPnx3o8Linci2q4clz+tf/0/+s97/1PWsFHtz7Rvt72+p2OFA7vjHnV69ofHxaf/+Pv9CXv/9aVy5f0Y9//OfWmH3x+W/0q1/93Bz6fg8nHCxscbCruPN6bmnJnVcKF1NyqPHI2cHBh0ydiUmdXV7R1MyckumcbcJTmSFdfeMN2xrTPfFYfGBkgbPlKThDd9XuA8gG4MyTsyPnueFqWK1hCEJnFetmNn2KAAqwUHhTFNRrHAiM25kI4aozrqUzN7W68q4SsVEV93GIk669ccU0NCZnO3svPKlrt4+VSJy4yGnU+9rZRoAMPbOlM2j1skMeiVPUvHy17qkZBQOOZPCpv/zy987uIEQSsWnQEdZtHnP9+lX98M++r+9+70PNL0wYiJYr2+qd1HSihq+v1aHwbFtvBjDhgUsko9446k0mZxRRdKqZrPFAUoAzXwjTEk+UBtx83h9oDxQgzugDnDE560L95J7RXYJuAkjDehwwi5FORrnMmOanzimmjI6LGKt0rLVEIzM6RucypUq1pH1APyPzWMKAGLC3trbtqeV7t4gsuK4EA6EeNALoDi90cLhpI5STWNsdKQodgNnU7JTGJkcH4Ax9Foc+Ck6KaA5sABpTQ/4e6Azed4gG6AM4mYoMqI2AltPpkisGwzPzqgFnjVpXeztlbb460PZaWbtrVXWagf7HBPYE2t9ABxpTLBgNJHE7C1OzZCKqFPa62MLHMRiSCnmoeewDSU1Mj2licsT5ZgClSOJkAM6aiqfjiiSj6kaZnA3AmSlsdNeTip+kXcDEkxgzoEc7tfsItMZglzuYljpHItyX4OZ4qtNreSodOmJ8H6aGAZwBUqE18l7FIwiZ0aN2VT4oan9n10Be3b5qpZoaRw1rzngrYSKwj2KOBG0cP3JysKBMo7fgmbNhH5+LENSc19zcnMOVnz97qvLhoUbydMxz6uOu2G0LDSvhvzYo4GBFG0N4MwYZUBktsGcPCcpKijMKSw41Gl4GZ72uCw8mLA6k9aSlrWatHrQzuP3RnYTaw6GHUYFNYtp2QLVpAlq1TMYUJETzTP0cxdHpmNIEODPlislhjwZQcGKjs87kDKdR9JK8TqZlZQrNZtMObU+ePfXXLCwuaHR83NTRTq2pZD+qJEUs1ssEmA4CQrmFvH6mpiFMGsMCjBbq/lrOOLub5okRiLkA5N5jEAINjMkZyBuqFG7B6ERxx8uhrZqfNeDj660fIgO0jS6NZk7P5ynPMs0rGp4YJvB5cpaYlkLlgTFxag5DgQHNGuMhB8sS3O4CD5BGJ5htPjQI0Cfx77zfABY+aEBgp766uqr0UErZ4ZRSQ0k3UpnUQWOkEKMRQIMEN2OoxzgwAxj4HVDGJICpDPeDkPexqSl3TtA+joxPKp0v6KB8pFxhRAvnzntdcZ0U5/fufqP79+9bX0V0zMXzFzQxPKZ7n3+t3332O5u5ANZxj+T/LeG4ODUZHJiPivrww/d0/dplA7Pj8oFymaQ63C/sYA18unZ0W5iZ01hh2PqzV6/WrHOsEs3Raftc/PBb37IxBjEAO5ub+vWvPrXL41AmoUsXztrp1y7P1aaztuYXlxSNp7VXPNbO3qEOSsd2p1xauaC33nlXw6Mj+uw3v9UXX37ppvTq6oqpjRTVTKhYp8SzsL5YnzRBKJgxgOB8n5+f9/SmPMiA8vrKEExOVEHC5gzUWKbdekIT8ptCllLCBmQElbN2AGcOKo/HNTxEJAfh7mECRtcfTRixHPz/ocKQcvmceVk8z9mhkCkYLM85i6HRRrw/BvphyLeksAXQoFsihJmpDACL10ndBYhDr8i6m5qc8nXDKEGeESYRYULv/Fom3C2avBi8hMB0bPTxGWBPpZnBvgp4I68Mx9GD/UNfH/pz6sHNzU3VGk03bs5fuKgPbn+oa9eva2t7W0+ePXPUyNr6ephWHpVdc7xxbdU5bMEgpODgcWrbl89f6ssvv/Q0Njw7SbMO2DcAr9ABeSZt4W8tLe9LoBwCyEKWJBR3mnlkcnLeQ+UMpi2wqoJDOc8RzfKYMtkhn69Mup69eOGpIJltNKOsEe73DJAtm45HHXh99col14j8XOizOKQS1g04ph6CYcGWAEh+8OChr4mpKTTNy6sX7YTb7bTMchvKou8N03nrJ1tt31/2HJow/GAAGfs1NbWzMk1lhI4afCKcz0fjKkM0T1Tnzp9zhARrywZIvHab+EWCvAYzOjeEmaYipWj732mI8pFNw9CAzhiSwdgP0Zvx4cnZyYmnzn8MzgK5EIp8mEzyPoeGR2BegB+C6Uf43OnkzNmmg4yyP9jeB4MRvqcBm6mOgT31XwNn1t6Z0h/+L/ueMy49RTud8gVDELNrmJr+tyZnzjnjWtM6T87Z3/yn/3Bi4V+WAOe4ugOzNsAaGzmHPDfPKJYXAbp1YjqjdDRnwfIYnit6s1K5qG6ffCJed9CJANIIO+XFAVTYkKBUwLNHqEvhQleGQpcxN+NcHhamUaZMEqTaaPrBBJhxENHltLB5uDBY0GmNjGWVK0R0XDs0n39zjaKopZ2tfT345pFSsaT+7Aff17/85z/WSb+ifgcDkF1PzXQCP7uk0uGe9raPtLVe1zf3NlWs4HkwotHp8/rnf/0/6r3b37bwdnvzlXrdutrNmra31v2QLZ274CC5v/nbn+jZszUtnVnSv/7v/7U7a9/c/Vq/+/zXenD/rnZ2N90t84Pdx/EypsmJCVuymmYycEpiA6NwQ4uysHhGy+dWTL9od098kCCOun7zpsanp70BhqwmeOWB02rrd4wPTmrq6kjtPmCMDzRYaMzoqhVVqRbVakNvgMoDnYGYA+h0UaeVV44pYgB+dLXoptKhn9T0xEWNjyzZVh8nQmgW0Dzm5ifVaBZ1WNxQIkXWDtSkY3O0Y7GsdrYbunPnkQ+4e/cehEylVphIlct1bxB0o2kQYKXLJo7IFIDKgZhO5VQ9wvI3YnD25z/+U91674ayuajNTYgL6J9gvw6Vo2SHSuiMcaZGEXjdAaCxXUC/xbCk06bTx+Ss71B1f511exxQFEToM5j4MVkMeR/V45oLGIpnkt05LNsO7CbbC1BG4Q0oobFRUC49pkJmQrnUiHY2D7S3XdL4yITmZmc1PJyCsKVS+cCFsrtnzntKWXv0688+N0j7zsff0fvvvefAxsrRgUqlHRUPt1QsbVtfF0nQqep54yTDZGpuStNzUxqZGFY6l5TigBGcD4PmrNfHASxY1RuIuhtl0dbrgFumGrbN7wer/VMQYzqBJ2wmd6nfiatcqmt7/VDrL4paf1ZSu8aGGVM2DYUxrU4Lh9O+oicxc9k5KHpdrMy7Bme5bKA48Pd2u65Uiu4U4ZtDOru0qIWzs8oOpdTpNx3t4OtBR5iOqh8nGa2rXpR/I9+MBhfgLKHYAJxRkJCLZpoM4dMDOmPI8xwYngQ+SqA1mtrowYc6faavp7Ej8MzZdMPmi6bNfb8TwCqL68RTpUBprHsqAoBoHtdVKR2pM5hc8DV8HOweOKiYaAW+T73aVK3CNBc8hUEKB3YQmFNcFYbzFrK36nUHczKNj3KIOd8shHeyd3Lg13EWKxbdpYU+RjMNwxiu1lfM4ct0huwXDjQc1QYHHHs/XVQmUcFWn3zLll8zzSMqAxoXaLBsoIFzHEHj3V74+Q6WBhjkgiatg64z5s+FAM6ewRaUK84H52QB0Op1ReJRG0cA0Ch0obxRhBTLJevOAJNQ9GwFjRanF9NQIqekqUOENQenTn7nnKCr706+HWwDzTFEvASzopHREU1NT/j5gdYEC4BrM+BBA5RiytW3+dTuzranZ+lkwqYOdM4HFqchfFc4V7KGKULTKgyPujBDL4aOlILN4dQpps7sqVDb6ga/QcxP8DWxAUyuij78+V4wTmia0JFnTfCL99QFTDxu0AulkWxJpgG9SFeTc+OOnBhkywetGWBaaI3SzmvD1Io3l+k8xiCcn5zNnEXcD/bKqblpjU5MmCaLu2EsnXWA9NTsvGYvYEg1pPLB/8XZmz03lqbnnQ9AAsRCcN/XZDKTuWfWvvSurq5udUstu2VL9oznai5m/hzf2HMzIzsmPHPlsEKKmNCEJVuS1e7q2jOrKnfmwn0nQAAEsRMTv+c7qCo7HFbEVAcjq7IzSZxzvvN97/O+z3Ksh1/e1927dx2yS1F16eKyXWaLRyf6zV//RquPn3nd9ab6VDqteLpLcWcNUZFrlX7vFz/T3Myktjdfqlo5UQ/A13rAXmvbz2pnnlrOTk1rfnZO+YNjffzpp9aD9WBu0NOjvmxGN+/c8b3AbKeYL+iLz+7q+eMnSvSca2lhyo1STJf2D46cGXr95h31pQeUP0HbVtVpta7tvUMVSqe6ceeO3n73O/rq/gN99MknGhlD45nT+MSogT2FH7boju9Ac9OioD2zDgqgmkmlbXOPtGNvhxzLIzORRoZySiXR23R0ZeWKC2LMH4IOGsphCIWnFmOucHSY92SyUQvgn+cPKEO7yPOiaGdjBRDymTBW44t3oIYLITUcYfX92ManTXnkz/LeMlHm7zDFAUiyVpiUBRCGwVfIAzSjidiGRsOfhXeJ9xCtI/tD/vjI7w+AJeSHhixFzhfOTGuT3ERxOe6pGdeR6x8yNffZsxfW3qKxxAxkYmLSTR/C52nQAEDJcvveD3+oq9euOT/xxdpLa/4w08Kt8ej4yLKad95+w86HvBs0+fl1dGTMU+gPP/xQDx7c97vB9M/Ts+EBAy/TTNG57eKQWw8ul30MMGhYNvx3AHT8vsOSe+KW6jD5471msEEBj/s1LtcATxgQ2Onv7OxqZxdNftVrhrrbphzqKJfLuuDn/b+8vKypqXHXcfNzs5qemVEqNxh0eHa2pUaqWOeL7wHvKte0s71trdqVy5f11Rd3DcbIo6MB4OgYJvTIXmjA9fa67qPeZP/lOTAF5Xna+IsmnBtuADrAGSHnMfUP9ht4wdAZGx+z/i3oudD046JMDYMbIw2qAM7aHc4YJBUtn780RVM4vZN+Y6k4hje9blpiCsKXG19d/qLpjUFnZnMZ7+OhNqGxGSih3T8cHOL5/wGT/jOmbEbU1G/p14KdPuAM6mkAZ99QGr8xBwtmIDSuAXzBnZd93MCMv2stWsgENT3y79Wchb283eYa2eMDOFtevKLY3/7NX3X6UgTUQoMJ/GYqEYph27pms2FM7iKKbBsE3HG1G4zTob7QOeioSGDl8ZGdkmzJ3YPUlklF6Cay4dpCmS4QlZA5062vXa+wzOWw5yBETIyNOpsMmwDA7Difd/AoXGEQPF0gOM6jo6MhaA6HsqTUP4iF54mePl3V2ostTydO8mU9ebTqbvbPf/a+/sk/+qXKxV3VzvZ13kI3UFSsQ8d2X1uba9rZyGt/p6GvHuyocBpXT9+I+nKzeud779mAgxcUStn5eUWlkwNtbrw01TI3OKp0ZlCff/5IDx881fLSZf3qH/6hLi0v6+TkSPfv39NHH31gvQggCg0eIJdON+JpulEEF/KiBLcfFm2vw2bhF+MolUxlFO/t0/D4hIZGRg3OED5bNxlpZdjkTdsiy6pZ88TsvLesxnnZIAlw5mla69T/Tr5ZrV6xvoHNnikHphyd8xBEXjzBhjpQEQEb7UafYp2chgbntTR/WwtzV6V20hOvsbFhrVy5oL7UuU4rxw4RRjNUPaPTxwYxpnR6Ug8erOpf/at/rX/zf/+pJyf9/Sk7SrHAKQbpbKF/BMSPT0y5a8jSZP0M5ob9XGkYvPraHf38Fz/Rq69eU0+CwufA1MZOrGojELLOGs2KKY3BQj9MfwCwrM8AzoiFIESXbg7gLAA4kEcXnHUnZ1xD4NmXnQFk4xSmZi2e27k7H65ZmwC0XrVbTM0Idx3SyOCUBjPjSsYzOtwtqFSoaDCH7qDf4YyAq+PCgTf9cQ5Yxay7Ozoq6MH9p3a1Apy98frrLhSLxUOdFPZ1UthTsXhgTeF5rO73rzeVcFj3+NS4JmbGNTw2ZE2mNWf8GYMzHAsR7PLsgyFKMEsIFkXOPGQa2PrGYYu32vcO+33upNt2bHYphyiaEryV19rqoZ492tNZmSIwoYmxaWe7nTdj4Z41zm3bzRSG+xwni6+HbmGYXEIFxkQGcxnCxsl3ubC0oAsX5zU0klMnDkWvpvN4y1q63nSPlIyp3mmo1qpxDOjcTQpgU0rJOK5TgPyEEhxQnAbeo7qTs3AwGKAByLzZO4k9CIAJUFUznCDWnKFdCxlD7oxBXYjAkx39PBnrmKbc9sSjbgODs2JZZYT6BvUt1StMXmva39mD7KlkIqVWva06mWlkpzWg8QaXP8TyTDSDyUTQGHVaLVUAHehG6P7SdY+AJXspnVUOfwAa1BkcvhpRzluqH1phwoJyDlUO/C5Pn1854qAv2SgAa/vIpZApD1okmnPd5wcdjj349BSTmpPAkhgMDm/cPIpLvg//BC1bKlCn6nWDL0LEMb/ovl/Qx6Bh4dSG4xwHfxHjmHpdh7jFHR06uHV4ZNgMCufnJXMazgx7TUIbchc6CT02nGNoUDiDnDEDXRD9mCd5MBl6NDMzrQsXFyxgZzoGDZBnT4GG3izk70nHR4fa3qJJeGZN8OhwyAmieROCUTF7wewpmACwl6EXDG675y6mCJVnT8NanXsFfQrKKM8SkGZHtGQw0sL9kH0RrRmW98EZln2KznyIuwjTiZDThunBlSsrDmzmXSD7sNXhfQ/h2RjxABQcugplGaDHeo736MLiBRfEGCawz3EOMemggTW7MKdLVy6r2e7YXAbnRgI+MNAYHBlVJpvz86F7/8nHnzjPa2hgQJeWL3riu/ZsXZ/+5lPt7x6ZisUzrzWabhZMYoUejzkiZ25uRm+9+apGhwe0t7NuPVY62eMvClYoXFBxodfmYMwMj3oCcFIsqZf13mrprImRV94On7du3dLS4gVrQL/49HPtbW9pJJfRzBTnSFn5k5KO80WNjk1qcemyWp0e7ewdqlSp2wgFkPZ49bmzBn/80585m+qrhw90cLCnoQF0U0MawHQpk/aUB80ZE2rYPUyl7n35hal2vCsAHt4JDFII52a94Nw8nGN/YlJy0RogADm5fOw/doRzfAI5sGlT/9dfbiiPOZgnnMQMQDtuuXHMxJyaiGYGzJQf/OgHWrq4ZH3Zzt6emySctRTzTKAwU+NzUnegFXKciAAeKRf7mxubpkgCqmgcULRDzRweJDC6Ydoqfw7wR1YYGjSmMrwr7AkENjv/zyY9uPwGExP+PxoN7JvebqF5p7KeMq2trWt/79DXR0N2dGzc14TmDMMdGjoTk1POd724vOwJITUYcUpkneGQyfQIWc1rr96yZIRmPjl5TOYI8ubnE1sBVZO1TmzT6AgALZowJnoswem6FzJ5Zk8AAASmDY2X8M51adR8H6ZnvK80H5nkcF+pq9jbAWdo5pgMEtHAncanoIK2DUCCu+LwkPcs9H6Li/M+6zHMQiZD/mu11bFrLwMBKJI0czmPZufmfK+eP3+uF8+fa2XlspaXLujLe3e1s71pMxDn52IUBffEDqBR/jDnkYFMMGwBvLJ/sFZgc9FsYyjCVJz9nbofOdF5vO06A6dWTLygg/LVnZwZlME8omEap/EXvsxWoaGIxhwwF++YwmgXxKjuxRTEZllBgxCYOp5qBZeu7jTMwAtXXZpWkTa+u4bZG8EVNgXhLPc0N0TrhElW+J7dKRpnlbFfF5xF0Ur+s27e8sVxG4GzSHP2DTiLtNymRwbNmeuC/8qtkfsfNGf/HXD24W9/0+GADgnudDaCPQlFjAM5PcHC4hfBHaHOUD161aR7VYGqGMaKZHDwgkD74gXH4hpky4Pg3vL9fTCGOE9rLhxse95xccIY3A6QLexU+7V8aVnLly4Fq1EyWI4O3WniYObgZRFD3WCBsMB4KaBp9STqBh2rq6t6tvpSbRwHWzG9fPHSBKxf/O77ev+976uU31G9eqSeWMVfzXpeR0cb2lh7oY2Xh9paq+nRk6KKTIn6hxVLjmpqdkm3XnlFF5cXND7Rr1isotPSgQ4Pd50TEov3KTcwppdre7p396EWZ5f0xhtvOsMMM4fdvW198BvpbjOZAAAgAElEQVQoj5/4YOewx9aUBw69BEtT51VE4lE23H5CKeGh9yYsSKbUHRmf0OjklBYWl3T1xg0NDg9GGXwhNNn5OHEmFk1nINVaJ2qooFasYufGAMZKqrdwRDxVrV5WvX5mC1eKLhZSvYb2BhDaa4fI01JNHcKGm/CAcxobWdT87HVNT1zS4MCUEj3kWTF5gQ8+pE6nZnAGxZHpR71ecYHanx3VyPC88vlT/cmf/In+5f/2L11ATk9Pu8vPS0KnjE47RQzWs8PD4RmzqcJ5xqyGCQzi9nfffVO/+L33dev2FSmGccC+TUHIxyqW9n29uFAGIxDexIiaFzla1pmaUcw3a8GqnZBqUkqxbrcGK2jObCDg4jQIYilgmJ5hckG347xNpxQ6UgBorQbPkcR5Igd4hqOaGJ51AHWslTTVtn7WUjaV8/MHaBWKBw5rXFxc0NVrV91h++yzz/XixboO9o81NTmnH/zgR7pz65b1WYXCvkFZuXSoSuVE5yJUuuoOFRtYZiBjSuPY1JiGx4aVyaUUJ1ckRt4VB2NdTQKeySBpRZb6PpqDVouuJmAA4IkTlcF/lA8FsLMtPZsic6PeDGWo18neTkEvnu7p4RcbKhzh6pXS5eWrWpi7pHgHbdqZJ0O1s5CVCAiKcY+hP+AcSTagP0/L2VQYI1BMTE9D7Z3X1My4g6ihqLLhZwb61JfFrTGuRqehSqOiJhRNT0B71NNJqjcG8IdinVDclIsAzjgkuGI24y4zIARedtMhmZ6FdUNkIrjVe+R/AdDo7oUNmNsTJt5NGycFd9twEDZr0BnrnnbxLvCuUTCWi6fa3tjy4YIer1ltm+5KA6JxRkAxdJthTx+ZeNAhh9VAB55nUioUDAygbjFVA/RBz6EQsQ17AzAuDY+OmHEAywFtzFkDPVObhqONQ6B0QBfjzztU2tSdQG3x/h1N8n19aMcorhD8m+IRXOLYoznA+QedGcCJriTNvjBdCnloFC9QBOnU0pQanRi1cxxgyS5y2EnXeCdxl8sZwNkFsVxygcZZw7XROGTiQlE3lB3RYAb3O4rUIwMFuvemiqX6TOUrlaDkhMLQYdYAIvIyk0kXM7dfuemJcj5/EIqNnp6gN1M495ig5Y8BZ5u+5+iE0KlYG8Z99rQ10FvRIWJcxL4NMPP0qxWCxgkUduAw3XUKNIK2T0/9RVwBQIXPxPcEnEHzRnvD/se7GPKuiOoAbMY9ibSzZrMR7MNv3jQligF4tVXRKfTtWt33nrNmDDCVxsgnxOJUyujbOtYBQy+luQnQ5rlzjvP+Xb12Rcsrl3R8UtT+0bFDo9GNYYXfl85qZHTMz3V19Znufva5CvmCxoaHPVnkn8O9I+1tHem0jPlMjychFKppF99jfr5oKQdyGb326m1dvDCnZrWsSrmgRPzcpiBMdmpYnaN9bLUNECZGxk3F514MjIyqgHlMtaoX6+sGUm+88YauX72qcuFEH//2t9rd2NTwQEaXLsyoWDj2JBMnzHR2QMNjkzqrNrS1e+ScUxwqa+1zff7Fl9rZP9Db3/2eG6LH2MjvbGtosN+uy0yroe9yhvGuUYICeggDRooRJkWcbcGwh7OEtWeAmc1obGTY6wuqIC6OAALWAaYh1ENMY0Lt1KOd7V09fbxqPVbltOr3neYJjerqWcXrlrOJadLs/Jx++tOf6tLKZU+ccVekSKVRA0UzxNLg5hmYTdR77AE02o8Oj/w5iif5MJXNZPwO0Ui2gcb0jJ/r5sa6tne2PSW/c+eOmxf7ZM3VkSrghhzc/WzERAMoogkyCWYd0+DCCASfA5osBoSb26Y0Mr1l74CGzb5EDcB+ghkFgI3ropHJNVGD0sSHLvjy5Uvn5fIzp6fG3Hh57bXXde3aNW1v7wSq6e5BlCFX9Wefn5+1fT17BtPEeu3MRh/WwEIN7Q9GKgwlcGvGhIianYYB+wLfw828rnEFhXdEtaNQz6T7bbCHWyMOnusbm2YwnNXrzjTlmzGBApzRbIFlNjE+6gY77q0/e/99/ZP/8Z+p1ujo48/u6unqU+8JNLGZPkOX5TPgmMmUc/niRYO77c0N65NpJJCpC+CknuEaYV8wEXP+cJwavRW0eumMFuYJrodqGfTArCn2Ip4BwHEKh/Fe2UDJJnbsj6mEUuifGWDEaRMDxFp2VOa/OW+7Q5ugqWSLalvWYPu5aHhD7cswxVqzKNbF8oIITGEI1c0zC0yzQC0NztLhy81jjEAiJppbZRGl0dO46Pt+G5zBtqH8Af9Bb/X0jKleV4dmK/5Ak6Sp5UDsb03OmOr5s0fGIng2mFHz/wecffbJJx0+JBs9n4SL46IpXkJYYch/yWbgq/fY7pLCEFBRyB95cXMfOORrjZrpMCBn+KYhf5uRdrhJ3AQCDhnNe7RdB+wR+4ajYM3dFhYJ4+TLKyuav8AEhoDb4LqCHoGMMzYYDli6cRxKXVTcl4rb5KLVOjM4e/ToqYtL3OHo/tBl/un7P9Zrt2+oUS2oN15TspeiKa+Two4O9ta1t7utrbVjrT4uaG29ptNaXNmhacWSI+pJ5bS0vKQbty5rdnZQqRTFO4YNleBo1ocxSkIvX+7q+bMtTzpGhoa1dGFRSxcXXXB++eVdfX73Ux0fH/oF8aFcqbiTDGc71cchG1A3hV4aLrKLo4QS6bSpp0uXg+Xv8sqK5hbmvVEZPLgzGtzuDM7aDTUIlW4UVNOx2rGKs8wq1ROdeXpGDhjOOwCzENwK3YbJGeAMl0Byzg4PCD/FaY8CvF8TY4t65fZ3tHL5VfXGB1Q9Pbf2hjE7m1a1Sidyx1qmsfFBpTMJH4LOKWvSUexRIV/SX/y/f6G/+eu/NT2ELA8XcgQQYm+dwZK6raPjgu8FhxPd4uAURHFyroW5ef3oR9/VT3/3d3T16pI6sZpKpwdSrKa+tGyU0WoD2hs2AgmuUWFN2iDgHEE64YhMMSJwZhAHOAMoBL0ZBYHvry2rAWdnzhUqF8t2XqrXmSShm4GWBW0DO2o2Zpz8MNIZ1MjApAbSI4p3+tSux3RyWLYeMtmT9OF4UjyyaQq0qivXVqylgU7y0cefWBiN3uzChWV9593v6uqVFXgJyuf3VS4e6BRaap1italz4coZxN/oRAaGcxoeH7b9bnYQMxnYis2vwVmYnAHQonDebhxzB3DGGox0Z85wCXECwemOe8P0K5gTJHszzjvD5ATd2doLqMQbnqJhZX/j2iu6tnLbf65UOFOxQCFatQFBx370TO3o4jHJqKnVYHJCPhUUMGiX5NulNTMzoYULM5qYGlM6m1S891zJTI9S/UklswlTHBtEBNiRMuQAOYtNUAMT5vZziMQw3aEhZwMdrN2/6dr5QOCQ9VQwQFUQGgLmCMoFM12cmSKnphBCSXMr2GVTuEP586ZuGgxgBgttc0rsvsX+R6OpVChpa33LTo+xVkytWtvAvXbK+9tWrI19dgg0hXEJiMtmcgZqfF868p7uQW+0PqXX3W0O+a4WBgrg+MS4A5spgrFvPsifqFypmSqYjHJzus6NXCdNEzqnFEecAebx214+ZH2Ff+dgDZQlJsnQdchw4h8KBZgP0LKYfHFz6H7bor8n7rOD35uYnDA1xkUb1xPZSvOuse/bWhzqUDLpYqJYJkyaNX4eaEr9UKyG1JfI+jlzUDMlQyvFZ4DeR8FK0cFEgoKRdWX9GPTkyllUWN7SO+++qZ7etg4Od4OhCC5n5Ec6LJvJDUZOx9re2vLEd7AfzUwuFDB2HeU5t90QhKKKpob7yJSVDgCOyMUS08WiwRmUdSahpr7Wa6Yf2aQkeo6cDRjKsP9TIOFoBzijsGVf5O/aXntk2BRMwDH73O3bt3Tnzm1l+lOw0UO3WlhSh2kd9EX2W6z8abAQjIy+l2IM3RZ5UodH6LFCMO7F5SVdv3Hdz/MhlLHCiabm5lUhNqJWt2nN9MyswdnzZ8/17OlTNyVGhoZCiCyNxkxOlWJNp+XgZrm1u2sKGvQ/mgBURBh0MDV//dXbeuXWdSXibR0f7alNnljEDimUS8qXip4iXbm0oqWFJbv6wTLoy/brqFhU/rSk3cNDa9JhGiwvLen44ECffviR9re2lEn26ObVJTeFeSaFEwLD2zbaap1Dw2+rpy9jcFY8rejLx4+1ubuniZlp56dxTwBao4MDNnSCBotG0oYwjZqq9ZpZRExzWIs4UPL/sY4CkyhYhPOcoQcyiaIJ4ADqTMaAbnd7x0CIiZnPmgpAjHytioonZQMz8vEcYxGPa2p6XElPFxOmKB4cHQpWFJo7aKPQ5PmHlcCaGZuc0PBIaHzynNkHcNnk7z569EiPHz8KgDeX9cRvamrC6553cHx0TJcvX/JUeWNjzRovruv9999XIX+s3Z0tA0Vb+UfglZ+N0RtgwIwLxdxsoDzHGIQvzpt97PK3AjirnIamATUpn4u9K5XJuCEzMTXl/SyJk3hkhoNT6PrGuo1BABHUCuTsYhb25ptv6fr1624ePXqI2+2OdnZ2DEhgaS0szDmwOZtNucakvkWLyj6HVo33Bdomz7pUYpjAcCLo/Nl/TeskcoT33U25LlgI2iRP0DMDduL99LPP9GJtXZPTU25S7Ozte5+bm5/197E5WZz8y4RzYzkvfvr++/qjP/4nGhqdths508EW9+a843eXs4c9FUojtTah2jRoYudtra4+0fjIsGamp6w9Q2ZULBV8/gBqeR7U2qyFXSZ6nY7m5xc8XeV7oTU7PDzy3m77/ZFhZwxTZxJL5IFMT8znSCqbUgINuIEOBlQdgzOapaEZCmCjIRqYKtCVzfYyrRHtGeddADnoz7paM35umGDxxesTaPEhHJtBT2AtGJxFJiDBiT5oz6zfjKZmAVQF551vwFmQQhicmf4YAbTI3ZFzLlDxqQ3DzzN+ibLOHGLt/wZYRuyab03Ows8KTo2sm793cnbv88/50y4yghA8jDbp/jC6TKdDYv3Q0IAyaWyfGcM1dJI/dsI4uSOACUTPduKy5ilcYCiDQ4HiQ5auKZkJQgBNd5zDInSdAWuVU/K4ekzLYBxP4Khzc3Doi5xsoAIEAWslJLJjO1wPYuiR0QH6VRh+Gpx9+eVXFmfTUUavRsjzD7//Xd26flmtRlmp3rZSibYa1RNnRe3trpsLvvHiUE8eHujgsK1aK63s4Lx60mM670lqfHJMyytzWlxktM8DoINXcTDh4OC4Dg6Kerq6rVq17Ww1XmwE45cuXbQd+IsXq9afbW9vhiljPO4MFl7csdFxB5UGt5+gXWEPh5dOkYFwui+T1dUbtzQ5O6fLV69qiPwR6FlejPDBoUFRaBLKhy1+SdXmierxvM5jZ6o3CWMtBmpjoxKS25toC3ABawThaqcngDOcGVsxHR+T69JWpUwY4LCurLyid978oZaWbjpcud3khUqEcMfNNe3ubnk6h/aM6+YFfrb6RE+fPlPhuKztrUM9evhUDx7e92ZLTszU9JQPFW8U5+fulkNDYyNjfZG/R3HKs6YwYTO5fv2afvLT39H3v/+W5uYRI1dUrhw54yyVlvYPtkjtCECLaZKnZvwDhYuXOkQHoCU6b9P1xrkNihCvBMAbbjQTJqaIbADfgDMK0ZIPTMIf2YRxNAKcIajnHWL3wCgirXSK7u6MjSkaZ23Fmr0GKBXr5uLuXPMzh0c4cMasYeAdOjg8sMj9OH/iqc/1qzc8iQWUYr+cP0b3cux73WyeuqgEQBD4SHeZYgfh98DooIZGB5WNHBs9cQLIdZi01RwM2aU1didDzvHiCx43ro02BgnaO75Ya7zhFBu2++iBJkWGCsZAZe1sFvRsdU/rL/ZUr7a1cvmGrq3cUaaPYqamUuFUlfKZjYEAZgyyMGIgLL1aLatcLthFq9nq+IAmQJh3YRQL7Hlc1caDc2NfTMl0XH39CWefYa+PN8d5D0GUoSPIPU4m0kEjBjCDJeDJmWnq3uu8oUaZYwGcMZiD4sgXmzUALtD/ogQ0F9vmqjNFM1ALrICQExdZ8tv5kWlKyM3jOVvr524e71TFjYf97T11oHo2ZDrjWbGmRgW+bFydZsyOoPVq02YjmWS/TXG4f0xWmKLRwDG1rafH+zYTQgonfuWdYr/EjQ1dFfotzEYK5YrKGDKhbwL89CU9MaOA4s/4sD5vR5OuIOiH6RDyupkWw4QIzSAOK3QrOPSxD3Av2Ntp2DDBYxpOEclaB3zZ2bGGAUDMHV9yyzhku5MzN2ki+2z2Je4VlKKuJiLYcgdnR+/9I6NuJtRqQdOGwQHvKNO/UWc0BTDImgLwMIGj0WNaIxOwXE6v3Lmjd959Qz09Le3ubUXgDH0cBRqNRNY5geqH2thYN/0V2h5UKGdDQeFq1j0RjnfiSiezX08ECETni+VQLoe4BEAbhQHTAYDieTfcGC2IQX8AvEygAGfc13KJBlughXm+28HVLWUgzrkN7Z/PcuvWdV29esWdbcxAyBuFGk9zlL2TAoiIFjTerBMKL1YoWj80PfQ0XkAPe7pqCtlb77yjGzdvqlw5068/+ECH+YJZG4AZiv6xiSnNzsz6Mz9ffebQaTr0U+Pj1k2zLqcnp8N7f3qmw6O8v/+Tp0+1u7fvd5DPlyGEuTeuxfkZLcxOSe2aigXCsRtK9lBHNLRzcKDDkxPlsgO6vHxZc7MLdvWlUZbK5bS1t6/HL56rWKno6vVrevfddzU7NamN5y9179PP7O44mOnT0vyU7fmx/98/AFAcqhPrVW5wxIYno+PTiidSeraxobv372tzZ1epgZxGJyZ87nJuDUGXPQ5NaqiN0HDLp2Vr38pnFU+g2C9h+TBhoWHAP1wndQmaPyYyOOPxnkA74wX5z7/+tT7/9LPgBN2X8hphwk63ngDxibFJg1OcG6FIIg0YHOCsSYaJyBm2+TTJw7obG5/Q8uXLGpsIxho8XyZ9/FwmUgAWmhQ0ADD+QCOHbovmPMASaQZZrBvr37g1As76+zPaWF/TwwcPrGP71a9+5Wk6RmfQGwFnpgOm+lyv8c7RGLEupzdpUI352CiBxhNTXtvraxtaX990U4LrZt9gkm6wdd62kRBrZW4hgIemozlwuorrOI/mbNOgGH1UeLdhXUxqZeWK9YcATswvMPRiygTrietE0zUzM+lnUCzRyDn2vkojCI2bnRETxEJVTfOkieACn1qiFSQ5TEVpLAfwHaz0uzmENL1hP6Cv+/zuPdMvcTlk/yXPlT2YnD6aaAB0JjdM5w4P99y4YX/6zne/r0x2WAdHBTOLMJwhnwxQCh2RZhNNXSi2TIuvXr1s2cTTJ49Na2QSx7VirAOFGNdpGAacV9CdYes8e7bqd3Rx8YLm5ubd7OM+bW1tGVizV7JngwmoqUJDgHUWs86sLx2kAzBNYNBRkwjWSRecdRuiXSdEA7PQXMSBFUDGGdwFZqYimtX3tfDM+8W3tdGenPlgDtO1bxuBmILIwKlLaWRv9dQu5P99PekEtyDaNs0xTMyQOvjffbaHUE+edQB/Rk5RGHVgWQRr/SDd+raVfojf6YZQB+OxvxecffbxpxE4CyI7imU/LHWcNTSI4HVsxGJCPmSD0F4ebLGg8glmC7jDBdod4/CQxt1Si2lDdDvDhwpaCaohlzAR15jDgp0CjRM/G1tPaF1jExMuPKAz8jNIhweghODEoBPgAGYac1Is+P8bHx9WOtujvr641l6+1JdffunNAKfJPCGQ5y3nji0tzuisfOyNv6+XN6iqSilvk48Xz57r6aNNrT45Uqnco5YGDc5602OKJVIaHh/U3PyoLq2Ma3Y2o1Yrr1Jx35ttf25U6+v72tzKayA3rBL22bWaR+oXLy4anG1uruvhwy+1vvbS18XmzIZIECM2/Cwy50F1etxVherAS0V3GAOQVP+AVq5d1+LSRV2+dlUZ9IBeqBRK7SCcppDsIPquqV47VRVL+c5RRGus6KyK7oy0dg56HLAqXnDcWyy8qVobdQrvMDmjS9eo9+i0xJrKannppt5+6we6fOmWkr39pq0xtsWl6W/+5j/o8GjPGrJXXrnlzg0b2YOvvtKTx09VOa2rkD/V3/zNf9L6+kstLMzbUYlOHgUTnXeWBwJgOmK4mkFxZH1gL8/zpMDhRXj3O2/rF794X6+9flMjY/1qdyi+TjxBg065f7hpDRkaJro14e0NgbHWnLQbtnd1lpCdGoPmjPBjrCUAa1DqbAZix6MQIMrkDEANtRH9VK0OOKaLDWUDChtABoEnNqrozXIa7B9Tp9Gjdl1KJ3L+lQkJlDUaExQd6UzSxhd2N62fqXUeft7BwZG55d959/t69c4rds7i/Ts+3tVZpaBGHeof9I8Q0Ixgnq8WQe2phPqHchocGVB2IGOnQ6iTAZxBawQAAc7RnIXuG+5kBmeRY2OgN3JNbChMM0JotRtPBiF0mXAt7FOjdm5TkKP9irY2T/Ti+Y5O8hVNjc/pwsKKMqlB1c/aqpSqBhdMzjCz6M+mXFygCywV8zo63vV0EqEsbmrVs1N3nXK5jEZHBzUyMqD+gZQyuaRGxgY8PUv3J9SXTagvw2QspkYbx7szg0tMGQygImBmcAZTIGxFto23Hs0hr0zzY4LdapBmW1y6fiHnrMs8J2A27O5xh80GKkU0Lfs6jRTKZhARw69nvUHxDYHfMbXqdOGkwmE+WPDX2qqV6yoXKgbyiU6fmrW2jvbyOsmXlOzp02B2WC20jVX0HE0DBvYRQJr1VEy0OiFHCCc51nq+kLemCz0KgIW9BEd2KGkEQzNN5Is3hQKIwo5igULO2XDR4WirGAudg/iaNUDziGkUZk10Xbt5L2F6hrZn2kUgHV5nMjkeJBGmZNi5Dw0pkUz5fKDIpXgDjKA9pmBgkgSQCzbFUTB2pBeBAsVzo0hj3dLEAWRaB10s+WdBwTEVE+cedVwgM83g3aLwoKiiW71yZUU3b1xRu33qyZmpOtAao8lZOJvPrTWCysW51QVndNSty8YFEgpaO+6puMO10aRE1Eb6t4Az9FF+Dh3AGhO8ksGdN7cOTISQncPEJP81OKurVDw1he/sjP0JPRKZgMGlkT0cIxSKp+vXrxqUEmuTHUxrdm7axkO8BxTzSAV4BgTQUuxizEFDjAIdZ08mEdjFf/TxxwYcv/uL39N3v/8jFUol/fXf/p02trd19foNTU7PKJ0l8H7YGnDW4Bp6mo0Ng7PpiQmbnAA+yTaslMqe/FFYopuhQIWGBoUSStfC/LxpjRkopehV6hUle6T+VMLNxkKhoN3jI1UbreAm3ZdRXyJl59S5+Qsan5nVkxcv9OsPP1St3bKbH9Oc0aEhffbhR/roNx8gTdXE8KAmx3KeykM329070Mu1TfX0pjS/cFGLFy8pNzyq42JZd7+6rw8+/VS7R4eau3BBt159xdE1rKE4DZZi0FiOjo8qnc068ue4cGyTG/Yf6h80TxTsnCMOPkef5rDnQE/tzw0ZnKHZokn0+Wef6fGjR65doDUyjcfRGqfN4aERzc7M2RiL/6YZgHMvUiKACBRDwD+gmlBw3ABn5ub14/fedyYYmqHd/QPXW9RuNOR5V6A7N2pNn2v7e/uuqzDGYB3Nz89pZHjQ9ut7ezsubGdnpnwdOzvbnrKxx/3yD36pkaEQ7m1qca3qtYl+EmYV7x57Fg0B9gbiJIonpwFwTkz5nKchAEBj/3dUR5TjR9PI+tUouggL94vLl1x3wvRCu7W7u+coGgKZeW8o0kdG+x2kff36DdN9afwwRae5yn5Fo4XGBpNBaI3sO+jkkJ4Azqg5mIpwL5wL2aJZ1LQshd9jwgKA41qhOIfcX4YYgfbvfa1Stf4IiQaNzvv3HzjPlKFDo9lSiSl/Nut34MLSoi4uLRnoMUkOod+nDpGemppToVj1ZBeAzSSb8wjQxF5nf4bjI+/zN6/f0JWVS/5MyHVwbQx6NujVNWe80rTj2r0nJ2AmVPwsWQ+LCxdMc2aPZGKKQQsgh3UKOCOXlzqTAU5wBo4ZkPX2YRhEZE34b6Jr+DXWyxCICVrAUEHXFfNkL4CzKDcsAmlmnUT/Yz9ks+SaqQ993gKUupMxQr4hPAWeS2B2RG6NAUSFqZxpjbjTOyT6W5lpnuJJMcbz/lzBOCq4NQeaYyQ2+9rFlIXJzzOrDVbOt8CZf1aXzohZ2NfgLEzOALV/Lzj75MNPDEf50H7IBmdVI0scwUiGp0PEOUKX6aRwrGajas0Zo1ZzbikKyNJBW2GAhiMLFppOavNVcSPYlL8O52sFbn4y0eeLQK9EIT4xPumCPjdMh73khYlFLdxoplMIDU0L6IUKWXWHZP9gzxvc0BCHBHbFSe1sb+nBgwfWGDDGBej1Z/v0xmt31J9JKn+4q7NyXvFO03z2Vv1MO5vrevDlfd3/8oU21gAxdOLHlRtZUKd32ALo6bkJzS+O6Or1KS0u5tRqESK8GW60EtrdLahaIyNjRIXjQ4+kEZouLswplUnq4GBXDx58ZRts/g5CQl5ONCUEcOPAxGaFQx6HJ4f/9OS4D85as+Xwz7nFC7p87bouXVnxIWEJDAJLdyCCfgew0eY5Nap2aSw2dtXslJ0zQRCgtVjNAMzOzspf04noxMEBh6rH0JJ6oVwkIDWpZj0tnfdrcf6K3nzje7p08Zp6e7MGZxTvuBr92Z//O4tlFxbI2XnFEzHcv7784iutvVj3RBB9yF/++7/S/ftfaWn5gjdDNj2eI5MigBriVgoJiq3eRMoHxulpVflj7i9Wuln9/Oc/1T/4h7+n6zcuK9tPYUkS/ala7VNr3o7yu0okw3jao/TI/t2URtYpQMMADQvpKKDak7NvgzMc3QCuzWAljr007ksuqACDTdUcNh2mZoAzJmg4FBqcqU89UBt7Mkr15tTb6dNQ/6jSiWygPSUzngzt7u7YhIBuDS8vYJv3jwIZVyfen5/+5Ge6dvWaC5BTszoAACAASURBVLL9PWgf8PrLOm9X1ek0lOwjQDeAM1ygmu2mejlABrMaGB5Q/2DW4AwAZEOQDtcfTDe+npyxASK2Jei0Hez02U0RrjrXqsnfYeKIoQGbaWQna0OMPtvmn5abKp40dHBY1cbavva2j61JGx2aViY1pHYj5ilQnaLCQukeDQ1mNTzU73tfKh3r+JgQbuiWTDxC5g4bO46OZKMkkziGJTQwnNXs3IT6soCzpFL95Pgkg91+LIRg2kjGkwsI7sEFM7iPAM6CxJfOKxssHS/sey1O7oTclZCxwsFAceAxmve1ANLCJI1Dy2ZKkf2+N3UfOFAxwubOO9rq1Ny1NAU5jOKcb3Z6UrEHTaPSNJ2xUqiqXTt3eHat3ND+zqGO9o/V0+lVLj0kYTjTCFRxij0OVoAOxSYAh70FrdXC4oK7vRholE4xyQhCbMAZU4FzWA/2OIn7vnQ7knxofs88/a/F0+Fk7GbOBKoIlMa4p1EbGxvudkNR41YAqjLZfrvpjY5QlPBsycgJXWY+O7TYlHUNAVhRCKHrBHCh9wg6DvYhxtM4GDIV7DrC5c2i4JnhlkeuXbXZtNEEfy4UguF7AUa63VK6xbgDQ/kEnFAQAc5wOZyaHlO7VbaBE1MLDlkKsO7ZzB5ArAfvK0AKADI4wJSf7L7gfGb6b5MbwHpgAplWbnDIxhdMLNGcAM5CXl7cYJSON408m6yQR0XIcjxh44JCoRiyP+uhcGZqZnDGxMC004Qnld1cKZgn6OcAjFs7G5qcGdfsPAG74z5vmNZyn7mvgCkKT6ZlTFd4ogC1arOux6urevjokbIDg/rZL36pH733U9UabX129542odxNT2uALCSeUyYYdHE/iI4oHB3ZoAY7bHLFMI3oOBoGA6y+iOJJ0+BEL15Ghlq5nC5dWrYuBoOg8smRzhtVLc5OaXxkUKWTvDY213VUKiuZ7vdU0uD16ETJZFq37ryq2QsXDc7uPrivZCaj7//wB/r+D3/IkFx/+5d/qY/+8280ANV1eEBDAylVSkXHG8BO2N09dIP00pVrWrx4WUQR3n/8VB99/rnuPXygdk9ct197TW99911PlJkWVYslnTcankaQw8nEoFA8sTaeWojmGM+SZ8OzYi25yCdCw81QmCttn3E47xH4TPQABTbmG9xPJpzsFVDLyidl06fJiUTfTHHYnyEomOZPXWNjg9re3nJdxD7F/d3Y2tb45JR+8KPf0dLFS8oXi46sAaQBrAHn7GV2/UQz22h7wo3O0AYSmbRGRnBEJQsLJ89VS1BwFaTxQaNwbf2l2SXvvPO2LiwseE+3o+lp2euQPYL3kQasGyZZAttzOjkpKX/M+k5qdHTck2HA2dbmts3A2NOoK71YTW/ucwA9e8fC0pJu3b7t6SAaOq715dq6rfR3dnesPwM0I6u4cGHBtMbXX3/d6x3KJPopHEWRyrBHA1wYQjDlo5HF3g3VlD0L0GOQmUq6HuAdBTyNjAx7WonNPRMrGqehUdJ2QwhwYdqhTVuSznSjkfDs+QvdvXvP1v9QShn8sIeNjI5oaemCDX2w8i8WCwa5IA8ALuyA3b28Tm1E1rabLZM6M98cEo1elkl7jyeBhGoP5rJq40zbarpJwLkNY6pmOQv1TZj8cV/Yi549e+79AXfsmWmoyj2eLnJ9IBcouDiLG5ydk1eXUl86GQw+emMGZ3zBYOGIo1FqkNbLGeMtMTLWYiLmMZchlemLnL38GnlTeJBj51r0GF3WSlf7DaWTWi54V+DebToMZ7KDvyMXR3/vbmB0oB0GWmM3zDrgE4MypnwMNyJDkODgzNqLjECivMzu5Mwasy44I+vM4C98hSoCidJ/G5wFd/X/jiHI3U++DB4gHMTk4eCg1ax7EY6N8xBGvPjorBOYfHS45wmUM2TIi2KsihsZVXxkb+mwN8wDzCsNCNWC2FhwsOHlp2tB14ecI/QTXAQhtYAzJmdQBBAgwglG/AsyJ2+m65hDfhqLiqJjd2/XhzCfs588l0zCL9yjx4+cR4ODGZvF5MSIXr19w9a8xwe7KuYP1KpX1QM9q1XXztaG7n3+pe5/ta7Dvbaq9YRyQ9MaHl9S4zxjYLRy9aJWrs5p5cqE5hcAFfCP922rXCySf9VQNjvuSdLO9oaLaDYwxKZj48MOGQacrT55bC0T14A4HJOL0ZEJG3CUTgAi6A+a5kDfuHZVAwODOj2rKjMwoJGJSV27eVsX4Xxn4cgHyh5URoKTOy10C2dBt2PnurIK1W3Vz8uq1k9Vq+G+FeiMADVAARNPOgrYwTMBqdsx7tw0oVKxYmOLdqNfQ7l53bn1lm7ffkODA0z6EK4OOLT0k08/1gcf/Nov65Url3Tzxg0Dr42NTd27+4VePl+zZmZoYFj37t3T/QdfafnSRR/qHFjPnq/q8ZPHHtXTsSH/DC0ARQnuZmxqTEpx7YT+90d/9If6w3/8B1q+tGBHSCitzdapKlWiAUrW1kGVY2LJZhqyKUIR7WBXJrDos9hsz5vBbj8RgTOCE89x+QlTLQpNU2irteDWeIqAP0QMNBpsioQsI3BmwwCYYa2eVOw8KbV7rTUbG5xUJjmgXHZYucyghnLD1kMivN7a2tDB4b7K5aI/F82H8QmcLdPuYsGJ/9GPfuSDD6Hy5voLHexvq9WqmArY0wO3HgCC+xP5blU12k319PUayA540pR1QPV/Dc5YCwGg0mAAnFEHozXjvtHmCsYgdnOySysTqXKkR4XuFmi4PbE+53Oxbk5PmVy0tL11rK2NfVXKTaWTaFwGFTsnSoN1GrJC0LDmoF8OoKlkclz0e8IUGdBbwdGwDv0R7jgZfEEjl84Q3J3T2AROlAmbhADQcKVMZwlqD9RF9jaK5qDypYsXd1ZMx+dZmJ51pz0UQUyGIBV7a4X/bscoz/5tDWwhccRXhx9g23kKiCibhiIF2ic/zhb35qqzJ4aQc7SOHIaO28TMoQ+tXlVqdlQt13RWqqt+2pClku24aqdNHR8UVDg6sS4tqbQa5eDmCBDC9pjJH05tx4fH3gtpQAA4oPHAgMBEg5gTgxx3HnFp6lMskTQoo7g3pTX6FT0XX1AbuxkwHEgcgCHTizURDnUOGX7mwf5+FGo6GE2YKy4cLiwsutvKn4E+x/SMz90FXhgBQAUm95ApsoswWzzjdBU0B25AAWTtjEYeTMMAi+KP54VhCPl25VrVDTy61xRUXSMGtBV2VUsmfa5AWXL3f3bGltwUwNDOiHGIx+pmF9hkIxbz/u1JFsYd1arB2fHRkcFROjLOMsiO6Od2UWygG2TfYPKf0cjYmLL9OdUbLR3lCyFTSDHfX94rm4FAs6xVw/e1Q2RCh3uHLmChh/K9yD1kn7FuB3poJGx3m4AA215kAWM21KKjvb+/owvLCxoZHfS1AxxD/EfYD/mVopzPgdEUep6tnV293FzXpjOlqp6OvfbWd3Tt5qt2L0QfQ8RJHABMlEMyaWdOtH3ZdMaupMQ79GcyKhwe6ZOPPjTNsa+3R32JXo0M4r6Z8bQUKuvG5pbW1ta8F1xcuqAlGgrxjg72ttQ4O9WNq5c0OzWh/NG+/9zhSUkDw2Mu5pkmvXix5gbO7EKYnG3u7avR6Whiekavv/GGLl5a1tH+vv7TX/2VVh890izTEQrK3o7yR4fKkrN5hgtvQ7Pzi7py9aYmZmZ1fFLWB598qg8xjyjkNY/e/NVXNLu4oJNySU8fP1Hr7EwJtPSRC6wdBY8PrfdimgPg5wwEbDmuYWjI9UjXOCJMpKmPzg3C2eeHBge97lgDwQ2V50xQe8uTLeqCk0LJeWcwjS4uLWuQvT3V1uTkiCONDg4PvSdhNPHk2TPVm23Nzi9o8cIFc2z4WRi/DGLGMzoeaRop4DuOy6AJYbpxDiYHjZKMgQLvDfsIujKcCgFtrFemyTTLAQQrlzEJy2nPtRu1DRN9eerJF+ud9w2qMxS//PGJAQy5ptSFz5+/1MH+gSm4XDv0Za7FLpPUO5xDrZYWli5aB4mpBs0BaNUEOzPh8eSsgF5dphpfvLigV159RTeuXw/vEg7fjab2dvdMPQ3RI8SYhKBpZ5kletWfzXhCCoBy3m+aWjgwargn4R5lDQQ2Nzdsx4+WlEk/z4k9jL3Z+cHn1Eo5r7ed3X19/OlnBmlMkXnv+F5ouTj3p6cnXOvWaxVfAyCQ5g/vXQBnsMcCOAMM0uAHrDmnsNn056ZGR8rDv1M39CV7Dba5H6dnRTXaUMyDipr7QS3Pmbu9sxN0r729fkbskzQG0PzxPJjW0dQi3JomChNEmhAGZlAciaoBnBFdFFEbw+QsACDia0xRjJqW1pp1tWURQAupYwGTs0/ZmZjhmD9vND2L6Is0/UxacSxDNDnjbPIwCMOk4MbYpRzyHpry2z1X/DOjbDNoja6ju/qwbnTQfwnObMtvqiT0XBq7IZfWuX4RLdPTMtG0jmJ2IsdHs2twvHZNGlx9MZRTh7roW1b6X3z+xNfFwQSy7VqfUtgwMRseJtyQcempTSwIiKSDkkkHBy8uHH41m3j3YsMNDDc/XH/QnIHMMb5g0fLywaVncjY5MaXBgWHbayNUxsITGh9hdzjrMCnhYKMzZeeufnI/GC9Dg6nYhYhDmuIykThXOp2wbeza+oYLedOh+jMaGezX3MyY1KyZ1ljMH6lq150zH/QvX77Qw4erWls7VrEQU+s8pdGxeWX6J1RrBC761esrunn7sq5fJ3dsTAODPWo2EEvuan1t3Zv85OSci1m4u4hlyW1jGjg+PupR+bPnT/T82RM7JJZPi+7MUOwwPcPdpVqBX101XYEcF/jeVN31Zkuj45NaXrmq5ZUrWrp82eYrvGxQ9yi6JTZYAqH5ooNeU/O8rFJjLwqhrjjcFGpVrYY5SDlyxINKA+BlkfeoVm2pXgvOg2Se1atxnTeZ4l3Td9/9Hd26+Yq7OABqNiNE4H/3d//JfG8MUK7fuKaVy3Rv+9zJe/TwsV48f+EOauGo4DBLOmpsmNj80um5e++uPvzoIz/vubkF9fcjnj31tXuS2Je29S36QXRH//R/+Ef6/V/+ruYXJhWLMwmiEwQoO7ZTJAYbTM4INQ4W8eErdFuY8DYi5zZytrAR7qjXun06dUFX5XiBFmYp0ByC+xTgDGojRSY0PgdOO5wb29ZAaVSbUGIouwnnfwHOJsfnNDww5ufMnxvoH3Kxy2FaOSsZIEElYSrHRklxBl0N9zWKlnfeftPTpXLpWNubL3R4sKNmA3pS0GvRtXVeFY57taqqzZo3zNxQNqI1ppUCnCVjNgSBYget0UC9TUwGGWkBvHrvicAZwAuQ9m1wxtoNbkYmACoeZ0qYUKfdo0atYxps9Syurc0jbaztqpCvSud96o2nDeLQDzIZDlMlMlvgrQOiQpgvIJAil2KEqQe0kXBowqsv+n7xnLLZPmX7EYQTHJrSwFBW/QMZ9ecyyuYySmeD/XEq02f7fCZ+9XbDrlIAV5vDgFMSvcEU6Wsiha/KnyHkmGBmFDbs0GUDzATHqPAVplh8fvZL1s7X02xQRWQqY514lCVkyoZNkhJqVBvqtM7txHhWRuiP3iw8g9pZUyfHJRULJVNhY80eVY4qKudPNZgbcv4h++rB/qGOyBzCBa3R9IFGYDXgAPoKa9fdOmsu6QMlsWl055muJ/eBgxNQZkcqsnRw6g286a8F0Ex0+OzWYOI+6fejrgqakEbDHWXOEfTBFCY0X5jaAAIAZxzyuNpBvwvrJ9iA0/jAWIouOg0auqEUHJ7WOUco8PZtvsG76IDYRgBFuOTF5fBhPjvvTjdipUv3YcLIoezpYhUTkJRNADA7YJ/ie0Ft7kvxXAP1iktnn0olCRyPO5uTLjLgjALGWTzEEbRDdxcaGgc2IJq16309N+Czi2tgGozRxpEdGLHO5s9jkPXN9XC/+V6sh7xpX6F5xyGOey0ME3QmDkANFrQhOiVSeY+NjzoTkM4w7IjLKxec98SztzaZkGuaqUzOogkmBVfQ08dtt/7FV196sjI7P6/LV65qYnpeycyAHWmZukI5Z0p5VCiYWsT5HJ7ZuQuVBcKWR0f19NEj/e1f/7VOSyWlk0mNjxJ6nXWTlmfGr5iDwLoAcENrXFyYVf0MWvRLFfOHWpib0dLinGmNaF/29o+VzgxoZmbOEywmJdD02rG40gODgeEyv6Cp6TnNLyyYmvbsyWN99Jtfq3B0qMW5aeVSSTdkiS6w22UalkJaQ8NMT+fUPzisnf1DfXz3nlbXXqonldL1V+9oYXlJtVZT23t7OtjfE432PlhHkQshLJ9Qj4Q9nCkD0wr2eN5JtEvUAwZzEaWW5gTPs3hSss1+18k0rIuGC2PrOKNMJWoLtPQUhSuXrjiMGQlDLFY3a4j3C0MSmi5MZh49eWzAjfRkZm7O9DneRc4wxzkQqeGoBt7jEEDOWcfnts4Kx85zQtPz1j7RuOf8BGRSH7LmYVtxbiHDwBGRZw+AowlKYQzNLNCJT0JgOjlgmH45EJ0Q67QnmGidcPtkYpzL5gxIeVdoNsICIVYD+jV7FJozbPT7BzAdy5pV8/Tpc718uWZDGzt4n7c9lV5YnLT2n3eDzzxhzRTnMM3xopsd/CxPlKO8LTY9jISQZWAJT7MjkeQ+1byfUoMypcZhkzUEGOX5sud1c9v6EjieZ/z/ww6jtsrlhrS9va97977S8xfrqlSqjiGwNpdG6mC/+gkJT0DhhArJRK8/gPNmW4VSxY16ABl7O9NOhiqB+ofJCjTRnJkuaP+wzr98adn1J+CM2uCkhFYdlhFSjmD/Hlx50bChOYWCHhgYrAmeHSA57GdBI0lNnXTQevicZrURJp2Mq7cPrRn67zBN44tGaZv6IvAPfX5C+Q/B06GW8MQpcmWMJF6u3TiDI6lzhC2Ctuybmi4AOfZeNm1PA51/Fhll2Qikay7Cz4qyzCJ8EqLT2E+/CaAO09quzi3ozYIhSMhMCwYlZAEHt/swkYvMTHwdwUofgBY6wcFYDAZQaNgGoAnbiOgVwBlyIpzPHUL9xd21Dn8IUR8dVihVFDAUFhQ4hN3i7FKtVix05eVkUdL15EZSDPL7tj12AFxwZ/wamEWWloG/GVAl43pAE648XAyWrFOTMw5u7U9nbQlLVw2tzcbmtmkw2PTiBkX+GQCNLi+TDB+85Imc5FU5LSrRi2A0OHvlSyXt7R948oHLZKteQU2l0YG0EmqqWimqmD82BWD12TM9eryqzW3c785VrxMKzGch+TwlckEHh0JH8uata3rjzZu6cmVRI6NoIki0f6RPPv6tjg4PdfHisp0XoWvQxUFUyYZFhwWHnO0tTDM2VDk7UeHkMHI1opOONXJMNahNVdwBFYKX2XjyJ4on+rRy5bp+5yc/M4d8ZvFCoNu1mCrhmgMPGYraqVotgmApXioGZbX2sRrtimmMmCswmeCLTQbgwQseQk0plOSJUKtJARa3ruq0BN9hVOMjl/TWWz/Qq6+8Zvqjx/ettj744LeehgHCb9y4ruXli1HRE6xxCW6le/jwq/v6j3/5H7W9uakfv/djfe9739PE1IS72X/1H/6D/v1f/qX29g81MhI6zTg0Dg2PuitBlwHAznj9woVZ/fEf/0P95P0faWZ2TD0JXBXP1GyVVGsWVS4fmYZma3w2h9BQ8UtFpyU4+PDZG6pHAdQU1r1JemcUhJ6JeNphK1uLgCnquH9QQYOw2VTGKgVjrzpNTAGghcTVrnMfe3TuEGo6K/0aG5123ldfX9YmKwiiEUAfHh8olenV1MxYcLGr1E1pOtyneXCmmzeu6eLFeb32yg03H4qFPR0ebCl/vOfOGoYMTCs5fEuVM296TM/glCOcApwNjeaUyfVZjwX1sa2mmudV1VtVO1Z6chZZXQQnIvjyAaizLql8g6Uuh1iwu3eQJAUiACZG9l3SVFiGXO1Gr8PKX77Y1eb6vqoVOk9w1ClGoWIFPaXBjmkEwdGQghk6nrO8OlKDHB+oP7YpBwzQuDhR8aRgeqCpjnTp4jRlUjY+4ICjW5gb6HcGy9DIoEbGoCUnDOpKlaIDuaE+ch84OGhymKroPT8KOmGKFhkWsdcxJQkUh8BV77goCyYh3Y038NOjPD3A7jkTNKbaxImgMUG/iM4kOiCiA4bipYOtPTmHdXLR0GNhwBFy4eiSn+TRsDYVq8dUOTjVyX7RQacYIpChAx2aAg/zECi3FLvYpUNb4t7QAOEDQ9lpYgrRl1EnCt309UdW5U1rD8OEMPD0mQQH5xSs/h0bYLv4thrthpkWp2dl57nxnCjaOHQBZxRm6GjY0/n7BXdgT03hYnpmiikHaId1EznPJXGJTPpgbXjCQ2guB3ePiwmmSxQQUAD5fATB0j2G2kRRgXMZ4IPCC12NTWFiUOjR0EEJRLfadtd/YXHeWg7OJ/4/C9xT0IMxM+E6gq1Vxpq+XhvYYLrBPk+RlojjppsK98ZAHp0uQevBxdS6v9FRn5cUmOyF7GFMECiEgisj4C4495rqTtNTsnYN2l4XnNFVPT2lgAacMeVGa4hOk6BfpgnED5xpbHLYmYA0BLL9SS0vkwc6FGkHoY/ijByC7pm6QlvjOe3s7iqPFqdUMoOBouyNN9/UrVt3FE+mdFQ4VaFYdq7m0MiYau22Ckwhi+RKRnr1GtqnPl1dWdHC3Jyerz7VF3fveupAtMQA1uTVENmClorikrw1AAH7y9zMjC2/0TXt7mzoJH9kl+ipScwyQjF/uJ9Xpx03DTOVS6t8dqrj0onP+3q7o4WlS7p4ccXnBqYh7UZDjx/e173PPlbtrKS5KSZ8ZATC5qHpEPOfTfSm7D7Z4b1PplQsV7S+vatS9UyD42NauXFdA6PD2jrYM4BlupJljWB0cVYJVPcKtFN021BG0VURoRCMQHhfmJwxYQQM26CAmAmef+tc5AeyjpmkkFXF+gewQKPH6KLrPsgzn52d042bt/T6q6+7UH727IkbduR1Qqd08HsO+/mGNVh83q7pSndyhC0+64A9jClRmFKHvFT2KT4L65c1iWaV33Ow9Le0mOwrvCcAUe4B78SlS5f8znO9XeMftGM8X8APTU03JhJJP3feBa6BSTXXipkbE7R0Cso/k6JdlU5LBmW4uhIBgCvg1My07fRtwZ/o899de7mpF8/XDNQ4Q6ht0CsvzE8qN5Axc2FyclSXLl80S8tUvjP0Yug1a/57vAtcO+cLf54pB4wMenecQdQL1sUmejSO/mpiwu8sDX6eDechDTIozOwJNCCYonDW20ugr1/PVtf04MFTHeznraUHBAd5R9y0fAYMmUzSOjhMQgCPjmtC+zYwaH0djLKQo4Y8psfTLPY9/BaowUMDgD08ZlAGOAWU8rmholKT0UwjloqBh5tQ0T4KsGEtE0fA84E+zjXzZ7lmmg5QeXGTZFrG32V6xrQMdgkNYBwbDdA4Xz0169iLwj6dUOs5Q0PIZgBo3fwxzl8a6eFUjfTN0X98TTDv/nf41VM1zhEbcdBIDvlm/B57MlEHIRia7xcBpK+DpqMhEkyXyCSke577w0X/0Lj2+YkxWtTA5BvyfWlMBXAG7T+4NXbBWTeWKIDHQJn0AMB0XWiNAZwRvUSDHwnIytI1xR492O3wMrLwQtp5KHQQQPQA+NS2I2OYHuAQBe3rmw6mD0syfCJDCb4XN8DjPY/4AsKlOOZhUvThQMVC4wvgRZYHTk5QiEi6R/AKt5h8LQwi6BYMDY9oYeFC6PzQJWVGhIvXOS9L3danJ/lDJRMdDQ5ggZtVHU63s3LOVS4WtLm2qmatrOmxnAZSCevM9ne39eTpqr786qFWn2+pWCanjRdsSO12nwZyo7bHr9djBmdLSxd18/YNvf32qwZnwyNZNRol3f3sQ/3Zn/1brb98rrfeelOvvfaaOz4EDSKsvHHzhh/izi78+w3bnwMeqjUCGwuOJsDGHlBEvpHZR51eDfQPGKEfHBwrmxvSd7/3Q/3+P/iVJien1Tc4pHr1zGHCPdDxeklgDwAFcIaDX73Jsyur0Smq1aGoCdM6fiZ0xgBMQlZOCINEGxjzz6fQZnIGmm/VkzpvDmsot6TXX3tXr736hjtC3Yy5r766byDKJkMnCZoi/w5/myqbySzF4fqLNf3pv/13Wn+5rl/+we/r3Xff0cDwkCdq//uf/B/68z//f7Szs2+qAn8fm2MsdhFto91AQHxwsK+VlSX98R//Su/95PuamsaxkrVAmHJZzTZuVXlbxBucmdoWBJ8htJUimKwKqAChoARosIEA5ELGWZRqTxxBC0dQwFkAZgHccsjglneu+hl8ZyiMPeq00AL1qFmLG7Q1axS2OJ5yDUMGaHTQajiuNQKwPTzet7HF5StL1nGkk/0m1T1ffakvPr+r937nh3rrzVd04cKU4jEKtn0dHW4754wJFhbf6CpjPQmdlCsulPi8TEUJf8wNZjQ00m+6XyIdt52+Lfc7ZAIC0HBtbNjm1psR0xWoAt+anAHOQkglGVHc60CdC2YZFJNQGnvDmqlJ9WpMJ8d1rT7d0s5WXunUoIYGp9Ubz3gKGiYioTPFAcizIHcKu+KZmVlvrgQ142DXiGzG2Ws4bLExhmrCNJ8plB1N+3qdQcMeZnpaHwdcyr83NjmmmflpdyR5ttA56Oz5Hpzz7z2mGtLRM8UvLBjFCJim4DZAiyvFlIkrZhP2Hhg0WaGjF/HSvwXOgMB0WALlmE0cEB948O5fsUl3QzMNiMNkgw3b9ydyn2K9nBQ4JIuerKnW0eleSce7x3ZJnZiYViKOmJu8KkJpWzotEXJ7alDF5GZycsK5aIGae+bJWSyBfoPrZU1AQwnxJ9CknXZHx9uUEvKHmASTGRl0VNj5+0DUuSdnOH/5MKSjjsaG6JNiwYUnBzl24LyANnepkkfZawAGZKcoTNDoq6N/C4XiNgAAIABJREFUIIolTM7QYWBoYMao3YQD/cXd3HrNP4NnTeeeKSH3E/0B0zczQOqNiNoYWBu2Oa+eubnDOpqanrC+Y2R0OBRe/kHkvoUmAU507AM0I+yYi96kBSWfGJm8apWqPw8FGXPWLjijMMPYANBFcw26EveSqQF6NwNHjK0wc4nTsU75jKTDz77CWuKeUDiV8ujjSs5LazRlQ6VGs+NzgpKGPZjCkPXLNBDgOz7Zr1u3bxiQDQ71a2qabMlgBU5REaZPe75nWLVznrI3cx5Df6UowwCAtXj79h3dvnPHjcHtvUPbyg8Oj2h4fIJxs3YPDvVyc8MgOuSlhiIFOt/k+IQ79+ViUVMTk6YJF/MF7W3vmtaJ4RUTEzRTTB8p1tHI8E4gCUCvTWMjBP7WPbngPITmC6XX2sJM0hPwnnTC4Gxz90DDoxO6evWWTbaw7ydQ/tmTh/ri809Ur5Y1PTmmPvZ6d+TjGhkiY6+tfL7kmuOkVEYgo3Ru0LRfJnKD4yOamJkR7KPtw32dMnnF1CKZUL1K3MGxi1iABwUnVEAiJBxNcIqZUczSBLtjpgMYtktcJL+hdwjw510DNN1/8NDPdvHCktfuzs6enr9YM0iDhvj22+/o3Xe+Y0oubJKvvrynu59/6GYd5znxOuOTE8oSMk0+GOCQhpt3q5jrtdMSwD9MslhDgCPMbxyfZH1c1qCLxinGbDxX6HVda3IDOouOg7yFdc3ZCC1zcWHREQFMwQGAvIu8K0yz2dsA8BSx/B2MxFjvrAXWP2wp/AaYFAPSkK4UWQu9cU1MT9rhMJvLamZ21u6CUIVDU7ltcEUmKNo1mj2cj+juL1yY0/BIv+nwY+NDunLlsunKDABgKeERAFMn6Mih7pOTWrC7bqa/z4wMu/9yuDlmJOn9lOkitv7cP4AkVENrnF1LUTsF+jDO04BIGgBIHu7ff6L7Xz21ORp7HrUOnwcTMurCZArm2qD3p8XFRd8Xwt1xprx557aS6bTpzjx7pqrBeXXYTYBHDx96f+I5olvjEbHnY+534cKiac/8N/4RvONdFgNnJsCNRemQ8FbTng24RvMMODsILQd4W1/Z2+PzNp3pMzsFZ1icoPkV10YmaDg1AtD4gtlgLwomTt0g6eCh9bUFvd+LyIX2G/gV1lhEdIx+7f5eF5zRyARnfAuc4RDv36MBFsBZyCtjgIRWOjL7iDiUgDa7LAa414VkkctiFLvT4XwJ4MweBpEkwsybSMsWstrAPtRFiaCDM+Wyqz3n+qNBFteKE3YzAmcN3I8zugI4W316YHDGIZRIxn2jOYT4y0xkKICgwfFh7dGvoEvDxMDdSyZlHksE4V4AZsFa08YdERLlQhjNslB5GVk88KLJneEAn5qYVi4T3LngUbOYcRyCAsL0ZMB0R8bS487McdJ8dJPgINPZIfiwhxDk8RENDA96IXMTOcDR53x572NVS0daXphWQi2dHB9o/eULPXnyTE9W17R3UFa706t0BmclwkzJemN6w0gy5U0fmsSNG9d0+841gzOAQbt9pg9/+7f6N//nvzJd8Sc/eU/vvfeeLWrpRkItAtRVTuFTP3U+FRqhnkRHVTLHzk51eLBvPRVW5PE4Uwhybc6tyePhcS8mJmf189/7pX72u7+vVKZfsWTSYOtcmGacKw44O4fah01+SY0moeCnqgPWdKq2eJ7YSFPcHntyFmgHET2t02Pr8jAxi3l6Vz3DXMSyY503RjSQXdCrr7yrV199zcYedFPo6HGgcBBRaBwdHXhDDvECaB16PZWle4NT2McffqyH9x/qu9/9jm7dvqV0rl9bm5v65//8n+vP/vzPLc6Gf07XrnJWNaUnl8PNctgWzHR9Xn/9tv74j36l733/bY2MZg3M6lx3s2hwVqkW1ESP1UMzASbOfwXOXAiHnCjABuvf4IxGPpTGyHqfKQPORrbgrp758KF48Zgf0FBrq92ADwalL65zgzM0Jzgz9qrdwHUsrUxq2OYWA7kRd71x56I4Q2ezs7flcOjLVy/q0qXLGh+dsovjl/fu69//xV/of/pn/1T/4Fe/p0yKlxiL4gPb6J8UKDLPXPhD2aLCLFfp/ALO+Kxl0zGg+Q0CzrJJTwZjvRzSTbXs1oiVfi0CJ1FmCxuPnabYOEMgNW1XA6YG1uPBSMXZWhEtjZE8vGlAfbMuVSvS3k5Jjx6u6XC/rKnJRV1YuKpkot/6QSg1TOGYTNIAogtNwUxXeXn5kn8eE3bAWRX7ZQPhcDiSpcf0jAMGsGO3x/60Bew27sBsoyeiwjFVxHFsckyTU+PWfXI/evukSrWoauNUsQTtm7Y7e6aJWWBmO4/QtACcMXmJBwoaRWjQaXUnbIE2G/a/Ll/dlip2UAXydC15u/RG76ffQLvQKYw2fJszgZ4iTRr6PLKNgk63IdXPVTks6WBr3wHhUMJ7Y3ShmbjTbDi3GyZFPYYruX7A2ZTpLTigMXlCv8nUDIdDT8g4lHvwsCBiIrgaQnfkIKWYxHUQvSjukuddgGaefnDFhMLkbB5PDBI2fihSgKeg5eZceAGw6GbTUeaeOoIO8IcpFFEsNNvIhsOspDdhoAWVm98LSFaRFovYCg5ejDOgygeuv0GbNXCBDklBSJHBv5tymEq52Hjxcl21akWzc1NaWlrU4NBAmByg0WiSUVX21BU6ESc+1wKlMZtN+4BnekMzDbrZeRPnyfD5uQ4mAlA00UmyF0LRB5xyVjFxo8jiswCMWNOU5xTFnJPsmZgYMH3g+wEWT4unKmCY0IuuBAAHnYniiTMbE66g36CoYmJCsTo7O6zvfPdtXbyE2RJGWmnvb7gJ8nPXcUh88dzTOoA7RWbXhQ6dHu8dhgpkGnF2Xbt+XcOjY84z44u8zdzwiDIDgzokM2p11b8/MTntJqqpcfVaEMZLtgW/dHHZBiGbL9f0/CnSgXXXEFz/3Oy8J2bBcTTh69/aXLfubG52Wu0WWsUwqWLaloyjf+6oDi2901RfNqWRyXGdnJ7qweNV9SbTunHzFduWjw6PaiDbr42Xz/X5Jx/q7LSgybFhZ6ZZ7RWLufY4ykOXR6dUVrHEZDelwdExDU9ManphXgOjI6bMHhbyOkUX6K57iLqBsonpFeuBd8dToSTP+JtQeJqBOBDzRY3E5DDkPMU82fNXq6mB3KABGGYRTNeWl1f83mDgsb6x5T1h5cpVvfnm25qZnnFd8ODBQ629eKa9nZdq1iuuydBgTs/OaBRzlUSvdVp2PTyHaRQiRpzbaZdBWE9B1xNybSm60QDnvtZo5vNBowklM7gRhoYUDTX28S6ty/lftaouLC7aCIia4PDwwEAJQOYeVgxZTMbvEveFKBFABvsM7wdNDP6bRhMGOCdkQSJbiUvTs9OaW5xX/0C/xicm3fzmeXmP6MQjGjzndTDwYrBQLhW0uDirkdGca1pMU65d5yxK6PGTp9re3NXExIwuX77qKRf1LTUqsUDn5w0NjQxofGrETVquFxBjqiFaNxqAGRhmaFwDRRPWAzULZyPXxmSLa89kc56aUYjfu/dQ9+4+UCGPI3HHUy/eVcBNvX5q12Vs/cl/JYaBffuLL76wVvi1t97S1MyMnRUBsryv1MwDOQxEThyD8Gx11e8fRnRIkMg+Yw+4sDSvubnZSLfLtBpDprTjHKjXWZPWwFbPPJGn3oFZxt5lA6WRYZ/R7KVUSv25rEEf03eHTaut3r64mQdBZxZCqqm/uuDM+uwuOIuiWTy1jeJDurioa1Uf0NJ/C6B9a3rm4zdoyzyNIv/NWrQwOWP/Dg6434AzOzJGdv5dJqUnZ9/Myr4GaF7vhjiYHoYpsA2YaLriZtzNT4um4YA89OtIPbrgjO/h0sJOlRE4c10VqI2dc2p+orAyurp0XbFnq/vuf2J/D6JE8IiGg4LHTn5VFj7FPxSfmBfnwcGhDTcosHjRcPzpdvCCkDt0VCykjyZoHNwjwyMuUhy8fFZ1QY/hBwU+07Kh3JBfZjppdKx56TCE4CFxiIyMjlp4zGKicxE4n0Hwz9gVZ0cC7Rbm5zQ8NmLrVig3UP6YVn3x+W/VODvR5aUZ7W+t6+FXX2j1yTOHLJfKHMrcbGxBodENqlKhmw11j678sIZHJk2rZCR+7folXb12UReXZ5Xs6+jup7/V//Vv/rWePnmo9977sX7+8597Yrd/dGCAQhg19+z5i1W1WlwvDjtN7e1vuLuzu7PtFw1QhNEGuVHl0lmkzUm6G4zT0i9/+Su9/uY7qrfakfscZRRWshQ16IigVRQNVOqNssOJ682SGucAz6CZOq0UPTXrPtsgmAz0NQxBXGA36NJCj2Lj7lFf77Bi7TGlEtNauXxLr7zymruAbBA8R7pNYeLR1hdf3PPvYYJCXp3dqZJ04tAb9WhvZ1/3Pr/nrBKALl0Y7H//xb/8F/rTP/0zAzK6YljoHx3Dc4dOQVDnmPKFovNFfvjDd/WP/vAP9Mabd9Q/kFS9UVS1jhHIiWmd1TrBoOQcMVEMlq2mbGB0EIUSdsFZ130JcBaEmkxRWqbMQd9zdhGTM9+7AM7oJgYtVNv6sgDKmDbGTGVUu0+x87Ti5ykl4v3q6xvQaQnaVEJ9ff2efGK6QXDqy/UX6h9M6/W3XtXlSysOHGbq8eEHH5oS9L/+L/+zfvLz95Tq5RAv6fQUveaeiid0szAEwXiCUOW4mnY0CuAMqpnBGWYbw1mDM+4FxidspC3cGs8xTQgOjEyhDBpsjx/AGSJma86sMYIqELLhAFVBL8YsqdfulFBgw6SVMExpf7dscJY/qmh+7rIuLd9SX6JfpdKZ6VqIxVmDFF2eXPZg0DCrpaXloFPFQr1aNe0XIEYh0TSlBLe5ADJwJQU1MOVg7+rawQarXDa+losRpkMzs9MuWOcWpk0jLZ8VDNCgNibTOExRoDMZCxMxz7e82Ua6sxjRCN1Ms2iC5glb2HHDBh82fIt+7ZwaOTa6uRWEwKHJ1e2chYZXAGpB09ad7HanMXTi0aQ4iB0HMwwB9o51sA2ttWlLbYK261UMA1pB+1iHJgU1ms2ehlvaQA3qFf+g0WBqZgDKVJlrjssHD0W+r5u9HPCDDXxvnzvZzVrIpzTNMRJRw6o4OoQ+3nLHkG4q2iyaKBz67OnWF3oSZ05LCFCGskjmU6bfHWdnmDExJMybbEzAGfQg6J6mx8dsCgVFDlYMQNzOkVGkg7uyOHRBOYnCWTlR3cmmkO7pcfFHhAfvM/lNc3MzBmdQzjlki6W8jvMHGrIuZczfmzXIoYqWjmkJEzuofxTkNJugeLIuEPoDMGiodjVB0LW4BxTDBERTCFPIORYmonpR6Nhd0hOKIzd+ArW4o4YpreQcYtJEADHNlDA5QwfKxIcBK6Cm7RD3lubnp/SjH/9At+/c8juPRoizh6kHeXDQxGyXfXLiiRWFJgU594fig+fA58D4hLUJ9XHawcuZQPgG0CcSGp+a8b8/X99QuVqzccjo+LgNnJgiYUZAYURTFvCVTaV1vL9vbc7mxqa1w6zHSxcvaeUy+15w/QT4cpan+np17epla4T4PZp+TFQGskPWWgLES2cl2kwGZ5yJj5+/cHNzcmpOfYmMFmbntTAzq73tLX30wd/ZpXlqYkRZNGdQpdtIOlLebwtFGtFNtc8J080okc4YoF25iUHIlI7LJT1fX9NhHolAWGfUM0zGoBPbWAV6F+YF1vWFZgOOy9yPwcEhTU5M+p2iRgJoct8rJfSkx15XrBcA15dffeX3Ym5+wTr25y/X/V68+uobeuvtd10PPX7yRH/36/+sx48em3I7RZxMC+fejvoHBzQ8NqpkOpiu0HThfeadNSUfSm5voBay1xpQ10KIunNlk5ir4eSI2QX5ZOzTIVaDZgPrlT/LWUjjkvXMu8kaxlqfPC2Cv/mcNJ3Zy/le1HXsy7wnbJfsSTRQdre3vzbxoemJJwHgjMYUn5VAb6JhpmantXBh0VNTwCvaMjLu7LjLHtXEsZbM1pAjSUTF1uaaxieGNeiaC9OUUV2/fsV6y+fPXpoGiQ5sZeWazc3Yx6knnzx5ZIO1hcVZjU0S1t10c5AmIO8Sk1FrUqOcQdY9EQSYhVEPM+22vt1xCQn/N66iMJHuff5AX9x75Ekt18hzHxnBKAf3bgzwevT/UfbeX3bd15XneTlXeJUTqgqJQIEgSEK0KIkilW1LbdmmLcuhZ9o9bf80q3/omWmvnlnzl7TdbanlHkt2W3KgbVGyRFKkGAVSIDIIFFKhcnr1cp712edegJKnZ9aAqxYIoMJ7937v93v22fvsPTMzabNz02Lf2beuYr2fStvs4oIamIB2WHCaHIA/WEruISYnRBdxn+fn52xyYlyh4NxDWDPiVfCTQH6umV3kicF8rcxBuh5KzjqlyQJrJhl2Im4jo8ytIXV1GTXS8OHikBQq1EyMRWE6hnujtOoxvAIAZxhvYYYFgeDgTCdfCM40o+Vr44GMMNjzNeP9z5izDwGzB1/go1N8+P7PCe65aWEGqDO9fg6jlng4huCgyWNiHrJxIYMWemg4OOM9eHMfMOszez5vpvBqpI4fkjVGNG/mjJx+XiBrlFKD+BVKSMXGwj7j3py1E4dPWWR5eb3PN5RdeLcl8wTmzGDRNDzf5GHviPng80DmdL0AVXRMCE1G5pDPD2pxsBmHA308yEhO2LB4I8NDQ/o3hctCZ5cPtEFz0CE/8EBMlwLQEcbFEDretft5KwwMaogUCpVuuOSVpKhnCCs+sOWbNy0RiSrPZXikaDFmUSI9OW9dvXbeLl1427Ips0OTRbvw3k/slR/8wK5fWdeDTLZUH96tR/E8bNncmJVKSIC4yUhzpmxwcFTW0DNzM3bm8SV79PRxO3pk1oaG03Zr+Zp985vfsFdfeVmyxt/7vd/RQixX3GmLxY+chnDTVDJq4+ND1umiLb+s0Obbt2+pW0OhBcWOPT3MFQuWwoj5pCPHjtsv/fKX7PDR41atN7XY0V7TbUHWGIlSZDNXtidwAjADoGCSUWuXrNN1WSOFO4BQjAmZHYTJalETaRAagfSsXG5arQJDErdMatQyiTlLxidsenLBzpx5wo4cPqqHYGXlvly0wveJEQobGfluuE9R/NBdoVvGz6lXGvbTn75vGxtr9vTHnrbxiQlbXV+zr/3pn9qf/dk31T0mV4VrvbW1o64RmxpRA4RlMnvwuc89Z1/+lV+yM2eWlG3X7sIU0rksW8+q1mhhGrEXhEp/WNb4cN5MA/IcsgyKiebmyeHfmb8KwJnhwOjxEs6c1QTMKKD44Hr1O3GBM3TDzJv128yf4dKYtgjgLJa3XGbEGaV6x0bHJvV+eChxKltdX7W5hRl77tPPyqVyb/fAlm/ctjffeMMG8jn7/d//PTtxYtFSaVxF+dlslmsPwJnbtzMvFbUeBRbzKq26M2fG3ElGgc2YgWB4oty3CBsMhYiDMwpsCjtBkhCcKYDawZkzZ85wPWDOpN9m3Th9DzhrNrAN5oCM2t5eS7LGvZ2aTYzTST1miXhO8jvmA3D+2tnd0vfMZJIKSCa/hwYIBzZFhoqCFjl07gqIxAymGVOQWsUBGlIe2H707+wvmp8N7JvZZ/b3y1au1dXlm52btLn5GRsYwkCibRbDBKWja4NGHokjLmsSAkh66EwZsj5AMzMDLmEE0HjIq5i1sCUmSOdAi8xBhRIEWnXmGOXeqLPG5S4ejO6ALWgmCuRwrd1TiXvgrKXcp+gGtjtW3y/Z9sampNByulXoPcP8RBS01ShAg4XJEqYCMhzpAtQoHv0gl9m/mMHQRp+MMyImvPGjuZUs5kvs/XEBKL4fGN5ti521IfQccAZ4lvwzhdW9B6LCnlOIMTOqQxNnT51OgDOufdRy+QGr1WG5aIQgzfY8mzbzd5IAMvvpXVD2EOYJdX+5joENNPuY5KMw36J83aEzlGTKnY08HzLfdnZUWDMgT8zJyCgBwCNqQMLQ3Lt324aGB2xinHkW9kQG4ftyH5SDHuqP0oGt3V+VqRX3BXDm3WvOQazTTYqPEBQCzgAivA7ORLmHBsYcFMIM43P9kExKLs37bsEaN2xvx8EZKp0akvcO+wjFgef3kUkGF44JFs/92NigPffcM/YLTz/lzmnJuFQq2F8z/4Z8ETt0GnXI2Bgr4G5qhlYSQpfeluSut6uiBdA1PjFpaYp1M6s2WzY+O2fF8Unb3Nm1/UrVWp2exVkrMTf7oYiDlVOrAjkb+akAlpY732JlvnZ/TR1/jED4XPZjXD83N9bUiCFjFRBNYw929tbysvXbZuOjSPby1mjXbY8Z0nzOEum0be8zm5SxXHbI0omszU7P2vTYhK3cvm2vvfID21y7Z3Mz4zY2PGhdmjudrpQazCzR5mcd9vpRpSCQAZjKFWz+yBE7cuK4pQfyduPWLXvn3XO2s7er0QlACUwfZjY8U7Ap3E/+jpqE9zk8OCQ2iGvMfeb9Li4u2sLCgvarjbUV29lY14gCslCYszt378n8a2Jyyvb2y2LNZufm7fnnv2KPP3HWPrixbH/17b+2l19+WefjmdMnbXZqyLrtmoyhigCzdNpKlbLmCDFOobh2WaGPogDCvD4LAqIVZo3qgOY6kSXIG5n1dqAZxnDQCGT9MqOJERvFPEYmrC3YP3LDkKPOwtyNjAj4MVeIdE+W6JIyxzRjx7+x7jGEeTgmUbU7t+6JJU6QnxmPKRqm0W7a+OSkzc4fUm3lzRueafaFnD5oiuzs7NnBPnFBLQHnlZXbOhPIv83mUnZofsqOHFmQMgdgRxOcOhYnReGGaEwM+wc3rtvY2JCdefwxMenMmzODFbonynQjaPSGTSiaGsyUciYSF6BA6mhcrxEVCoU6UsZzPzlvyzdXVA/QeAtl1Pl8SkZdXKaxCdb+hIxC2ANX76+paYWkcf7wEa01RoQUT9Lw3EMaP9zP69eu2c2bN1R3LS4ckryYPcUZv5xms3FZ5L7CmlNTOxvqsr1ao6Y1AIsI80koN6TIyOioWDfqIcW1FAcl7czkMjrTogmzXCFj6Zz7V6BIkbwRh+SIM7esRcXaKI/Ms2d9Pssbqv463HwjBFsPmTO1MB+ETX8YooV5ypoqC1SJtI6dlWOmLXBl5KwNWDPJG0M2i/IvsPAPX0M4Ue4TcB6cw1nEmtcIQsigPwi1fhikrffEaERgCOKSSgdnqsFUZ/k5ASmDWg5SJJXI2ckjj1rk/v3tAJwxS0L4NA8xSNAdq5AaMV/C4uHFgaJJCkfywK9UOivnJGhcCphwPoMbzkIBkLFwvVsCUm+rE+7BojXJEWFfGJ4dG5vUA0KRT/eDGQuGHvmePEjS1jOTEI9JnwvoQ4fMkCqdwffOvWdba1sqGMcmx2zh6IJNzYxbo1myd8/92K5fec8mxvI2NzFs758DnP3QblzfUpdSbl09OgV0jPOWzRatXG5bvc5FTNrU1KINDo1pwyPQ84knT9vxRxZsamrYxgizbBzYCy98x/7rf/0zMXf/9t/+zzoo2Qh52Pn+FPPb2+vSFQ8Pk0/WspX7N+38T9+RU6SGx4tjlowzvJ+2bGbAXaQIM02k1EV75tlP2djklDW5jjgvBIYInC0mcIZTE9KCPWs2SX+vWANb+ca+KP0m2WdY7WMRT8aXZohcCqRudhMzFJcz1qqwaCzelKUSRdvbRLY3aIvzx+3skwyKP6ai69Kli3b58hUVkOij6dgwa6ZohkZDnRU2w+Hhoh5CLNrffONNu3z5kn35V78sxm1re9O+9a1v2de//nW7eXNZg750GgXQyzUZxLDZra9v2PTUhH35y79sX/ri5+348QVLpOjIVPTR7QHOamLSeN9iztQhCTKpCOcOZ86QegS252wkNCYksetiPoGLETbpFEN0zLDXBpwRl+DAjHULU9Gqw6kzc8ZMpUsa27WoteoRazWwKEpZLjOsmTNcHYtFgH9FDOHOzr42qkfPnLKl0ycVrIo0DYvod8+9a4sLc/aVr/yqzS1OWyzWsH47YM721+ygtC2QrfcQWJgoQDoKwx2CMxwNAWc8pxy2Ye4b9xxLYCx5AVyNABAACtySF1BAd97BGRIqd+cToNfMmbMZOBLh1ohTI+CsVqMbipFMzO7d3bKd7aplM1jvTls8lnUTFSzFt7dUDMOaiakYH5NzK80ZDHAUM3Gwr40V+RrSBEB/tVySAZBMQeqwDIR5s6nFBdAoOEMJGps/+Xg7uyVlOaUzCXVRh0fykqqMTQ6LRevT4EhGLJUhRysuFV1Xroo+78QBS+MEcBHyXIoJCebPBHAke/BNXJktmIDQVZPkkX3E5ZYy1XogaUSy5+yaMEsA7GRcI2tkDqngsJJBSF+hnfF+V8Uz4KyDUcRBzSqEk1abVq+0FPQNe1Y9qNnu1p4Cv2mAMdvLXK9MMwBabBs4TSXicupsKQaFua+EnATdhY/uuksSYbFdzRFaEQPGa4pZobjXzBnNOKQx1YpYEyRS+h4y9AicQMNcpWhMP6NKkRJEsmAr3qHziWfqA/Men4HjGuO+h1U3rAMFfBOrbWIjCJynIAjAGUWyWDsywoIAexqKPMvML1H0EBdDx5qihTNqd3dTzTKYWGJk2Mf43twbfi4/U/tara4GJcBJQcKRmAJmR4ujer+SNOHqVvMzwK27/ZmhqxqCRQ9hRz7vShAK1nBeDmYeeRdGMBSPXZ6vJvErZKNRnGIyg1Q5KbAZhs/DID/+xJI9/bFf0D2lKEK2isSSLjlOuQBLTIRooMHsAKS5dzxn3gRhznFXcij+bXgEk5FFGyqOyLlw76BimYEhm5ids1KlZjsljJiY/+6o+hgZGbW5uUNSjADUKb6319clraVNTIHHelpeXra9nR0bGhyypaUlWzpxQp+/s71lq/fvySGac54QYZ4NZuF2NncE0pG4JbMp2z3Ys1a/a+l8XrL8eCJjCwtUQ8EXAAAgAElEQVTHxLClYilrVKp26ac/tTdee9n2tzdsfm7KpsaKFkPWjhvg9q6Nse/kBmxnr2Slcs12Swe2iTlEImWLx4/bidOnrDg2Zpt7O3bp6hXb2N7SPsBsJMU194wGrGT8hLLTxFOmX0s1ELULawZFCSD0qaee0vvlGVn+4JrVKyWFBPOsw5xxNkxNz9ngUNG2d/ZsbWPbFhaP2Gc//4tylHzp5R/Zd1/8nhqjrPGPffSs9dusxbrW8ujEuJq3G5jXYOahgthnvHjNFNasL9ZkCMLcbRY2jWYKJjO9IDYG9VRHDXHVXTQTNL9Z1+wv/wZQwOyE/W5728E1crqpqalA/pdRfhvNBH+Oo9ZpOkhnzdPwlFsu7t97+/bB9RtW2itbIcdM16BGRPYO9hVYPzkzbbVmQ41SnjUk2jBPNEZ4T2Skra2uC7TKtbhG0DJy4IakjUePzdvk5FjAYOdtAFl4LCmQRoMIgMzZdOvWTZtfmLEnnjijQG9kx9jlY4BHM2dmeko4AVaJX8eOHVPsDXNvNPwxYqLmYSaVOp7MUPbq5Rt37e2337P9Pc7FARmSyAgoQaOKRhjnTlNAksbEzOx0EPdQt83tbWt2u0bo+3CxqGOERicgjXuL5JBGx+r9VTt37idWb9bs0CxutMzMpm1czSjqMEiLqgA2rDv1vWcdu3pChidx8g9rtr6OdPRApiGwphAivt4TanjKxZLQ+DjRIDHL5tOWDJgzwJkMtwTOgtiZB6NQbtAm5VZg9KEmcwDM1JoMmLCfZc4CjeHPkWchOHNg5pJhz03zPMmw+alG6P8LOAuRnV6HQ0X/T392gAY4Qz4sYCng59lpAl9h4LWyXwMbfYzVgprAwRlnuec+Q0RJrBIYqqWTeTtx5JRFNrf3H8ga0XZTjFIsUZxSvHkhj4YWZzmC9jbUBeKXmDJ1RJMqzljgdCqRnfCw8rBwOHvoJBpQpCvodj3AmkKLRSDL075pHoehWTooaN8ZGmbjC7tNHPDQrOo+QmtnMz5sGItKpvHid79vF85dFPOArPGxJ0/bk0+dtpHRnK2t3bTby5csl+rZQDpmVy++bz954227f3dHXclUqmCtTswqNYoTJB4Z6T8bDS5e3CYnF6wwUJTEZ/Hwgp196owdOz5vhQHofxZ33C5eeM++9rX/pO7nr/36r6rY5IbQDVYwa6+nA2dvb8sGBpnFwPZ2x65cvWDraysufxxGSoO7T8KyqbwNDRYl+WS4eWxiwh4784R3L2EVYCB7LbnvJZIMGTJDhMzAwVlD4Izg6YpVanTPYMlazogC0toU5NxrCiZ3hqM726xje0vmkMQCkljGIgXbWu9ZtDtsM9OLdvjwUVuYxwI/IfYTwMK9CzdsNnHYDzToXIfHnzgjS220U/dXN+073/6OrdxfsT/8wz/Q36Np/+a3/ty++c1vyhp5aHDYcjmy7pjtQkqApChn9+7dtyOH5+2rX33efvEXP2VzhyYZpbZWp2zdXkWxASFAtUhT1tg+Uxc8VtDqFKACaIh9fd4SDbCHVbt9PjNZchBE5tXG0bGp7h1rFTbXAVpNYcrtBin3FLCYJiQ0g9as4rrZt2YtYp0msriMDQ2O6XdkN3wtrlwY35A9c+LUSUtnOfCwQ6YjVrXLFy9KK/9rv/bLNjHL19at296zcmXT9vfWtHbktKlkd15537qE0ZLt0gRMwjr3LI/F/ACbKEP3HMAhc+NOlBS4rAnPe3MbeDE0Ym6g45UvoDXiEkhfR949gnGEiSEsGDe7npUrSGQwlsHenSH7inXbuNoVxZzxeQB5JCeAL/YcnmdYFmRXIThTcdugq4mZA4HAHAqwuWWrlg+sXiWsvamuKLsbTBWW5wC0cHaChhEysN3dig5RngGkI9l8wubmJ2320KSlMjHN3yFtxDQkN5DVnKTHCsj4V/00GiYyAXE9p8+lBQPxD72lgvyWQNbNwRfq2D1z5WGGyof/X+xaMNMr5UEQ+SCwF4BggBmdfvblSK8paScyR9bgwW5Fc2Y4NTarHesSIt8yK+9XbGttW9mJhUxBoaLqMDdY0zClbsfOB4cNM15qgCm/iw4oxRgHdzwIPyYji0aGz00BVjg3dneQF5VVCHEPeOaQA1LQUZzwvfgaZHiSKnZ7+n86yolU1pqdvjXbsHAUuh2xM4GtVXBYA3RjYnv4mViyw6Dxs5lF1IGHrA95rlg2lzJyHoWOceGcKN+arjfMGZ1fChf2QST7AE3mOJXhpC6zS89g0ADtVFk4mfHeYH7IOhRLF2P4HrnQqFzm+NnI/pF9Ad7EfCrbzruzMIKASs0eqcEBQ+pmAnwOf09xubuN0VVJNu8hOGu3kaZhVMRsnRLWxZBh6OMD92bHHzlkn/70c3JSYzaLEHpAAsALoAQ7RRNjfm5WM2HkrPE+kaNxHXCeo/Dm8xTtQUO0ULDi6JgNIbNipsciNjwxaa1+xKrNtmXzgwLVgHCAL/NnFEdIFZFara/cs9HhQes0manz4gnFxe1by6onnnj8cfvC579gUxPjOg/u3blty7duqmbA0IbXz3XfWt8U8B0qDtlgccganaZVGlWLpXBYpghK2Injp21idMr2t/fs4nvn7dxbb9rdm9ctGevb7PS4DeWzFum09b65hqPjE1qHm9t7tkF8ATmWuCfmC4qtIdsskkxYuVZVxtnO/p7tlVCj9OS2B9tAgQsrpvUmOTaNM5+1x+EOt0OuJ0Xv8ePHBZZhA1fv3ja2MBQh3H0FlEcTNjE5rab39t6+bWxu2/DImD1y4pQcJb//Tz+wK1dc5oaRBU6+e1t3LBHr2vikOxoCYLDS59yCrXCm2jMD5bzL7Fnd6ykAGvsuzzSAH+aTM9LdRfd1xmBjz8xZOEeJ8olZJJ4dgClfS03WaTfs3j2UQPtSwExNksPoLJyMQOKusOJ7wg6zn7AWqPl4xhmbuXb1umaTJ8am9fPI07uzclfS/dGJiaBZigX9sNZ7OA7DeAUM0xqzaCUHxzgWks1ZOtixsfGinXr0uM5DnjXOm2JxXLUPLsnUs5AD9+7dsTt3bmtGi7lU6g/AIAonamBMhIgKYmQDMzpA5qmlU7peMJ9I0HmfGHUgT+X/aboToXPl8gf2k3fel3lWLjuoRiTnKuqRXIEZNvZJ2PO6GC7Jr2dm5Vh+h3gonGLbHb12vj+NIcX7VKpq8DMawLN76dIlqWdQANBsYn3CxB2an9X+dlBmvIWZNzfxk8GXzgJUcy0pJwBw7BeQJNj900SVqsPMhkeGpLITAFMcTcwy2aSlMelhQUdo/nU1cuVuyDBnQV1BdItmwwJzrECF82HWLARnPkf232fMPozRwuNSs+Iy5QgCpx/EevnoQDhewLd+IHqRlsR/VthkDYFiCMv09zRuaexIacQx5WNBbmYS+G6E4xARb2xyEWR1EjpEamTGm6+MCVB3Ww/DqYgBzk4efdQiO6VS32UMLhuiI85CDiVvADOKVySK6F5hqChU0dty8LGxkc0VjzMsnVRHC2cuKGxmhtiE6V6zeCkk6cjx/ZBQ8XPpwrPoKUqHh8fUfWQx85Cx0JGM0IFgLgnkj1yAA0/MHAPaCXeRe/PNN+xbf/6Xdun967a3U7bcQM4eOXXMnv74WXvi7EljhnX13jXb275nB9tr9sHlS3b+3AXb2aqJkSnkR6zTxYqc/Cts6dmcolar0T1CEzxpqXRBm+GxR47ac59+xs48cdLSKWYjqlYopK1S3rO/+Itv2huvv66hy89+7rO6RhzSsEB0nMg9g2aHOcMCHgCF6x4GHdwot0ZOuSV5va1u96FD8zY9NSsnP2WacMDHotbm/yI8GszUtJ0566CbB5gBbB2c1ZvkYpTEDqgIIRqhxjwaeRY8WB7ZrjC8HkOsZBRRODA3yH1Nm3Wz1msNWqQ7ZN2O62uRodKx4hfaciID2CSwwuX+AJq578iGlpZOaqOGNXnrrXfta1//L1pT/+E//JHm0nZ2t+1P/viP7S/+8i/U/cL8hYIH9hSHNzYdrs3duyt24sRx2eh/5jOfsKnpEev1yUcqu5X+h8BZ3xqij/UgapaMOSo3PNCaZ1PSnFWgQcadtNcScwZrjCWsuxPSbcem2jvhbFQhOCMPrtdOWKTrzJFmz5oRa9VhzugOknlEuj3OZAOWlKzPDRkOylUZNZw+c0ZF/srqqgo7hsZvLRO3sGaf+tQn7Ku/+xsWixLOSwdw38qVDdvbX7dymVBhd49iI4M/62l2iBycpsx8aM3kcmkbGnwIzhI4UsrmHbtxB2bEZSBJYR9QGLWYM+5s0P2J0kl9CM5o4LCBy12PpkyKZz0lYH9wQKArTY207e7WbWe7YrUKjAEStwExsXQRvSCue7MmGLJVg6I4IrkJ+4IyyJLIpJhrY4C94dIrbM/FkCD161gHF61e1xLKMnHLY7q4rJlELGu1WkfNHjLdfKawqfDq0fFBAXGLdqwwlFG4+dgEs60FH2oOhva5wrDV2oAZnA5MQ5iFcqlG4EIVCNZZ+2JumEFRHqTbAzurEwK0UIMeeD7iIhWECQdpJA6eguwXN7pwtjNiyIFqkhhiEkKXmQBrzZo1etastvVRKzdsZ2PXdrf2VYAMDwy7g50fFQ4VgsOPeS8smpEvYtkMoEqmMw+KC4onQlDpCnshlvMIB+vZ3u62JO8oKmBf+ODZR9JId5vPRfIGMON5prgIgVoklrQO0kwBNBoGtBlg9FyJIWln0MHESAoQji30yDABuBqMtIwkrR1ZiVNkhHEZYeeV10LjiN8pEocGCS8nIDiv/ZCimYImFgXguznI8BBrccjljEj9MVbAkU7PPy6EOMqhNCEWImlDA+SCwrYRcktgNHEbxJQE2YrttmYQKUQBX5K1YEkZ2DNjYCL2IkauI+DswPZ39lW80fwIGbNm0y31Gy1clonGSEmK2+0jSXUX2JNLh+z53/h1Gx4ZtFqzJpmR5jCNTntFUTbtZtMmKdwCt0aMdwq5rAx3kINx0ZUJV6vJ3AXH0MFi0eYWDotRqnW7Njw2aen8oKz26zQKOl0bHhmxqakZrfndHRjufTERG6urtjAzFQxYwPq5Q+Ty8k1JTSnCP/3cs3bsKAzEvtgzADDPDPJT5rVodty9c1cxNTCCzAKRf1WuVxWKDaiB5Z8/dMTmZxZt7d6qvfpPP7SLP33XIt2WzTPHMzVuMetatbRvm+sbks+nM7jxme3ul21ta0dGORPTs2IGC0NDlhscwOnM9soHtr61qSyzGtEPGBfJyMYlZYB5Zk64ZjJ2Cdbt1OSUGGU5I0YiHiMRiUg+16gc2GAhKwknjVzACUqR8YlpS6dzMlu5t7JqsUTKpmcOSW3x8is/EmCT1DSTtaUTR+xgd8Xy2ZiAbCKdFHg8qFaCWVIHWpTLZO1xTalHaMKJ8e4xe0eTmvlHdz/lF9lWeh9k22pWMq15cFw+DwTONrWm+HwZhgxhGJJUgPjdu7dsbpbcunnVgD6zRowKs7sexeEh20QG5HWveTZx6MYLADOFI4ePyxADQHzx8hWBNGbpyNbjTC6OjOn9cP0BfjChmHLAUAJWaKQARKiTdnY2BM6ePHtaDRmeY+rNgcKQZu2pZZk5470wmrGxuWbHjx/WaEaEYPm+iUleXcOVuqCahiaE5p9bTQGoMCYDQyD2a0Au9Sw1Zj43KAfk69du2YX3rwqoRSyp0QbOW15bvsA8W0H5ozs7ntGL3P+R48c1539vZcUuXb2uWXxYLGSvGD6xn/CsAbSpvQFdGHlwTuOcyhwwzT/cUI8cPSz1F2c9c6XkGSo0u93SWSuzD/UeI7r/gFHeHxE3vG9FRUQiNjE1bsgw69QOXXI149pn5PiuSQiPIeH/5QbMDLgUJD4uwPdw5swbUqGkUURBqMoJolz8zz/PmP2sY+NDYMf3cnCGnDZsBKkZGsx1h1ljbgjy8DyWf6q7+z8w6VJqc/Dz5ejM7HQAziS9FDjzn8cvvh+NZNwaYx8CZ7w/yobQlOQhc4ZKxpkzRkMwjZGs8aBW7lO0Apw4pABLACcYMzrvbORImTzQsqUFDRiCzeIhBhVSbKVTBXX8c5mcHjQOYwp48jt40XS/mDFiEdKxo1uOrFHeeDrIajYwULQcNHahoItL1wM9ZmjziqyEy8ZC4evoWoDML12+aH/3d39rr/3oDdvZqFg2PagNqTCctWc//TH7F7/yeZudHrbNzWW7evEn9u5br9r928t27dINK5eaNlBwyVmrQ8fC5zBYgMwTRSJoaVNWrdF5itjk1IwtPbpkz37qYzIFQVKHU+Lk5IgkY6//+FX72p/+Z214zz//G5pDgCofGBhS95/Oy/LN6zY4lJEskrdER4fihmsNoOVw2drEXr9iuUze5ucX7MjRYzY3Py/NNTp30tZbMJ2RtvUiMD2YNGCjz5xZ6QE4wzCCLgwMBG5D3GeKca494IwCgY62QhKbXckaG3WKGwcaSBsxe8hnxywZHbduM2vbWwe2vbWtjt2JEye1eQI+ARW8b0KnWYhokblfFAWYMbDJISF58cWX7P/682/aiROP2B/90b8XkGVI/U/+5D/ad779bd13cuI8tHZXEld1xvIua3z09Cn71//6d+3Z5z5quTzzHQ2xhl1jnm7PKrUdPEXl1siMlaRksEVBIR1aWVPUA85krcrwqjFcz8wBDoI+c9bU3CUmFA7M2KwoLgHc1Qrh3Lg1koeEXCduvTaAzD9kp9/AXj9pqWTBctlh6/fjYjGoyZDIId9kwJmD9MbyLYFcBvCXb96SHJSQ7c9+7hmzCDOC+1arb4s5q9XIRwFg19xdT9Vs1LpsHEb2CXJFOtR052ClMpZJAXIo/ugQeQZXt+NgJ2RRqfYx2UDi5IHkFO8UPTGBNc2bdZjJQ/7pen/AmTNnSaNwrFZgxJFWxo1Mz/29ukxBGrWIjFGGB12yyv6gaIdyyXb3dtShpZBH4gRjDgAitJJGhKIQpNGG7fS5OOa5sDnS+4BxIRYC86IoIb64JdEihpGgqEYS5nJMi3QsEqOoduvfdrem38mCQ+ePoyOdUQoNzBS0+WoOrWe1Zl0HjTvGRlUMY2NOZ5pOmlgbVAUKmPV5W0J5Ja8AOHstEujgA1Ambo5DClleoEuXJMPZhRCcUOA4W0luF1IY7hPGHx3JGfkgvBpw1qo5MKvu1+xgr2Ll/apmPclRy6ZzAUDzWUJOR93bdtfq7LltpOOs2bTWaDqTVxeVAoZ9mgKSQo59miDSSL8jQyOAE+wksQ7s8ewFnAMyysjQSGOeom81JIa1plXr7EUdvCytE4lbB+ms3mMQPI0yg+GLIOibRS5JfLNhk+QdDQAymQXL2AC2972mtZqwxX6Yes6RSwrDuTU3JsCdLKcuMOAMgxkAAoVmIZ+xkWGkaRSRsIMYWrhlNgUd5wJgQ4UuzR3Ntrl8Mp/D+TDvsjGArqy8UZ4AIF2S6r8zO+p/R8XH95G0XN+Pe8Ee7FIlPrDl7+AE24tqYLxG8wxw1ugI8GL0ACOCiqQJy9/u2KlHD9sv/tLnbXJ63Gqtiob0aW5SQMFWULzCbFCgI2uksYGMsU6uoGaxfI4IW3Tew53lO7a+tiE51fShec1ixTM5G52axo7N2r2I5s6anZ7CoY8dO65inv2a+ZcrV67Y/vaWzUyMW4E5t5GiznXOH6Ri165d0/8vnTxpjxw7ppohnOsNnyUYKApE1tn1D65rxm5oZMgsHlHxzloB1MBGzM0u2vjwuP30nXftjR+9aq1K2abHijY6XLBBAn4jfbt3+7ZAKGscAxCiSDZ39m1rd9+SubwdO3HSFo4ck/kJDo1lcuj6PbFnzJwhw60w86n7nxE75N16Z77lQCsTo5aNjYxaNuOh5uTisTewV8CuRftdGx7MBVE76wqRHiSjLT9oSSRxhgU9gchZxUzcvn3P3njzLc3KHTt+Qo6a3XbdrHtgYyMFSc0qeo171gaEZdI6E5CmMYPmOYvkq8XVovH4jtBlO6UGtGZSWYes347LXeXamgRsZCVh5IxhJpE9iXoQxhBwOjU5avXqvt1avqHnhvOM7wVDxr4ht8o25kG4NfozwNezd/Dva2urtr9LIHfR5ucWpS754OZNu8waga0dHVHjhvMjmy/YhqIxOpKL8tx5rMG+6gieJ143tezG5n2bnBq1j5w9I58CAAw1DH4J1HrUGciHYfVoJhA5BGDCBENybsn8PfYFFh0WkZkul4B2BdTI7gWg8f5gtNj/qP18Jo7IiLTdvbNq5965oNqGJvz21p6uCXPhmJaQV4tPAiMpNJYB8nOH5mzp5JLqw/fevyiQhkR0bvaQ7j9NLJq5yBlpmnJP5IqZy6i+Ghpirtdd12HPCKmnvqBBCijGD4GxDWp9DrCUPCaikpOiVoA5wnKfe09TBdDJbBkxPbi5Uxfg24Ckmt8VVSYgg+uvoy93Owynt9wG66EZljeYw18/69T44Umw8DM+7N4YtO5CABfIIR8wZw/O1Id5Zpzl4SjBh2fOHoIzmvmBlFGZZiF3JtTmbo2hqVdwTjvo8oYre4A3QGku8uHGYQJnOnK9ERsq1kKna37HEOTMySctsl8taebMAyyrAThr6//39nflkER3h64hmw8HjwZCw9C1CNarPoALgpeERQPnuHt1NVsiOjtFfse2XhiHHeAPO2zlpsV92BzZEBb6DKnyQIoNUMgxD4YDQiQYNKEpwijs7q/es1dfe8V+8E/ft+tXly1mBRscGBOlnymk7LNfeNaef/6LNg0421i2y++/bS997wXbWV+1+3fuW73SlL13NMprokCg2EeqAHCEIcpatxu3SpUZpLRNTs8quPTJjzxmZ55YsvFJ5Hck1xP2imXpXfuzb3zD7ty5Y2fPPmWzs4cslWAzzupGQJUzcE7HYfHwjBUGUgqKJtMF8wNmzpi7u7/CYPqqNnKceRYWD9vY+JilsxlL0a1OeDZTP9qRsUG3T/gkgdIHgXMh3RBCwwFnDXeuRLbTQnvtIE3MWY8MDrrOFK9IHRyc9Xs43yWtVqH4xQJ+wgqZGWtU4ur83LxxU/ljn/rUp5WFw70B4FFksLHRfWFOQNr2WtWDgfMFdQBfe+1Ne+mHr9jZj5y1P/iDf6MZPTqlX/v61+y//be/VGGCPIhCYWNjS3M1dJ8o6ClWnjz7uP0P/+Nv2UefflxxBN1e3aJxgIKboQDOiBXAEAWnTkU6sEEAKYLkeDpqMEeh1bmyzZBFGXMhtDGYnaA715A1sMBZ1YEZ9vcANbpjzJsBzqybtC4h1K2I9dsA24QYM5gz/g1gVsgNizkkgJrBcyQEuI8iqSkFYa4eqskBfNs++tGn7Jd++XN2YmnRotGG1Vu7Vq5uWrm8oaiARqMicxeaJpIAgEADQxBYMBhwnrcscokccr+YJeMRS8TkvWjGzBngjKYMjomyDMLhzyXHzqSy4cAgUUgxA4RxkNvfKw8LN8IY8mbAGQn3zJxhJU4RGbFqtW97uzXb2XJwlkkP2fjYtEw/WHewZkgbYeSRyHA4e5hmz4tcum+SF9JldZYkzAxzD0lCGzG+cLkjUkc+B/cyig9OBJoM/S7ByUGGXQTGGaYLBs0/WEdISvIDGcvkUoFF8IDMVJDm5QpZa7SrYlN5BnltOMHy0dcBhF7fbXY1VyTmKak9U5p3WfkCNHyGL9TAe5hZCM7cFMQDl10vz0fQxBMQE+PLGrWAAWz7Huuzjy1r19tiz3rtvoBapVST3BFWDUc6ZtDkLJjJKSONIXVhhACc0UhiLyZgnkIFS3EYNMAafw+gYl6Ne0fRkEfW0mna6qrPIXNWOAhIqHMtcCbAQogrIALzHpoeXWvIAKRr7Z5ZA2d8ijXF7HkANmcAc2+AVMlIOmSXNaxZq9noyLDlGUJHNsYsTI4YBZc10iHVWkVCKdMBtz7m7yjYAGcUVrgA5gdyYodQNDDflE2nbWTYs4H4pYD3XEZnFvsIzwWsCHuURL9RNx2BccCNTawAoF0/G5dXL25DOaO+rSTk7ojKmlS+3YPBeNZr1yNKFDmzJ0fOZotnEXkWao62VZCvtpAxAspQkWQtlsThmFnbrp1+7LB95KmzlkjHrNWrWq6QkvEHH7AfvH6KWAps3jPPFjOc/LwWjpKZjGbukE3BbqyurNn66rpkZONT05YfLNrYzKyNTE7ZTqliO/sHcmzEAXR+4bAtnX7MhopFKzM/dPWqvfn6GwqkHh0a1HwoUnY6+hTOZFxevnLJ9kt7NjUxaaeWluRQp5kXZRw2JY3k/gEKuG7rm+yBFTmskrOHkc3g8LD2KfJBkcPFelE799Y7duPyFSukEjZZZAbNbCCfsqFC3rbWyVrd1HzX6MSkDQyN2Mrapi3fW6E1J2B29MRJi6fSkjFu7uyosmKkYK+0bxUMVHpmGZrSubwAmc7Ubtdl1bGo/p+ZvfHRUTUTAMMwaLhk+gwKs/icv33b2tzUDF6uMKA5bMLGozFqi6IVR8eNJYKs/+LFy3b5yjWtsRNLS1KslHa3bGI0a4U87HRD16dUPrBEJi1bfRoEMCRY0mumVNmYrFlYLDdQoMSlyPdxFWYPnZ3iPci1VQDMIy2Qb8LE0KjgfAzBHi6Gi4tz1qqX7Pbtm9r/UIdIxtjzzEQPvHazOCz2kVjz8zHTgLVy85So7uEwJmBEC7z/vt28dUvO4LiCZgLnx1Qmayv3V9UsBZzxcxgr4XsAkFS34sZ5sGera3dtfGJEMTz5AqMzddVlyURGYwa1Cs7eSC+Z73TDLJgsPBNwGGbfDu3zxXpbNzDy8L2Bwpw5dF4Lyi/2BlQgsHNulBdXhimN9zd+/I7dWr4nZQq2/3J9TGHMgVESsUAeA6TMziR5iaNq0o+MjtvK/TX74Oay9mMY2cOHj4gt29raVng595n9kv0NKSpujaiXWBcw/vF4VM3HsfFRAS6uAywotXPlMJoAACAASURBVBGfw+gQ65emJM0eajrOL+YMWTM0FhQVkUoInOHqzrnHa02mWT9II0EpHrjscv0wJ8zXWZi357tskK/6AJr9vG2+G489/PXP/z3guoJPCWfVHp6h7sro7Jzckn8OnIXASqyZ5spDYOaKK+63v+bAIkSu2G5SxS/5mAQg0J2Ew9fswMyzYN0x/IGkMsjdpSYghon6m0ZyPJq2s6eesshOebfPsB60JIUSNCidAaQNawCYYCjX82oGtDnygD2kHROWzw7a8NCY6GFyIjhc6YByMHL4wKjRdaRLxMLgcKQwJm+LnymqW2DMjQfoiHDz6UjypsNhah4ADhZueL1atg8+uGqvv/GavfP2WwI92AynkyMWjWQUSAlz9rkvfMq++KXP2cT4gG1v3bFb1y/YD1/8O9vZWLPSzq7AGbNV3W7Sepaybj+mAxWwCkiKRJgDwnACTfagCunxyXE7enzRHn/ylNgv5sfiib4N5D1P5oUXXtAwJg/m2Sc/YlNTc9qM0EBjIby9s6n5n5FRpJ90RGECycuJK7Ca3KKbN+7YxYuX1KE4ceKEOidY1dK54xDGqpQMCTr+hEu3unQvoNdLgREI7BluUQx9As6YNePDDSA4lPnwLhpFLAn2zLQga0QLTjGJLpviEkOLEStkp6zbTNq1q8t2/vz7KuCeffZZDTezJtiQvNtZlrQCuSJMKwPCMBCsoZs3b9vrr79ty8u37ZlnPmG/+Zu/afPzh8SefOMb/8X++q+/o8N4bHRMwBx5GwcFGWdcC+yrj584ar/ze8/bE2dPmUUBC7ipNa3TA4jCHO4rfLreKIkx8ziHAJxpZsQBv3UBZxzDALOgYKdY77tbIzb0rE/kjM6cNTS8CzgTSEOeVafOzynbDGDbbvSt30lYzNIW6SKziFunScsoaYOForXbmOrsWa2OVCQuMwSKmH4sZkMYCoyNSVfOHN/v/O5v2zOffNryBbIAAN8lqwTMWaW294A54xDy2SEHURS2knZ1WtoIsKTOpsmDigicJXFsFHPWti4zZ20Y8wCc9ZG+tqyLW1wbMKCeqgAa3Xlnh/zaKNRUOnUO87TAGcwZbGul2rdymUzDju3u1Oxgv2mddlLGKCPFCRseHtXBSdOFzhyGMNgQU/TTHYel4X0wfYQxB0UxrAdgjC4uBQ0MGdsoUjQK9xoNjnJZ7xtpGIca+1Gky6yQ20azDjh0m7znLocxskkG+51d5X1x72l+sE/h0oX9MAxEo1u1VIa9KmEdZJ20PWPms0gxtyB2eSNqAdg7CjR3oVL2Yzwp5yaupcsgfKt/CM58U5ckWF02B2eacxPTitkFBwIRCFXt1cyxMHcGe8bvHdnn4+jYl4MXoKyOi2O1IQYNW3ZkkG5wkrUobJUyVpCZ9mXrDDDGVSweS1kmS5AsRZnnjmE1TjC0mxzBruFUWhfrxHMvKWMyqX2FWSUxCmQ1KjeOE4trxXpm7hCpKFK4ntVahD8zh4IRFWwsFv5p79bL/bArRgdwhvNYcXDQQ6GZ1SBwPM295ut8foX/eD8haxZKZfgz6wLZKswoch+afDQiaY5Fe70AcNJ5Nv07xQjnVhiV4PbYzlaHrBn7nxSWQY4TjCqg0OMB+Ny+xQOpjYLHNT/I3uNBxNQL4f3mnjpzdmA72zvuoNviWQT0Raze6MpKn8e+1upYJB4XQ4Ekabe0J/C89OgRO7F0QlEZvUgDckts4djIiFwbuaYYVPBcAc4oihtVtzBnPgwgQdisGEDmbPfLVto70FleACyMj9upM09YfmjErty4aXfvr1lD8S4Jm19ctNNnHrep6Wn1jgFBr7/2mv341R9ZLpmweqUiIxICcTkTAGU0M2FMKOwOL3reI2YSrDNk7h4xUNXrBAhjdb6xvaH4AFxWC7AYQy5P41kZH5m0vc1de/8n79rexoaNDRasWMha3Do2gMy7kNd5fOvWHStXazY7v2DjU7O2sbNn127eslK1ZsXxCTu0eMQyhYKYudX1DXc9pPFQq9lBtUqIja4HP5vHGRCJDJB9Bjmzdz66NjWB6x7ztGnrd9wsh7XB+gbQUNvcvXNHTtg06FAPrG8gb0zZkSPH7PCRYzIKeePNt+V0TAQLjQ8KcxpdrUbFFubH9Qywlu8zJ1SvycgiPzCgIns3nD8DbMXjViAzLkk+pZ+HocEJ4AylBOtcjG6wn7E+KVoBaTCqoSwTkyzqQQV6jwzb4vys9bt1u3/vtvYBQtgBr9SC7IPccxr4HrSOjN4t1X1+zeWX5LvOzc4r3w/nystXrtra5qaYssnpGSsMEhyPmiEqwIrDM8Ahn83JBAQWjuePn8Vewgzj/dU7Njyct8ceX5KVPNffHfVwl+V5ReqZEQtOTUzNCjjj2d7ZLmk/oSHFniDTnE5bTBFSP/ZsfibX4UHta1HJnBn90HvsmuUyA3awX7WXX37drly6bum0z4wpxkZRK4DChkVjHc1vJbGhj3qECCAXx2r25xs3b+l5II5occGll9Qp91fuC5zRJJBjJ03KZNzGxkfEarI/wyICqDnH5KCZ5FwEfKU8B68O2I7oLAOcA+y5HlxL3TvFRSQk+88NkL9Y19exR8KahYaCNCxFIgvW/MxUttthBUpF3vfPgqsPsWNyBf5/Yst+9u/Cvdn/9v8fOJM5yIMoHBoVXiuGzJmDsw+9AzX/QtD28O8lzwwiXoRJ1VzFECQ487XThwZgMHee/COZH1E4TZBh3BKxjD2x9BGL7FR2NCOKVIkPyYcifQEnhiLpKCKB4KaEOSksdhY2F4GuanFozMZGJwXO+GGEpWJfjUMWkhYWjoY/+f4KIEQGFbVanc/b082DVaGD8aBwUbfZQ6yFVTU4iKSxIWYGhur8+XP24x+/KllEkg5DKm9RG7BqrWfbe3uWHcjaxz7xC/aZz37SZmdHrVHdsfWVm/bDF1+wtbu3rFoqyap4fw8JHMF5eev0kFMQjsmDSOZF2hoNumVkRGVlKTw3f8gOLUzbsUcWBc6KI3SGzYpDBXVZf/iDf7IXv/eiDsMvfOEX7dSpMyp2cBC6d++eiguceLI52KmWHMLQaQNS5heOyvL6/HsX1CHjITh54rjNL8xrIBspYzQRtUzBE9n7kbY12hVrtpGfHlijxYPpGWfMnBFoqA4/7mzahCkW6CYDzjyglcWhrmwbKJ+yaqVjjVpfLAeMaDKRs1R8wDLJEcumhm1jfdveeusdvR9kjYAzgCiL8e7du+o6HTt2VHbBbFjr66uWy6PHLyjl/oUXvitJ4Je+9EX71V/9sk1MjtsH16/Zn/7n/2SvvfaqhoqRSCK/ga3SGpqcUiYK4OzQwow9/9V/YUunj8rVCHCG+Ue7g1wQMFoROOMaQKvLQpVcDTEEFGwAF1r1bYsGEkYKctiUfgDOun2kom4SoOHuBmwZIK1l9Trdc/7MQLVZpDsg6SJmGM1aRwxarJ/WB/N5zRpBtn0bGhxVhs7uLpk4bbmsMWiczedtYLioqASYgldffU0H1P/yv/07e+LJR63WwMiC2YGaNVpkc+1arU6OW0XPgw5WbXTIRNxBzB+bruZziG7ARjgRJ0MDV0OKQQ5FJMyA9Q8xZyr4kbYBhlgvPHtufc43Vb9Ibkt9zbjAdNDdBZwB5LHRr1Y7Vq307OCgbwclXN8aBhEd6WMOMSDZUSbNM+NhrdwfmNO1NZxMyb3KCZRzKNARl4BAoY+ehZZNk9vlVuoU50jdZOZCgwmTHGTP6g7znhMWj6QUXJuVayCOZS113TlUOEjoWGIU1u23xUTissqBwWvDdpgsrMPH5i03lLZIDCMLDGha6tpjIYxVMOw0Elg5PFKlkz0XB+CwhwHMvIMbShzY15SrrLPHB6y9q0Zej4deO4ADGGPBHOTCSGKBUVM1cNvEWY81x+xjwMAo1LJrbYp6Mn8CVg1zkJ3tPe3PgDBsqpmBAITL5jlYP06g+sFCcQQAAYCLb6XxJtMH7JF5f4TWN6xU2tWhzl5NNx5rccCZyz9xacSCmP2KeQS+H7lc5Ct13OUPx6ogPJSlDEjna5ltpmjg2nhsQt0qB/tiy5gN67RwG4tbSjmcDs5CNzhgj7ukBfIRgT4/T/ieuIyxpniGQktlAqcjNKz6fQEF7xIzs+KHsHJyYOACtpqZOqRRvF6kuFh5B2ZhaqRJTqnAbAqAh5I3BQA3YPkiliAkVY6gPpcIm4DcjkYXv5Ol2GjyLHK9zBo46rb5ljFrcT/kmoxjWlwOvqzP2flpWzq1pMiIbJ65aObtGmIyisPDUiGkk1yDtOSLrFHWEXL1C+ffl0Ll8OHDOgtX7t6zSqlsfdhsnqdU2qbnDtnHn/20RZIpe/Pcu7a6saX5RPxJKEgJSoYd43vDCv703XP2yg9fsg4Au15XLYELnUK9NfKwLsk/hTXFPJEifKCgINybIpGZPLWVul1bWb1vy7dvWrNLvtq4zc3PKfcKFlmjFam8LV+7YZfeO2/N8oFNFgdtfHjAcuyFPOtY9m/t2ub2ruYsYaaGxyYEdtd3du2gVrdEJmfDo+OWIb+rVhM44LXSNKAxVSMbrNOzdC7MA2Pfq2hNwo4h78UMCOOamckpyclgJA/29xUETvwEQHNmblYz1hhEIUtjPyd0fn1jU0Dt1KlHbWZm1lZWVu3119+y6x98INaEoh93Pu6l2MhZZotw2KtK6gegZA4Pph9QiVwSIMXzICfWXFbrDfCtoHaxIWnVXWoZac/1jweqk47PMDEb7G6OzEH7rCR7GWf3xHhRxivbm2taw3wuzVaeFb7GHSE9C44fhOKKfRp5HfUCQJw/jxZp0Jpm8GAtK7WGlCH5wqAYXK23bk/5sMwuAtxZ25ztAD3WkptxuPvi2vpdZfieOHlEqh41fJqw6u44DDDj86lv5U6ZTdvwCI7ZGUVYULPQgHNTB7dm53NgrXkjAEBqqpB9BHRxfwX2ohTdNCcLVtqr2ve+97JdvHBVmbZ8vuKlOg1LJDHW6MlgDjUW4I/aGUDMc8W1wo30/n03POGgofYijoh9WkwzZ3e3LXdFJNul8r5kxAsLhxQWjWcDNfNBpeLGfYMDMnNDDssv3KnZQ5FBst7Zx6gpHsj0JfdOyGwok0vIZIv9EYDKeSrTTYw24kHd9TPQLDjHAgmjSJ4g9/NDKOwBAxaQVQ//HICvfw7Y3OgjmF4L1uPPM2dhjM2HmbOHETYPrfgdODoAc3fGkEkLf7z+VllnDyWPD8CZGsahozFKCpc2Ou3mHgcesePgzN2wae5rIOIhONut7vY10I61F9wRFHvUNANy+86y3bt7R9ahgDM62jgmceXZyAFmLJjhoREbyGOjmpAd6cb6pooADl5c9xiUpCjitvAg0+lOpmBq6rZf2tHiYxNmGJMF7UV0oINWB9nfBYvq9i2s598Va3Z/9a6t3l/Rax8eYpAzb/1+3qp1s1KlKseYY8eP2Cc++bSdeeyEZZI9216/a9994dv2weULVoH6brRsbx8JI4XWkBzDWPSe5QHDl7RWG6qZsfeEHJMOLRyyuflpm1+YtiPH5mx8sqjid3ysKA0yAOPb3/krm5oaty9+8ZftscfO6uas3F2xe3dXVBCMjg6rKwN4unr1kuaCHj11yoZHJ2xtZc3OvfOubHLpYD7yyBE7fPSwHiK6GZFERI44PQbgew1rdWvWbOPKSMGO1vpAYK0pQxAHZ8iHlM8guRvSJbq6niGE6QwHf6dNEYixCaCoZ4MDEzZWJAx6wGKRrKViBRseHJcb5ssv/8guvH9Rh8bHP/5xSS8B2KTTs3E98shxMWeAb9YSnSq6NO+9d96++ed/KZr3q1/9in3+85/TQ/1P33/R/viP/6MGcedmZwXoq+WKMksoItCtcyBF+xE78ehx+/yXnrPDx2a8M9xnQBXASdB2zWeIjPki3Bq9oHKLVpdMqcCUUyPMLnkvHjrt4IyZM5gJWEUPnWRYFnCGaQ3gDBMQZImwaM161CLdQYv2c9aBNaq0rFUjCyph0X7SepI4RuXAU8gPy/4aUwUVZSkKv5TiGXAFG5uYlBPkK6/8SNfq//g//3cdJKXKllVqW2YxXLe4n4BwwsVdouozdD3rtgkJ7mlui4KSjlCcZy0REWsWjzOg3LNEjCq5pRkdwFkHG/2AOVOe2IfAGUwfh5cHeoStIZcrAM4o2ENwRh5gs9HVzBlyxkqZebOWHZRaknnGoxzCbhzC/UfOTOECcOdwwpoc9pWfxf6BOQTSXTrVDuJgw5h9SFsSIyDcXmuwQTtiTti7QtMQini54+HklcjaYG7Q0kkHZ5LaMoPZZFYR5swLdg4ZmFKaF557RzeRGI0JO3x03mbmJ9QMqbWENOXqiASS7j15S20cLOV2qyAwZ2wDxygKB4oTn5T2+TP2tbDjx97orqLBcDG+USrYw/wXN+/gsIIxc3DmxjaSOrKwNI8XCC+wrA8kj7Bp7WZbdvswZ8xE4OqI4x/B1WSXWRfhSEJNJICZPvowjrzWpObFdMgEdtcCjGrk0V2vq+FEoQYgTSUoEpxxFiDVADXrhSaXjiX9jq0+piDIs8CHbc2bOfNF955im0417ALmLgogr1WttLdruZC163bcdCWBbIpnN3Rn9Tk/rll4nnCmcI4BUuTSFYOFYk63pZmMgUJerE7toGT5DB10Zm/cvcyDQ/3awlTTgeZ1UngVCoMBw+MMu9QNyr9z9B3OmsmCRQZZ5MXB9FY1m5BC9h9khFLYI91GluVuf8yPEmHBXHjf6g0+MP7geycsityU69jtuIFNPCL77EwubY+eXtJc9NR0UXsk7mwAHBgGTLuYj2PPRroIIITxQe1y4fwFMWu4z3EPL1+8ZDsbm5qcgBVg3mfh6HF77rOfs3K9aW/+5Jy1uj0bCeTZfA8AFszbqGatMnbvzh27cP68HdDoTeJil5esiueAe0A2FnN/nLvs/YAHXpviCUbHVB/g/owMrVSu2P21VVvbWLVKrWyDxYJNz06JXaDQzaVzVtop2eXzF+zO9RsWbbVsdDBnE8UBG86nLdprax7r/tqmwC0NgziSvVTWushu+xE5UUYSSYvjvIk1frMpE5BylTXuEj9sb2u4DcrJFjYMOVtdzD7MLjI72H1mImempmxmZlr73f7urpqRxAKgdpiZnbNDC4f13gAisGcobABRR44elSEY9+bmzVt244ObMryg6MdKneKaaAyc/kZHKLTzWqfbu7syLqm3mpK9sh5hz/ZLMEAAMcAjgeluCMIvnjf2Kc8ZDEGZ15TsMV4zNDXjxOyRm2VRyEcE7NwdNW6DhZwVsgk7KO3a9taWnuW5mVnVj2E4sELpg/nK4hCh1klJotfWNmRWo2e3ZwJEDRRYyCKjuGm7mVAWBndgSK8VOR85fjS1YIWpFZmhAhjS6KNORZmxu7cpq/rDh+dsdm5Gr/fggAYIIfNJKZbIXKS29Zo3YeMTrDvMyPJW2i+7428XB3Fcupkny+lMcdfxSpDJmvJYgTgZcSghmPfMWg5DuXja1le37XsvviR1FCZ4NEGR9jM/XhhIWyYLAE3J9h8jIupj1hTupxiLYNBGvML+/kFwP3uaVYed5L5yHwnKpvkJybK5taEzFqaa+hTW9979Vc0gch8xFikSG5JB+eUGHYkU94M6klghfBXieiZd0ebzuIlkxBIZGrbEAHhcFAoUiRaZqaLZqDMicPwIEJVH0YSM2EMzrH8GzsIu1wOW7b/PooXOxw/n1h5a6ft4gANql6u7WgWzOF7aA7dGKS7cC0Cf9QCcPbTS9691FjDMgxSzFqJIzn0asw8cHJENk3UW5KOKhUMx4eoaReMgeRQ449UnNHMm5my3tteniKH/RleNh4u5pLX1+8reQtrIA8mhxoJDa+y2kTF1biYnCIhEl25WLlVtY33Ltrd2xC5w3OPeWBwmS6ao7w2Sx0Wuhyse3eZmTd0H2a0m01at1PQAMG9EMcYQLQUO3XCki+fOvW1XLl2QVI6FwE0h2BWqmc593wrW7ac1oMwwLHa7H//ER+0Ln/+UjRfztnr3hv3Vt75hF959xyr7u9ogmGmKxpHwDFi1zrD0gQJniQjotD37DMljYWDEhgCR+ZyNjsN0HLJTp4/b5BSOgRxIw9LpX7hwwf72b79tJ04etqef/gVlrsA+3Lt7X7QzC/zwYRi3IWVVnT//rijh2ZkZgQdS669fvykt9vT0hMDZocU5KwwUxCJEmKOiW09h3atL1gg4qzf3ZAYCg8Ycm7NnyCdglWA6AumVHNEcmNE1hyaH9Wk1WbxZq1cxGYjZ1OSizc0ds4H8iMWj2OmnLZ3I2907K/b3f/8P9u6596SD/sxnPmNLS6e0HtA8A7Y4iJBxuBNUV5pniqPXX3/D/uGF72qT+e3f/m177LFHVdS98Hd/Y9/4L1+XbeuhQ3M2w5BzhzmIkuaGOJgZ8p0cn7SPfuIp+/inz9rUIVybKLQIXiIo+kDOjZ0u0QwUTzx8QWCwj3qoUwE4k40+jox9Nh807wRRI9djdo216eY4sCjIXAENDsyYdURW5MUtOWb91qDFbQCVpFUPGlavtDXjFO0ja8QxKGXjo9NiIbjWFKOSEmiQHyejhAoOurUcznfv3hMb+b/++39nC0fm5L65s79qPatYLwJAc5MXwBmdLc220LVvdK3TMEk7eKbIbYPZSCJnlIV+z+KxjsWYU+w1rQ+wDQAa4MyLfIDUQ1ljmMFBr0cOSwJofanTNAf2AJyR5RJXcHql0rIaM2fViNxQS/swWRlLJ2ng5N2aP5i7otOKzS8dRwaalR3X6oidhZ0AAEiyNMjhgyU7hTjOjcy1la20v6vMM2SOMCEP7ParVRVK3OdcMmMDygskiwWJganJEcZI+GbrOWQwX/xZuSU44DIjy5D79JhNTI+YxZAR05XM2OjkiKWycQdmAP0YYAOnT0Br4AAVuFCF4CxkwgAb4WHhAI1DwoEZv9g7HZgFH3oxEkv465RlvM/iKkidDgvmNuGYdSBVgm1G7ojEkeIRMxrP/4HRZNYVExHkrX2LdANg1omadWjUYBgAKMZam/Xqa1Z5REGmCwHeFCvs47CfMH6wBoAUAa0gxBvmDWAKKCOsuE7GETJMrITFRJFz5jb6kj5hsCHDkfwDcNZq1AxHQWz705K2wjD2LZdhzhk1BwoInnsHtrrWARunJlSPnDm34+faaw/V3G3XRsdGbKQ4LHBW2t620eEh74jr4PXZD8AWHWnAh+dXwrq6DIr7gqEA75vOMyc+zDiFjHskYvJOkcAcNTLUltUBZ4R2Ez9DUHc0Jnt9lCrMg8ksQplo7BnMy/Wtyjwnpi9dmFfuR0psFcwIWUOoKg6qB2J2Fw/P2enTJ+yRRyjK8gGwZL6FZk1KzdQwMJqNCLaBfRl1AiBsZnZWoO361WsKSY7L5KItIHPsxJJ97JPP2vr2rp2/dMmGlBk3bvdXV211bU3Mxwgd/bExGyzkBUTL++6OqLiLdEoRK9lc2nZ2tu3ipYtiNw4vLtqh+Xnb3Nr2+bd2V3PskxMwT8xoD6kZRGMLAxSePRppdOl5/5jvAHyvXbpq1y5eseZB2QaJ6UjGLJ+M2iBZjzF3LFzb3rdGp2+pbE7sV6sXsbrC45KWJDw4lRZIw/iDtQkwQxrIvsEcUrYwYNVWS7lTbj6DO2PEBgs0MQfECrK+aOtOTU7a1OSEFXJEzNTlkgdIQ7ZIwzebH1Y/HdaI/X9rY8ump6bt5NKS1vD775+3G9dvyCUYJpJaDMfEXD6v+4hUl7liinCW2/bejpi+KsHWsHjYVZPjt78n9szD0NNB7AUNGIpvMvPiXngGrICz0O6sy70HkFHLUZx7qLvbibOO+XoaHMXigI0M5iQzp+HGzyIMHNAdhlADwmH7aXwWqB/7NCHaWoMwaLxnZmhpJPG8JckrTGXsoFJTtADzsLCKqIFopiPl43ojt+QZA+wodiORUrHNGmu2qjY0lLOZWbeTp4nJ99/ZJlPTZOiDooPnF3lqKp2wkREaAjD4A1areLA475k9Dpt7wI5m75hBJOKFr0t5rewOli7jxAwkk8yqRrhx7bb96JU31OQuFicEImHd6o2KexfkE5bLJ21khJlnN1CBrYUVxDCPqAial7t7+2JXaeaEzSzuM/dnZHxU14EaAdkwWJd6jPMWU7MSjHyro+9L84P9j3tNPcE+x73kvSDdZ//z0SMHZuyh/ueI+bYOqYN7b1oNIoAPowMyBMGoKAic9lMuovGIYFLroaw/iJEJP+chY+aH44dZrQefE9JY4XcLZts+zJ5hje95Zz8PzjzWJnRrlCIitCcJ5i9D9kz1QSBlDOWOauYGQdQPwZm/K1hsne+hrDHIOpMZlPSt8s1/AM40j9aPyx09BGdPMnO2V9/v8/BAR6a1kDu2ub2ufJF7K3eke+fGZtLMX+A4x/AjNwnJD0PVRXW76tW67Wzt2tYm1G5X4cnppB9a/Ps4Lk15ui1Nq5R5cMqSAoEikQ4pSb7Rtlu3bot92drY1OIeGhzQ0VY+KNmtWzfszp1bctjDHhx3G3VuA1lKPJGzWj1uPctaPJWzRqetDsAzz3zcvvIbv2ajQ3m7cvEn9u1vfcPef/dtq+7valOjWKcSiwMO620r7dctboRu07VIWbUO0zdoJ5ces+nZQ1Zt4NrUtiNHD9lTH33CxiaGbL+0bQPY4Y6NaLD39Td+ZEunFu3QoZnADahr9+7hprMmycjS0gkbGS/axupdu7l8/QHFieaf7lG13NC1Jmfj2FFcGkcto423Z1G6E7GedQAV0bbVWwdWb5UCC/09l/d1sLzGMKKqTjGD44ATsWZhlhASP2ZTms521CrYj+es3YxbMj5gx44+ZsePPWajI1OWSuat3ejKBQ655d/89d/a++9flOadubPFxcPqUrF5UczyAQhl04UuR5eNdOWlH75kb7912n1NGwAAIABJREFUTi6Wv/kbzyvDA4bq7bfesL/9m78WAEcKA1Clu0txSaFAwcXhRL7apz77jJ39xKM2MlGwdg9pGl3tltWbBwhfnQ3qNtyhMRziFDBzVzpkWT6MDzgLAUoAzjBXwfWthdEGJhwBOFPhRRHKgQI4a1uj1rZWg9DpQYv08taqd628VxXQTUQz6oAA0mDOUgm6Uu6OR+HJkDbgAyMQJKd376/Y7Xv37SDIi/ut3/qK/Zs//J8Uol5v7dv+wbq1+wfWjzY9ZBtw1uS1YVACc4FRQscinbgNyIGKzBrmBk0zZpJLxChOmZJAzghoxuYbYMq8mcuaexiB0C1TcQ/T6hkc0mGrzeTgjGFfgAwb7UPmLG71WteqYl6ZPYvYxhqhnDWLWs5ymVG5VtL5o1PJPUXLDtvCGuVQBgRT5N6/vy55BsUGM54c7KwhGjxs7ZoT2tuRiQMADYaUZ1k2vvCmYhRb3GyL9SMWh/0LXRKR4wWHjDsvOTjzDp+Dee8QwrIxlB+RHCaTZy61Zc0OGUuDdvSRRRsZH7I2TGu/JZmxMuAEzlxbjpkCTQm6uhyE/nP9wGIDl1W/QqsDsCZpm4Mz39wdDAHSZHsvS36XR3gepYMzmdgIWDq4lCFMuyWJNMUqrC/gDLkUAAJjmnK5abVy0+rVpjVrbiTSZf620Xcmrc9MGS5yOE4CBABqPij+wP+YqIoY4KGpuTMYPDqogCEON+atmINMAD4SnkPVCOz0a013+wTAuWyY8HgPxeVsYY4H9oEOP4cnLCmGLzvIwZg/Zs4M8J5jqJ8mGmYlSBQDYBtjLThzFgZB0wSgYUThhaGIR1335VzGWQM4qu7u+kxbFkt8bNK9M8w940CmKOU1C3hJduoonnMEWSMOZ5pNUnc5MFyQrNEljMr7VHi4y/wzQTZoPMK8r89X7W5vy1hAg+iaN4xZq43hQMsqNZhTmEtnzWAiQ6OoXgQ3wbIkSfnBrM1Mj9vjZ07a4cVDen9ST+CUJylyQlJTrhfsBeYYFLysO6y6D0pkFO7Y9uam9dtNy+IQ3G7qnFw4etROP/Gkbezs2s07d+3QwoIs6e/cvaOcSg4bsr1gTIrMY0UiNpjL2dVLV8V0U9Awy8nc38bmut344AM56J09e9aGisOKTCFMGIdI1BN0lwGONAhGxpgFW1QIdXEMEE3+aU0MHK/9YG/PfvzKa7Zy644Vc3mbGh6yOPtco2LZZMQKWea1E7ZdqtnGbskyhQGbmJ4WONtD1ZBI2SDGTNmslWsN2y8jH28K0GG0QTMMZUOuULAG8SJ02LtkFmFERN7doAAae2ilXLJ+p6P8OP6OGVQKMz5fIx7ZrCUyzLQ17M7Kqgrt0N7+keOPGB/Yt7/80kt2e/mW1jLrDoZoZpraIqdrrXn8LJEKXmDvYoqByYP13GUvn1MItYAAGXalfdmMsyZ41nz+F8bDyX13THUHR/ZFWYe7fa+AaQjYlFWrWdCWCvrJyXF3Us2l5AsgG/Zm04YGhtS85Wv5eUifWV/NelMMKXsVsjzqBwCoZjSjMV0PDEFo6mD+UW92bG1zS2cplv6waDBBvC/J/yAYEh6BwvPKs7OxsW1bO9s6A0dGh2RVPzs3JaIB5mxrc1cjCjQMU0kPrVfofJb5Kp5XagUMsZyB4YBhD+dsounBHgz447nVTGuKDN5s8HtO7CaSSeZ7MWi6cP6q/fS9S5p1Y/6a147rZelg1wqFlGVycZnM4UlQGPD5N80mDo84EdKL29bWjgApz4YHRuOSyLhQ0mWKQwM+A91tW63hIeJIG5kJ5MwmBoJ6BgkrZyv1ueaEq2W/7zI/4utZQS4V53WElvGsQWa1LebGaZAjMNdqkGpEwM8mfjnwCRg0gTNWUfjnYOZac2cf+vVg1iwEZz9vCPJhFi2AVT8HzvSz/z/AmQCaQFrgWsz4QGilH7Bn/wycyZEZ9RVB1M4yh3UmrwplIISRn+E0opk/8had6GB9vmfL6awPwBljRZG+M2dPPvqURcrtipgzoeJoVCj7g5vXJC8rlfZUmOCqA/pHo0xXQAYS0iS7pSSSGR5OzTc0WZywZaMaOO+23eOEhYH0UHkLuOJhRtDFzaoqOlihnlu7ovSZS2KxcyjTOaX7hA0/RRhM2vQUhRr6WBzlWGRVdTPi8ayVqxFrd5GJDVqbTSuRsE8++0n76leet0SkZ6++8j17/eXv26XzP7HK/rbkMHRsFMgaxa0R57eYxSwrO/REckCSxlg8b7/w9Cft9ONPquu+trmq4dLHz56ykbFB29/fsmwGe+mcA9ytVZuYgg73zidD+fdXNuz+ypoe2keOH7ORkSFbW7+nAhO3MViD27fvKoA4k8pLR3xobsqmpkcFRDEBwZaUjzYMEaxRsmfV+r7mkvhA2tjpEHeAPAv2AHCGm5V3LCgs6IaqeFI6uYlxqZSZc6Bwx442Jev8pRNn7eSJMzY2OqPXgxV3uVSxy5eu2Es/fNnW1zc1c3b69OkHemcecJgv1opLf0xdGSyrV1ZW7Ic/+KG99cbb6qx++cu/InAG27iycse+/+KL9u6758T0jQyPSHbjIa10qFO2fGPZHn/8cfv8L33Glp48avliUpJONt0IcrNGSQO1zI3BysrgIRzmDIAZXTS3M2fDJSuLCAIAnVusm5gzMoRgcDyCAGkP0gpYM+IGGuRINTpih9s0A5pD1mmkrLRftdJuRXlng/miDeVHZKYC0JZdbpSCEAnOnIDG+sa6Xb1+TYPmW9iQHxyok/3oo4/av/r9f2W/9utftqFiwfYrm9bs0A0nqw5wVhc4Q74Usno15B+1tsV7KRvIceAiUQEAIGUEoHGAs8lyPXm/ATgLmEPeP6YgzJv1yCJkUw7Wh4wVIBrZYqUU83kzuqtkqrkhCIYIDs5cFtu36kHPNtbLcmtE0pjPAs4GBc4o+ENHMApgij66qBS6yEyQ8FCsk0VFPp7iGoaY7YnpWadQ57kBEBBDASjiwGR/oUBS6H3g0NAlcLlSs27Lre4pOMRkpTP6fw4OzdEFuSvozCk0ZD6EZQzGMdGemBZY1Z3StsUSETt24ojNH5mzbCFlMSQePOusJZnL+KEjdk4D1YAzDk93sgrBWegSFc6Y+RCxMz5izWTGEkobXczvYZaADg9QV2i4nDNZ+3L3kJut2DSOAZwD6x7/gNxQIc9ds0q5ZZWDplXLddnuN8pNa1Za1q51rd+JWdxgzNKW4H5FnWVxaWMob6WQg8X352l19b7L5jIErTuQxAWN3pdMRYheiSZkAILrI+wZe7TMO3odD7Gu1/W5ktAXCTnNSdEBgOWe49QIOEtSsHA9Yy4b84DqqmaulG8Tx20SIw/APIZXbqeP6Qf7EoUXexKKBeAN80H8HRRVr4GxFFJOTBGcndQh/jCt1N03A9mSG/JEVRhxJtYasIaYyiCNR2rrgIglATjjWrVxc1PUQ9+SsbhceSnWcbjU7A05TXSumwC4uIw2cGok4L1cJYAaJjtpjbZKJxnXYJnej/bE9ldqBwqj51x5dOmYLZ3gvCFg2uXZXFckg8wY0XhBtQJDRW4WUmuapO+8c85u3aIZ2rPJkWEbLqQlX0WKClO2eOy4Mri29vbs0MKi5FTMOgEm+DmYjxxeWBRYobaYmZq2t19/0y5dvKTGCcCC1w2QhOXmOWdWuVqvi0VHgkumFwCtWkXC7QZRfYDawJCNjI/Y4uFDduLUMWUTwmJQ/N+7fcf+7tt/Y6WtbZsbH7fhTMZalT2LtGtWxH0vk9RZv1Wu2921LYsT3zE2ZrV212gYFIojNrOwqJmz7T2ywqoC3IRDwwTRcKDgRvEQY/5MAcp1sYM8j0hkJ8Y8P44HjRpjRIYhfasclMScUsTSeKBR1+nF7O7ajl29flPnHMCL8PFjR4/KPn355rK99IMf6LrS5OHsZLwE5pE/c0aydlH0ED+CGQ3PQRMGl6I6kBxS77K3AYDk6EcmFsHiRc/mUzA1IxBy5HWzGuRskuIG+6ObsqGSYG9zNpraDYYOgEfg8UhxyPodJP88azTgUVzTRG8LtCDTxDUUcEbzlZk0mCo5BxLl0ERy3xOjTJjzxuaW1kQ8mZEMFbdCFCiLR45JyaEA5ip1JGd2U88yuXiENiMZvHHjlq1vrlsmm7DiyKCUJIyVMKvHWUNe3P5eWWMTmRR29uw7MOJJ1XK8P9z0qGeZ2RK47nV1zYeGCmou03guVw70WlAZsD44X7xuzunZ6rb6tn5/097/6WVbvnnPhoZGbaTokUEy4FtbsVQmKlljNp+wsbEhsXM0JLnmvF6YPYDp7g5uzU01tbT/YLgUZCgCxDlvylVmDCtGWDibz+EjCxo3wdUUBhLDGRQLSJAncNbudOTa6GDDQai7Vqpb6DPSqgF8XXAGNjs8j5gsAQqRmiIjdXWKNzxD1iv4lrxO/yZBjIt42gClBA4hD+SMD10ZQ0VJyIr9LJITH+fNUA3fBwja25k+s61Gw4dljb6nh+AsdFt0p8afDaL+eXAWmoHoGZB6yN2BdY0ERjF/kqZIRnsyVNNHyM2502cIzjAJY4SAXjK5d8lY1s4+9pRFav16X2ngYebIyl376fn37PbtZX0rNlYW6kOnFj/wWBDo4ne3dyU/QDuZz+Ytk/Y8Bz44yPl7UebJhDZPghZ5QAoFWLWObWyu2tUrl5SFsrG2oQeewwupCJsPnR3AG9lZgDPoZEAQHandnU0ZiyAHEq1cRVo0bH3CbrODQX5Jxp599pMqdBvVkv3j33/b7ty8ZJcvnLM9Qv56HNg1Kx9QVKGbZdB8AEGmlQ+wXS5aJJa2SrVrjz3+lD376c/I0v7e/bsCAItH5mxsfEgyunweQxN/aNEON1vMf9W0wVA4r69tSdrINYEZKhYHrdliYynLFIP3jqEGIcXY1B+aO2RjY0XNo2VydEai6s5jdlFtlqzeLFkkgcSlJnal1ti3RutArJnYn44P0CPJUNYpeSkCZ4SBU8whsWHQHkcurLgB3GlrN3D3G7HjRx+3I4eXbGiAQyAjGUK1XJXu/cqVa9JRP/PMsxrc5jAnqwZWDgtniiscGClmGSAeHS3KReq1H71m//j335Xl8+c++xk7eeIRO3nyEcl4vvsP/6gOIbN2OEEiveF1MhMxPTUpycMTTzyh7LpjpxcsMxCT5SzFIeAM5kxubWRXdXzI/yE4c7twPvQA9noyA7FQ2sfsmcCZz5v5rB7W+RUVW2LKBM7IfiFuAJDWETjrt4pWK5ltb2BFXbZENGUTozOSMqbiGatWHJwpWHR8wk6cXJJk6v0L79tLr7xsVz+4qQfcHQJz9vTHPma/9y9/15779CctmY7Z1t6qWQxmcN96EdYpFu4YVzR04IkNqAHOWmLOCjmfn0nIkl2jEZZk3iwGC4SsyTPx+gC0PtfJpZyAMzqYdHU5TDUnxDyiLNyDjY9NJwYzVXejDskW3K0RcNaoMczetmq5Zwelnm1vVmQKkk4MWi47aolA1ki3SPMNcofyokYmEKmMlUplu3z5imSs07PTNj8/ZzMzZLUMBaHzAOOa5F87O5u2T55Px7MPAWdY/HIw8F44cABnbYo7HWRt7aIhOEPaA0CDUQizsZTrw2GDk1WCTZP5xY5l8ylL5VK2vbMldQGmPNOzkzYhyeOYDQ7nFR6K4yNgjg8xW722z69lkgIR8laRg+hDS32X4TlbBqMBLFPnTb8/BGcO3pCoKrjPnTORZAqchWwaYcw+M+m6dpxzYViZs4MJ4jVFdK+q5aZVDurq6NZKdasdNKxV65q1aVAlrdMCPCCBQzJKR9kzESUVUeB5T+H2MJeAM4pyGmqK54jGVNAi44V1Yz4KcIYMr87MVd1nYXuY1qSSUmnATgBywvlmihLkfgDONmYX9brt7WwH4CyhvT9LFp1srMtWbbj7LwDDA7CZG2PA3405KAJ5Xih4kMkClh2wI/1FJmmWZoaI/THsqKoR6dlQigzBMKGP1BFXyp6Ya844CjLeM80cimAagzBs3riEoe/JsZEHizWVomvCDBczHnSSNGNTs53tXQU+w6LBxNEVR77Y7UUFzAigJrDboswH0XSjieiSXaR+NCr2D0qSsudycRsezNuxo4clM2SmFaAzXBy1+YVFGxge0f2hACYSBSkjzdi7t+/Yqy+/rN8J+z52eF4W9Dxvm9uENEdsdn5euVvVZlOmFjjHwXr837S915Ol63Xet3YO3Xt3zt3TMx0mn5k558wJIDJBgmQxiYJImklwUVSJrPKNZOvOV/aF/wBX+UJVrrIvbFqkSEkkAZBEooADAifnyaFnOuedc3D9nvV9PTOHIGld+KAGPaF79+7ve7/3Xc9aT9jY3NReTXOVAGKofPy8THoe3r1vH7z/gX5mPYMZn4qy79GAocDDlESGDhT2PZqHaIdxLMWJsGzr27t2VMT8qWPJdMLOLJ+yl15+0b70pZ8UwPvB975nf/31b1i/2bK5sVHrkaV4sGND6bidmhm3RLQvrdx+pW1bRwVr83x0erZfKIlicObseVu9cNFiqYwiAuptKPNNTRNx0WUd8H4JQo5n0sqaY31xv6DEsa4UQzCQFSidpwE5Oqqp79bGhqIboOLCoGG9lKoNe/h4x3b3DwVcCNu+c/O26J3XX7gubdrffOc7okJqPcfj0vEBRAG5uBsj33AqLYYtmPeYKGnodrmOgCeYCOiG+I/7IU1owt1xnYaHIyv0YjeZUiC6psNe+NOscPdDmA40+JzuRtHJ1/F7ADfPI+CMxnnozMi0DnDJc3Lh/AVbXFy0OpmJzZbqS7RpiidRgy7IXIs7dRJzuVq9rVgPJmf3Hzy2eqNlFy9dEpDAi4Bn//DoQMZEZCxiZoPmnfKckGfy9gBb1GjURWj/cnlqy7od7B9pgobEgyme/A8Gsjo/ZRLVgEmCvhSQlTpxvKYByiQKBos7jcall+NnxOCFNcL+oL1hMG/dltn9Ow/tw/dv2Obmrkz0xkbH1fTiPHu4ds/NQLJOa5ycHLWRkbwcG13jRrMf9hQxJR5fQMMJIK4GcqOhs005wbGoADjDluPCse7N5csX7fkXnrepmRk1xza3dkRxx26f6Rn7Iw0yB2Xs6U5nZXoWGneEIASmHedYtV6SzpqG6PBIXs1k6nOmbGx16uM9M/Ryan7gsR+AsnDydGLfGGCvJ+DMm6gBYgw/LURoJzqyUBv25B/kwhg44oaa7tAdUjmpgXmHg0mftUkTpx80NCsJFGXQEoPpnLsmB+AsyG4LTXF4BdJm+VSmrQJnTM4C05zQHVw+CDAqJPNIODjrE7MRgLNKv9ZnOpBNZuVg9s5779gbr/9I2h9uGo57bDQab/ex48VaekIH8+HhkR3uH9jO5o7sm2enZ1R8cvGhzhC8R2HNg0MBBibF0vPUwqweEiZzDx7etTu3b2oDYnG7tiSrwwYaJZ0JLiqvUTg+VIYFNrR0oHa2tqxcLGkBVEoUAVHrRfIWSwxZXxb4pJan7fpL1xXmOziYsNde+6bduvW2vf3ma7a/t2lJeOGNjpUKLeu0mBIOyLSg1+VgxbZ3wPqWsFqjY8Ojk3bthet29fkXVGzBqx0dy9v4JAHTjL3p/nvw8dlzSxKgMtaHVgRYxRlo/dG67JHHRgBfC+r2YG0KdYuicnuXhztqC3SXxsaCfAeKF6hBoPK2RWIN60foJBat0Sl55lW7ZLUmpiAVa3cbMifgoOAXGo9Ol+60b8pMIvXwIcrvADTa0kk16xGLRwjBztpwbtbOrTxv87PLMreANsfonQVbLJTswf01uVn+7M/+nGzu/+w//4V9//vfl0Xyb//Ob9nCwpzG9IBT6BZMOpkY3L51y/7DH/2x3bt7Txv5K69cty/95E+qY/zWG2/Za9//W9tY37bBAe+aH6tDhLFA3FbPLtnp0wv28qeet6VzcwZrlowqNGOAY0AL2jH9wio+cMGTDWowTaYLhK5PXSZyztBeBZqzSIzMuJYK7GbLwRm5MOTgYCEOICNvqNk0Tc8c0MYtGZmxZjVuxwdFOz4oWK8dsfzgiI3kx0SToOvWbhEiith3wJ5/8QVRAL72ja/bt7/7HR2a0GFpv3CNXn71ZftvfvPX7eoLz1k0jpMdTmGb1kVHF6NTg/Omxz04/RB3Td+cIz30JDgTDlgyTkGNExy2zkzPmJyhiapatw8gwo69odfjEHKBK6/nFBamK1wvzztz7Y0mNREHv5rMRJjOUTySOZVQRh60xnKxa0cHDTs6qFu52LZELOeTs1Remw8FJwU8AIK9gc2FDirFL9l2rC86kafPLNro+KgOIjq8ACY2NYoSQBn6VJo3Ye4KXTieKRoDHNpoVfvwwTrMFzhsuirO2RTp4rJHUexQ/DFh4hf/UXh7wwr3PEToTTu9smiLZxZt/tS83bp1y374+g+tXC3a9Myknb+4aqeXFvTsowFFA5nOxjTVrTXRKbRE7wWkML2VEy3gOeYcfnf4IkOSSQtUCymU9IzC+BBMC2z1OfigsGhdB5Ph8LDQutc0zd0tfSKKHbL/QhcjmnOLmxvzLLRSTb9CvWSz2rFmrSt6Y7uJoUwW7xxN0YhNga2CG6Omgdmk1TEEadS0L/OeEJYrm6pWDxRwaB+gX0P9JLx0SPbvOOqi+UimU5YfGVZhAEWJazAErZHcTIpR8tGCvKgOD1+vI2ATGkXxhsBv9WZdIeGcHTT3VPQTUJ3PWakI/ScAp2hlAK6RvsA8EwempDJo6fVsAOt+TcPYb8PJKtQXJq6APSazfoDTKa9IZ5JUB5rnWmAv7il8uAeiacYVGMYCFFQOb3fz6onqz/HN84szbblI06Go0HBYKDx7mBGwHqGDcqYBbBvNjrLieP6koww0gNpDAqMZpgjQsKH6Li2dkRU3FLGNzR25E37681+wlfMXrVAp20c3b9j+4b698Pw1e/XFF61eKth3vvENqxeL9tzFC9p72722ffDRB/bW2xiAtG1ldVX0bCYz07MztnDqlFzfNre27Y233pRhwZXnriiza2/3wGnJkZi99+676jTDusCJ8c6dO7a7vSPTp9OLizrruTdQczE0YFqneAkZuDSt1u7ZcaUu6h57J0UktKzPff4zNjc7Yx+9/57dvXnDxvM5S0f71igeWazTsEF0aZGuKLHZ/IjtVTtWbvfsqFiyo1JZ4Cydy9vFa8/b4sqqnBsBZ6xVQp2hfTLVZA8RaGECT9xDdkAmMHLDTCal7aGGod5BC7kwO6uzfmt93R6vPbRENGq5LOdCT6YMUNMKpZqaYDCOAAdMRuZm5m115aw9fLBmf/uDv3VHQgA9FVYsItYJ34cC/NSZRau2GrCRnXKFZky27l29dyh3TMwAYeyjDuwAHj5pBkgoYJhmFJorMtzYJ4MgXr4nnyOKXgowSnPCM9HcRsEpzBj2MClMJ2M2lMd2nolcX9+fiBgaf0wDV1ZWThhT0Lt5LXRXmNYk4zE9k+wjNBLIGIMVlc0OW7mCrOKWWDvLy0sB5Q6TnLLtHWxboXgkUIXBBc0ItGnUXQwOOFuZ0HKFPB4jrrPTM0uRCRA9E9UzDJhS1ldQtKNrGx+flMso5wu1KwZUI6MjOjfRS0JPZIIqPeDUjKRANIKVCZkdlLzh4b3H9sbr7+hacPawZ3A9Oa+g99KjgaZLZi6178goQeS8z6b2mOnpWZm3Mf32HEdqE5rI7EMVnSVjE+P6ntx/3jeNBQ/bzgV5aYseryCzM28sAdC517wGgLdYLAo08xqcfSFY5/owLWKayJ7vuafoEIftzJlT8mKIxkElSIpoOKIxdgaVg5PQWclNxjRw+iRD8ZNjsYBeG5p9uP4s+FPw+0/a9ftLPLEd8b08iK/RewkRHtOzgF8YOJSGMC3QDzzxGAle8+TMVTPUm7r+swWxKEGdpLNbTssOSP37uFMjen19VzI9Bc6S1m1xxqPNz9uLz6E56xVdcxaLK2vkRz/6kd26eVPjYcS82LtTNLGR0IkEmLEpsAmxUW1vblmpULJkLGkTYxMSF0rY3GyIAkmHggWAaJ/xKhoxCm0Kh1qtZJVKMaBv0PGEqoIugYMWxz2oRJ6FxIaNExuOZIz8S4WiOqh0JBkYYmHb6ycsnh6zap2HkEMKmuGwnT13VqYg8wsTtr1z3955j8yVb9mDB/cgvFisn7A2U6M24u0UAQECZqBZKFtM1FpthMODtnrugl25+rys7XlwGI+PjQ9Jd1Eo7Nna2j0JT1+8fk00HDZEulNwrpmg3b1z13a2tt3Fcn5eAZV0ISZnJkV7KpQKOtgZM9OJdNt3wBmFnhfXFqlZzxBrMikrWBU6I4YgLX65+xgW5HTOFPLaha7AVWVy5jb6aEOcakBh3zaC4WNRcmAGrFGNyOhiJDdvczNLNjk+b0NDY+oYQXvDUv7+vQeiCxAazgb09lvvyAzkF37h5+23f+c3ZT/OhkmWFMASbjbi7431dfuTP/5j+863v6018lM/9UX7hZ//eRU5H7z3kX304U3b2twXV9dFuDUdPrnBtC2enrfnrly0C5eWbGF52pIwDKAxit+M9b07LQpsCZh5d8MPmMAM5ClwFsX5kqpTnw/oxXmr6eAMt8tW3co0Amo4MQEiAGcI8yPKxuPPrRprJ2fx/qD0O5ViVZkViWjaIj0Kfq4rm23OjQOiHDyDsrGlgHm88diGR4ZsYW5OBQk0iqsvXLVf+cov27kLq9Yiw02TUtcPAoxwltSUq9N25zcO2TpTUigkFHNpy6ac556IYiUftQR5XNAaAfYCZRXr9ivWs4YHMYfgrM9aYRoLNS50tuT3vqEQ1s0vOTxy/aTvAVTgbOrgjODySqlnhcOWDEFwa4xHBzWNTSTQMFEIY83rmYVo+9jEKd64RjR9yMHD6XMwPyiaEAcl3Uhsg/mPzi0HCHQWDkcOLnQCZPqxz7BmSojCsdnvu657w4hgAAAgAElEQVSHfUkZVYC1PoVTyvN2cBPUtNBBu1vfuzuk9EFNt86fW5yzyZkpu3L1mty8vvGX37A333zTBnMZe/H683buwrKlsnSv2be6lhmIWTqLzT6xAHVLZl23RcsRVgHFHS5kfKR7qkkaLpZyeHR6oxMbfYLG+zqZtlH8B4WTaBZBJ0/ATLQbqIvc1yBsG5DWZc0wBSA6gZGoWZcmQ5UAb8ABeWhtq5VbViu3BdA6DbQfaeu28ZtNifajaTsmStGYZQYz1ot0pcNlj9Z1TZEdxoSnoq6rMpMwk2BazVQrnZGQH3BG3h8Ffjyd0oRaUxI0VNi8s47TGX0EoAG0uwJnPunCDER6O2iH0b70oVVyMzELQacWoaDMWj43IM2y7KrRpJ2YtaANYBrGBCclx0Q1Mlhggc5VoIc+qMLYnQ7LGqXRoklcvaZCFnAHdR9Le/ZXil6KVTS9dOQBw65LoikGR9ibR6l4VAU3wJvJ9+7Oodzc6hX2JRqH0OKITcFyvms1psAdnkV0HUGWjuimbsMfRs5omqH9Hxqz2fTMjE1MTKlBV623ZBF/5cXrdvbSZYsmk/bme2/b4dG+XHVfunbFIs2mPbz5sTULBRvJ5yw3lLN6r2331x6IWcP6Xzm7atMzUwLXTCEwrxgeGVHG1ocffiyTo6WVFRW1x0dFNVYyiYSs+dmjMAGD9nrzxi3b3tpWMTs/OyfLb0B1s162R48e2OHRnrSz6ARZSyXMbdqExg+JosU+cPvOHdUJ5GuimW3XKjaNI3Iiar162ZL9jmWifeu36tLVxlIDdsQ+HonLlCaaSilrL54dsJnFM5YbHbWjcsWOimUBMLSQuAK6RTsTCqcIpkQ3o4BOqWEN6JH5GXkl/a7qn7MrKzY1Pi7Hyv2dHYGPbqsttgjUPmQVyhZUvEbchgad9ZNJZS0/OGTbW7uqG/g51WxtNfU9Z+ZnRPOmsTU8PqL704Ty3eC8qolVQfEICOPPrk1KCGDwPkObfJ80e3i6Ozo7/VvaKjSVivdICLyx9n2i5iH0fB7AIGxq8cxDqR7K04BzdgAlK98bcy/2DFhD1JUAJHTDxFdwVlPz8Yxr78JwBz0yHWnjueR7DxuX/tbNe3bn7j09f0vLizaQy1ijWbat7XU7Ot4PHHanbXR0XI0e6qcupjpktqH/DUClT2PQVMOCoWkVOrBiPOVZvr6vesMJzbA3Zrxx4PurUxxDTR6vg2siIBtbfqiNXGvMRpr1rt25+cDeevNdu3fvnq4N+YS8H+jWR0cHOsOGhgc1haJmIiyb+knZm6yvHB4MSbEO2E/UkKoTfF0RsOIcpQaX82IkKhYKVOB8fljn58iwU1gH8zg6UkBhGJYUoOQ/4hY0DKlVTpw4acuGml01gptQfAuayNHwAjzOzc3YufPL0sjD8ELzT00hww30VzKudTq8cjtF+Qvoh59wc/wx2OzEKEug7BNoThOop/735OuD6VfwF2paBRrv0Czy2ddy7XlgeRx81RMQF76uB5CHmaNPtHIOzgIvyoAaSm0MSBM4C5weBfoAZ9CMlboDrRHzOJhOGUsl8nb9yisWOWgf9nmIKe4++OADe+utt9SN5uGfnZkR0oaKw00ZzudtenpaRRQ3mKJQjkqEmjKcC2hJXHw6NhrF6gHu2sbGupUrRdFvAGgI+ul4M+UQnUQ5VF0tVMbwxTJZXT7i5kICKiT0xDp1d9dq0DPKZQVpNmt1TdTIIUvnJuy42FLWEmL2wcFhCUdfePGqXbq8bBap2/e+/5f2gx982+7cuWE9KJ2RtFknYd0WmyYFHNazbLZ0iFhDLiBGlE06/eXnrtpLL79kSytnbHJyTPTEWLxn+/ub9vrrP7C1R/fthReuiPdM8cA1GBkascJxwd556x1ttGSxMNr3B25Ah5/bk3ctO5iV3oIinsOULlUqGbNEAsFuXcU1hXWzBSgrWK15bHXMP9oVFSiamhGCivUtH2Xs4L0Gd1xq63DgnqKdalShf0Utmxq2VHLY6uW+He3Xrd1IiI42PDQpy1c2dYw+EPbywH/7W9+173//Bzp46ZKyZr761a/aL//yLwi44uDGxADgCjBjRA916Tvf+pb9yZ/8B8UivPzydfu5n/0ZdeC2tnZta2PXNtZ3rXiMKDiq4nt3Z9vGJ4btwoVV+9KXPmezCxOWHyNfitBTeM1Mc4IJmqzMPUQ6BGe+wT7JO1JKAwcyHXdZyvP5bq5CYCs0UQC2azeqCpyu1tBRkYnEWiTNnYlK31r1hFULSctnp1TIYmqTjGdkSQ5VrF5j3Xp+ClQrOr+PNzbswcOHtndANlDSZmanbX52Vt10CrbLVy/bL/ziz9nS2TPSvkWTgLa2VRs0IFxXpEJbEwCs0L0DCojgZ82kMspTSScH5FBIpxZLfQxBAGdmaDQr1ulXsNYwMt14TU3L0B0EQmAP8aU5wOEDcPGAZsAZ19jdDjnAoZdhywwthTgBB2dHB03b32Xi3ZRLIzpGcs5iUbdld3t8Cl/PjnHb9OxJOCy6UxoX0IQoIOisA854n0xu6HhCp1FxTRYW4KwFfa8S6BBo/pQV+poCbEnvQ7FMQc/1iAkEqccmvit+J4F9vYpyN5LgulIUpXMZ6YgwLZianrbXXnvN/vqb3xVgvvb8ednt54czNpDHzpgMmKgN5BLWhyrbbYgGwtdThAmYBSGqThMMQBqTTgyXAht9RPt6T9h9E+8hKiQFmVv9Pl1A+LTMwRmFA7/8OXAgoImrYjWYnLWt23TQ0CGAFS1lvSNtbLVIk6FhjSoW/EgME9Zu8DEu51Gs+Zu48UbRRgxYIg2zgGllWesPigvMCajL6kYDPKFh4mCljzGBMrRK0ONHoJ7hoCn6bNd9TQDJAUiDFpdJpTwuALBHu0z8fuicbNCAMwKtm5qchW5jnB1olKHT05mW/iVwWoOeJDwTmBxw7tBE0/QMvY20cH5fAiWBu+Kl0PYgfIdp4g6VFL6wAABnrGnALxMRfnZyB6FE6TyWDFEhdAqAZyQa6ZPL5XlugOSH99ft8aMdBdcDFmE1MJlGLwyVC52eooEInGeiGOgrvAh27R9UOtaJdhO0b6Jceuc8mSJOIm2DQyM2t3jGzl15zmYXT9ndh/ft4OjAapWynV9Zsm61bMfbW1Y5OLBuqynq1HG1ZMVq2dYeralrfvHSBTt3/pylsx6XMDE5ZclMWmcB1MZiqSx2BQCGfQSDEFwMHz18GNDVh9TY86lhzQpHx7pHZxYXbX5hViZF648fWrkMYwMzI48fqbV6Vm10Nf1bXlmVKP+1135g73/4vgK1x8dGbHgwa9Njw5aBEduqWTrSsywB9Giw6zWzeMraiQErt/vKOYtAsSaYPT9kE7NzFkmmPe+MnE1oYphTlN1KnfvNOqXxEMeAIZ8XTZ1JA+B0ZMQNUEL92YVz5xTN8ODePSscHlo6kbDjw0MZfPjaIR8VsxPoatXAgCclzR3B36UiznptgQOAGYXx8Miwzc3PCYhgTNHstq0d7euj9GbSlbM/+/RMrr5BwyCcnEnXClU3TUM6orpL+bXKaAwAfzA9lgGEnG6dNkcNwEeuydbWtoANwIVinVptempMzyZ/x7kXzhTUeIpCESSGKR+cWR0BOkxdOAvYw9k7uL7Qb8lZRWLS6eB+GZF2n+Bp1uFnPvuKTc9OSisOONvd2xYwxu4fFhduqhTH2OADHN3un5xFf15CyqbkHk23jZclvKQ7XiPx3udOLehncXqzG6RQv2Kg4ZNUN05hP9NQgj0iTf3phis0SpmK3721Zjdv3La1tTU9q4Aizi/Aa7mMDKYhcIZZTm6I85DGERM8wCXnNO8m6R4JTCvJ+WR6Vq9JgsF7GBsHGML4ilil6lPBsbFJTapxTgfkc25SdwLQoMjSXOHvuJ/8nExeuV4yVolTE3sMFo0o6JLo5WlUcJZA71w4NWtnzy3bwiKRFkwMOWtgkPQ94kNuiR4twp6qfesEnP3j47MfB8ieAXHBxPhJ1LVPzp5MwVwr5/jwWV7kk9f2/LOnv+bZKZp/R2nZXVRwwl55AhqBnX3pdPU5AmduShUkTp+Ygmgqq0/z2CWc4WMRnIfzdv3qKxZ5dPSoTxFEV+jmjRtaNIjhsTKfnJhUt4QuBosW61Ye7DDMkmKcooE8nWqpqvwNNhsVPom4Dpwc4sRYVJb8FOsALNn1N+uamjEBUOcQfmsHp664Jj5QmtTJQAsgS2K62TFrkzdycKjuqagupZLojbtb2wrni2eGrYItfAvxH1qYpETOL7/6kl29dt4ikYZ969t/Zh9++Ibdu3tL1syRXtysHbdOA30A1Cc6PmQ2YH2Os27aMgN50UoQIl+8dNl+4jOftkuXLorSNDKaV85ZuXJsb7z+A3vzrR/Z6cV5u3b1ckCtGbDcwKBshH/4tz+0Gx/dUOdwaXlZAlqCq1nkPGQDOFdOjGrzZbSPE567x/GeKIoBPHSkybo6tkbz2GrkmnUAZ1VZC3P96NpCPdH0rMMiAjC7FbLcGptuW91sQGfEACCucWomOSK3xtIROomotRtR0RrjcULIR21sfMxWV1Y1kSSP64/+6D/I5IQH7jOf+Yz97u/+rn3qU6+oGKzVyg6ciGlI0SXKawJ7585N++53v23vvvu2+MnY6c/OMDmKW6Vct8IxYblFRTLA8b9/764e+M9+5lX7p1/5RZucGbF+nKqxLeB3AtCYAPXQB/kkzKdm/gB5lzDUnAXFH5lIYRgz4AwtljElAZhhpFK3ija9plWrTAyhETg4a7eZnpkAbLWQsKHBGbk1UuzmB4b1QB7uQ8lpiA4GtQItEdf845s37MHahor6sXG/19hNoy0ElF994Yp96ae/aItLC9bs1K0fBWAzzWPK5ZMQCm80VTpACBRvMhHFhRFwlrWBbM6yKaiNScMFLh7tWYzrFaXKrmsN6VefKWwwYUHgKnDG+nGXTDqOsiEPJmd8rgS8kSdW9MrxAJx1PYS6Vu1audix3e2qbW0c29EhVJe8jY/MWy43bok43VcOs9DJie/b0bNPp9GDbzdFc4E6kkjimtgTBYSDzk0N0E364Y9RCOAM/VCou5JQnUOrWpHOCDCi3hXFCpMHFfmhb0cA1ABEgeGGhieKmsB0qGMdJlARpg41m5mdsQsXLkp79s6776momJ2btNHxIRsdz9vI2KBAWSqDDX+KOlDrknsnzSiuVxQHKnYCmoe6ej5Rc3ojQMx/hYBRQI0/B0HIodXvMyAtmBjrPSNyQP+maSfdPgdn6PO4HkR1dFtQOQFpaLqc4oxJSKXYNOiNgLNeK2btBs6TbrXfVm6am2CkCYPO0rluWLVS1loB5HB/oCzSxZdBB9ER7PMJwCqd2bpMcCh+hkZHBFQFWtF7se4w5uiQyYf+1S2/oRqGGTLYFeusDyiCnA+wBeotnhF3x+TZV2NsOK/GoGi//Z7APmCKqZlcLfG3FjWF9UDTxvUCnivn3UGf9NJkgf4FPTUm1zsKFGhONK2gs6HL8VxEp44TocJZjjGWA09ojVBbWLvoqDrSJmEnTszB3TsPbf3xrgxZmOqyp7AmOMMBtGScsQ7ZSwC6ITgLKTU66qHbiQbI63d1fvpkhLWVsnQ2Z6nMgA0Oj9jS+fN28cpz1oDJIh3nvg0PZKyEpfnmhtULBetDc6NgxnjL+nbItKPdsuWVJdElGVHyXBB9gKMe61J23SW0QhS8FPRDNg+YSMbsow8/tN2dXa393OCQTU/N2nB+yA4PDmztwX0VmPNzM1jxWKVa1NkHO6LbRZ80YI0WOaxVS2cH7ez585YfHra3333XXn/jDUvG47YwP2uTNBKzSU3KurWywX/BbTKitQ9NJGmRgWErNtq2T93C3hlL2NjMrM2cOi0L/R3iDHCeRkOZSAgg0SwMpyw0P0WNloM1exfZVGMCZ7AMaMyimV9eWrKBdNru3bktJ0kcBfd3du3hvXt6XqAxprWm/HvwnNMsefTgkeh7TH74HgAi1vTB0aEaEDNzs6oVmA4flo7hjVgLBoDC1mnmsi8TXM4UG5dWgFNHTVYaYWqskR2pKVFPPxsNDp4l17R6QzM0UOL3vBb7MJILGvSwp6gZaZSFRiGUrWS+sk0x6UFbJ7faJFOwfmB4cyhKMUwsnCy5v8cFnL49LB1wRg0zOTGtiKSHD7ascExYdtzjP9odu3v3jp2/sGpLy6e075YrBdva3tCeA+hhkMCkCOosAJdpryjjmlCGDROvDThTwslZqKsL4zJ4dmbmcMZ0l0oAFJOqemi2FuSCepHv9SrNZpoqNGUBazCUMAvb20F7tyNjGb4v94J1w72hkUhjESdyNPqANCZnmSza1pZy4GjQ9HswESJ6XU3xelD1m3p+2Q9pEBDRQCOYxjJNovHxKbvy3FUNW6DnlirFoNE+rPXDemA6TA4eaxotKK8nx2Ppyl1nC01ye2dbzRcmZ4BGYmXwRsABE3A2MTUqUClqRrSn85vDVtl1QcxJuG+duGj8I9xG14B90lzkWT6k7O6fSa3+BDg78QnxvT7871lwFn7N0wDu2d/LDj90cnzKYt9f75PgDI0xYP6kOydE5jFP/L1PztCadQXO3PPixWsvW+RHN37YR//DYvF8EwKSxz1DY2BA3Ts2AqZihNhRoCPeZGHhKoT7HPyKw/1De7T2WOF//Me4Fit0XFy4EBRK0JcAWIy70WaVSnROGzoklYXAphKH00ryPFxatxJmsXu+UUJWx2hNyHLCopfJ18MHD+zWjVuie3TlYMWmAh0yZt1ORPkrL7/ykj135Zx1OhX72x9+y+7d+8hu3/rIDvcOrI+FZS9p7UbEmjWKUboFaXUZYf8kU1nLDY2pa5lKZ3UgvPzqK/b889ds8fSCbLZjcfRCPXt4/7a9/c6bcixaWT6tTimbZCqetJ3tHXv7rbft/t172sgQrQLO+Jl393etUi3Z9OyUzS3M2tDIkNsjpxGtA44o3ugeQZEqW7tbtkbzyBpY6LcJCwSYYbHuOTttATN0CUzRoEw4MFDYKDQtwFmL4qtr3RbzVZzPBiwVI4QxYa1aVMHKjFuxg8cQgM42/6FdYEx+6+Yd++Y3cZHaFn3yS1/6kv2bf/OvBVqLpWOrVMgj8bwo3j8dFgpLzFyIRXjv/bdtY+OxRLZQPMdGyOag0zag3KXHj9YVq0AO3PHxgf30l79ov/Zrv2Knl2at0S2Lkge/GXccTECknaIIVsbGE3Am6kFA0wufEYow8mdiAnRN6bk0DcIJEbMN6ffcpr5aYxILNYTwWcK6YwrsFlBrJK1eSlomNSpXxl6nbyNDo6I0ktWFGUgskrCDgyN1PtHnMTW793BNBR78dgU8Kudu2q49f8Wuv/KiXX3+io2M0xCoWcfojiGA90kI0zPAjEJAdS/dyIODnmcIXcxgAM5SccwcohYngiHCFKNlEWWllRVojTEIejMHNX6wU3gxedXkjJysQIsld0bAmYr9IGNL+igAA4YgPJ/EMnSsWGjb1kbJHq3t2u520TLpEZubWbGx0VlNtD0cmHXJIUnIrnctWesIsAHmdPEUpo0BSbMlXryKM9nt+5SQgxSdKteQtcYv9hcOLXUVmXzK9c4/n4Jfk1R+z3pWpIIFlDa332CqShMBgON5eBriWjyV0N5ER5fOLAfYweGBDtQ4k+1k1IZHBlQooDeLxbuWH8LMxzufuFpBUQWgCahIK+TURlAHAEXB00FUCcBEYEw0SKiOTmsUlVSdR5/GPNGFON0inJgA4EMaKgCN+0szTACN9YLRCYYp3GPod62etURzhNrYVpg697NV7xt+K2T2AeC0Z5CLZoCulCh+0m5Uq56DFSfvDtppQYBCMCcIwuUjFD1MiggChiLDZIKJiEe0QPFguNTVL+6NqJ2i6/dECUPTEld2jVsWs0bQmXHQNOX8yRp3PR6xHBRAZSiuRKB0KKjdeZgjB+qfDksxN7zhhw6Z7yvqIMYbQSEEwEBTxXmEeyu0W7Q07KeAPc48vpAGpTQF0Hd6UdEaoYHKWACzmTjvmZ+D1YY1edaSsYRiaJicHewXBISZVMJsoMEoqj/ubM22oJ0iDZieBbl4rqv1RhRnLGBWHX6cQmPQ0AjpBtCSZ5VVwxEq3/jMrK0AcMZGLD+St0a9aqWjAyvtH1itcGxZctigXTUbVmKy0sNZriyGx/TMtLTSkh3UqioImSQ5bQmXUyY2NF1SyigDnFFk3rp1Q1lemJ5wfcfHJmQWwtmwt7trxcKx9vR6raQg4OnpcU0aaWAiD+BcLxahU2Vlgc8k9u133rUPPvrIJsYn7Mpzl2wYN0W0McT2lI4t2mlJf8bfAZD7uI6SaRWJC5wdQ8eLJWz+zLItLK8o74zJGeHaPqFkrdCcI2aldQLQJiYmNUWlOKaGCcEZzxdGX8g0VpeWbXx0xDYeP/ZsM/LGJAnZVMOICAIMGmjYAMAIld7FPOzRhlXK7v7Hs8H0mWtaLNOYbWjiDCsISi7hSqVGzaoyo8F9NCOwzCSXvRMjGAAATS72S/6d/VxsgQCIwVTieXDNojey+BhS83iOeV6ZCgLoeA7Yo9HCcV3Yi0OQSq2WSMaVT0oNyP7FhIaJLvosInM4s86fX7Vz51ctEY/IkZuGvcCPsth6NjIyroYf4IzzFs0yluPs4bfv3LZ6syzGwvnzywIxuDLC0uL9cF5MTc5IQkKDQHRjzoHAPdcbcJzpHq/h95BIArfTZ8sBqDBVAmy53i6pZgzPPrIHvQYmKkETSvu3Z/ioIU4TnkZkuVSxcrFuHRoLB8eqtwH5gFxqwXAKR0OY/Qx3biaLZOFmB1JaSzQD0ZpZn7WQ0n2ULk7sE4y12Hc86oB1so/8p8x17Fo+N6zYI6KvmJxxTqDT9DOVplNW4AxJAc1i/o11zpSW98n+ynMtMP5ozbZ3dsRso26A1jiYg9Y9bHMLU8qRw/QPOiaOjpzJAmfqpqH78qaSpqknIOkfFp6F4OyEjvjkNyev8V8DzsKJ2Il+7UR3FpqAONAKAdcTKBc6Qob/HgLC8O+fBmcYfnAG+IRM+3NAm9QOSamhKBOXU3Vb1FHB5Axw9u+//n/3P/zgQ43rWZBYtALOuFl0keV6lcb2ddBWV1dtcmxcN4yHUuF62FFHYjKJePzIwZk6DTMzGvdTAEjjBLpvN/ygkLC3amXAmR4It5Z2wZ57qKgTG3SpuIAsQh5uPh9KwPjouJ1dWbaRfN4eP3pk77z1th0VCtbq961co1CleMHaGJvhEXvuymW7eHHVItGm3bj5tq2t3bb3331L1IJOo6dcMyZnUNc4r5nCJdN0AaMWS6QtO4ilPtzjQVtcWpLrzUsvX7fl5TMCZdVqSS47nXbDdna3bHxs2AYyKTmMybSh3bXtrS27eeOmxM8UDQsLCzo0sd7e2QPgNOzU4oICEqE5QnnLAJBxtIpx8HIwYPmKQ05FerNmm4yzsudeCZyR8QU4Y9oSgLMOdLaENiEeNAUWA86arokwApMtbfEIRULeem3EiXFLRHNC8rFYRhau5HFBZ1QIa7trx8eArDU5isFtJuvs3/7b/0HgjC4YVCI9oOxVcmSj+EJXmFCxdOfuTUU27O1tK6wc4DKYzcteFtfM/b0DuXi+997bdufOx/aFL37GfuWf/KJduLRsTdHyONDQ4eFc5sBBwKxPAeOW4nLUwRhB7oN0ydR/CWhT3SfgLABoxBOgNyMQ0jPE+EWoMp1lD+pm/NxuMWU1azcT1qpnFEGAbgfL8dFhKB0R2989lI6EzYjsOg7x1bPnRQv4+MYNCdqZYkLDGB7K2QvXnrMv/8xP2ZXnr9jYxIi1+01ZYpNpx70VKAvBGXTGdktUlRZdeqbbwQNPpzCbHtQELS1wxkSIXJ2WxaIti0QBZxjHlK1LiLmyzgKt0jPgDMdDAlZDg5DQaMWpyZ6zRUcsBGeBlX6JwhVwVrQHD3ZsZ/PYMplRm59dtYkxwuYB/eHh7zxvDmRlikU92gIhOF1/cdajTCmb6oYqXgFNnNxGvaure9zFOYxCB2dZ7Dsxbmno0JU2L9RSCGwBvpzy1ZdRiFucy3aXilxTeQdwbrBApzVqqWzGRsbGxMdnDfG9xMGniQT4la18REGiiRSmH4CztOVyaBWiFk30LRrvWIQwcHKzaHwB0KCgifLn0yPliSkPzSdnstYXGAn2SExYZBYSHB3PmFx55++JcyMUjICKipaDgHUBeW9icG0IqRa9Ed+Udt/aREXUetau96U/q7MntkwADeCGuQ20XSydcZLk5+Acw60OuinvFTCCExgTNIWpKAWUGBAPuwXsFkplFfXodegCU9iLPqV74c06JmgdrLW7HQEOZdmhs8GMhiyxONocHDoJ0E1q6uuFHWu1r6KYiRahtAIVcpDjTKOzC6BxSpLTYj0gmnMvwILS7fAs8+xiPU/xzHrAlTC08Gb9ecxMSmsO1geFr2sZIzL2IAeUa8F7zqTiHgPAmsDGP4Omr2Pbm7u2vblv9VpbZi0AY3SANEYBIGHkS4/3F4L6INBVdFac4aJkIqV0VnL4SxvTcUmA6LBkNUUT0r62MaZJJm1wdNQm52bs/MXzmorfufmx9RpNG8pkbXF6yjLJhBUI527UrFh1HTXgc2hkWDEpFG78vEzbKfAwUGJfYGrCNUPrdurUaQevMXf13NzcEuMC8x8aJtQdI0MAr67t7+/a3u624mmgxy0uzluribavognbQDrnYa2pjPLzdg8O7O3337ftnT07e/asvXT9uqaHHWJQAOXlgnUxJOu0LKpoC6aPUYtjEpHKygzkoFCwZs9s9vSSLZ+/YD1ARLFsDYKSg7Bkrn+oxwrlAQRFJxNJUcC4Bp4lNaZi/WB/V0Dgwrmzdmp+XlOz4vGRJAXlYlEUf2m6YlE7ODpWEY27JQX9nVt37ZD4Fe6XDtCoNEVYykPjpDCYVEMAACAASURBVOmK1m90fFy0xsWVJTsul+2w4OwlarAn5h1uguTvva/1xnPGfst0yo2o0LsGOY9ygXWKNM8ytSCZYNxn/j4EY2FkBkCI/0LaI5/PuRa6pmofNZOLq7SEikbakX08DKOV1SVNiwoFTEsK+neuH9OxTCanc5apWT43oczVWq1le3sHduPmR3bj1oc2MzdhV65esvn5Ga2Re/fvi3EDIIMGT4C5Z7kx0ec8oGHgmuLQFMXBmb9nhhLhv3PmTE5OamLkhkBEWtCopT4gjiawgWdiovrVwVloqMXa4KyAVlmrNKVFh6764MFD1dy4JMJA4+fFGIvX5DhABoLuDE8DplCl8rHt7e+JgUNWaDo9IDMSGRnJfAgNPAYdXYE99kDcGHHLBRxCq6ShLiZctyuXyfkFnwbys8p9VK6te/p5z104p/OVe029z2ZCDQWdkeYyTu1oyahZCaNmzxkaGrDJmTGBs4lJJrqEUtO0dJaMmxZ5czHI5Pn/ZAYiGBTY+fuJ5/TE8PeO04Kg6Gcoi3//5ExmIaGxyMmLebczdGT8u+Ds2Qla+GWuQXsanHE+UjtQ4wDOPL5Jrx3UpKCckNZIqHgUQxAmZ1EMQXJ2HXD2v/yv/1P/7t27oo+Ipzs1qUKZi6GuCfkrdIRGRm1ledkmxyckGqTDBe2HhYATDr/HhZAFR6cF62v+DSDl41i6NrgWpnQj6Tpgewr/2/MGnhpZBhah2oygJAXuSFBUuujcDg9tenLSLl24YLNTU7KYff/dd+24eEx5bodFigK4wknZezPtWlldsQsXViydidiDBzfs4GDD3nv3Lfvog4+sdFixXjsmU5BGjQ4zCyqjjrAfZAmLYAMdiVtuaMRm5ubt8pXn7MUXX9DkrF6v2Pb2umUyCdmfyuBjYkxZBxTO/EIMiy0xmSWYgDB1RLxMFwbXx2KloK9bODUve274wAJng1lLZaEDwHGvW6NRcnDWxRCEzBl0ZnwEmJF/BTjD0KErWiOHpTZgBOeamgHMyKXDBIQCn7DZlMUiaYv1M9KYWT9j/Q50uEHrtOj80nlNa0RPx0NceFyAJPqv2fzcvFWrbLh79uu//mv2yisvizsOAAd4Q6kCIAGi6I6OjQ1ZtVKSU+fm5mO7d++OLP/pkQ9kEM8OWSKe0nvEHhfdwebWI7v+0lX76Z/+oq2eW7SOYeUO0KD1wC82STe28LwnD+TlYVCSexAGzDPuIb8MK1xz1kO/FeSdAc6gNNbqTCbRNVHgsxnTmepbu4X+0sGZNGeEULdzysajCMOVczg/IioTVApmHHQ+1ze29IBevfa8Nqn33v/APr5xU5MXqB3Xrl6yn/zCZ+2zn/uMTc/NSAdWqh4LnMVSTJM93Ji1wqSL66uDBc0l3VIBG+9SUdBnkgPakAmWTzCZBjwYJg7ETaDVqli7w/TMwZnr8zxQkakr4J7N+gScMWEB5AZOmOEkJqR8MTnrdsgoa0sfcHzc1ORs/fGB7e2WLJ0ctsmJRekXiWWgqPfOrPO8HUB5cDFrFAyFmF6icgUQ16XN4BBxkOL6B74GOjWGQPDboc7SCcQUB/dAtBaiy8WxHaagZ4JIywog0lJRDCAD3wuYAcr45gFI09Qn8ATGlW58clJnAoe5WOcYqFA9MMVJMAdxy/04uXIJxN0EsGcsjXYgG7dYEmpjx2LJmKhSuBeK3gjlSiAtdHIEnAHSXG8WukF5MHXE4gq1DE2Cg65kSN3XASWBk+4XIJpnQe6Nfe6rAzMmxfweAMJ9xugDzBMCMXRmVSiOZYw4MAnqifLIhC0WwS0SqjTNNsxW4kHIdcXtnXEeJLwXYKWDE4IFU4ioJo6JVNJNRGo1AVHup7LJ4oAvPrpJBvenUa3KxIHCPI1OERMZmZrQDAmy7ejkY9zA+VDA4bWuMwVmAvsshlSYxIS0RuJOQv2BGn9ZLPuhKztdlyILAO+6MTsBZyOilpm6z0717bmpCLodwl0BL+Wimw/IjKFnrTqa7maQ2WiWSVEsoXFjb3VaP/dge3PPDg8KZr24qPblErmS2J3HtE4oVj16wCmwgcpe30eGDIEZy1A+pygNfj6ZqATSAYE86R8oDcjD6lmZ/LtWy0anJ+zaiy+I8nr31k3LxOO2vHDKzgeUvBI0xUZNQGj/YF+UJyY2XFtYHip0ue9MvaED1psyITl7jgDsZZuZnXe9STyiwpFMU6QUuBISNAxA4x5AS8S17tHafWnNZmcmbXx82EpFb/ahz5scnbRcNqemEA6gW3t7trG9oyy41XPn7ezqqvaDJpPcelXmIK1qWb8nTJvNhXNsYGTUetG4HePUWCzacblmwxOTdvbyczYyOWnVVkeas4r0QGXXuAYW86Exz/jYuABWkcZwq2kjo6My86IBsrO9KdnE2dUVO33qlOE0iuasVChYpYR5jk+4eFKPS5gb1Wx+dl7r6u7tu5IcMJ1uSV8UFXUUfRwaPh6CDnEOqaRCu89dumhlqMKqtyjIXdclU6NgohoGSodTCD6GuipACYU+kyGtG9g3iiJBz+mmOWHOLXbx1GX8meI+pM1qstZoCOAoAoKJY6B5owEiR0hFY/B5mJZU1KidmoYmOSyNEvfYWVY0kTD+ScpinLPWte9TdnRYtHv3HtiDtfu2vv7QUtm4KHU4OdMwOzw6tPX1DdUpAAEMMqCOAlZDiQPvUREqANTAtTKc+su1Mvh3JlsMGgAjNFdCtgeUVWpaGnP8xx7iX+MOltI2d6h3PNwbcIamFM3u8WHRbt68qUEGdv88Q4rDkQ9DVQ0n6IwwjQihZsoOqwq3bNhhuFZmMpiOjEhzCLDmfUHnpFZmaALjZ2//QNEk1OO4VkJf530xcEHnjpmPolY0bSOvrWebW1v6eWGGUftzLSVX0jNQUswRlEbWejrrdXwiEdHUEhomwdnjE2RUEtJOlElCpn4uNwuaSgJnfqY9GZ190h//yazKp5D/CK0RpkTw6+kp1zOasx9Da/ykli0MznYM+MnJ2Y8HZ/7+nujPnLbujAtZ6UNtP0kLCKZnojb6RE05lmCVDiwZ8ibz9uLVly3yr/71V/sAKsAUXSfGnCwmJitwhHnAOTjgGeOygzU+m+r6+rpoJ6Ds6clpbTJsXmwMHLIsOBY/2RZwyVlc3CBy08g446bCb6+US+5gdZIz4NQLF0A31JGCfscBTteF71ktl2xqfMKWTi/aUI5clD17eP+BF61xs6NiQRoh6GdYnvOAA84uXjpnmUzUbt5616KRtjRnb7/xlj26v26Fg5rVK+gcoEV5F1fiaTJMetBlepZKowebsvGJCbv83HN2+bnL6kAUCox671s6Fbfl5UW5742NDNkgdAO0L7W6MtyYEjHlQ+8xPTVpkxPjEpTK5rrXtmwuY1Mzk4obIJyTxZ8eSFmMlHrROuhM4+4ErYQuCQANOqPbvgPOcJUj/+XpyRnceLp6AmYtaEy4NEJXCsCZpSxmGYv0UpaM5y0WGbBkbNDSySGrV7p2fFRRztfQ0KhE33SIAC1kg3C4vvLKp/TA/8VffE2B1D/3cz+rbDO3CwUcuXkEi52ifnho0I6OD+zWrY9sd3fT7t69rcOUw0lj3j4uef6I0XCHijU4mLSLl1bt5VdesNGJnCzm0WI5KHNdmxsfhGG8IThz4bbc+OgGBkEdylI2gmFxPCTQm1woQBqB0x6MLiekWlOdbIAZTlFttIltMilcc9aqo1sZtGoJyhgaFxcCYzrBxAkqFIDt4cNHtre3b5cvX5HF763bd+z1198QPeDSpQv2z77yT+zLX/5JW1icFwiq1IpOUe02FHDckRslhh2eucW1VVZNrRZkKPkEQNPJWFR29alE2tJYwmtyFtAaow1NztohOOtiCOK0Rh1cXMEghJRiKwRnFCXuToXmLLjO6v64lT6aM2hvBBuXik07PGzY5kbR9nbLVjyGzpy3odyUZdLD/nyhpWT/06b9xBJehT25UdGETYyP6YBiDUBl5uAjW48JBe6XyknrAs4o9KBkIyDn4EpKE+DUk6YluCYpPtfF3Sr8++QnNRQGLJOJcGJGOLtceNxsQlQEJq7k/GBKYX11kVlGIaB0IT0dRKy10Z44nSOTidvIKMGcWXW3yT6Mp7oWTbSVR0UmETS/CJMgKhb5q0cF1NjvdNgHRYJPzpxupLmS7PUl6T+Z7OnfXXMddBZ9uuk038Bi/xmQhrOrZ7+xdmUiSOQGE7RmMCmrta10DB0nIv1T8RhHNbRgGMB44wbDG9YAGV1k02HwUCnDjCA7CN2B01doGAHSAEZMIdmrCPdlUsgez7lBpxkQgS6HhiH7PdRUwNnEKNEUdBkBf2VR8Gj4YBYCOKKZBjjYO9gTxZJrgakV7sLsN7ih8Wxg+6xcpxTuf9AAAUpx3WMVOB2nonNwNuoUqNBnszY8NGx5pjtdMvyIcMFQwQXznpfWV7MR8CHHXLmooukFAPvzRfA0sRZQMrVOy0U1H/geB7uHVihUFFxPxlypWLNSgdw3DwAHnDVw4NNzEwSSU3xTZAe250zk0DyhYQUUN+tVLSvWBNRJikUFM3hgphWqFds5OLDEQMbOXjgvrQ824blU2lZOL9q5M0s2PjpmTSYmx0e2c7CvLCcyK9GInlo8JTDC3gOzgveCNTx6M8DZ5ctXRafCOQ+dYQuaP1o6aZ67mpDSeOF6Kng4lVSoPLT3cvnY8jnod03b39vS/R5Ip2wsP2LZREprpkRGKY7NOElPz9jULNOAnKKA0JvihNXHDAPNYbVMR8aiwTR8aHxCsQR8fblet639Q+vFk3KwZHrWj8XtoFC0crUmtgMNSaZSIfChNpoYg4of9dDwWlXriqw4rgeTM3SYiwvzNj01ZT1oY4R0b2xapViUHhKZCNfsuAQbqSIpCA7FR4dHMnZi3cBWgUbLgk7gXioTnrSopkzRJqanLDc8LHBcKNE0haEESPA8Wv7sRhfIQ1Lu5Ih+U8CNqRpU5JiAlqQHmii1RA0Mp8PsnUQbQRHm+aA457Wg83IdAAR8D2pJjyqB7eQaM88/G9SzHbqresA7Tc+yYnbmZqfFPAhpja6HY63S9GnZ8SGaOc7wuBoY1J9QOwcGU1aqFLRGMGdjPfI+mdpvbmzZ0VFB75PnFjAD8HoSaOxNLRmmIA0IJmrh5/DzwCJjaAFwCZlc7ubXl9ZY9WmbiVvMowjkaokGERaV67ZpYmOc55OzlAxz0F3u7O7a8vKyam/uEWcW9EU0sdAZaejRr+O6QEXn3wFnmTQeB4OKuqJ5KQoqz3rAPtF0rNeX+y3PJM8DjVry4kLGG1Mz7iX7HaCT+8N1WHv0WO/nC1/8orCAXJFLJVEkmUZy3bnHDGyygxkZXcGKJS6JRmRuCFCZETAjLgtKJvusHBsDcOb0RjdacnD0DwOzZ8CZioa/a6WvAOp/DJwFhiChUcjfNRmhd/sJQ5C/F6A9mbw5UyWoYZBJMEVVyNkTcMZZGWgQXBcXuDVyxojWGGFyhnFbxsHZlZct8pXf+dk+HY7llRUtFN0kGQAwFcuK/8wNoiCBiseFAWhsbW6p88sYHr0Q07OwsOLAYozMfwAntAd0GODWQydRuF+PIo6cmyOFMp6MmuOELcOxJ/m9oQwZCgdZuZJdwyHfgHuet/nZGQltGZHfuXXT4smoDY3nrdYG1DWtWKjbwQGZKUk7f+G8Pf/CVRvIxuytt1+zgSy23xV764037IevvWEba3vWqnF4YiyA+xTTM88waXexae4IrI2MT9jk1Iydv3DBlleW1T06LhzYxvojdTzOnVuRUyGHyOhQTs4tgFvy4AiYBqyim6O7SfHJlCcaj6hAHhrJS0zJRwAeiz+WiijklekGmWGNRtnaLQxBKLCZKtZkBIJZhMAZHadexzqAMRyIoJXSKUfXg0ObtCWYdbRk06zQu9iAWc85rzg2YnueiA9aJjmkzu3O9oGMOqB5njmzrC4UDxrgDEv9F1+8Lk3Bn/7pn2pj/9Vf/VW7fPmS04RwJZN7HE6HHBIIkvNyJvrRj75v77yL7mzNi6NeXx13AFETswK5VOI0lrVz58/YyuqiXbi4YoO5pEwWLOYAzDdLB2ifBGdenLoBhIMzd27UA8S1F/3RbcbJ7mICyabrFAPWEU5i2BeTWYSWJmqNOkVZRva+GF9Uy1ErFtBMmbpUFMwclEzM4Hjz8f79h7a+sWnnzp63M6eXFIr5xhtv2sOHD+3VV1+xP/j931PoNLSfg4NdTe4A65F4X2YgHVE1u96AkNicA8VdzgAZfHOBA7RP6HLiWLICzlKWoNgPaI2KYjCK8oq1uhg4cMC7fkz6JexBoLtpcua2yq4784mCwJn0ZoRZ++FGnEI0kpJRCpOVYqFhBwc1gbPjI0KOyZQinHTU0ik0CAMnDl58P8CZ4qRkkc/Ei27fgM3NTMvamwOdg4w1QcOIwwYXLA5974T2BcT4PcUFm9/BgWcMcg8T6aSlBzKeLRaJeoFPRlWlqm62wBmbK9o6PSNtgQImaAJoTEjojqYzOqiUx0aB2XHNFoWK21RDoR6wVBrTo5gOJoxsYAogms4PZS2Z6Wl6RsOFrje/YoCEOBmNZKQ5gEHfJqqepkqsN7RoQUg1LMFAi+XZZ2537eDMAYMjX+4pv8JJchCKLW0h2iw0Yk775FmjoOJN0EfBAKTT7MvBkbBq/lwptQQWGEAyOQPE0dVOxSnokro/TNIJqt/d3lNBIhdK6H100Hn+mDAyNYJGyM/M86gwTm/KQcHlPELrnKTzTqOQ4rLXsWFcz5gikWjYqGrq5JqzhApRvh5Wx8bmlopKipy5+RmBFQA8TA2aFxQl0M8AzH5NA/AomnBT74ezjQlTuwktEPttqII0BjI+UWswhfZrHV57rnVo0gM4kzapjvGKv4amzNxbNLJGIyet5iT2/oCVUqGqAo4oDjRnOL1Ci2aCSu8A/VaTyZ4aTASAB2HkmpA5dVexJZgLDWQCHUpV1wxjG3TPRBRAkyVnEJBUqtVs62Df+sS3zM1asVLSPRjN52WqsTA9a4uE+cbitra9rcYnk8n9/T1NP6A/nTt3VtcLAxgagRTGGFBgoX/h4iWdGbAu9g6OrNUzyw+PyEXW3S+5nj19Ps8dexemEPv7O7a9/di6HaIxjuzx44fSp4/mczY5NGSJvun7FNDU9M0AWguLZ2xodEzXav3xY7k5s5ijUC5rVWtVKxbpuakMmxcmHOVazRKZrAxBHm5sWzcas+ULF2z14iWLZwZkpV8sl22fieH+gSYoMl3KuE5namJK11RxG+2WZQayYkKgo2YKxORybHhYrqG9DqYQR8o7q5crAnIwaKDi4tzLmuU5r5WrKlqx1OeZ4pxFO5QdzNnI+JhFmcwQV9TrKteMjEBiFZiEAnR1Dinc292OYeqE9RXnE0BAjaoAmNBAoQGAqY07caeC/C/yvACkVf07ezFUOuQqrG1nDJCf6bEovCbPWdhkpZHmGrS0TEH4mWgi8Myg+6RGPzjc0fl06hSN/6zYNtSKXGO5iyYIqC7a7VsPbH19VwBtb/fQ9g8PbHp60s4sLdhR4cC2th+rQbKyuqy8PWJRAGasK/R2TLPQaNEYpZHjJlfIPTwuhRpXtPoYtGDApk8duR76mhTnmwNd2AY0SPnIvi86YYfmNTorQElO9Wrodgzo3t7asVqlLhflUrFsH330sSiDKyteT/H1rC1+dqZ/XGumZ9SU7N800fhe0nDGyQFGN8s56pMpnwK64zL1s2iI2jNasvYfyA5pAoZGFuCIqRXXA3DGvZT7eqdrjx6vq2Hw2c99TrIb/dydrhrLt2/fsQcP7qsmZ53jtUBNitYawzeakqkszzRa+rQmaEPDuSeGIJIHuG5anbMTacMJ3np2XPb0n0IKfzhr05b9RLMGMOuJQfXsFz1r/OFf/A+5NfqE7pNg8SkdmgKnn0zxNFQ6mZqFUSY0wnmZT4KzcALocgmfnPEReQCTMxrdnnN2HXD2T3/rp/qMfRllusUqCd9ojBCmpdS94AXQJfDAcMAS/FwpV7QQWVh0FBVGqE4ixdoT21UOVxYeQsdpjfuxeYXK4q43e7tbWqTwrwcounLQkga1INiQmMbx5tPYg2ezorxQrCHaXj5zxmYmJ2xrc93+6i+/YV1r2+Xnz1sik7BSqW4bjxGe7lgkwuRs1T796VdtbCxnb7zxX6zXa9jU5Jh99MEH9uf/8et2/86acs4YK+KeogIpgU1tnvxaATQwMQBl8fQZO7V42mbnZrXA+TnozLaadWW0UJQBGsmw6bZbfiBG6RDWFAOwtbmhLiCdHBVtw4PSOI1PwtedttzwoIcPZhLWi7ataxg0eHe+3abrVbVWq6JJWhtA1mViBh0PgEZOFxS0njU7bXWmMVtg45KbXwfQ25RVPQyPbJoJ36j12glR8ybHF0RnbNZ7snPe3TmyrU02xbauxSkyYHL5oOtm9uD+QxmErKycVTAv3ZVf+qVfss989ieCfJOaCn4AOkJd3sfVaxdVyP75n/+p/R//5/9uxeKhtHsEkFIgHh4cqQNPkU4RMzk1aqtnT9vSMnq8GZuZG5dTI/b5osTKDd0LUdHu0NYEVK4nQdQOzhTOyWSEzkW/a/FoR2GwNAuYmJHNxlSXwgOgUC7XrVqhyxu3Xjcli/hyqWPjY/O2ML9k25sF29muSpNGsUO3UC5PkZjl0EcMDlq5VBWFkZ/rwvmL9uILL6qbhnPnj370un32Mz9hv/8Hv2dXr12yao0wzR29/4mpMYGz4+KhPlLwdQMwyvfgUCBSgsKO7jsC7FisJ6BLmDqdVyZnMtzBKTACMCN0ui5KY6vtIN/BWRA3QBdek1w2etechaHUynMROKMjCF3Qi0MoqLL3bZrAfOG4bkeHddveKssYpFyAGpa0dGrU8oNjNjg4ogmYnCFbGEa4BotDG/oX1x1+/AxuWyN5PTc0YCgUCNhGm0hxCU2X982hyN7D/kBRQvdxc3Pddna3Rb8C/OSG8zJfcfOPhAolut0YNKiTDqOR6Il6QyYrCiFGN3QSXhlzECGqd/A8Q1mm2AhcJ3n/Tg2CIgTNDnMLB59QwAgXTQ+YJTJmyUxcFuS4HaYGaMLE1VTheSU3TGZAGfZfWRLqI91ZqHfSyFFgnxiEBDkqwf7rVBUHYkyGZEYSNDCUxyNKI5N4KIhuAqCOIZselLc2BizkuzH15/okRfcuFmp6FthD2liQV5vWatDQYnIGNRpgxQStYTc/vmnbmzvqIivCA/AQFMUk9XHRKEJYs/UgJNWbluSq0VygeMeYw3VhfISei3FOXPI11rk3I6BOa7pJ2K0y8h5pDeGgOTc3q+sPeOeZhi5O00sOZTQLAce4GtL60KRUPvWaVLnzvYfWy1ZfNE70BL7udS9Owp+9AeWZR7i/edHD5INmGGwFXg8jE8wPGJYCzphGk9eJoRY0NiilTQBxHWotTRX0Kx7wq8xKQuEVayEc7d8ftCGNA1OKmEsH0nSvAG1kCAKyG5Zl4pwm9Br3Saa7CStWa3YEiEnGbWBoSNRTXmPp9GlLRqM2NJgT1S6by1uhXhP9jiJxfeOx3b9/T8Xlq596Vc8gwJh9u0zTQyYEQ7a8TNP3rM7v3YMj60SImcireOW6AjIB41wcnjtqA4pRnqH7925ZpVqwZqNs9+7dViE4NT5my3MzlolGBQSOihWrt9uWzAzY9Pwpm5ieUeNwe3tb9EFiAKI0BVrNgNbYtkiPZqcDXfImJ2dmrVir2drmjqiOZ86es5lTixbPZDVZQxu5t8/EcFffM7SNZ3I/PTllo8OA/THZ6VMch+YH1AO+9/I8YQzF9LluJfadLteHWgdAgj35se4x9P5mzfO2eJ4A9hT33PvxySkbRlZSQ/tXtRQuktjr97o2kMtrksgUxE08cPKDDg5Vzq3/RU8MzDkoQh1Y1PV5NOUBizCbxFCiziuXRN+lQF9YmBdLCjAAiIMijHaQSYzs1tEwYsAk7RaUSG9OolOTA2tAJwdQjI2OKt4CmvXm1mM1yWdnp2yeZzXaF6gFELJ+8vkR29jYtTdff892d48VRv1w7ZEYJ89dvmQLp6blCLj26J60iphZjI1PqFFD8DO28tvbO6KE8qwAhqE3qmLgmkQiHpcSuPLyUUHimN1xfYMMOHTc7Efsq840CBgs7Nk6B5p6XUAdNYA3gAnXxomxbo/W1q14zLQ0b9VyzW7fvi22x8LCKV1T6m7kP+xR7AlMzWZmYGmN6nngXlAb4H5KI5Q9yrViMDKIYvCJoH4WmkICzugUq9LvjzG5rtTs4OBQDQCa/4BUvkZGLoFObu8Ax8yWXbx0yZ5//gXdc/bwUrkiKiagkslZCM6qtaIojTRrqaHQXCfTsBPydubMgk1Mjes+ux4eRohHxYDMtbdqXTzrwvjjEFo45ToxBvG5m0/eFEGk1rWmZ6EEwHVlT732M1OwHz+texrM+fsIPu+pr30WwAUZugFAc9AFaTycnKGPdu0xx54bePnPTHNC5wnnjVGTBOAsFYCz3/69n++THwTIogOCoxy/h0tNcacXY6RboaNBt/CJ3bE6gVqwzieVfWiQjxECNLqSHtDXDmxDoYsw0anb4eG+Jk4721sKMqQb4OAMbrDnukDDY4EzxYMyBtChw432YHnptI0ND9njtTX75jf/Sk5o1166ZPnRvDRn64/3bO3httydZmZn7erV52x0dFA2+mZNJdgDln74/dft3bc+tIPdopwJ+X6AUsTraZyYCDFkIZBBBF93bl4ADVCCyDk/NKhNmCmgT4nacms8PtgTOJuZmrZTQRdid3vbbt+6aUeH+5bPD2ocDAWKic/UzLgtr5wWSEMQKq0R1u49B2Ec+G3c+zpwsvk7nBkb1gK4Ac7afATIcfh03RCEQ6nb0mEnN7UWXd+O1SpMB+hQ50RhjFrGBjNjNj25Iw2SSAAAIABJREFUaJFuykqFuoS4x0claSFK5ZpNTE7b6NiErg3FDyYwbMSIbskUYbOhU4Wl/qufelmbFeuGwEXCze/cuS2x6Ff+2S9bPp+1/+ff/1/27/7d/yZAdO3qFbt29Zr44bzG+qPHtrOzrUJhZWXRzp47bXPzEzYzO2bjk8Pq+qPDcqqkF58CZzI9cJoefy8L8RNL/cAcRJ76HgQbNaY6vj5xRKw3q35ANgFoHDZtq5ahX7i+rFGDypWwU/NnbWX5oh3sVezgoGGttnP86VpxyMpcZ3Rc7m5cl29+81t29859e+7SFfvVX/01FSt/9Vd/bd/99nfs05/+Cfvn/+1v2dz8pB3sb8kOHNCeGUyLzogLJ+iBZwYg5TlW3u1r1Go6GNg75OgZ68owAfCTQTeJ06f2LyaEFGpEEFCQV1Wct3scBgGlMaDvQbE9AWc4oALQNHkM6YwUoX7tPRgZjn1ChXqpiJsqAK1ph/tNTRaZnHXbCZmC5AbHLTc4op9f9GnASB9Kmzd1KLDpOPK807Wk0IQ6QrGFuxsHH+CMNeiHInmG7hzGNARaI0UyUzO6+4CzeDphuZEht3rGqQuDkVpNBj093AVFNYsLqNHZBaSx52GpLuqawiUjoiDy/jTRIhQ50GRoehKAOAobD0H2+I/QUhsAwKGVSPcFzqAsDxAEiq6OHBvuHe59OJumE5ZIx/U6NB54DWkdmDACwjlQYwFdNXDs8y7iE+pjaAryLDhzkT9dX0xzOh2o0Q3RWB2c+VkEkACYQV/stGjMUeT31cxpNLqa7pSL5JoRVQBNGq3okFgWqWRWbo737z44idigSBGlut0+MT3B7c9DZmFRYJTiRZzWU3DGOIjwn5cJWQjOxACVXb5rLKVrFTjBxa+sCTUFEWYVMzOTKgjY+3h+BhV0DmWdDq9/dC2OH8SA727fi02eGg5PgTMJuz1egY8yLcG8JeaOiy729vvEr9CMpo6VdR1HSA/ypXGSQFcYoakwYP1uW91sTKKqZfZ3N2RB3wcVBnDGrRHFmGZJ4CIpHK0zCY0iZzLvH3OkiCbDTGoUUIzmlq4702gCtImlicQ1BYSqCZ0PQ4xap2V9XBnrdUW4XL50UUAOoxyer9zwiMDAwfGRqI88W48er+kawpI4d/68nhGAGQBBU4hITNoY9nRc87K5Eau1zAbywypUWBOAeQpawEq1XPF4nTbmP4OivB8f7VqpdGQHBzuaSE+MDNk4pj9MmdttKzeadlyqWLXZtuGxcZtdWNSkgCKUqWSX3C402LWqNTCE0V7JPaUR0pJmrYuOM5k8CaGePX3ahgnsRqfd6VqNs65Y1GtSmLLvslcBWs4snlHsEMYOXIvQFZHniQasYi80/a1rX6mWSjIGYU+BiUSjR3EdOq+Y1DZ1ZmqCz0SxVLVDsmTbHTt1eskmZ+dsc2/f1nd2FJQ9NDZulSYOjUywoG7TUGMq5uuNbYE/837Yt9x8Ai21U/L4yFp3+h4hxTS+fJoURrOgBcRUR9E+AjNtOQdyPitHMtADyflUNEZobOgbnxpjBLb9UDl5DwA8npfd3S2xVGiULyzMab+HuRKamtD429rct48/umMHB0QvmT16tK4a4fpLL0rqQCTN7Ts37MaNj1RH0uTHoXFqakbUWmogwJz7IaQFQmV4p+eeRhYsdj9P0W/z99QuoZaOSSG1p2jW+jzs6X3f1LQ8YJW4kQgUfzfvYf/AzZyzChbB7s6+1cpknzbUxGY9UT/y74Agz07zQGn2bez0yTvDDVFRS6JMY5QFhdinZMoSzg0KnHlANtKLjii2NJgwNMO9mevBoIP9kaEKjbGw6SeGnBwqk9KL4h2Aw/nnP/8FO3fuvEyQcLkE5N6/f18mcOVqxdKy+G8EzVrYWW1LpmNiiExMDNvU9LhYYOzRAvCYzsiB2Cdnnp0KBdAB1D/s1/jjh2oCZ+opwm6BmeEW9SFd8r8WnP3d7/KU7uwpgBa+/hP9prtAs/49YpufjaYhezBOuZ536Y+K0x4lfRcNkjOEZhW0RtecXb/ykkX+u//+N/rQElmACgyNxDRFw9qWLrWocIH2hBem80J+GRsBi8CFgoSPIpr2sFgX+nuxxYWnWIJOQnEHSKDIgGtMp+PRowf2aG1NNz+Xh2qSU0YTCxt+LW6LLC5Cmyl0M4zP2wR3pm1l6YwNZtL28P49+/73/kaC+xdeec7Gp8es1e7b+qNdW1vblgU6U40zZ07ZxMSQ3bz5jkKHo5GOwmk3H23Zj1570+7ceqgChO8HTSMGDSSTVYeNEGo6jWDikdExUTUYDdOp4XrR5aCoR6tEBwTu/+HBrrpm0EIWF05pInl8fGh379y2hw/uiUfMKBhgBVd3dn7Kzl9YscnpCfUBcBzsx6ApUkjXvBvbrFmnzeSjEeiPWpqW8fDKRlq5PYEhiDLOMASBSgB1BP0enWAsscEmSZmBdFpxURqH81N2buWKDaSH7fiQz+Ww6Er7gEvQ+OS0qCBsvhxWPKQU2RQpPNhsDmw4Z86csevXr9vi6VM6aL7+9W/YH/7hH2pC+uUvf8l+/w9+V3SvP/2Pf2T/6T//iTjLZ5YWbXVlxU7N42CZsAf372sSx4j88uXztrQ0ZyOjdMJylhnEHcwzv0L+tyiNQbaMuwhCUeAxcNqj0/agNXpnW+ANgCEzDAofnCyhMuJG6W5RgDNsfKvljhUJNi8zLeAhS9uphXO2unJZwGPt0YGCBLEuplMIvQUHOmyWh4adUvU3f/M9BaUun1mxP/j9PxDA+Is/+5p966+/ZT/xqVftn3/1N2xicsj29rcV6js6PqKfj9w63BqhM2LU4Xozf/9hQLJs4mUIgiU4oe5Rd2pMpV1nIv4zPyvgDDt9KJzw16HFNn2aCD2QZj0rT5lCQTEYhFCL6hyEUDt1lAmaP+cIWvs9wFLPSgWfnJUKbSsedwTOygJncRvIMGWf0uQMOpMcFNtMv7CY57nzfJjQVY6GB+CatUbQaQjOOCxYIzJZaHd8fwjoRBTkTOuPjo/ULOFgzuQGbHh8RGCnBW2t25Gl9cMH91UEaU9Lp7VXAdZkn09HL0yRCgKfKUyY9unQFu1NPFCBiXCTpihW0Kls4V1wzuRam3C0b51+3dr9hsVTMVlhT81O2ejkiCWzSYsmIhZLRq3HtCtGrEhEjRt3S5cY06NIADCaJHkmGtfraXH1ycFBS0n3yM1B+HqZgigSgY8U0W4OIlpj0P3jXvPcMzXtd6HxdhRJAuWb+gtd1P7ukR0flQXGG/WeDefGZNecTec0WdvewnlwR9Q81ocaHUHhE2WKj2MklDM0E9GoGkns0QABjiqfbvcFmrPQUqHvRAHRDtRoW8ViXA83jOFzMTOpVBt2eHQk0C9K0tioZShEAmq1BPSKJcGGH3CIri+kjMpDC7mhO+T1oXjSLKCZ49RLGhXQGkPQ7uAsuD9P5SoyEZahVRlNaEeTKmVikceH/sK6ag4SvstUeOPxhnLOuM6iizaIfXCxOGergFlAr+U9Bgp770hLquggkYYUa4R1SOHGtanVYaA0LEX+GeYlMRxlR9UIrdQbmsQkBwdkxf7g8Y6eucuXLtjM1KT2D5qy0BqzQ0N+vtC8sL6MT5ieQBN99dVXpVWhO4/RAcUz+wlrk2nB/PyiLZ5ZtcWVC5YbmVTO5vHhkSYsTCvRHJeKRavjgleryOF3c/ORrT28Y4eHOzojVOyhY7G+ZVgLZI/1+nZYKNpxpaZg7Zm5UzaYz0uzhTmLT8Z7cm5s1WrcQP0ZOnKj3ZYJz87BoaUwG4smrNpuW2503HKjYxbFECyREo2U+kQUuTJuyW09dxT61EnQ3mDQyMWzgpFUU9Ne3AgBndxzsZw6bU3zcGqMR6I2KKofU7WmNDloH6lt+Hf+rt9Bg+XgjBrk7IVLNrOwaHfW1uzOwzWbWThl80tLMjQ5ZsIVsJd4jwAw0QkHBgLjJKi5rvMFAFAYMxnyjDMvkt0Z1p896N9QhRVSLCBDgwVQx9f2ZNrB9Ig1Rt3HemjU3b2QPZxQ7ZBxoddXhs2TXDX2XJ5JAehuW+7WC6fm1LD2GILKSZA2VOq9vWM7Pq7Y0VHJNje3BfA+/4XPybp9Y/OR3b5zUxb9OstEFUPvO2az1LGZlEAH4Iy9kZ8nrFWfLsbZq/nZuE4KYg7MNYiVApyxjXINAD6S4mjvfFJbyPmQPMeoa/3YpchZg2kE0N1c37L1xxvSoFKL0UCkruIcp2biXnF9MUHjYzabUg4qsg7s9dmzFBfVMbHKpM2WVtDZANwLzkWuN3U5+wR6RdfQosN2+rRCsdMpnef8PXU1k18AOhOyW7duC+xfvXrNXnrpZTt95oxYZFBmqeFwmr53777q1nQmruZ62Lgl0ig/PGDTM+M2MTFigzQgs94ocu2suzXSWAK8iFLuf/r7KY1BvtnTUzOx9vV/QewD4Iy4mP/fwFkwRQsmc087OYbPj/LPwD5CCTxTNPSYnAHOAhqnG5d6o1XYyHX77PNdjPdigLOc0xr/x//5X/VZwCwsqA8cSNwoxqDSCnTQceTUiadrLbQbhBmzwOB9U9iBvkN3IP0YehB5c55sDjg7Oj4UFYUDBBMNci22ttbltshEampqTrouCv6+QeegmPDRcDqVdbeuVFqbQAjOMqmEba0/svffe9eGRgbs8gvnbGg0Z61W33a2oZwd2XGhpk0VjvLS0rxtbN2zcgnR8R3L4exW79hbr79nd24+kK0874FuZJyJ3cCgdXhgk2mLJVOaSsH9nptbsKnpaf3MFAFzczMS+MKlpkuLJSzo+PTigi2trooiUjg4sHKpKIMUaBoU4kNDWNRXbXqOqdCkLa+eViFJaGq7W5c+BfOPZquiDQEA0W75xqjNAT5yl2kZIM3BGbRGNwSBukSgMLQ8f5gptiKWkvFJr5OwTjNu9Qrd2qhNjZ+yK5deFOd1Y33XKqWGcsfiUTrMWZubP6WQUXjMuPrA68cohgUGbYmHnM4KNAzEpFBaAOjf+ta37Wtf+5pMTv7lv/wX9rv/4quWSsfse9/7tt2/f1udFn4uBVxiDTwwIMB++/YtbUzPP3/JFk/jJDpk4+M55UVVqsfuMhg403kwoBs4CJwFNC6fnAV6NP0bG7ADuQj8LYEzaA10puiu+ySK7m+9ThB31xr1voBZrdK3chGw1reh/LQtLqxaoxGxjY0jBZYDxABn3AfAGcYxUA7oAsLX/vrXviHQ9Ju/8VvKdPve33zPvvud/2Lnzq3ab/7mV5TDBy2AIHJocG10hoFhh0KQgWtQ0jT1cwEqhZJyzmgpKoOMTlkIzlIqrtDoODiDIkynC369T2NlMBIAVoEzCpfwFwUhurPASt+vY2jLjgufbyxYVHS7MRXpTFwLR/VgYta34nFTf+62kzIEmZiYt3wOHV5KIEjdR4EId7yiIUQnkUKUfQOqLgYFHMhw9aE8j42h6fBgb+8e4iSaFS0bkMb9c8e8lu7H6PiojYyP6vpRBKJhOtjbtXt37+r6DWTTMpWg+JcBiPQIbjHNocHv6QpTsFCYAc7CoFKAGZ1nfhbei+huMkkJdQAIwqEju1YQE5tKo2TVelVUy5Vzy7a0esYGRwZEy271mqKJ9AkNj6NzI8MLXRmFbl+TF36Bkvge7MneAQ5EewEVQwdZAMw0QZZFaTjdCQx0AmfTE8AWPBsys1Fn1k1CWi0KAuiUCYGHSqlu+3vojo7dLKjetdwAVNVBS8bTyo0sF2sKYS8WMO3ARIeCjudVvqACzYAzKHkAXgpl8oU4R1hRAgDdnqY9hDRjly8qI+AMMGI0IwCoTLn8qAZINZueW8TzIIrfII5yWU0NpC9Tw8b3Adc6BnRRYgwUcRcRjV3Bz9D52z45k7aPw7br558akIF21b+7h9n4PsQ9p1GHgRMujT1FbNCcE2iCwhtxzRl0t82NdVt/vKnJGSQ4mmeYr7AE+bqnwZl8kiSs5yIwKff4Ge8+ezeWM5bmoCZnhjEAbICGJaJxS0VjNpDO2OTYpJpJ5Wrdqq2mDY6NWq3VtPc++tj2D9s2vzBmq8unRdnD3KVA5iBxJyNDmjayR/P6H3/8kZ63V155xa5de16FINpqokMwiJEBVbevhuvk9Jx9+vNfttmF05JNUGuwdtHvQTGGxk4jqdms2e7OpuJTbtx4X5b6MC6WlhYtm4xbu1S0Pj8PBbSZVepNq3d6lhuGVYGxRMzWHj0S5ZupODltxHijPYNFAK2RZxKnUEx+sLFnzlFrd23nqGCWSNrY9IzAD5OpDkYvTNl0JjjTIKS7MZFQIwsXRya6CnVGM9+3Arb5nbbNTE0p0gE6dfn42EqFoqjJNAcwC5Puvll3unW7I40YexANHl63XK7JoXPl3AUbnZqxj+/etXuPN2zp3Hk7ffaswOXO7p4aGcoR29936lkmo3M4dGwEiHHG8m/sRwAcAatg8iXbd4yOWlDg3WgizC3j2WFyg+EbwIkzFkdQXP8o6lmD1Fh8jhrz8g3wGBSem1Cvxb2Ws2hQJPLv6VRCNEccrtHsKjOxVhG4VpSFJg8wk2DhrCmYG3+En/6ZnzJodZvb6+78SCRFDzv4fTs+go6ZUdyDcnqf2rOdseHASm2V4KOioRQqToRSXz8r6xy5RTqZ1jPE3wG6uV8hjdm1Xp2TQHJogKp/o3E1YamLALxbG1t27+59rXf+Y3pGRiy6wJWVVTdRU2PxQM6MnLfQG7Gkx4WYQQB1Bc9UscTUE6dEMsYGRNHmXOJeh0ZSeA4cHRflFMmQhfULCIDqybnI2cuayA1i2T8u50hYDDdu/L+0vedvZGmW5ncYZDCCQTLICHpv0ntXpk1VV/sx27Na9Wqh/SAJK0DQH6A/YCCsIED6tIBW+rS70ytpNds90EIQZjHb3dMzbaqrurxJb5iZ9D6C4T0jhN9z7mVm1+xIgNTKAsHMSiYZce993/c85zwGOrGbxjA5u3rtms3NLYh6yTpgfQPQ1jZWlWWLcQ9MH9wa0aMzPRsbJ8KEjDbygp2hEIIzUbIDtp2ckMMgsP9bePY3//IEnHFu/47A2RcB4Iuf+kKLRiMleICDxzh0anQGhcCZgjJp2kb9s0Cayw90dpzknMHJC2qo1hfA2X//T/6rDjRGJmfquHa8I4UIGREzFreiGA0OiX4gDYrshp2SxBgZup9zbZ3WGI6K3YjBw3IpKBE7YpnKuYIJxLNnKzI/4CVPThGmOChzAQL2RMRSDUrxw/flkB5Ut5huC/x5aI04IpKZtfr8qehuC6enrStKgKV37EsltCUl8cXRc6F36u5u2MrKPfvpT/5cnXICg+99/sCeP91U3oCmQQqIxYYfahlB1HEZApCPQgL7wtKyaI0yuqjXvBsTj2uBAXTh+kPRuHLpgi1i7ZvP29NHD+U0yZiXoE1yPcYnR1Qg02kYSg3YxNSI9Q0mBM7aWJ9HAVhsBkW5ltFR4XsjEJV7Hs6MUJQAYwqefvEhnYImaXytT4Nk0xykkXeOe82OyXfrsWY9Ysn+cTu1eF75cFvre56x0x3XZIKgzOH0qHocG5ub9uzZM93r8+d97O0bXlP2tfCp799/oM2DzQ0hKguaSeM/+kf/mf0n/+k/FCAjhHp3Z5OzUBNUaBJQPaCIUETv7+/a8PCgnTu3ZBNTaZucTFlqJOHXol7yiUswag7Dd0/MQWShTzEYgrPgc0B9FDjr4NbIswl9ljwzpmZsSr6R0fUX/fMYgDNgXW2yzNDhFa1Z77GJsXnr6e633f2CdXX3avOkS4SpAxvScDotXRGbMYLgn/z0Z1YqlOy73/quLS+dtvXVDfvLH/+lnEzfeut1+6M/+q5duXbJEoMJK1dLMgeBzliulbT5eH4dXPcwW8VDNOlCA9aZBnesYrHeiMWx0e/FDKRHFDBAaKeNvqtq7Y4byWj6COgLTDW0aVKQKhvOs8MAZxymPll5Ac7Qjjqo8o2lLQODY+XR5LIVuVdWil12dFgV9ZPJ2Uhq1qamFm04OeoAjO/LeCAAZxR7rHPRe6DWNetWqVUsVzjS+i2Xqq5Fm3LXWKyKw5we9h/PcGnpAKWIwhRhbGJMlsHJ1JCukVsi44Z2aKvPnunr0R1RxOlZ4n3LBAWdnBuCtHB7w1VQQbR+oInCGli+UxCxV1JIcNiwjXtwdLecWZlaaA+keO/GNvvIDo8OFZVx6uyyXbx6wSZnx2UJbT1tSw4npKMgww97fkCaU3SD0GW0VnQi9QHo8Cy0F79CByz/Ny9PzsJJsxPgndrrtEmaFrAkALy8fz53AiMLDCU6VivT5YXWZAJoh4c5y2Y4+NGdUdh123ED+m9bBiKVUsOKOXSjvAEAvE9/5G7ZbFg34aRGLmWZyHhnTRCVICdM1mZH4IypprLNKFYwvaHChpLc5dl20B31joMijlorFMfzzSgM0CJCoSSuxFuufm3cRSwQlgdUQUgpECd1TwUSKbTQwJEuB0jzoPLQOMt1hW4yJM0ZNttVmk0Uoj7RY1Ymo5PeqMUDG/3+BKYROdtYW7PtrYymJjxTmIEwbeu0oCj26T5AaxO10TUEmvgAzDyykSeOQx5KGcG3nGHe+WedVqG2N9sCKQno1oNDNjk2rjM7T9wBBhfJQetPpezuo0f2eGVLOX3nzp6R3gzQlC+hiR63ufk57T+sIQprHIhpui4vL9vVy1fVIOF5J1YHVzrOBM/VbFl3tM+ifYOWGhkX5QzGzsT4hApXvp5iHOCN9X82u6+Pra3nViplbW5uSvmf0UiX5QjALZR0rTibixhItTs2lErbwHD6BCBWMYLo7laNkOC6k7EKza9Ow6cgjVxdkTNty5XLVm4cW65S0edx3KsvXrL0+KSMtZhEcJ7J1U+UTdfXDwFeoQei7YnHVEcp56sFCMpojS4tLEjDR81ysLtrmYN9gS+eb5gluDriJBqDxswuXmtoP2ISxr3l+hEaPjm7YN3xuD149tz2j/K2dP6CTc7N2+bevvKpUjA3enoEzggLBmyE4IwHheYXLAQ3tXCqIw0EgApUv4WFRZuZmhUQ4XVlMof6es55tE80vlivW1ubVpYNfkxu1RjuMIGmaa6Q5/ax5fh3TNDQzvbi7Oo0Vgdbvq+wx/AaoYDTcKKhwO99/8cIh6+j1mT9sVZqtrLyXBlnPDvXblyxzS1YV1z7Xk2QaFZRtzGRJYeVbDAafARJA0DYt3nvACLet9eqrlPi3vEhK/pKRYwX/nz+3Dk1AzGQ4vwACCoDDsp5QHNkrVP/ulnVoGt326b9jD/z/ov5oh1ljnQ2cTYQxK28s2xOU2cHuWQo5tXcp2HsMSgMSAbk4s20W2uKiA8Z08TUAIZyClDzLFfakOwZTSuWKgoyh95Iww3AyhrF2IVrxtfzi+EL1zTe12/bOzvaq2l+8szj0M0UDddVJm0Y/zx5umJ3793W9WfIwpBh6dSCHBtjfRipJBSk7fstZmUOzmgqOeHE912dl8oeDQD73wLQ/n2aM59AeX7m7w6cffEFvGyn77/33NOwv+AA343JvEHn4IwjhvdKvQ2zyLVnfvi8mBTqOfJgJzEmfHI24JOz/+mf/XGHB0hixhhZLZhYwDeme+oWyyA+ChIOKLrEdKqhNqpzRTGjLv6LN8WL5AFkASjUk2wbdfLYzMgnIdxux1ZXXcTJQzUxMW2GpWQEcMYCjVpH5RBdRqfuDCQGRekhU4SJ2emlRUsNDYi6QWhlejRp6YkBK1YKyohp1BnFm2UyRRV3s3PTdvPGJRsaidudzz+wH//F/ymKExz8u5/ft4f3VlRYcCBG4YK3Ofyj1kRjAPBEUxdDczajLuHM7JzeIw8rFxxaBhvzxYsXNDFbX18VBQf3I1wr93d2bHCg3+bnZtX1LZXzAh+MhinIorGIDQz1ySyAhYl+qBPBoSdnNfRQFaZfWFm7ADUEZ4ABPqC9sSDl0ojzGNM1Ck056+EcVpF+pNPG/CNikY6HTne1E9asdVusJ2nTk0sWi/bLEIR7AC0nc3ikzQAbZ4A4jnVsUtD2EApjNQvPH0cfnhPsp3Ei/MUvfqlDggeSDYVN/O987w/tv/gv/3MB5QcPbtu9e59bqUTxvSngqTDSFN1IpyxOKIR02kbHB210FFOHqMAZgdPKN/MUJf+sh/CFzgythX8NW9UL5zoVozIZcKdGigEoowRYSteHsJl8s3JTjp/Widlg/4QlB6as3eyz9dWMAAfmKSOj07a1gyagbf24XeHQGY3Ivn1gCJqj27qvr2/ae7/5wLIHWXvzq2/Zl179kjprP/13P7X33nvHpmdG7T/6B39k3/ruN/V9jnIH1hWlidttxUrR+dTBlPQEnOmQc0t9uW91NcwiFWOwwmTK7chxAsLEoGFdnZq124jDydYDpPnkNcjk9vyjdsea0iUBzpzSxUEagjM6Y1xLAO0XJ2cA2WymZNnDspVyTavkzQq5hmUPK1qLqeEpm5pYtKHkiDvQQWuEqgnVSAY8HpQr0MbhTUOnWdVBj1sj9wRLbrp43hBww4aQUsumCaUYDQ+NCJ632blZm5qZki6U7B7ojkzO0EqgdcVNzekIx+7ihuBbRg6sL6cA8vUI61l3FN4c1BQqyuUK3AW92OAeSJ2sbjGvjzBmDnqfbKIr67FyrWrZfFYTy/TYsM0tztjM4rRNzo7Z8MiA9jH0ad2EVncTBULRTRfbJyQU4uwrdN4FzgAN0kj5gRcWHKFO7QSgifLha8UlVgEtGLqvDGC4FzxLYWAt1wLAgBvdsRULXAP+bdQaDYofqGgUOehY3UCkWqxbucCUFppGxMoFAtJ5TdDdu4IsLKa2dFiDCQOZYVGmXAOeg+RCO9FFNQ3gTMOoAvv5ODb7Ht4sCh90MP6MhuG4S5RKF117Y0N6LK6V6Iv+e2iN6ugHWoUwRFQnmKZSUK6IyGBtYQzDoekW/4Bg/uNJK2x5AAAgAElEQVRADQPguZ4Ul1xTAp998l4OohsoPpgEeqg59ywRhxLXawOJmGUy+9JMZw9LHvNAUxRaY53JnBusUGiy/2KLLXAm+36nYzIlEpYMigLOWIpcCnFNnmsVK9d8epXo7bZkos8m0qM2PjKq95ovFqwn3id6XGp8zD5/8NA+u3PXskc5W1petlNLy1qnRBTMLizY5cuX1aCQa1uxoEwyaJk8c4CzxcUlXX/Mj6BDDg15JlOlXFMO14Mnz6xUgXLXZ9NTMwJnNDcUpVIqqhFC3AoW+uPjKcse7VvuaF9deCzX0YyVsznr1I59en7ctoPskVwb4wNJS6bSagA4jbAlUD8Qj1kfDQ2MddADYqhRgJlyLL0dAA9TlEany2q4/JXKFk8O2dzikg2mRpyDIQYQE3QHNVpnkYgKb5oNNLhELwtcCTnLKmVs4gdtcWHezp85I1fYxw8f2s7mZmBM5DRrJmyFfNadPGUgAoj0NQANDe19F8B+YNCqrY5tZ7LWinTb/JlzlpqYlN0/DKaEpsvka+Zl2AZY8AmnT/H5TAyCGg7BeQnYZK2QYzs3O2cL84vKGt3fO5CBF3spzzfaKDnvRTFby2nfhmrHe6amoRlJMwCNLzUKoIioEBr7GHPQ4HXNZVxTU8VREMIt+jB7J/sOdFG0fO7oHY9163sBLrDUJ1MRSjXUWeWuDfbZ3v62tE/EY3CtoUbT4GPvBZzt7u8rP4y9n+sB2OI6hNmnoTcC7+vlSADXGB4KtNKAxhiHhq3cVQGONBLJmkOrXnW2Dfc+NARhiEHNAxiitnYQ4kQfBZYft9XEJo9tf28/YH8QSxDT96QOYU+mwUzzX1EHg7g08v5gUzh7gwYk4IwpuGj7jSD+gDMH9gkNzGbIJsBEyamuk1OTNjScDCz8MeExyXOggrJucUOGpfLhhx9rj6DevXXzFTmwoh+DOv7o8SPb2d2Q1o+Q7PGJEZuaGbeR0SFLpbD6H9Cey/vh9bMXKwIk0Ecr0kPABnDma/Zv+/XvNQQJLfVZKpi6UZf8f6Y1hq8ibHC+7N74Apz5WeF//i23RnTqnK+Bo66yvTo9Og9Dw63gH7nMIDClEfsIF+QILMEAnP3p//5POnTzeHDD4E1tQkFGg3f8ejV6c1ooGjDcoOC4AqQQrmP1611sFh0LnqKczgPACU46uWeMXnHSwyqXUT7Ts+3tzWDxj4gahrMidEKmZ93duMlg/cvB59M5upbwttEhAM7Gx9I2nBywzOG+JfqjlhjqtWz+UFb6GDfgMk4RQadscXHWzpxZsHjC7N13/srefecXokdGu3rss49v2+1P74miowwlwBlW7oz9Aaw4jrWOpTvDDOTWq6/a/PyCQCgbIyB0dXVVBxf8+9dee8WOsgf2fPWZHe7vC5xR7C0tLtjZM6dUMNMZxI6UqRk6KtLU0c3BLUbk2umCrli0ejMvd0bAFQtVkzOZEUB5REzsVDTc3gTMMIpo1gWmoDdShFO4A+6OG1C3AGc8MARPE+zda9YCgIzZ2OisJftHLN47oEJn5ckze/jgoYSk0F5whfINH4ch3/gXFhbUdYOPTHGPHg8Xxx/+8Ef28cefBuGNHUuPpO1rX3vT/vB7v2ezc5MC5w8e3BEQOcruazpB0cKhS1eO3JLTp5fs7NkFm5qB8tBrMZTgXXSOPLybRe0arBcfIi4JgIUALgBnJ46O3qnptHGe4zmpycLXu90OfB2cYWOMRilmA31jlhqatUhn0J4+2bXVZ/s2ObFgp09fsnL12LK5oixt2fB6+2LSjeG4xyaOUxy0xrt37tvBXsZevfmaffXLX7W5mXm7/dkd+/D996y7p2Vvfu01e+ubb9rI+Ijl8llRGsnDIiahwRQQzVKoGQpc7HzKgwYMMwA0FDihti3a5Y0UHML09KIREzgrW7tTsXaHWIOAUuje0qKO0EhjHdOYcHDGBvICnIW0RkCainyBkYgs1YvFhmUO8na4X7RCtmG1AprFHmn2qhWmICkbTU9bMum0RjZ5dJccnnSM6TwDWGXT3HSqY7PTUgYQYmTuCZTG+flFGx5OB4LziCjYHOoUHH6oHmhdclgzNRufGBNoBgyRlyZ3QnRnR9g+l+SExcQIwMPr4DVJxxfoFPk9FKncUUbmAhziNKd0QGMShFBcIJbnytPHaGjR2CLzi0NdeoueXusjCJViFKfNWllURuyH02NDNjk3ps/LZ+YsOdRnsThgAgpVxxKEWPcBGqBQ1T0WDUoemkJMQURDcvdAz/HxKU5IZwy1Z+wtLkiWFeEJpYT14qCMyQBTw8Cdt+VuUrgOMkmWZrUdERDzmAnuX8vK7Ld1rLybls+g9ekxO44qlJzIDiZvAtPkyzHNp2nXgwMmtLSyrNzJPhP7ghgTDBeg6Sg6BaOMuq4B+34foaZd6GLQh3SLxqdspkZba1YTTApn6D7k5OGaq6lz0ylO0NyY2nV1pK9UoRaYvyj4u5smpeeWSXcnAxDcGemCchJBs3KdFIY8PKcy4OhmHTgwozng4Bhb/C45NsqUgUlOP81NnvWOHezv2ObmpowfIuQ7kqmJU+MxZk1xAU6KPDrftbobglDf9BBiTvHLZCLm+h3uMeYoxI9wpkvvCC2YKQG00d5eSw8mbWp0XNMzJvqFUtGS6RG7eP26dGef3L1r9x49tq2dXZuanLbFhUWnxXU6tnTqlM42lvxHH32ozj9NLpx4MT06e+asnT1zTvsOpgK8ZoxA0N2gfcnmC/b5vQd2eHQkzTqUSYxJRHfqMk2fYJSgmT1zZtGWl+fUmc9mdm10ZMhzsPJ5axbr1msU8ASZ1217b98Oj/IWwzI8OaRzGre9eDQqwMJHLGICZzTyMQlRXllPj+VKZSvXG1YiE6ptlq/W7SCXN+Kf+4dT0rGpadDfr/fF1Cx0+Xu59gGcUA/xHJ2YJx23bHhoyOZmZ+zM8rIVc3n7+MMPbGt9XTTqJBMW5aBytpcVEURR1wdVucvBv6JSlG/XshrGbI1jq6HvH07Z1OKSDY1PSncncyQK8iY0WoAOtF/Whe8H1Gw0idEN4QxJc5U1yHqD3jg5MSkmUCqZ1pRzc2NT5zn1hjc+oVl7k50/h5MqKMNIOQAKFNBc13wxb6VgusTeBBOJQh+QRuQSjVzWFDUZr4HXy9QNZgPNE9F/E0zbYD/lRGentxXtwXDLNe68rnwxZ9HeLls+jXv2rOor6O8H5NW10ZYNqHlxkNm33b1dnQkAJeqXcAIS6vLkWBj4JQBeAY4hNRTPAHSF7PG8VtY7+w77h3R4VWI9mgJy1EW8Z0A12bAMMgQIu6OhAkOh69wvtF3EDlArA6b5lZR20RkaNFrQHYcZsdwDRcNEnaWDzlGRDgMJ/Z5nUHRdqPsAsqabksi/AffhoHZXrACunP39gcMm2uO2jAABeQxm0iMjonZ/8gkumfs2OzdnV65c0xqfnJ7Wa93c2rTs0YE9fvzAVp4+tkazaiOjGIGMCKABznheqGUdzIRZZy/lnAXuhqL5/b8AZyHrAb2ZpB+/E3D227TFl/Vl/ty89EolFXiRcxbSGk/AWYf7HoCzk8mZN9P8jPaIFQdnNCRfAmf/7uc/6NChlP1vYGPtwWjYGHsnnT/LFhWxPj1LDghZcDqViAWgfC2KRII7azVNqug8DCUHbHFxwaanJ21sbER8XcKnySF6Sijz+qo6KrgAEqwXgT6C+xoUiF4MRlj0UFrojkKvYcEWbCAR14aHjmxibETuUYgR44MROypk1cntdMjeITyQ7lCXnTq1KHpcu1Wyf/vn/8bee+9XNshCbXfs0w8/tQd3V7QBQE3kkOYUHEql1PVBE5HN5cU/n19alFBy+dRpLRxEuyzaxw8faXN6/cuv282b1yVu5gCjqMOth0IabRqbNV01pkXpkaSdP3/aEoO9mpr19UUViCwziAb0vYw1WuTHMH2gaITSSBHlVEbRd+gYAM6gWDL1wdACRyEmAEE2VXeEArkiYEbg9HEjqsK5Uem2Up7pQMT642kbGZ60ZHLUBhIc3k17cP+hgrPZcNpGNpN3gpSLEfx8wrhv3rxhB/sHtr6xaRcvXtL9/7Mf/Rt7//0PdX14dhYXF+0P/uD37Du/9y1NB6Bz5AsZq9WgnW5KIEu+Fxs1nd+F+Rm7cOGMMs7GJ4etjZlCqyoaJDoxzzBzDdmJjXXQhWGqI95vMDnz6dmLnCfRuY6xTSfrycGZKKMU5gp3piDn91iLUyQO2GD/pHVaCXt4f8MePVjTFOjK1VctMZCyrZ0DASfAGQYE3TQ8YjxDXQpYffb8uT1+9MS2t3bt7OmzduPqDbt04bIOS64DgeKzc2N29folm56dUecskz/UxoYuh0KeSlX6oMAVLqSfKehXlCaKVUw/cKEUAUvGA5qQdHCAYR1UkW6j+gn0YzgAemHv4IwmBAXrS5MzjAhkoqKIagEErPS98HdwhlMj+Wb7eznb381b8ahp7UbMopEBa9UJp0bfF7fBAayMh306jalHHUOhvL63u125AQEFKaYM7UjbjmTbvCOnqpPJ2RDhrWz23SoqZH7QjS7CdQEUyRSuI+mUHKNoJAAGmazxszj4mJ4BnKHP0v2ksOUok0YTq1L1zHEqhN5atP3dLW2qADOJ5JmiyEkQ2oJrNZTXpb0TW2PAiouwWT+xeMLaWBZTsHMAAxhkP0xW0YCNTgzb4HCfzc5N2HAaJ1cKALq0bRuU/TuaX2yqa0FYLG6BTp8M7yHggyKS96gJazgpC/RIgDM3s6A/4XESbpjDXvLb4Cykamgq2EJrhVMp+zt0l7o+4/wKSENsDh2PbLTsARMQ1M5RURux32ctKXSYIgUQA21SJikA8La1mBpg+iE3QyhONGji1oWlNxbT1bKlhty9s0/mIDy3HYv14iYY6Pua2HDTaS8JhLGP4zLHm4UmjpAfeiN6zhCccQ8wTdJUi460nHp7NakQNQl9GQYDzDNw35JdoikHj+cM0E4DMgmlLNrjBXWFeAsvanmiuMTuXoi+plfNRDrelUpBNDcCkwHxhm6zcqxcRaj8FLJQIpma8ezX6+QcmpEf3Rv3HDzoQpqgBWHuADTlHPL/I+jn2pYt5K1Sq1u8p0fgbHJkTLoz9iUyvMYmJ+3yjRvW6emxB09XbP8op9BZpl44LfIcUAReu3HdXnv9db2vv/6rv7K7d+9In86EnuYJhf7FCxc1EYNRQj4XFP++vn6tS1wPb9+7r/cwNQloG3bTB6QFRhM1I/0dJlnnz53W5Ozzzz+yQj5jC4uzArNHTHIaZoloQr2FfLFsO/sHli+V1TjEsAq9DHsJoGxoYEC0xmhXx2LdEetH+4K5BVRl6pVu6oWSJPzFWsO29g8tWwSwNaU9Q3M2NjFpI2NjOsOg7TEd4hfh6TRrqX+43pockVXWE/G9rAe3voRhKHFqcdEO9nbt3bfftp3NLeW0jqbTvt+gX2pgonRkzVrDp8fknQXOl0g7CPBmOshkrzuesMGxMUtNTdnQ2Lgmn+zZaNrDZkFoDEETN7x/cqvtsJ6KapxTp/HMwkLALRAAohyuo6I9efREIM5dAHsCV8a2zjf2WUAZza8YzrKA4ATZYLGASldQ04UGhcLlAWi4B6uhj+bSmx80UTyy5gVLgWIbBhfgrFYtWqkAjZA99FgN++RQWtburGWmtteuX7FLly9ITvD8+TM5OdJcGR+fUpO9WCrYg8f3JKtgvUIPZA/gXinHbGhIAFq28jThobFjdFcpWy6fE+DkukyNTwaGKQHDo5vGYlPNPc4OzkfAmWQEcvJ13S6NZjRn/H8NN447AtxMQ6E0IhehBsBEBxo/Eyaaw+zx1A+eDcyQgpiZqmUxlCmVbWx8TJRSp2zHLDWclAMj9xRmEwALKi51L7Usn6GXyrQEV3a0r0HcgqiQHaI9BvX5KJeXfID3gW4UsxnWL1KC02fO2pkzZ/QM7O3vSVPGtVrfeG4Hh3sW6+N5GtDQgUgp/p64FM9Idfqomok6o9zICWaEmof/j+AsZOgF1O4TwCe7J8l7/oaVvr53+I1ftsV/ma740g8WX/GL4Oy3/72bmJwwFIO6MnTs9RBqp9kz0vPJGSwIHfr6Wxfd8Z5lfCWnSpcO9ATg7NbVV6zrZ+/+Lx03dEDwSvFPEQXtw3UMCibFBphQUNyARJ1xJ0Z3V8MCEkcyJjZ0QOhK1Syf8zwUrEDPnz9j09PjSgxH0wOQwl799mef28b6hkbf4+PTCqflQcIhkcUs/jBUx25y09gEYlrQGIiwqTNuvnb1ihZXoVgQcu/t67JSJaeuncThNXfKGh8bt/m5GXFgC/kD+1//539hH7z/ThAOeWwrj1dsd3tfzlLTk9Oy8+cBWlo+ZRNT07a2uWkPHz/RNIogyGvXb+jn01GjU0ZHniBsiqGrV6/Ya6++qukMrxUDEDpVvGYKDrpO+ZyHop4+s2QXLp6x4ZF+6bB6om2rVAseinxcsUr90GqNTODWCLXFzR+gfLGRMA2Q7bmyWyjc6h6izKbX8AwjOlDSkzTbFo30W3dXvzWqPVYrItzvWO6Q3LOG8opG01M2ODAsfR+c/CePH4vuNzyUtlh8yLp7+nT/WZD5wpGK4luv3BA44zV8fvu2pUdGbXdnTzS+R49WxF2enZm3r731lv3+H3zXbty6Kp0dmkMyPLC2JsNm/2BXU1WuC7bXc3OTdur0vLowif4ea7YQJGdtMMkhw6HD+wZkvQBp4bRDttKBSD4EZSfdipMpAR2vohwwuWZsbBwUbESExzIlIIwbG/hWnYIwabVqtz24t2Z3b6/YYP+I3bjxus0tnLYmxgnNpibJ0oLo8ObZ7ZZLHdNV6AtYwvNzCG//O3/whzaUHNL7rdZylhyK2ez8tI1PjuvgQHfGhk1vIry/yqiSu6IDUg5f7rGKMtzrIhR2UPTcuY0po4MywBiAA+t6PodGHB5wzOYgWmOnS103d9oKJmcyUmHzAaC5Eyb3Tw7ishcnT6ctrdn+Xt4O9grSnEXa/dbbMyBnUAwi2sc9lhwcseGhEUv0eSdahyBd3GZTaxFTCIoJtFoEFnciHcsVC7aFW2OewzUpYxpFOvQ4hWVsbMINMwL9gNwW4dH3AQY9qBOAS5ERdvCgZgIM6VpubW/YUQ4BNhRCJohOe5UTX5c7dFXI/Dk61DPFRAdgqVwv9kkV4D5lYQOOKlqg62Q/lDgc90Z0C61jq2MfLFoawvmIXLkQVCOkJrtvMBm3xaVpGxtLWk8v2rNji8dhDnCPvClBo0s6JwUhhxOzl86VIFTF82X8bXtoMtM4p5MQyAs48/vpOTVOa/Q9Q9oQJgXopjSEQ0Nn2lNlllOnuAKcYX1NkW3WrB7LFAZwBqu4mKta/qis7DO62RgrqZkHRU+6DUIe2lbDybcPfavnCWlypmagWZXJT72qRl8/4AyNoA5dp3fSXfa4A5oEOL1hIx1RsYT7mzRSUJswpsItEXCnb+CUGjcH8TPOHXm7bSDpAcDFQkldb2ICAGfkTkFFwzyLyRlgDOolNFcuM6+Vgk10fvLaeA9qqhDhYALVw9CdA90xkSGHe4fWZrLYili12JTeDK0vQewAfK6zDAwCwM1+Rog3U0GeUXe+9I6+po3BBED3ONpj2ULODVdiMUsnh0XRgo5bzJdsd+9AeqJLV69Z/bhl+UrZ+gYGBOa4T5QwmJpg5nTz1k27eu2qZTNH9vOf/9zWVtc1caG4zx/ldF5cvnTZbty4ofe+s4tTcllrmnohny/Zo5XnNjQ8orOTYo8mFOCbqVnu6FD5hOxbS4tzls8d2pMnj5SZNDM9KTdkGCg9nYglYhSiDctkc9LNUTdMTE5Z/+CgbW5uuQYs2mPzs9M2Oz0ph8ZiLiszEGJuuF9MeACn5UrNIj0x293P2vb+odVaHSuU61aqNyyRHLaJ6RmbX1rWxKBUrdiDR480YYAW6QVnRAU/zxAAgDMZW/qx0RFrNRoCaDPTU1YqFOzBnbu2jw1+ot9GUsMq1erQOWXaAgvHTTBw5WM/wRCGGqhcRs/VlGtmm3MlHrfB8REbnZ623sF+d0Mt+6TNg219rbvdO5N3d1QEoLEO0KXhLMkeScHOR3IgaT1dMcvsH9nG2obuDQ0uGXTUylqTAAEAAZMaJtM0OfgeuKIC1mjYMg3iLOQ10NwAxABWWKO4scpMKaCvu9kSekp3AeXf8P2IJGnWS1bIZQUmATMRdN3pEetLALpKmgx985vfNJrD3Id79+7LWAfXWAzboADu7G7a+x+9qyY55wKGNvwsznmnfSbUbPacMM88o9nBa6ZxJ3fHvoQtkXvHNB0zmBM3R2/MAxRhTQCiBHzQetM0U6YhJi1MTrwg57wAmJJXtrGxrRw3KIpb21vKjqNOo/ajHqGRRqA5DtacN0S/bGztWAZjrP5+m1+clZs1LBZqR6ZU7Ee8N54XJqCc6wwXuN5y0QydKqHAiuoddZfcGLVnzI5yBTvMHPl7iBFRwwQTmRJDAULioaYiO3LmBrKB8YlxAbNcISvq/WAy4Xmz1tZrkoFG4HIYUhvFuBHDxG3l9SdN1l5GaAGA4pPz8AMZSwifXgqhlo2+N6mdNel/Jxq/E4NeSGACHXZASnSwFOiy9LqoI17GawFYC530/TUG39Q59MH3CH6G/jGHC5ozx08eK+HsQzcE8a9Rg9IVyaq3MN/jXty6/Ip1/R8/+x87HgYXfKiR6snWTmWkE+sPGMUIbzp0KwuLHe+AwMclUb6sqQPdBw7ZmdkpO3futE1Pj+rgh452lM3YgwcP7eMPP7X1tU0BsenJOeuN9gsU0mFBwEk3hj9TqPIAx+KAu6Ys3KFRMKF56+tfV5gjQLBUKVpvnG4hkxAKBh7Qug0ODNji/LxGxvVq2Z6tPLY/+ef/zD779GMVhOSPiDZVLitQe2pi2tKpMfFur167Lq79nXv37ZPPb+sgIAtnfmFB2S6Me6FrIp7FIp/FfuHCBbt184YN9PXZwf6+ra2tqSivlBGC+m2BoshU5OrVS3b69LwlU30CIO123fJFwJhPOOqtrFUbh1ZveodJugOE3hRUiBANXjHURqha3lXnGqM1YHNFA8HiEuWq3S0nRqiMlULE8pmW5TIty2fI8joWcEsPj2thQtGANrC5ta7O9MjohPVGh63RQNdTVEZdsZSz4VTSrt+4YpevXFJX6s49skaqmhBtb+/awUFWRdvFi5ft+9//+/aNb76lCUG5XLA7d28HlKCYXBKPjg4tPTJkfQm6kHVZ56dGyENpWFeEEq5hhfyRxuUYnJBz5pMzAJoX1CG90YEYVD8fIZ+ANo2huWY1AbNWq6DJHdeWDZnnGOOJeh2nOjrpA6KA1ipYXPdarRqxjbVDe/xgzYjQmZ87bVevv2pz80sqPAFiGKBwjWgqUJiE3SKeYzp5dJz5/ff/w7+nIPNypSBwFu+L2MhoSpQDDj1AF4WXzE4QsgcOnZ5T5QV1OEWV/gbqDnqkLiYUbquPM6MAmSZlIUjjwA6DISlsKQB8I6GAlvlAQGuWxjVwhpQTZvizoYgxscECttFllVJL2rL93ZwdHpSsVGBcELeeSEKHRD5XUnE/nExbapgMxYSaPxQTgDPWKY6uPj3r0WQCmgLTwkK5JHCmQwOtysysjY5NSryMsyrNAPYvJgVyMIw6TVuf4eErHLXigm2cZxNxTZsRirM+17fWLJPNqEjne6BnUp4Yh1dALyqX81Yu5qRhYVommzi6ksGUDOMkGUfgjin78446p+TRSHStALMeq0PT42aiAVGIclSdYhwZmQbz3PfGuhS4PosGLdgXmBZ3dXmTBbMQuqahoQWvVa8b+VEgVOZQci2mdw51AATOkhTdvC+orgA0n0ADzlxzpp8RUjqZyirrEnYFU2QCpQEM6BgcnLHeZdNcOxawqBQaAnFM0crFumUPC1YqYEDDa0RL7FQ9aXe6u6WXrXWO1cmls8495IPChlOIxmG71VDBxuQsHuO+8Fy2giaEA1Dui/L/wqwiZZrFtY5gEgA6OVO4ryoSXjrwRRFFsN4TteOuLhWBaF3QTkHLGk4Oaxpaxd2QPK5iSecFxRwgEp0XP6dMsV8qC7BTxFCIohtl4kzUxXBqUEUse9LhwaGtPV21XCZvkU7UOs2IVUsNXbdeKFzRPtF7KYxY+4B5OW6KVhaVNlXNA9HcWesMe9xQAVDHuo30dFseujZaSTJMh1PW35eQE2YhV1T0CXlKl65e1deiqx5MDSvHSDlgUORrNdGCz545bROTE3awf2jPn60JlLNa0NXQnKBQ5TwEnDGxVETA5roKeqQNmWzBcvmKTYzP2MLigqaL+3u7kjigOSKA+uBgV+91bDRlm+trMsq4cuWSzc5M6Yzd3FjXNJVrS7OTSRaNW1zx0KLS6P30009sE+pgPGbnz562pcV5rWn07bVKWaZk6dSQtLPrGxtWKqK/7baNzR07yObNIr1WKNVtP1O0Tk/MZhbmNFk8dfasKKIfffaZ9cR61QAV6IgwgYFWhmkFjdWWzc/P6RocMF2Ix+XYyN5xiJPg4aF1tTuaOKJ5b5SL1mngpNuxg8MjuQ3WG7jQ9lsi3q/1FgahN47R4bYsEu+10dkpm1ycs+5EzAo4Y9ahUb/QiwKImcLQ4KMu4XngjOaZhbnEfWUS5lb5RJ0k5LS6v31oe9u7urY8czSEOT8BZTxv2KOj5+W+0hwiZwtGEIYW/JnGBfRCX8veiIG1A/gK3SxFIRSIdPOfMDuMf9+fSKip1t1pWbWUV+MdAA1rKd4/qD2ESSl7/1e++qZdu3ZDNPfNzW178uSZIldQ7infsF6y56vEMewLPLFmuEeAO29u2YmRi1w2O54HJ4p8oXBCr16eX/Qw8RrrEF1cXIAQIMqH3psihaJqgmBkJL03XgAwmDDwQCbTA0BKWrPp9xoTPL7f2saaXLo1TvQAACAASURBVBqhaeLYTLMa1s/01JSdXj6lmvzB/Uf2+OlzOypVrT85aJevnBf1vVrLB807XHFpxrrejnzFnu6YJvBqXUUc+JKtCaWXHD8GEDhwAxJ74wnLF8pycJVrckDRBNhJMwZttYyBzb6ozKy7hcVFu3jpojwSqL+pQ3CWpGGGm3YYX3SSxxgeUIFrIa/Vc8EcmP02QAs1XV/UfX3Bdl9GTkiBQk11IGsLz0Ko/CfnYdtxkkDby5oxZ8lI2vU3ZnhBBhtMnYCEeDJdOxnAeVSEw7MXoMy1nRqj+d8F/hyuofMcTbEyBPy9foBVdPPSLev6wb/5bzrOTYYG4bz6MDSNwowDSf9fXvx0aOmUOCeYw4wfKovRfMEymZzlj8gBoQMd1QIjWJCkcAJ2sd3EQp/NGE3SJx99Zs+erlo0yuY1Z709CRUAfH8s2jGGcB2Kh9dRXCFMfrLyVO535y9csG99+zuiXrBAQO7xBNQ76FlYoCPUrNnQ4KAeci7b/u6OffDeu/ZnP/yhra+tWnp4WAcDUw0+p4aHLDVMdz9t83OLduPWK5YeHbP7Dx9qcibxcaEgO33ca86dPytLfShS5CaxIV+6eNFOnVq2ZH9CLlSPHz0SoOQ1snjd4hgDiT67fu2ysjp6Y4zLAQ2M0w81KUMX1Dg+snrryBotpjtocTzDDEc9PgTOFGLpwcDop+oCZzgPOo+bUbroVjhRRpOaaOQzx7azWbTD3YqV82a93YM2mp6x5GAq0Bs2rVDK21EuIzv7kZFxi3QNKmB4/+BQAlAq1PTokJ2/cNYuXDgnTRl5Iqura7a6vi7aEx1zgqz599/4xrfsza99xeYX4Swf28NHD/WZjfnxk4e2vb2u7/Xlr7xik5NoEHm0G1YoEe7dkHNdtQZVBstcOvHYkzswE2CBehfqaKQ7o3vt4Cz8e++Wc80oeABnuFeVArvzlncgK4j6HZx1lAMHxYSMMzJpoIG25K52eFCQVeqrr71hV67elJiWe7y9Q8FREO3XA5O7dQAuLC3oZ//lz35q6+tr9vu//3t27txZOaNVannpzgC7Pj1yK/mQnqZpRhBwzoTDIwEAZ64R0uSMAFrynygEXwJnnS70ZSFA43v693KXKtZ19KXJGRNADvhwcsblc0CrjVbXGd1TQwVStCduxy2uScMO9oq2t5OzzGFZYJ+Yhp6IN1ToCOOKOjSYUmezF01pxIOkPcycTmZUcRSeIeZB6mRi0a3mmgL0MeYZn8QgZlK0FaiCZOqINignPCgxWLKTW+auX2jL0A+wf+A4R44gVAu0TjiEbm5tyEFRk7MgUwzwwuvpIYOLyVkZm+ii8rYEGMinoZPNhk0eVhPTFc9k9AgQPlynGk4i24AHxOhMKgOBvg490UoxNiFOoFsT4nRqQCYx8wuTNjWVtsQAhQNOnTiQHovWRmEBE0DgrJuNHdMQdAoOPGR0EoR7eiedn4V5CHs6Z39TpjiaxoXTdZ6tIFxVMSgt7jcHjxtboENF/wHghjpDEVmu1K1YoPPfErDAyRG3Rmh6APdcpqBMtFrdjSma0iXzDKORApx17JjXTBNOgBozG4K+3YFSznbWkQMhUzOukSZ+bQrjQD8nHZ13vimGuNfoMqAF8f/Yn9lnMIahCPNrHoi5pdcKJt0UjehpyQArMfXLi5o0NOjgDJoPnXyo9fUKon3s/nnNbsCBYQDgLEr8CO8DGl2vd7e7ezoyVeA1MTHY3NiybSz0CzWLdsVOwBnXLN4LnSwucA+Nib2c4hgTBmUGxaDJEnjvDRzAJr9CipIf/pCaO1aGQdHBzj5hkxMTChrGwl10ympd1MS5+Xm/XoNJi8Z7bX1r0/KloiaJNEqRD4yOpNXEYproOYVdmlRwTzHG4LpwrZdPLYv6hAvtgwcPdA1OnV7W8xHp7tP657Ww9u7fvyddERNOGgy4N9OAI95CGutaxW5cvy7t8fb2tgw1uHZ8LXQwCkS0MtQA83MLAqfvvvuuPXn0UI0ZNN4EkSODYPpK0xZjEail8XhUer/sIYZbLVHT0acDzkqVph0cley4K2oTM9N25eZNm56ft6Ni0da3tixfLooy6lNxQosJ2+1Rth0P09z8rOof4mYAibNTU7p+TNLyGez0czIaasNsaVStp9MScEI68eDRiork4eFR648PykylK9CwElNDWy05mrbp5XlLT09aI9IWWNF5pa+jSQnNvVv6IxqCfG8AGvsi1EvYS5wBUH9piLEOyZKFX7y3ta/cPVgFPF+auNOU0jPWljMgbn80pZlCA0wxBSOTi1/cF+o7n9Zg5oZZj4daK9swiBxAWyqWRAuadFl0UdZw/8CADRGszLppM+WqWa5QtMNszgCn8HqZbo+NT9q58xft+o1XbHHxlM6R99//yN5/7wPVh4Cx1MiQRXvZixuBlXtEP0d5dJqmN+UaS0NUxh1BU466qlQu6wwHbM1PTmvKw3lFUxEgTjNTdN0KdVZLzxvvyU2MRGiWGzhsIKjtBCiiI4WZ1BNNWLXW1MSWbLEnK4+tUMrZ2ETahoYSdtzGzKwjo5OJ0QnR4+/fe2RPnq7a/hFU5Am79eo1NfRL5Yz1dLc1RfMGtdnhftZy2YLiTaBluh667TTJRJ8aUHWMvjqcITEbSo3Y0HDajqFudzAfITIj5iY4ZIlGmTISf9GWh8L6xrr03ZjCXb5yRXtcuVxUnYVxCXUMGnnqbz03Ib0wCP12yrxTb1wXHwCfMEA6oOOHgCacmr3Qf708YRMNxJuRAX1fX3fyM/82cBZO40LJRgjOAlT3xemZhnD+38nsLsSNJ8DM89t0Xp7M+V6YhviULZjsdQBn/CnIOWNy1oPhVQDO/vmf/XGHh82Tu6HquCMVaM7F7S62DhUsjDUZqdKB5KJDrYLegR1oNpNTVgsdUgT/smedn5Yz3+zshChpbpGbsWcrz2QWgeFEpKvXxken6cHJnRGB6uzsjG58HP41nV4FrvZauVqzJ0+eiLpw5sxZ+/Z3vmuTk5PacDJHh7Lx7Bvg8A04z3WohGQ59MvF6PGjB/beu+/YL/76rwXG5mZmdJijO2GCxqFB12BwYEj82stXrirrbG1jyw4yWVkK85kHi0KPQ4iQPm7X9tamHG/oMMKn55kks+TpylNxnt36FFqg1PiWGkkqYHlsHD2V50+JulfMCpy12hVrtI6s1gScMc1xm3yKG9md8xFMzsLiCtABdbSu3LCq3qOK6+MuTx+PDlmknbDD3ao9fbxr22t5a1Z7bHx03s6evmSDAylNjtjQi0wLyozQyf9A1MoB3BQn2Tv8uEwCwGft9Jll8aDpojEVffDoiev2Ot3qsjJFQy904+Y1+/o33tCECEte7lO+kLN33/21PXx0z65du2T/8T/8vl27fkmTgmodgHjg1C70ePxcgnoDQ4twcuYBkk7RCp3LoDOhU9CU6djBmwfxwitnTE8Qc8HqgDNosA0yw+ji0e1i2thtjTqFuIMznAdrVZzXolbM1W1nB7pqxS5eummnz1wQT5ucEEA0jQyAGYUNCxlu+/Ub1/QM/MkP/oV98MF79t3vfsdu3QLUJa3ZLllP77ENp4ZUPPokD60S75WYgpoK+JB+BvBkyuHgDLfDjnGWMTmLGAdqODlrWKfLJ2ZMHnG5FDiTfoxXRnH/MjiDhsL3dft8Ng+PIQms9AONH88bGzbaGHR5+WzV9nby+jjKVKxSIoYDcON5ZEwhKG5ZVwOJpIAZ14iuKsUshyTgCmClvB9UlxzkWDTX67a7j071yCI9URsdmxA4G0wOK94CgCnBO1oFAeIhrXeoZUzlCMrFJITCDRrG0qkli/fH1ZGlu39wuC8Bu9wnAa2ytw0Dn118Xq0UZTDDz2CDrRTLVilV3W1J4IyDBr0EuUHQFbhXXEsHZ7JBx30Nqg97bdCkcRMPpnQEB8eUcXZwiJVxzUZHBm351Kwtn5q3icmU9Ki6r0EoOcAMkMnELDSDwLmQ70WnUoYUOgjokDIh9b1cEzRtQYAzN8fx4HZ3zgT0O2Dz/KaQvkrhJ3OLFjo8sgEpuFzTy2QUXQjDzsJRxWplplpEFMStkCtbNsNewuS/pQYbBQ17KGBbQ0gCu/Fk64mKOSHqjILRAcy4Nnp8AAANwwhvwuCO6Rx/NQ7YFzHw6LQ9924kpYKL9wE4Q9+iQFeBM+/UOkU4MLcR5bPHIrGYxfr6pQOjGIamih6D87Aia+qS9EB0w3kW0JFRmPGcAM6YBkdlvQ8VH/MROLdo2kyUH8AKDc0tzpS9Q2tVj0VjbNe7rFZqaErZF0MbEhP9ieKN1w44oynKv1csQG9PQHNvSqvHeoZVwfPnkTYRAYhcuchYUY58p5aXbWZ6Whrox48eq9DgGnEmsVeNjI1acnjYnq4+k9PdQHLQzp2/YOcvnLOB/j47OspJE4prG3Xyw4dPtE9g+gHQeb76XM3K69evav2Sg0aDFao/DBnckCloefy4Brg+8hmqIYALWuP62nMxWqDuwvw4tbxkS0uLAjqPHjwQtZgPN/c5tnRqxCanpm1+bk4aHgDh6vNnuudoTQk4hlYIfR6KPs3adCppx82a8qRCcHZANARB4MfdVqkRUdNt8YEhi/b128jkhA2mUjI1abYBQxhAOYWUtSXNUoQpRlV/xhodwAmFkWdkcmLcJsfHZZGfy2Rtf2/PyoWCaJZMrwFnNLKZir33wce2ubVrqdSoDfQlRaUtFyoyjVGQO/TUyXFLTY1bD5qfdtMqyC2Gx1T4i4osEBQRWGTKwWuh2c1zT60EMKZMJLZmeCgpWiYMpN6uXsvsZmzlyYoyS3G1pEhHz8QzxWYAGAWcDQf0UGkTx9ym3hlUJTWlmeLwGliLrAP2EgAa+yxr2nU5FPB1ZaRxv/gFxZLX1C9nViYZHTvMZO0JtvN5GuNJm56bt2vXbtrUzJydPXtB1PbV1XX78V/81H7+81/Y4UFGTYf5hWmbnEpr31TeJGCTfLlAG0oNxb1zcMYkGoYB7BHWXVFrY2ggaZOjo3aMjgvaKNFKvXFNnUK2DdccLbKMIDgrkVrQ2Aop4mjcuiKairC2+weG5Arb6eqx1bV1+/zOZ5IxLC2Tn5uW+Y1rar3Jwz60+mzdtrb37fnmrg2Ppu3mrSs2Nj4k5+WIKH3emGI9Zg4ykukMJdM2OzunvYp9kcYE9HHiIyr1ppprdPkGh1I2MjahZicfw6lRRZuw1qmNaJRJrxfDVKYkiiXxDeH0jGYxWtuwRkkOD1oshsSDyWr/C9AUNI1CEw0upluW/P8AzgIMJRZJmIcbsJD0QwP45PmfDpr+1slZQFUUNHt5kKduv4O2k+/4EjgTGOMfqLkdEimDrydT89h1yVCXmY7/1uTsX/35f9uheHeLfuftQ8tBFB1O0vgzhRQUHrrJbhnqyfIUkSDo3FFOHZ5Ww3UqFHQs2uWlebkRjo+lZOZArgsFEfzgDz/4yJ6trIpvmRpm40Iw2i+wxbg0nR7RhsAChxdLAcbGjrkC4Ayr369//Rvi5fIQifPaa9YTozAh44VJEjk1xwKQG+trMiFZefzQHt6/77b2s+S4lPWacGzj4aMwoMCbmZ0VVYLxeRknpUAoTqeYzaLRatnk5JTGulMTk+Kbj6TTsp1lkVDM8T13d3Zl4c11w7lHIvR6VTkQTBXTI4NWbxUl/qeILpXJuMAKFc1Zxip1flZVhSw/M8yhUseZCQPuc+EkpVlXt9HBGTbWvH+6Ux3rjSQs1jNodtxnB9sle3h33daeZazdjNnc1Cm7cO6aKGelMuAMMxI6trWAlsP9J1yRDr47hoka19VWd2dhcU4bNIfS2vqGffzpp4pemJqaVVH9/nsfytSB0Mq3vvGGXbx4ThskIJ9pwO3bn9nDh/cUwv297/2eXb12QXbi2OaTc8MkqJfOkKzf3TbeQYZPzSiSQ8qdF6VuPa+FiTYvuEahi53AWRNwRkcdMxAHv7jSoTXDHpy4Aaz0q2Vy89BN0UVC3Nln1fKxHR7m5VA4mBy1VGrM+hIDNpwasRR5OwPQl4bUBWQdMVU8f/6cQMA//af/g/3kpz+2L33pdYEz7GdTI30eFzCW9gmxnDnrJxQs7qWDzLoHUauQBsx7pAIgtxfNWReTM7j7fp30TAmUBcBM4Cykf3rh7rTGUHPm4IxnFGqUDBGC0N3QfEUZcUHRj4kI7nJH2Zrtbedtd/vIMgfEPjDJS8hgh+/DxIFGz2B/Ut08p0y7TsudEdt633R2obPJwh43UuBk61hhmjQFAJIcIqPjEwJn0Bz5exo3HGRoKyhCCTVt1usSWm9srOszgGh+Yd5OnzklR004/jQG6KTi5CdgxjXWmqE7z7WhiIS2V5RDIABSZhD5gpXyJXUVnfbnJkp0nzm4aQoy8QCIsBXz53oLp7W2dTEV6mX/dHtuABN7ETbKHMj7+zt2dLRv8T7MTlK2sDgjgDY9NaoGhagvsS6tBxwcpZ8CWEY8B40uZjgVcuqOMx40MVNgNe+LIuKFIYgC3KFGB/RG9i43CQEE+UQmzApFuKx10gSgmVWrTSvkK5oedloRy2ehtVYt0um13m6MJ6qanoc6NfaXfKGo+6YOdKTbjgGTymKKSY/Ia0XbRcOM+zoAHVGRLFEFUb/IafN1TzGKXhrLerr1FFVQr6QFC1zVQvtvpzV6rp0MlUTVDbLKYJGQqxbrk9aOYkxxDYFjsbJ/mGQF3XIYM9Kxib6FMYo3enB0dDDMJJN7QFFrAt9cUEBcBgbCUVHTimgkbs0qWXIN62p3WyI+oDOYsFmyRKGWMTFUblTcjUBwbKSQFIiW7jbsyoaidkVj28FRVnxXitVzZ88a7nNQKu/fvy8qG1Mf6WbabRubGLczBBsf7Nuz1ecyBlpcXrKLF8/rnIXurrUWh8qfs2fPVvVsYdKAI+2Dhw9sZHTEXn31VVHI1tZXdY0JuB0bHbOVx09ta3Nb9xSLec40ORT2xZQB+uzpij1//lRA4trVy5o0UWtMTIzZ+tqGra0+02QCqj1sFxwFeV6w8Ado4ATIe6EBjBU8ExmACQ1TuvkE2tO8wFymVUefdSztHcsYm/a9g6xVqsTSdNlQetzGp+esUK7aUalsCaaptZridKCJes4cxbxJs8Rez3MEQKaQ5YO9g1qAumBkmOlrR+CM6QO0WMlxyE44rqkhzVr48KNPbXtnX+AMg4BauWalPM0gd27sRnYw2G/t3h5pNY+jXdab6Lf5hVM2OzMX5HiVpLWUNrLCpDOm18PeDgDh+gBsmYjCUuLvlNHWm7BCJmf37t6zO3fuyKmP55uznZpIsSWalkEP79PewnoDUEGJZS+X7qmG7ok8MKY17G1MWr0mC3PFfIrg7t7EIxGZ4tTLQRlckAeIOytNtYNMxh48fmxH+aJNTE7btes37atvvmXTs/OSnxC0/O47v7Ef/+Qv7emTp3oO5mZnFcGQSvdrcoYUBnozZwyfOWOh+GGGAth0KQE1Q5dALXEA6VRKusrRoZQ1qoBI9KTozqCiey0k52waFEND7qCN2zCxK4BT8/gMRa5I2+3GW30JGDJJ6egePX5iH37yoVwfp2fHbWwiJXYQjq5M5Nl/YJ4AtvYPMraytqVmy4VLZ+z8+SUbHkaDX7dSkQZYSc34/FFBU+3RkXFbXj59EhlDHlkUV8dGy0rVprR8AASYYCOj49bXz30dEAuIPZAmnCitmpwlbAADwEiXQuOJt+FsHx0bkz4vX8gKHxzlM2J0QG/kHE4OJz0XjKaKMsICA7JAe4Ue9GQe9TuYnMmISTKv0DjkxeTMJSLhVE3tgeDD7b8UefCy8M05kCcasRNgdgLWfLym7MvAAkp/Ffy70Ok0BIA+CQy/o9PPPS6MHFCiNNjbgsnZn/3kv5MhiOcZOX0lYgAitwRlkkYHMLSMluBRGzSONGQ8VNVNkxC2BbWEQGN48lAEyYg4Y1PTY9YXh4ZBp6GmYunDDz6Ukx+aM3JzMAoY7EtbcjBtc/MLcvZjwStXRAcgHUMoUnXRG+Blw1t//fXXtZih30hE2UOxTtHK9MIvQjGft2crKxIXZw4PxDvPHx1p4aWGkuK9b25sBKYE6N0GRE/0/Aj0P3GL04kdxUVtVEHZd+8/tEePnqigvHr1mt26eVP0FwAYxR5ccxYXmzUboecuEdiIINXzZxKJXk3N0FbVm2iU0A00lXovd8Zm2UrVQytXs9akEBelMbA5JyNK07MAnAUTDaywxd+uOaWTQpOWNBkK0UifdbVjdlyPWmavYo/vbdjaU+zB+2xidMamJhYsnR5Tt5YOF8NTpDJMyCjIIhHorCkb6B9QcZQ5OtBhx/UCnFEMocVDZP3zX/xSVKcbN15RV/Xjjz+zTz75RMXh1euX7bXXX9F9Q+9Acbmzu21ra09tODVgN25esbPnlhSNUG+UrForBLlmDrYwA8E2HvWOT5B8A5GJAV0rORTSEff8rDDDKdSkyeWwhWU+hhuAWNcnQmlkYibTg3rbMOw7wBb+iIkZ35IIibT1dA/I9CCTgY7XpQlatDchXd7Va9fs9OmzzuPvoUhMip/OugG0A87+9E//N/vRj36oKRn010uXz9mrX7piFy4tn4Azups8MwpmjrJw3bABq2S43G7egDlMXdM06gQMQXq7cGp06ptnkjkocwMQ/ux6tRPuMxsDImUZgjCl61gLF0t0jC0CdZleBJMJac5e1vYxSYlYHafGo7qmZpvrh7aznbVqqWWDiZQDsQ6mKHUdTIk+um9Ml0x5iur0SxTshgzsLcqPQbTdaFg5ODwAOthxd0d7dYiMjI2fgDP1niiq6dL24dCYVueVogj6DmLrA3QeXV02OTVlc4tzOmByhZx3Unu8wPKBdhhAzeTHC3hcssqlgrUaUFpMBSVh4uWiB5myEWvX7OlV9xnQSKFMYcNacEe3Ho+2MLNoPKGuOwUMOlRR8HD6ihLk7ZTkTGZPFvqYhKRTg3b+/Ck7e/aU9Q/ErDvatoGhmMAb+jms5F1v5lbq8P39UMBwIzQBCRgQ6lj71Ciiw9G1mXpegjXTJrSe6ZmojoFTpyjD/ixwoHBoQ19vyeodhgBugz5ZOzrMywSk0wKixDRV88kaweIt3cfMUU6TappuTEOBxnSiKfKZnKGJommGnhmqKzQn3O+gENJNl/sqzSHdL9+vMPHBeh7dEbouikK0WSfZbqJTeT6cqJ8RmpJhdlWgwUSDgYFFL3qZqGh/ADQ/27qt3aJRw2S4LJDuJgc0Mp1CK+ORRtN6RBX268z9gNIIOGM9Y3aESRTgs1qqWddxxCLtqNUrLavj1NiFAcmAaIN7BxTRvDaPDQCoAM54X+TEUShDa3SH0pbr5mQ17gUjzx0h1JQ/nGdY4zM5oxheff5cFMdx9FAxKJItG5+csAsXL1o2d2QPHj6052urOnOmpiYF7E6fPWvj4xMq7J88fmqbW9uyLAdkr66t2oOHj0TLfvW1V+3UqVM6C3HVAygsLizYpx99YpigYIx1AUMtmX/FdA2zhwea1qBpmRgfs9deedVdiZuYavRrHW9vbcncA5MNqKVYvlOIX758RQAAhzrWOTq8ra0trX/2z+VTSzY5Ne65WdA17dgm0kMyDfGw7LYd5Yq2trZjxVLNenoTNj23ZJMzc7Z7kLUnz9dsbGraon19mjrgk1aQZXlNQB+9FVN5XgNaJZqb3GuKVQpzag0cGqlRqUfy2SPtK0zODBOeZkXTKVwj7z98LErtCGdxqW5HhzllsXZ3QQNviNrHrl4h7Byt5mC/DY2kbWaOaJezqsuYCKrpJBdtNwVhP4DmCMgSrbh9rPtKQ1WTMAKYo72W3c/Ync9v2917d6XFp4pCS7i8vKSGO18Le4rnBTt80REDCqM3flxTr4iSYxgvcd1fzl1Nr0LtmQKnYTjVVdzzwS/2QiigNGRk3d/VJffQ52vrqgUxZ7lw8bJdu3HTJiZnbG//0O7euWe/efc9u3//oeiUp5dP631FItRHZTXWskfkkVI7dOm5QHc2Nj6upimmFqFRCJNBXH1h9hDYvDi/aIOJgRNwxvqmNqbBpkmLYm1w1CUiAPYAe2Pd2gDhtptMMfXnjECzhtyDeqF/YFjmJpqc3f3cGq269fWTt9ajCTvayKHkoPRzgMKdrT1b39i2rf2MFStlO31m0b78lVs2N8dznbe9vW3Vfkza8H9YX9vSVHlpccmN4TptMQfkwojjLuCMfbyF3heq6ojF+4mNIKMs7ZE25FxGXQvOGuQ9Ahh5vtbW1jXzYkiC0+rq2jPdTwYw1I0Tk2MKzpY2UQeOT6YU9RKAMB9gIQkILDZ+J+DMz/JwWhagJ5dyBNRHpzyGBiQ+0XIX+i9qzl4CZ4FMzbWSjjZD2XLoYyK92on8LDyHXc8W/grlJGLYCJw5Q5Ghlssz4m4I8q//4h/rssj2USO70PKRzjbCcXjDMbnMyBSERQiVhtFvvaHNkMkZo2wmbwgQCShlijY+NioxL5MzMqUS/XQamjoUfvOb9xRwt7W5o7Djof5RSw9PW3IgpQIfNzs2eYo6QAlFGwCNwgiLfjZAuO1Xrl5Vwc/m3xVxZzOmTHRJ5YwY7ZVF+ycffWSPHz20YxZnlwk4Qmnk8j16+MDu370bhEj32eTkqM3OTqvDIHGfEZ49os1vfGpGgO2TT27br95+x/Z29zU2fuONN2xZ3btJFRUImXGZYpECzgCV6qYl+0XFodgm02x4mBFyv8BZV6QhbRVukxhkAExKlaxV6oQ+1q0BNYpOr0AZmVceFqzJWVA0owVCI0PHDroAnRw63t2dqEU6MQXE4qRXzDZs7dmBba/lFEadSsLLZ9PF+ZJDpynqFxkauILxfPR0J2xoMC1QRSd3Z3dLkwcoisvLi3JwOn3mjHoRf/Hjn9jKynO7fu2GnTt3wZ4/X7Nfv/2ORN3nLpyz17/0O33qRgAAIABJREFUqsK6oaswDsftZ3dvUzTEcxSi55Zci1UhvqAqcIGJB91jBxwBVS/I/XJaJ6YnzFr4YKKBC5sDijC7Se5sdNnJMwOY8UEANXlUynGCGoWeAQpD2yqlYyuXj2UKkiBqID1jkU7cNjf2bXMTC/yI7e4eiT8OteKb3/6OfelLX1aRyZRXLn0USDVoXO6u+atf/dJ+8IM/kRUth+O3v/OW/Qff/65dvX5OzwfPM+CMQoJNhvVGMcozwMSPzzQgoL4xOWPaATjrjTI5o1sXGn4A9gNAJljAdQn41dKRuRW9aMyEBJNoD032GD0e39/DoHVZVZyHujN0gvWA6kxmXpcVc5jq5Gzt+Z5trO1Zudi0YTkzpi0eQ/fDhAM6CHtJ1AN+m97tlx4qdIBlqkRwJdk+9YY6pdABS2WmEsQoxKQBTSmTZUhiZsClzCXMZBoBOBtKJnUYcchiG40dMEVuKp22sfFRTR+hNUK7iPW5iUKoN0MHIi48EydseZicFQvqTGptydWWQ7Ye0EU8aoRNlT2LiSkb/e7evqyP6cRhwgEdGU4/ro3d0ZjAKdeYZ2UkldYhSOeTSS5ND7qn7GloCQBnV65ctIHBPjvuVK3ayEkMzsTB7awRbTswc3AWBK1Lj+Zujm67T9cyCKv2PGO3MVbkBI0w9hI3BRG9MYyp0GSateTB50w8RdVsYosfsVoVCg+atI5l9/OiMhKkfNykOYZOC/ME9qq2FUtQ0NF6NkSLAbW0MFfBWINiHbF9iwZfVSdmEppTMilwBhD1UGrXXHros3fqiU/hLKFYFzBTvAKgz/U3PFd0dPVZoajcZvYGptAhOIuoEadMunhCtNRcNq+iSk0MdCYYoADOoLRCxdQ0kmYDhbCDIgrpMGmCe0OGpcKyuyle8raztS1MXK/inNIlI4Yq0R04NUag5zLlaNvmNpRuecnoNfOeKHYI3gVQ8UMw78jlioashCYoEwyeTb0OYh7o2AeByRgQEfxMEYc5Bd3w6ekZFafD6ZTyjZh4PX782B4+emTrmxv6/hTM6GPPnKOQnVBT4c6du5bJHtnMzKz+LbrQ27fvKGQdPfbZc2elSzrMHGoScfXyZdvd3LLnT58KWBGZQKECWMBuntYxjVcMwwA758+ecwtynFdjMU3JKJirpaImzUQGiK0yMmoXL1xSDQAgU8gvE7FyyXZ2trWP4oB74dJ5GZoU8jkr5DK2MDmuEHMmeRhO5I7K9mTluRWKNRsZm7KFJSJuhu3Z2pbdf/TYZhaXbGZ+UU6WGCocBa7CuCXjGA2ASQz0qxEElZrXwJk4OjKqqcpoKiVmToO4jxwSkKIm9PiVHreIQFHwid2+c09AcSiZssJRyYq5kvX19lkvtZUatG1roePiXMCkg49oVDKLs+fOqY7jugBClckWNA5gD2EPz/ktV8LubpudndUkleuCHpE23cbqquqh58+f287engw2YBHduHFTrKY+CvVBZA7onXBtLuq8kjSgTog4lHD2BOow/zkyrqnXdW9E0e2NSuPIXgQIoNgHzDGN4nXgdslngBIGW2jYd3b3LDmcEs12anZOjoxMfT7+5FP79NPPbWtjW8BvfGzCzpw+o4lYrVKwne3nAiVh8DZTMzJpuRZ8DW6PM7MzQdC4h1UzxYKmy4BgenLKYj1oQpEXYLrGfvFiSh3uq3KZ1ZRMOSWa+rdghXCeqD1Cp5jmHk1mGivopZNqVGFKxd5EM651jAV+S3mI1Iw0iYg12t8lN3fD9rJ50U0xjfrGt96wxcVpy2QxYNv0aIShYSsWKj6hjvVpogx7zN0TXQMIbbda85Bq6kqcGZNDw5qg9Q8SIp1WDYiGnnOfs4l9mWYOgJGa//HjJ2JkXb9xQ8/unTufydQE3IKVPsAsPZpW/SLwEpgWnpw/MqXyUVJoPx/+3cvcQacDfkHc9QXJ2cuasxMQ9JL+zG2UfFJ7AsxObPZfBmfQw0OoFXwOjEB8QuYa/PDNOIPoxWQtnIyFBiCh6Yg3S0P3EAd8alADzpCPBZMzgbNo3G5euWld/+rf/rEMQULeY6g1Cy30Qe10hOWghVkI31YuxC6+ZmFxA0H2FHEUYvxb6B88FBcvnNPCOD6uiJrGxIhss09ZUJ/clhYpYlEbHpywkdSM9XTHBXCWlpZtOJUOgjThCbsVKN0axP383HPnz9mFixf0e6gpFCkEN5MTRtHBwqJjs725ae++82t79JCuit6hvfrKLTt35qyKt/d/8xt79513JJDGrnn59KKdPgM4jFul2tBG2T8Ide+UTc3g+pi256vr9s4779snH3+mwvPWrVv22iuv2fVr1zQCBiwMDsLBdvGpAhblqEYhhKiVBx4NQkxjd9z6eO3wh4ulI6vXsYotW7mWt2q9INqVxO7SSGBwEWjOMAfR9CEAIc0AnNU9TLmNvXebzk2/tWpmO5uHltkrWK1kdrhbssO9ivVYv43JQn8ERrnt7R0qKy1BiGtyQPazorl2xURT414gUAeYAYSmZ6aUZUeH7OLFi+qA//wXv7A7d+/Z4sKSvfLKa3r4Pv3kM/vss890r+hWffvb37JXXrlpz54/leUtvHCA8anTizaFu2cH3nfGursB3W2rNxDoRgU4jglTbgdUvzCYWfQknwxRaPrkAFBBd9yzVGQOAq2Ugq7hUzOuE+CsogDbjiZmgAsoi1AYI4YGJmmp4WkbGhjT/39wf8U21ncsEonbcGrcnj3fkAbna197S1Rb9GZ05tiIKUCZpClMulm3t9/+lf3Lf/kDCa7PnDltf/8f/F373t/9li0sT+j54EClMNVUhvwyNEQAevK31HjADCUEZx4mHYKznq4GdhWBGyMFZwjKPM/KjT3cQUjgTFNyNk8KJdcpNY/L+hnS8bV4Pa458+LctX0K41QYb7fVq1B1ara9mbX11X3b2coK3A71Ez4/re4jeyvFfJgdRedWFJIgmkP7CtqxwKaYnwVNjXBvDpDCS5MzbPQBZ/0D7pDGZsr3YorBYUYALblTHgrsjnOEPlOwQj8aHBrUfZB4H1CLhge3PizZ1chjIgKVjX3RtavQ0HLZQzVw1PEOqH4YgyhHiOgPhdASUIqWoEsuhoWy60RoplAgA87ojnPN2Vc9oLVfdEgP40V3symTBDqPADOe/dOnFuzqlUs2nE4aBi97mTU1ojCIYLLN51i8R66PUBu9QUEQLeDsRRjtb4EzerIyCuHaQ+sLAE+77gHtHfYc6NkOIn3y7MGZ7HkczM0mez2Oiq5rbdaalj3IW6VUs0aVUGg0CzQ6fLKlxl2lIbqerMF5WpnIoUGUUxV7DJEtfmizlw4PDgqg8b6Uz4YRjhpPMAMcnKFLpEnA+aHAW/KZcHXU5NCNUwBqArFyyeS6crd5bxRbTvV1/RA0IQ+x5bnNHRUEyKFpA84oQpkAQJkPmwLaV5g2BzEOykRjIgwVs8/zftAMUqRSiJIdCQAFnB0TLl07tkrRfx/vjQucMc3Z3Tu07qgbvVB4+b0GmKFb9K49jTLeP9eyN+ZxBH7wqxTRhJIGI0U5zSDojcgFPNy2S5O0oeFhOSry/pmaffjRR7a1ve1atCH+3ZTNzM0KvPFvsbCHxsikHUDAWb25tWUPnzxWPcAEjw+0PNDmoDddvXLZ4j3d9tnHnwj8oVuh0OV1YdiFtgfQls24XmhsZFQNVsVudHeLSrWzs2X5bEZ0N9a406HRlA+qfINSlznKBvuCiZFBEwbQdP3mNbv16isCCQc7m9bHXtuoSfcuI6hqy1aerlql0rSlU2dtcemMJvef331gD1eeWmpsQtMaQp9punGO0eRBx0bZRyYqbrBMknB/5d4A2qiDYB6hdUsOEs3StOxhRhl5uPol4lFrNdGqmTSCb7/7G9vbPZBjdB3n69qx1hXHGvuGSlmMc5gmD/RpgpbJ5xXxc/r0ably8kthxA10y66NAqzR/AHw8JzC5IGhhA0+4JvsOUylVp+u2NMnmJLkBTRXVp7ayOiYvfnG19SIPsy6RIMzjpgmnIlzubykG2jsWbuTE2NqgsphWJMk9hLYEB6SzWvgWrnbaF11GI1+qJVMXJeVYTuhZhBO15jA7e7vidJ+7sIFyQfQRq48fWa//vW7du/eAw0I2DsmxiftLPTdWSieVVtbfSQWU7j38Xp2d3eV40bNsnz6tH6eaJpicPg0mokvzxctuv6Y79EAFJoeOJPC5tBkkEzGvj41ktDEQsfk/ICS28CUTq7Zfj719mAtD1Wx2/LFis4CBhD5Ul55nCMjyF7Yz0pqKtHR5BzkHMYhFyrx+tauZXNZm52btK9/4yu2uDRj2eye3EjRd6VTo4qt2NvZ14TUfQ7EhNT5oBy2Vpc1WhhWsX/QxI3ofpAVOJRK26j8HuJiOTBsoPnFvaDxCV2UemBl5Znt7R3IPZkQ8LW156rlYIelR1OicGMiAi0W+csLzVXQHBSo6bhOL4BEv2twFhqIhNAsNArhIf2iOyTrSvIOF6T91i/Br2BypuDogLYYZp69MAoJfuLLgDL04D8x6HdgxvcQrVHgDP8O7hFu0zFTztmPfvKPdc1e1pzJ2pGiLTAGce2ZW2kiupZFbwS7SA5pt1TmYeUHDfTDS46L/jI+Nmbz8zOBRTSuNnm5NdJVevjgod29c9+2Nnddc5aasrHhOWvUO0LtmHEwlmYTpHvJz0R8y89D5A9AoeNx4cJ5ccyhCoLWK9W8igrQOqNYNkVcGX/9q1/agwf3rbcnaotzc/bd73zHzpw6JZHxz372l/bLn/9CVBMmZucvkG02Il51Ll+y1bVN640lbPnUOZudX7Tk0IgVihW7ffuevfvOe3ZwcGgXzl20r735pr3x1Td1aFAIxPtjos9xJzAeY4pGyDI2+XCEmf7Q/cYuGzvUVsd1ZqVi1urNigrxUrVglRrTAwdnbN4+OQNkhJMzN8FQ0aRRdENOUMrGkYV+xPp6h6xabNjKozXb3jiwZrXLyrlj2emjDZocn7GxkSmZYZClUanXBczoog6lcRciX2hANDamQOJUt9uWGIjr4B6fGFPxef36dXVcfv3uu/b557c1Vn/jja/Z2bPnFEz99ttv26NHj0Q7+ta3vmmvvHLL3v3N2wLsjOm/9tZX7ey5ZVE+a7WiHeX3rDeG5pAgWRz3vLMUCaaMojUKnLmLoDRpsol3gAbgU/HVAvj6aP8EnNUBZq4JQEdIYC50xma9S8Yn+VzdjpmY9aVsbHTOxkbmrLs7YVsb+3bv7iPLZAhrHLVob7/dvv1ALpbXb96yt976us1Mz6pIJ7OPSQpmKRxObPg//NG/FrWRa/CVr3zZ/t73v2df/dpNS43ErdYoq/jjMPP0eJ57pjqAJA46plpVxUUcH+MSFYAzKI09THsAPPD6fXrolvkOzMLujdMwPCTRJ2eepeOTM8A+4KzqehxlXIUxGyGtMdhosd2ve/g0erOtjYztbB3JEISpCUHmTMDpttIA4nmEegVIooDj/amrqmB7D/ul8KNAV0e1eSyKEUUqGWd8QIFLpR2cJQjU7I2pQ80ki84lE3EoyXT3AHp8H/YKut1od6CBQcmBQkJ3lL+j04sBAUYLobsnBUY0cFEEjJHFlD3YUz4QTncqPhGEEzxNjlACF8C4fgZuqoQY042s1hvSUrAmojINwMQBYIMdeEyTIm9mkTPotL6VlSeiiRBWr+DpTsNmZ6fs0iWE72nrT/ZYpJf9w106MZygWEeAjQ5NGqcgfF3gDAdHqHwvTc44eWQEhZZY5hjeNOJn+eTMP6ChhxM0uT8GIn43HWCKhl03AZowQnE0rVoeZ8ZKU1MgbMrJOwOcFQoAZGztCXkNY0E6mjp39QBo/fXIRp+8S3QyUGzIIcKASiwRN/MhlLpRq6j4cxMkXCZp4CVUzFOQKHeol/8XTMk6xw5yALRRrpNr13h+5FAZHJ40U7hf/YlBnXvoPTBlAJxxCQAAPG9ynxMzwRsWzmDwGAYInXw7ilAy7NA9YeYBBQ4mxdrqqq5VrVS1JnTPSkMZZ1xDMryg/9JVZfLqmsEAoPHaye0j35TVKqaAazm8G+tTWoTlTDcBHR0OfpkY9AosARgAWenUsM7UxaVF/XsaD7t7O5Yr5JVDSlOBr5+emZFWk3WM0xvFJFMs6FisJfThFG7rm5tWqpRlLELh+mRlRffhjTff1Dm9MD9nwwMJ++Uvf26PHz7Sz5PhV+AETTixJo/Nlk1NTKmxSuFLUczzhmkEsgQaF709Xdbf16cJO0yane0dnfeAExpbYxMTcnqFnUBDFyC7uLxoV65dkw5tf2fLWmUcN0v2+BF5mx7zsL6+pf3mwoUrNrewZBtbe/bBx5/Z2ta2RWN99tqXv2qRaNTqrZaKec4ejLOgxAEsRie8qHUqKlmLfQKYOFni/EqTQXTrvX3RWifHxxQbQCA5uYs0c3719q+lBTp35rwdIxEpVK2cL58E3GsvI+QcUDCctAq69syhzmnuhXK7EgldL0ATD2IoQfGKk/0qIQADKOGZZfLFNBLaMNeGMHA9E8WSff75HYH3b3/ruzY/vyBAxB7HdBnnThyakTDIuTQeV45fehgDHWdYMLlkPVE/uiGRB/HqfAOcNT0HlNfIOXnp0iXl4LGfKui5WtXUbP/gwAaSScleMGnrS/Tbp599bu+//77ojLCYmGozqbx145Zdu3JVFvMH++vWJOQb6m/TJ2O8LvZlnhWo7lB5maJ1o0eNRHQ/mfiS13t0mLXxkXE9kzQa5YaYydg+kQf1hhpBnPFoIdlXoDAyA4UG32B6KFO2sMFlWtuNZsdW17Ysm/OYAOrXiakxG59E69WlphwGNry+w/1DsUxwcGWavvJ8Xc91eiRpb7z5up0+uxDU1ke6r9x/Jmf7+xl5QXCuvmhKBZEhkbj8A2iWsWZp8Mf6+jQRTY2OytQHCivXi32OSTl0bpogPDMDiX5bX9+wh49W9IzduHFNYPLpsxU168fG01obTLTYZ1VznFjle1byCa3QQzQDHbsDt9/J5MydOoInPoyWCekiITgLnBODV/C3gzMHUy7VDmmKnq+p///S9Mxz08KveWni94L7eDI5C8GZ2+qjGcfwKu7g7Ic//q8FzsKwNI4V15zh9gSNw4PT5NYYhLzK/e8EBcJGoGhzQXwk0mvxXg4XhPG9SgkfHGCR/V+0vflznfl55ffcfQMu9n0hQRDgzm6yN7VaUlvyIkfyMhNP7HJsZfkhmfwV2ZPKnzGTH8ZT4ySVVNkZyxpL3Xar92Y3u7mBJABi33Fxcfc99TnPe0F2S1OpiitUQWCTIHDv+37f7/c5zznPOUhbcra7uykbThwMCeGjm0r3HfnY8OCMDnIOFIr8GzdekmaejR+6mw4ZHUvCLSmwX3r5Jbt0ZVEPP1cNVqXWQJJXUdeI4gxt+urKiv3sp38jIIZZwLffeMPe/t73pAP/4s4de+/v/0GdTN4fhyjAbHp2zOqtuh0eHqsITyR7FJQ9PjFtI2OTFo+nbX190+5+cc/29w7E9n33re/a9avXdPP6B/sslo4rGwnZHiCAPKtGo6LZOzKtLNywTA+h22xWVTFk5XJOAFOsTrNqZZwE62SiBR1rClFCHVUQ+BwIhw/FL8CMB0i2qS13xWrWm5r7iYXStr66ZWsr21Y4LluzGrJqoW2VQtvaDbp6mLZMqZNSpoBCo8ywbzJh8VQyYE8TKiA99NZD/uiKjGGzPDyk1U6XkAHRT+/csc8//8IuzM3bb/7mb9rk5LQe9IODI/vrv/4rW15+KnD22muv2r/5y38tsPf7f/Aje/PNV61/kJk2tNA+d6cgZcnz3MwCxqzdgfr32RiAmRsa+NyZW+y7K6GrYnCVw/DDowW8U448gQKLHB/mSujsE1pONITJbbBSQtLHPEnGejMjFouy6bn8BQkVaxfHpZXVTXvyZFV2vxyOb7z+Lbt16xW5iU5NM4s3qMPvnXd/oc3r408+so8//kgzaDg2/smf/pG98upVS6TbVqx6ICtFB/fUrdblJy4pI/NAACdAPOAMBo33iuyT8OlknIfZHbF8tswZFAdnri3gf96M4Rt7xobiM8ScMQwP0+uHLcCBr3WLcjde0eapWduI7JtzR0V7urRlT5/gPlewcgHdPYUILmlTWhMUgQr3DmYOlO8RBKV22f4gz1HrCxlzMpGxUqlu2zsHaoAQOionqcEhuUnFk0kdKhSpFAXemfZsKwo7JI6w57xzmDfYBfYtXO4w0GHfAJxxjZEHcqgix6GxwpsGqiJtpNGROz60vS0ykXhGcWkECHNvfJaLJhLXg8K1WC5rHqF/cNBfYwfmr6iZB66lW+u3LZXMGAUpIJnuKNIVDkSaV7s728piQjKckPGDzy4MDGTt6vWLNr84oYBq1jDzYjSm2GtJ6cDN0SV8sEY0hjx4WjLNM1mjA3Pfs/3rKCj8uXFg5u6NdEyD5odmvLpmMh4V0G7RPIs646wgXOaokIHCRNesWmpYtdyUZFiNDwAcBiICah4NgmQVS2kkSnR1FdlC1li2T0ZLDKFT4CBjAzzDnNGNBqBVKkUrl4q6J8wup1J9lhI4g0GKeWODOTPJPnn/HlegNZJ02aOYYDVweL8eXk9TBWkiTUcsuqsVB880XGRRr3uIIQoNB5/fEV9JBqWMAHy2DxfFFCHjmZQ++G/A2eryihzVOF+ZOaviZFlqWjwSFyBldpuCN5cvKbtTrxeGV+HluIHys30uk+dIrG3brKxnzAEiLpJkL7ZaRJBUA2lj5gxsASKQNyIhhHFWCG/bwQ6yLyRryEORnw0ND9vQyIh+HoZcPMcwLzx/SHn5e1YQowCAMwrfe/fuy/GOPNKXXnpJjc9mDTnkl3r2eFaRrK09W5M8mGeengLF9eTEpMYE2G/ImuM853UhecQMZGSoX++veFqwvd1d29vd0+6GpTuA6MLFef137jRvRyc5qzXqev0z52Z1D/LHh5bf37PdrQ01KZizobjfwiURV+GXX7WBoRF79Jj9+o7tHR1bqxOxmbk5yw4MqlGEFDCFW2KNdejmEsww8dE/MCBlhGbmA8dRarNUwkctmFlE1sh7YO/Z292yja0N0RuYjeXzBVuYX7DRwREr5oi8ORR7RlFLMX90emqVdstimbSVmnVb29q00clxu7BwUUwl15K1iPyM68bvMVjj2sAaUZuh9gHMEtqOWYbUA2Gzo4MdGZawtwGyMfK6fOWqffvbb+nnI6Elx2wDieqzNSuWyjY54e7aNLIwCBsdHlBsEUydfAo0V0izhM4R5Yk3ltm/uDc4SnKtFi8v2u3bt21iYlKMDjl8FP+AQeTGrC2CxulOsHfcufO55LV8HU3Ng/0Dq5TKNn9h3r73ne/Y4sKcNetlzfDCzinHVPPcLsFEOo+aAiIAx0/cprtg1d1892x3e1fgjDk21iV1ztExMsyinkeuKY1BmjMYgPRmaBAllM1YK7sxG0YpsE005MgvpJ7c2T20jz7+1E7yBRseHbKBoX4bGsH6H/YuJJdRnnsyY9efrYthgfggbmF7Z1tKCebVFxbPKxtWYyxSt9AMw3ugYbnjfNB8LtggM5ZJWDNYPCJnBvTMYrZCfq+MjeIJy/b3aY6MNcy5wWuWGow6v+mulNjzsz4++/wrzSWyt168eMFOCyceF5JFLcecPBEinOdx7T/sl6xFucNrvisYHDpjl7plytcsEf+/yRq93DkDZ4GtoqOywK23y555y0Ity1/PnHUNQOTE+II88UUM1uXaaHR+LS3tm+8leE1izqhZPVNahiCBlb7A2V/82/8mmDnj1YX9sMCdEZmJFMjIM9zFRE4mkkT5R5eC9IF8NxHh37CA0kkP36VAQN7HkGOxmLO1tRXZ5z5bWRNFSzeSzn3uqGLxSNY67bgW/eVLVxQuiOsdD6J3AynwKuru0Wm4dv2KcsbogtPV5WdRzNNJRdfPzQeciR372c8E0jj4fv9HP5b8kIv88YcfaviVjYEhZEAG4GBwpDc4qHClOZRT49DQuMJvyR/p6SFIuSL5AZbaGAFcWrxsg/0DouG51QMj/ba3vy1pBflcWMAPDOLIh4tf1CxctxS5bDGC8aCy81Yq4x6XV5A0wdN002pNwAjug374M2vGAybZmRzvXJ6CxIquvuyvWybZDQ5q2Jk3qmbb63u2vbFn5XzN2rWwtaohq1eYR0YnzcBnv95no9WxMmGGEWIJeiwUJXupZdFI3FJxslJS2mQl4QmZslJw44JphBqnUPjszh178PChOm2vv/aGhsidXg/bu+++Y++9957Cuufn5xRGfeXKov3OD3/T5i+eE9vVCMCH5304OOMDcCVw1nb20WdjnB1yg4AAmMGSGSGM3AmAxQvgDGMNIgkUtkyQLp0hwFnb6lVyWgjPbcmhsV6jRU3uUp/WZu6Y2Iii8tu6cx5k0jxb23Wp7ZXL9ta337Jr124oe4cij4vE4bf6bEUOgbxf5J04kP3hH/6B/Yd/9Ad29eacxZJEBxQlIehK/pw2d8mZF8rIGZ1hFThTpAAFOhtuyxIxNoLAKl92+V5MOzgLulJyjHLmDFDm4Ixnm6DhpjVbBKm6ZEP26UF2DuuMRon2AUnbYEvCljsq2RPA2eMtO9wvWK3csVAbk58+6f/pNvI2kK10h9MBCV0nVrFmgUywC9ok9Uv3WrFQs43NXblUcUAj20LOyOwBBZXsw9scGGk1W5g1oyjH2hymgi4i+8dpqezyQkBXBEcmXMKqLhuNuo09TowAIcVBI5VuYs4Q0iFTyJ/Y/va6hwzLwY8ZAgc7Uhho7tVUOBHem8xk1L3PEKUA+0JxeXR0FlqKGgBJIzMB8WhS179SqamphckBEpXJyXGbmhxXc6GbDwkQu7g4a6+/edOGRrOWTCJHZaDbO60EmNKQgEGDNVIOmKSN3rV2C3nvXFpXHSEXLZaHP0OwZ6ztqREYAAAgAElEQVQpuc22kNY+z0HzBohLq3nN7Tbhy7FADkwx4uAMg5ByoSoGjXvokmFYa4CCM2rIGvkAnCGnxhlQ4AzeCXfBwSGbodhOJt3ZjvcQNCpgzSoVWOYAnJWYz4zLAS2ZzMhcgYJArFnAHiJbdZOGqKSGYkqDqAqpEsRWs6jdOZSDWkxgviBjEBqXNAg5VyTxDbKbkGXJeClgA7T/Oikg5oyfpfDXNMZAEcn2OItynH80R5AGl2vWqDQtGUtZL7b97ZDlcgU7zmMchR21G2dQBEkKhvlIjVlcHCAzOic16I/TboG9IbiWYeSuGYXSAuawykdxcvnKZb1AzqZoPCareV6rZtgkU8vpHsNeAmZgTiheq/WaPWVmrFAUS00TKJ6k0HPzLpownAGAWvb/9Y1NmSIxg0bxxvzc6emJftbc3JzmzpYeLdnq8qoAuZ7fqEdiwGjgkMd52p1rRyrX05OynjSNQgbqmwJosCLcP/YBZthg+XgOD46PbJ+Zt3JZki0kbLgi1qsV215bsb3tbUn6YGnInUPGxSwTJl+A/AdLT+yLL++pBjgtV2xwZNR6sn12eJzTnB1zNRgKSV6ZTAjIqikDa16pBmHHIQEy1jSSVRiWQt7lm7wHmkinhbwd5Y5kFIRFOe95dnrWZiam5dWT4+drThMTtppcI5EzWjxu1VbD9k9yluhJ28KVS3buHGHcKe3fyjkrFLRP8T5ZIyhYqKO4/jBUMI78N2u4Xi3a7ta6aibACzJtWNhXXn3Nrl27roYBjaidnT1bevLU7j94YKf5gs2dv2DTM7MCemTK9fVmbH93W01J9nmX4gJEU/qMMdbB0aFYJ82V5TAD6dit27fUmGfNoETB+fno6FhKhfHJSRsYGtJ+j2Sca04D4NGjJRmTcP9hJDG7mZqYsm+/+aYtzJ+3culEjRx+8bN4rzQxBM44E1ptMcCAapoMYs5gjMjIPDlRxljUIpJ9MgfH3snIAo2JbqYme6qMiWpVS2g2NEoBJsWOB6zT0EP+ntH+lEr3yZHzF+++J3A0PTNlM7NTlulNWqNVEeM3PTkhdQ3g8NGjx7r2OFNyXj9dfiJfgstXLtpLt67b+PiIgA5nbIU9uILSCrdZzrym7e5sqanDTBsgORFHopnVmbV/uG85GHoYvzC2+lmbvziv2V2/Z2lFifBMcvbLCIk8tzjNpqQtPX6q8wrnT2pvbPTZryTLVOvUN8OuOdUZYgpiZBTnctY8/seCs+dqxC6EEvDqgr/AXt8NSV40BQkqJGqbs5mz59+r68aozwFQ09+ezZ8FNowaz+h+h+AV/BpZo5uGsGZ81IMm+XNwFjBn/+r//q+fgzO6fZ2uQUCQd9ZlziR/CZxpAuTYPeixZvEQ67g6frgZstlJihg2gbOh4axVKwVbXSU/44ltb+2Iuk8lMgpHJrw2f8yMT8KOcyc2PT1rr7zyqhgXkDsHtwqxVsOOc0eaGZm/OKfinrQvLyroJFJUMgdX1KGMVTCzZO/84hf28IHLGgFnyno5OrY7n32mrhvmJcygQclmehOWSEe06TJvtrHJJtOQKcjA4KgcdtIku4ex1Ybm5H1GrD/LgKspwJGDc/rcpO0d7srFplQ6tcHhrM1doEMzqPBADEBwaIzEMPmgWMlL3og7IR3hCnllaLTF9ATym0DSyMbUBWgKDA6G9DnMkODoNVF006mvtsQCHewc2/7WvhVPKtaphy3SiVuoFTcjvLIFuE5YKIIUq2EnpZIsv/uHhiyW8kFk1gbDinQ8cf6i2KOwZgNhsLjr4kR39Yu7X+gQp5vGpj41NalBVdbFl3fv2k9/+lN1rj0EM2V/+E9+327duik3OjFDzYpmzmDHQmHE9p7DxMOP3NOMg4MuDEVk14XQWTO32IfVYnaIThLSp0pgOw8w88F9JAl0lwhH5f7CmtWrISuXTKYp5RLAN6oQ6gZB1KWmWKJiEQMCOuQtuRrhHvh0eU2D0YS50ilmSJ17xnXjM4cWhR+SoaWlR8rzIYLhj/+jf2bf/Y03bWK636IJZ8cU/IiBhma0fIPzmTMOJDZbJIdla7XJXAFgOHgl6yQGONPcXTBb1nXj09MT7ExiyNhkKMbcDESzYGLJkH+S9YNMmevp4MzdXH0jQXbG4UV3jrBh8t9WV3Zt+fG2HewjAQtZNAQDkNU95/CXrXPN59j8sHYWgAfGmw5uK48TFr8AZ729A5pd29s7ko0+bBOD+AJovX3qoAK0+Hd0PIcDl0YF9dJYSCXkLBqKxiRrLAc5N+4c5eGnbJEUzBR1KVzw6Oy2eV5KcnXlijE/UC0V7XAXMwJyrLj+HCiBlMy/SoP62MSTb9bbP2jj01PW2z8g4Fas4O55rHXAYD4FlisfwprTTcTTYme4tshFMDG6tHjRFhfmxQ7v7W7b7u625U4OLdMbt5u3Fu3ipfM2NTUuxQAdUTT+dFD5oBEkgySBM3cM7DLeev967agjXK6ugxTaInBsFDjDHETgzG32PQOt2whx3T3grNWMS9bIvQNkUBCQy1Q6pVCoyxCkWGTWBLYNltCz0ZB34mBZKPBsYniDkQDnjgPekWHA2bRyKktFcuZa6uyTHSTmrAqDXVbujpizMCqEXgXHdosm1gKdWzH91hFgA5RRdPB3/Dl7qTu4Ymri7o8evM7hybxcRe+JjjSFDQCN18j3wyDAw2xhq13OwlrWgYv8n84zcyhyWITZjGjmbHXlmQp0mqFhrkmlYa1629KJtPUEksZc7lTmFMk0829JgTNes+cw1TVHiZSOxhfPBM8Hzsl04pFE0oUNhaMqBnd2961QKgnwfOvNb9mrr71qqUzKDg4PVDwNDPbr/ZNvCRASCFKeKbLbtlgLDCd4VmETKPoBG+xNADIKXUxSWGxIvFhrGIQQRoz8i2Lu3IXzlslSBA/Lbh/nSJqa/D1xM5p/DIVlkd/EpbOn12oVlAonYibpL3MNWKM4wpEj1ZvJaDaUZgoMKqBwZBizoF6Bkt2DA8udnoo5RxJ9+do1qTUwGll5/Mj2d7aleuG9b29u6XxCig3Dxv1exb5/c0vNoS2cC6MxS6Yz2o+Q2J2fY9Y6Yc2O72/UKeRIUcCTEyUWNWiG0NCRVDOWEMNEI5Xm0dAg+xyAoSx7/tW1VVtfW7ehgQExZ4lIzCqnRcsdHInFJSuQEOEqs8nsq62mFeo1iyTjdv3mDQFvCmpmapnD6oJmlEQcJzBR3EPWMTPisGeAJ1QBuSOYIrLmngnw0FycmZm126+8aiPDo1K+MF/I+8cC/suv7snt8uL8QsDCleVSiKNqPnfk+3nY1VVsk2pUpNOSDbLW+LnhKIyKzx7iIQAIQza8vLwicMazPTA0KOkhEtuTwqmanYBh1he5qmTesU55ppDLUvcxTzcyNGC1Co3xqBhi2F6dRTilKuuMuosGp0c/8Xzw3KgJ3iK8viiQUimWXWKd7VNzi2tKU4PXDEup6JfAJRvJLS6g7FVKW+i0JYX2fD+YNgLQe21za99+/s67trG1befOz9q1G1fEONGcpw66eGFO81sos768+5VtrG2p4dvXP2D37xNzsGWz56fs9TdesYXFiz7XXsPEA8t/DFp85Ig6bXn1iRWLeUneuQYaP4pyH1qSbzKnKXk3Aee4SF+8qGeU+6O4lxCOoxht9Uk1wIx+Ot1rCwtXZcaytPRQng8wyTB0gDPNxUZhhIiA8uxX2HrAvdcWPtZAjfaPB2eB2UdXOthlwgLH9jOtnzt4BG6RgUNzgMFUIQWRLs9hWaA3CqzyfwWcBaRYF3+JtAoAWpeLe9EUpKte4nxgzbms0Wfd3K0RN+JfAWeBdlJbINIS//BBuCDANJDEODbzjqxrNOloUmzhehZTADUdYX7RjHNw1id3uY2NVVtbe6bQag4/ihI09+ure/ZsZd9q5ZZs8kdHx+1bb74lBo2uHAtE2vqIBwTCnE1MjtrU9IQ6vpJ5kMReL8kQhM2Pg5Cii43o3Z+/Y19+eVedulsvvSz3J3JmsOblzwjnXFxY1OxUMsVMh8ufKKI2Nnd8MDuCeQcW3gPKY0MbSiaBhsTl9sdsyqk2Cm7y+YVzAlg7e1tyYBsdZwB30gaHeyyRNIUOtztlMWgYXADMqjW05xRvBQ0aSwIFO0ZnF8v4YCrRJQHO/ggEYJ0sG/imVcsYgTCcmtThXzgpGU3Wk8OCHWwfWP6wYO26WSKStlSsxyIh3NF4iCDlKSTrdoIbWThivYMDluzJeDFHYR6KakOiIMA6n46W5KvYT8coHMLqSj1+8tjW1tdUPFy/fl06ZQpuNtDjo2N7552fa4OlY4Re+Z/80z/w7g9FoBgx2EIPTiazC6DlBgU+cyXHRoEzqHOksYFVPMAsAGgYKdD1h2HC8hggB3hTJ6teVXNAMzAVZFdIGs0aNXK7AGIdq5aRL2HxXLKDvVMrYXMdJqB8QIGq3Pvzcxc0/8RBtb9/qI2T4WkYJuQe/KJY7DpWPX76xB48uC+J5Xe++5b92Z/9x3b95mVL94asE4EJ83wxgBB24grODqSJgDPAmMsZkeSVJYcNhTzXDHYN62B9vTSCMLIvUuqBXVLgzqrZUlifjgfYgjdg5zqGBh1ppVuT85wq81esmTPYGCRglFAt42jZts31I1t+um37u6fWqIYsFklZbzqrAg+XVTZ+LMQ5xFgnrBmuiUtccMHCnZHn1gePORCz2QGZPACG6ZQiQRGDiwEAoA/rYrpPraaaBYAzZs1gR2BZKOqRZWGLXmu2ZQwiGSCbZ8RlwhqUjoQt20snMW6xaEhWyAy2lwunPi8aYl2ULX+wbZUS81SAMwe7GEdwi/gMwCgBukIR6xsasompaevp65eTGnJHpF7MncLYkfvGAXqaL4qRJiyUfQRn3K3NLVtZeSqzmJs3r0lqeXJybEfHB7a1vWH500PLDiTs8tWLtnjpokx0+vqZaXJw1ptNaQ+TyYfkkL5v6iOw0vfgGTS/AZuGrFFWVP6cdZscDs58dlGNEDXBAjZWbCezTTSpgm6zpI1VBeYC0CqlhuYfiqcY8ABccOJE2sh+3RZzxvwuRQRNSApG+gmse5zBZqamVYDDkuGG6EZoNFUqQVwInwFqVT/YUoQ3M6tE1ADnEO6fXAu1OSV/dUbNg5z5c58XY+7MZdHca0AB95X1juSUEHVnOxn+J1Q3pnXkszxuKtSdX/QD2nP8AGe+3n2fZG0CoJg5y+fywsOhdtiaNaQOpvkqwFmt6l17nNQwCeLfAfCQYPG9aMwhz2ImTJLCDs8J8q1jPSucwbxXzmMLx+zgKOehutmsXb56xa7fuCYnNZ4dziqKQjdCqFmtUtFIgDIoWy2BI5QrMMFuJOL3P4/9ee5YZxPmCjD+XBsacnTamdVbXX0mVzfYlfPzczYxNyP5nQAUIbeKqSj7fGFPj6Rpx4fHZ5bgnKc0MwDFgEGkd4wJ0KjABe/czLSNDpEHFlI8zub6hhqFyJlxdN47OFRj5jhfUFbpxcVL9vZv/IZ+1oN7X9nO1pYUDPwcHBSRpeNeyL2CHds7OPBn97RgT5ZXrED0BUxulXzLXjt3YU7gm7iB/cNDmagA0BjDQBaW6cn4TG3bFS7IGlnPZEfKOGN8XFI5JMFSFjTrCgDHLAU5b4owdhqvlarlj7jeea3LKPmOoY5VAGitppVRlBBTc+tlSUgpgpGCA7S7ignWKmc4awd2HrYR8w1YQpgqpNuH+zt2crwvJgTQxR57+fIVuzC/oGYSEsmxiUnVRcsrq8qrZS6NmfLLly6LUSUSIUSTo44bqzdAmFOH7cXUhrlF1qbqKzJqQhijoSgatsGhYbFbgGyybHlWALqDw8Ny/ySHD2aRmSuYS0A97Nne7o5mF2mSu2KI2XPmpfl9TfN03Fua8tQs1E2cN1xzGmaANOYfAaI+M4hxUUV7Nu6mNAJo7AOu2TTYR/l6mD9+L0ffImYobZmPpJAgI6FGXk40DEx3GYadLEcURAnb2tm39z/42JZXV5X/euuVl2xodEDqKWrmxcWLmgs9PsrZl198afe+eqgxARxXHz64b8srj60nm7KXb920Gzeu67mDGEE6zugFTBuqBJ5rxinIH6NGoG7r6x3wr2005VpJrAz3B1kzQPjiwkUZAPFvAYfMBGLQMz01rf0Zq/7e3n6bmblgn3/xpX311V2NFk3NTNjYGIHkCTcvSmDgxmwsYxqYLSV9/lyOlzQPAwD7j5Y1fn3U6uueHo7YAnwVgDMHYmcAKvidRrdeAHgvKBX9OZKJWvD92Oe7X9yl6QJsFHzFC3LM5xLLLvOm5t8L4EyqpLCDs9s3X7HQv0LWeDZz5tpHt9Z+kTkLrK455bvvOuTZRFxoChO673KzCnEQ4bBEiKY7oPUyEN3HIm7Z7u6WHJfoRnphGFGA6crTLVt6sG4H+yey1x8aGrHvfu9tSRt7e/qC4GOXiCCpQ66VHei1gcGsurutDkYDdPuZU0LCVvNQ2mRKzNkv/u7ndvfuXf338ADucbjpNJSzcm5mRhkshGTK5SsZsVDUg+q4gPsHx9KeMycxNDRm4+PTCojsZjYxX8AD9GTpsa08XZa8rbevx2YuzKgILFUK0hFPTQMmcZmLaF4kmTJrdUoqsBstANmJVeuEIpPtRfioD2ri8CaQ1h1aPytoYYAcnHGoAc4YKKcLK3AWRy4VsuODU8kXy8xLHeQ0sI9aMBXLWCaOq13SOi0cGNtWYyak3tRHjcWHXjwDDc+wMM6FEcmM6DYSwE2xwOZEoQtjxuulY7mxvSXNPRsB4AzLfL6G7iqH/heff67A0tdff9W+//237aWXb8pJiJkq5IgtMUS43OFChlsnsPT53BXgzCV+LlEUW6YissucAepgN7Dgx/QDRsPBGQWya85hWrl2sGRNSRoBY8061rURq1ejViy0bOXJlm1s7FsynrXFxat2+dJ16+0lcLJtI6NjcrbETQpbaf48k+nVvAYMMA803S4KBgq49z983z7//DNtDL/1Wz+wn/zkz+3qtQULxetWb59q7UJ1w3xK0qjw32COrkWHz+ftAGcdgH0AzmAWkTV6XtWLrJk3UrqzZurY6Bl2CTNFOiBNc2XKNHNwBjMny2DG+ZA8EuxDk4YojWhM9/FgP2flIs2Aju1ukyW4a3vbyEA6loikbKB/SM8X9xss0G2quMlJN+8kAGcclupmco8w6EhbtnfAWg3WFoc7rql5FQIMLo8wixTkG/LuONzpQPf2pINONfMdcTFqCQwFyJgJpMDdEEoKTPZngBzFGm6ACi9vNqwCu1ViCJ+g5rY1K0UrnexZDXBWrQqs8qbY+wC1fIZYrNZb1g5FNJcyOjFpqZ5eC+MyC3taLp2FptPIOTg41jwB13ZsdMKyvf3W3+cFx8cffSiGAYdGnO58brJqm9vrtr6xbMVKTvmRRFgsLM6pUQUgg4zs6U1aX39abJqYs4gUygIKmi8TMEPa6XPF3mRzOYZksKy3oMnhgMyfqTMJccDMsrJaLTIQ6TT7HJZLq6tWKjxnzpg/w0ofQEZ92GxigAIgMpmDICXj/rJGiSOg+AcAU8hOT07JTQ5Gi850hNcYMGc+Q4pLIyxcTfMSOC3SIOqys10g5oYZMLIObjS7pfPMpeKSiMuWtGXtRlVOetxjgB6FGoUODQSkqHT+vdlCtpmDMwA3DNTZDEMQNNoFZ93XQ2MD0LWxtqYzA/l5CGa63rZwO2Q9OE0mM9rPVVjD8AauihQ8dNIBQDAPZOgBBM/mzbjuJZQGIUmKaQpxX0oVJJANzWzyd30D/TY+5SZOyXRSxfHAEM6qIzLGYYcA3LIzwPKxHoESXadGZIPMqD1bXbGHD+5pzhmGAcZhaGBIjTtmKSnud7Z3ZekN2Jy7tGCzVxYsmc2ITW832wqKzh3n5LBK4cxWxcwQLBONPdYBrwEGRg6xIVMgPDItbMuvX71q52dnLBWP22kup5iei3MXVPyzX8B4lao12z86tv3DIxseG7fX33hDLMk69uzbW2ogYfiD094bb7xuc+fPy6nwydMnAlzMx2Ca8Gxtw4rlilhKQLPYxJFh5RjC4mDeQs4bIBh3SEAaM3Ds/wAM2AfeE5lZPP9kGtKAmBiblPESgIRmLs1r1EGAOCqdZrlitVLZiid5ZSvKlZMRAWb0EnFrhkN2Wq3YcbFg127csJdu3ZJ8UJFDsLNqYLW0Z9P8Ye0CfJg9I8Lg0uXLWi+MghTyx1YtFxx4n+QF5q9dv64MLIAh93lyekaMMcD70WMy2cpizRjr4NzbfLamWSvkm6wVml4AIdjeGCyygtTJa3TGlWeEOScaDTDabl7EnkLx7gYdND64xgCrw+NDNSCwv2c+G0UUtv+StabSkpDi5oq8kRlFnmXUOYxYzMzMuLMiLrHEdVSruu6wjGJNz5/XjDjPFcAMphAGX5XxC4YWspZnFh+gJ8dywqnrlkknrT/LWUJDr2rRMHWYG1Oxz0ciPgNaKmMOdmQPHj6RcQ5xRTdeuiZDEIzQ2MPZ24kQ4b7dv/dQzuAz0zOSB2Og9mjpvtRAC4sA7JuS46ZSOGDGrByYMeHaSB9xZfWp1FgYrtPAzPb0yXyCe4JBTqlSslINE7qGDQ0PKhdwbGJCrCDxFAA0mNML5y+oNmEtZNJZkRUPHz0Wk4eqYv7iBbkMw9Cx5SZTNAyTulaYccG8y1QwGN0SIy4zqm/MZX3zv/9frfS/Ds6cAXvhl3fnAlz0nDnrfkX3X/OaHW+9MFfGanlh5uxFXw9/mWeDbWfzaC/8tK8DtLOX5PWUsqU1bkLTCwUepjKAs9vMnP23ToQhX1IA9a+ZOSODRl2JgEkLXFB8kDywnkQaJYcqinfml7odbA7EhGWz6O1Dtr+/bft7e57Dgia2XLejAwIxd2z58ZZtbuypYMlm++Xyd/v2q7Jsle10ynMfCD2mCCXrJZmOqYuKax/sFOwcWlwKcA2ixuK2u71j777zrn1590vr681aFqkT+vaeXluYvyjd9fDgkC4sDyWZNDSVG626uhynhZJ9eueuGLShwTE7f37e5uYu2mD/kCSXbLpII99/75d257M76jqOT45Z33CfNdoeGjw01GfzCzM2OTVk8SQFU90SyY41O9jwwuzAlJGXhWyhpPdAN4b5L4pTCkvkjZr1kEuXgyGBsybmFDXvviprSMo2QhCsUSen59RKJ3VrAr5KNTmDWQN+NG7xcFKyUtgTmk3507IVKgCFjlWweu501P2nYzWQHdR7pcCgiETGSAHgLIg7abKD4aqEnpzXiR3u/DxDysPawJhnYK5v7dmqpI+//3s/tm9/59vq/LeYHaR9bA25EfpcFUVPQ3NoXfZMkitzSaOKM9l9vwjOngcv046GacMyH5Amip3uMI5rZDU1YD3pkjWtVuHaxa3VSFijFrdGLSqZ3vKTLSsW6nb+3KK99uqbduXydW3kzHFQLRCO+mR5WcUAkg/WLhs+OVd035TDc/WKDvz3fvme3X9wT+Hbv/d7P7Y//uN/ZhcX5qwTrVi5QTApYb0Uw54Wz3On7p/yzACq3Xk7Cv2yhQBnYZdwAkY9RsAp/ue5Gg7NfBNg9wl01QCuAKixMYixa/EzaAqUvQOpbwc4812LPQBwRidtb/fICvmqVUsd298t2vqzQ4G00mlTc46jQyOSFTKLiISV7hkhvbCYmoPjwJJsm5+LsQ1mN876wUyy+RMITtRGqVK17Z0dAWBcGqdnz6lw4NDngMz2ZWWgwfyGO5e2NENGBx1nrzDGG5oPw4hH00FigDhw+Tj7d6wldX2RB9f0e8BarZi3WmHfaiXMIQJJYmC720IO2gkbn5GQAwQzff3WPzxmcQKnEwnNnXEQykUxhByuLjetZ6s4ibVscmLaRkfG1aU92D+0f/ezv1VRc/XaZTk0MrMEljg42rPNzWd2lNu1SMwUVHr5yoLNz59TjiTyVvITBwbQ/dOlBAi7KYjnnbFnczgxX8DXd8GZzzb6uvFwZ54pdwP1poe7nXr2mc8yBsxZMyqGlfkfmHuk1czhMpdZK7v8NY+0EfYMUxAkkEq14Jq0tb96KG7HwVmzZXmkbM2Wikds1ilwYMgEzgJDECTOApItzIPqmteRbXPQiuD9cgZQFAiMhSNiZAFc3XlH1lpX0tgFZ6EW7F9R1uUOztoCkIAznnv2PADgN5kz7qvLJ5+fxzQhkD8pAynGjFtETBSytZPjE4EzOtHtOkGsIetN9agxIWY6fxKAM55tomEIpmUtpDT7xZwIMz0wjjRXqlX2upAkUSPDY1Kv4Ma2d3iiBh81BHcY0w7A2MTUhGJSkBzRxECi10/orTr+URnhENaLIQfPGE0nnquxsVEBqcePl+z9X/6DzA5gFQiAJ1ICdrGJC1yBrDtAdV2hyumBfpu4dMFmL87L6ZCik1yzg/19NVKnp6bEFnF9eL+zM7MC6BjkbG1uCqwCupCx7u/vWk8mZTeuXLXZqSlLxqJiug/29gIjkbZYxMOjnOULJds7PBZAiyWSNnPunPZpQBfMDBJZJH3Yv//gB2+r+N0/2Lf7D+5L3cF1AwwgSUcmSo4cLJwzZGTO0SwaE/i9/+ChZkuZ28HYA2MFZO40vDFVYI4SFpCaBHDIPR8eHNXcIXNMKDrWN54pJ3WgL2tpClqATalsVUyNSpxjTWXXRdMpKVvCAMNiwXaPj+3C4qJdvnJF69yzMjnz2p7NVyqLIeM5YO4Mow/WEmYY/DnPQRtVEgYahwcya0Ha9vLLt9ScxRyNvXp4eFQgbGVl1Z6urEiuB/BZWFhQ4U3IeP7gwNJJJG6DYg+pV3guaQbQ0OWEqjVqFo5GNEPGf8PSoXTg7zGdIDd0oH9QewMGGFjp19FPh00zkKid2CMB+I+XHmuNAOyRx7I5ATpOyLg8PtLzTjMZZ2nmy5T/B0Bj5jxwXuW+Ipsk94+mDmuD96mD4RwAACAASURBVEw9B/CCze9Gk8CMsq/wZ6VyUewbc8s8P329yAvLVsyfaL9ClZFKpiRfT6WyMrna3Tuy/cMTNf6fPHlqzU5TIGtsfMg6ISS9Sc1w4ZnAfrj8ZNW++PxLNTFw7S2W8vbkyZIdHx/Y5PSk3bhxQ+AM8Nfp0HhKaS+AUEDOzNfi+I26gmYfDQJ2KhqNdTJ0G3UrlAtqDiBxnsFZdYCQ7LTt7u7rGR0ZGpXBGwQAewLqsd7eQdva3rWHD+/JHwEGcHgY6Sh1VlVmSDQwaATRkBFIr1NXJ8TGQzh4Hu3/P+DMJfwuZZSYKPh9d+ZMW3XAdsmcBAhz9lq6MCzIY+u2uL9JrQXzxd3v1Q3U9h/WdYz8uoKpa6VP3ePOlVHhIZoRYAoxZ//6b/67F9waXwBnXVmjjAJc3oGswIs8R5U+4Mchz+wIDmguiexJ9Up3zuHIwY47Vi9zXImwHRzsap4C5kx2n3uHtrt7aLtbx5o7Ozos2PFRXofiq6++Ya+88rpYNB4ouuM43JHlQBEPGxWJYe1e9HmzGvbc2JAj/aLI99KTztxnn3xmd7+4K93w5BgHV9LGhkckZZyfm9OBwmuChYkyzBnpiBFBN4705sOPPrOVlXW5xM3OzKlLhNkB7BSABcD57i8cAAJIZs/PWihutn/EhlJRJsXly3QV+iwSY4NhY6LjS74ZQOHUiqVjK1VOrN6gMGa2qiFw1mjR+fKwaXc5ohhxt67uvBmdSQbKYSJj/GDNMdStVKxYuVizk8OSWTOsLm2UWSNm5WpmGP0BzOIxjCtitrN7YHvHJ1ZutKzObY7FbWRiXPa1/b0DwbB+RN1a7hGbnEvQsu5aF4uqiM4XTvUwTk1NuAVzMuEBlJWyBsnpVD5bW7Uf//jHtnBpQU5xzIVxX0NhOvfuSihwRrByAM6cPaPL7vMwdI6YEZG7XJc5k+TRXedgk2DgqlUP98U8pqGMMyRuntPk4IzMIbr/ALOYpI0wZ7mjqp0c40w2bteuvmzzFxZtoH9Y4IENmS7p6hodxCVlwsCc0WWE/To4PBKI4WAAJOROjnXgc/C/9tor9ud//mf2gx98Xw5NTStapXki+RbFDAUb1xa7dgpQAVfN4MGaIW90cCbmjNlF5IzKEgks81Vk++bQBWaAs26moaR4wVyNyxYBZzAIXDvmFLAp78oamTWVd7f2ATpudM7295iBqMid8eigYvs7SFoqVsjXA7fGrGV7sjY4NKCsJL4BUl0s7NmU3eTGjW66bJ671IYkC8KtsVUPKb6BYmB7d1dsJCGo45NT2hPY7DnUJe8a7FfnX8U6MxhIG9NpBWsm0r2an5CsIuJud34wuLMS82b8Oxy24FOgTcgjIrwTWUy1kLPKyU4AzmB12e854Onqdj8i1sA8pROyVCZrPf2DFo4j30kIOJB1psxlxWo07ZjMmvUtZV0ND40qdBZHNWYmfvHzn0uWCTgbGqI5xQZOgPOp5Qu4ayH9KqmQPj83LYA2Mtpv8TjOfcy7IOsjcLQtEMe/79rpy42SAyFMyDXsmZtMiDkT6/rcnfFFcHYWTK24Ci+2kDXCnj0HZy0571VLVckbmXeFzckdF+zkmNkwZ8/abXf2BdAi75TzYY1DO651e3R4JKOH/t6scnXIh+K5pa3gOWcuU4bp5LVQeMiRMe5yQz+DA6Y3kF4DjjLpLjjzMFYOv24OE+BSna1m1RpVQKk3I5AzIlEG6FBUABC8m+8gmyYa540YSKktQEv+GpA0dsFZl20jp3P92YYVT4tixsWc0ViDOUtlLJNM61pgykFkCsUC9wxVB6HG7KWAM2R7PMM0LuV6WWSupWXpTExMLAU1r3n/6NTqzPS125KS4SqI7frE1Lj1Dw2INaBRsbi4oMIKMx32nXzu2EFR7kTnIGYEFPyjo8O2uLCg7j0RNSwnzBL4N4V8QR+cR3SAx0Zg0ZK2tPTEHj1bt4mr8/bjP/qnKpQBW2SXYYxBs4yOPsU5c0MAZRgsmBfYLdydibEAfDPjVyyeWl9vj4DZAPPPrAEavvW6TY1PqClGYY208uS0KEOgGsH3nKNts2z/oM3NL6hA3Fh/ZocHezY6OmTfev1VSYX5/mQ2wXIiWaSAh+FhL6GJdJTLaU3ASiBrn5ohELkl5gwQ0ZPttVqjGYCWRTftspAN0GiOROVQCaBAvTM0MKoGKYoTAP7m5rpmkpmXGuzrsRAPTN0DjWHzBbo4I5h5Ghq0SDJhR4VTKzVbCmcGYHDe0ETjZwKeYNAAIjB1blB1qA/O8IHBQbGHNBA0X1sp6JoDTqZnpjX7DyPNWQbzzIwhoyfMhJFtx/VASaPRBRi7vX3bWd+wRDQmExJYRDYYN8dJWpxGnbJakbjHLF/Iq17gdWClz9fxTE5PTtvw4IhyYhmR2N7d0fM0MTlh5y9csNmZac9Ca7XEmH726Sf24N59OznO+T5GA7tS0XPEuUeTVE6WSCrJlAzjBO7uhl2zNdhQgCbrjvfLtaahrLBw8hJlKMTsJ+6DPmJDfhx7APPKAmLxmBULeSue5iyVjNno8JAs6DOZrPVlh+20ULOVlQ3b3T+ScgB5aKGE0/O0jU+OqKmWzQbxGzTlwhHb3NgWe0YcA7PIOPNubm1orfT1Z+3K1WvyZ2i3aZLj7spsXELzvDRxlh4/UkONWbD+fsw9ktaqk9FXshZqAWtZvnBip8W8WDycSDm3OVthDxkBog6/eGHBYmHY/1MprpIp9gTGWB6J0UbVlu3rUTxCscRMYVTZijPnpnW2UdN2wZnnMQbdKc2dvcB1/SOYM7fid0B2Bs50yvtPIIO0ez44oPKfS2MSCfmZeYh/VfD/gUO1MIVjou7f8vuvqTK7/332dr75BQEgDEYiNFoQzJzxGXZb4Kybc/Y1K/0AmDFz5l1zEB2+UkGkdvDKlL/Cwa5gHXKSoG3j0rOyCXBYMWdC9xa3RrIbDo/oxO1r1mJ3Z08BkOvr23Z8WLBqiTKS4XIPxrty5bp961vftomJKYE9CjA65Ax0I//CnTEaN6tUMVtAogZjhtxLWiwVCRy4yG1Wlpfti8+/EBPBkDmuULBluO9A19LVokOhAe5k3BowccgTs306nD/59I5tbOxYb9+gDQ+N2NTkjMAZpgewc0gIYM5WlldkLDI9O2XNcNNW1p7qtc5dmLYLF2esNxu1Tqgi5szCzNIc6nOtwdDyoZVKOYEzt4MnvR1GAemXy1tgz6DRlVRPMYlrHkCqSse6YeFO1DKJHoE0ZhqwUm03wlYis6vRsUgnbHE65lzjYt0a1ZYYtky6T/EAWzsHto0UhIDYeFIMwMjkhI2OT8jmmfkINn3NXKjAC1tvT1adV81HIbEo0IGpqYig00v3DHpcTGC9pkOYTZxh0Vuv3NKGBgARo2I+PwU4A1T5zFkga+TPkbAyB8PvJVFkBg15o9vJu7zRmTOBszCbL/NlBdH6AHg2VGVucW3rIRmBVATOwlarxrQOSwXkNT5zloj32fyFK3Z58bpkA8h3x8Ym9IA+W3tmS0+W9EEWC51UNnbZqlcA3RRNdBlX9DPZ/Jh7+tGPftf+y3/+X9hLN29aJNaxavPEam2yXmguYEyAG6Ci4T0zQ8xFxToK3mZ9BOAsFMyckW8WBD2ebTbdDUT7izdWKEa6G4HLuRykAc48N4+8KKz0iWRwQxDYcIwcFIIaMKc4zR3uMwNBLl/LTnMNK+aJH+hI6ghL0qw1tTaGR4dlr8z95lll8F2RBh23U2adu+OhG4QoHFvzJQmBPGaTuJY4HtLB5j3AhvE1PKPIrWBxR0eQUSbF+CEZguFBCpNiffb1ax6QeUkyj2BakJkCvhTDkYh7+DTyGWbW2EEETh2c1Yo5Kx5sWq2UVxdaM2dizlzWzaxmuxOxOrU9s7SpHkv19nm4MkwNs1Qhs1jC7dwpPphjOtg/snqtKWc4bjPFEhIuZL+wRjdfui4ziNPTnBUKzKOWdYBorraKHLBk/QMM0i/I6bS/P6OcHBpX1GZ8LYoFt9ZH7hfY6SsGICH2TO6Ngf6+C85c2ohk2l1Pu9Jat9l3wxlh2DZyjIjkr2LOkF8jia4wu+T7C5LGw4OcHR6cWpE9p8GhydxXSvb33FPWrMuuYJmimkulIEjGEzY9OWmD/X2a26B49LlR2EvMFhxUAi4wNcFc4CzqI2CKlZ2XcCMPzYtFu8yZG1zxvNE5Zt0gmQzRCGEWKzB88SF7Gnc4AtM08K6v5Jc1ZghhmzHG6M6wOQvWDbQFnLmrp3dvj48Ja1+TC5wTqSFrVnnmO5I09qQAZw0x7TwjInvDIZlYuCV5TEUGTI1nKSJfbCt4llxOvnZgYEjMGcVfDflovaX4FZgyZkriGDP0pMVSnGCu0WmrIz8zPSkjCpja/Z0dW3r0UKCoN9sv2S125Egrr129YrmjA/vwgw8E5ubPzylMdmNt0/Z39wVOx0cmbHHhkhxI33vvA/urv/t765+bsD/+z34iRz7OaOazAeKAM2bqkMxzjvD8Yj7AewaQ0Njb399XU48OPeMSZIb1ULzynbgWzCaJucgKeJxgI44ktVTRHCh7QKFYtuXVZ5bM9Nprb76lQv/OZ5/a6spTi8XCdv7ctJyDMQnaP9iT2gOTDp1zvb2KlkEqiXU7AAmgN33unKR+MFPI/LDEp/gnnBeGrr9/QMCLmqa/t0/M2fbWtj1bWZUaYWRwTPJtABT718HxgW1uPLPxkSEbhtksFc3qdes06lYtl31OCnMjHKpTKWvjdlgoWjiVsv4hxiZgoHokp2TOGwYToMUv5vxYOzTXYOq4N+5WSbYkz3DdTk887BvJ34X5eXvppkcaydF6bEz2+s/W1mxldcWOkOaiQurrk4QTA6gCzPDyqsA6TVvN3XHuwN5jEBGoJtI97tQIMKPZAKsF44iFPQ0MWDNYZExNNNNYr2nODJdJWF/qCxrryBtx0f3g/fftvX94T/OcgDK5qTJXRr4lTeaR0bMAdjZhGVIFhTZnEDN4zMxNz8xoXIHzmq/Z2FgXc88ZAShzt+qYai+UIJo5ZZ65XtWsVSxCFM+pNWoVG+jvtYmxUTFn6XTWRkem1aB6tLQsF+JWJ2xr6+ua+SLIeXR8UOzZ4GCv3HZ5HiAAcAVfevRYUs3xsWGbuzArGerS4yWBiosXF2x2ds5isYx1Osy39liNDNJ8UU2ElWcrksZj2gHjzB5Sq9DkKPj4ccQ0k4ZjKFJE9ojxiXGteZhs1gt1Ms8zrCZzojRs4zFmytO2sbGm+UEAWaY3pRoLOTL7MvvFzOy0stO4bqwj5VlKwcCzxYoEpHV//SqYCWDV1wHcN77+TIj4TXAmMNZlzpQB5OqKrtTxjDlrawzp60grAGddWWNQSXW/35kC8sxe32WOX8eWvx6cuX0+zBk1mcsaaZQyLyxZ47/52/9BfWsXgVK+EaDnDm4UTFq8qrmxOO4mZz+nCgXO4AKlFfKuQn/fkA0hGwhTjDnQoEBg88US2inzY3WPcKF5+nTVTk9qFgkRODqiTiAhpSy4N998K+hk9EvGhLSDB5wiG8IOgCamLABntWoxcH+hA4R2vSnDj9zRkd376iuxaH29fTaObergkDT+Ahc9WW1kmieIRqxGnhQW3T1ZASES6JkRSaV7VEj1pLPa/EYZfk73SELx4fsf2NramvJJhkYGrRNt2ebOmiRnc/MzmjcLR9nQixaNYztct0JxX8wZ4KxQPLKiwBnFCkVjN8Gd4oOZIC8i2Ag034VpRIcuPEYgLlmEBevvHbRYJGH7O/u2u7NvoU7M2tWIgV+Ya7Bmx5qVhtVLNWvV2hYNxTTXh9PZ0UnBTopla/Dg0S3FsryPfIyUbPnp7vpgOwWHM2VcNzZ3Xh+bIPedrpisz+NxWZyzScsUokrsQMZmZqbt/LlZGxobsXq1pALrjBELWDMAGoBLsr2Ih0rDIDXpmMta3os0t9evBxbgDsooKGW/r+wm8kxIuj9V11XgTGYqdM0JUjbZ6FfKYauVydxjuLxlxXzLUslB6++bsLnzi3ZhblEuR8ia6Pwizf3gg/fty3tfKbsP1yPeOwCNe0PhRu2PJn9jfVOMr7T20ZD97g9/237yn/6ZXbw4JyfKaiNv9TaMEuDIQ20BaKL8Yb9CvHckTA7OOpo5c9dKC3Xn67psmTMCZ10fMSMBOIPpVhq9m47AyJ4BM/1c5MZ0rkueayK3RvYAGLzA4bETsdwRwL9gpzkkQU2ZguBqiSyUGb6DvZzt7jiTyIGOjp2ikesv6/HA3t/BGXIRDu6oDnG55ylPK6wBatw0aU7wfmQeIvljQx07wO/k5IRMEQi958CmeaG8P7qdkbBs7fsGB21wZFhNI9asu3W6eyR7NIcvxTPGAnQ+mWeBPaNbzaxTs1Kw091n1kD6UaYhAEDxNBOBs07YmoGsEXBGYG0kmdbhG4rELCaXqqj2LM/Yg0FiDoQZQ95bRIGuHlUQsfX1Nc3B3rr9sobonz1bsWfPVlWY0plEhVCplQTa6E4uXLqgzJuJyWEHZzHs9LmmzCTx36xLz3Bju9b+HiEUG0e/QO4pNRDsWXfuLGBSYaQVWUHDyE1BlJ0nOV1YzxDzl3I4o2mEDTVMPpK2SsvyJyXb3z22/b0Ty+e55lGLR3tUQADOkC1JhkQhzD2IxmTQcHx4qGYaESc007gfgDMPR4f2Z2bQ3Si7oJJ9hIJeQEkGVp5D5xlLnpWJhI5nlL/Xa5ZtNg6QALSaRUMtyZFgrnlOPIDVHd0Adnyfrt22wBmzUICnmGc4+byojwHARtDtl+okcHljFhdZI6YjOlORwtadOUPGRzHG7B4ziu0gAoP3x/PIMyRzEc3muJGPGPYYwbp1OcbyTDMXxZlcrtYtQqHWaGtO6fyFOZuanRboOy0VdJYWSkW9xitXLtnExKjAGdcb5mxtdVXAAhaOc54mJOf4pUsLViqe2p1PP7UEQdbTMxZqtW1ve9cKuVNdp7HRcTt/bk5nJrmXf/POu3ZQr9jr3/2Off8H31eRDejCsAsp2tDQkNhdrg/ntZdUprkbGhW8jtWVZZmQYKePhAyjhlqpxGieDfX328TomNbM0tKS5QQckM425e6KDT7OkHfu3rVYMmXf/60fCnx88vFH9uTJQ+WwIvu6du2ypPdHx1jwF9VcRLXDvs/MGfEAABSaSZyTcxcXZSNPcf9w6ZE9XXmqvR8nRFh+GgKwLwCAkaERFbeHB0cKzqYR0ZPus9xB3o4OjuWkh4wdA6DJsVHrSSXsYGfLivlja9f9rGNvRP5NEDamXS2s3StVqyALzmRkWALgwrwB+R/NQXLZJOUlH6zZVLOLpnu2r1/vj2eO5in1GVI5DJFY4+fOz8lWna+FwUHuRq3DvBlnnmbaQmEBFoAZn4vMGq5vWDLumXcARZQDPCPUVDTn4N15bQA0clRp7jJ3hsyOc5TrB6BhnwRAsP5pQmhmL5vVc8A1JRydBieGH4+XluyzTz61Z6vPtK6oNWj4IO2E7Qac6b2qsezB7T6W4w1KACGqH5Q+3E9YMuSe7MU0HmRmksRPgdxXxkBwavWGs0ySVP9EBM6YN6Oh1dfXI7k9e3oylrHRkRmrN0LKRX32bENNk63dHStXyzZ7bkoxTmNjNBt7VSdgaJdOZOzoMGdPnyzb9vamiI7rN66oVsAMBfkzksaLC5dseHhC0klkjcfHuFoe65zZO9jTNVTmI4AI2/1iwYqlwplZVC6fs5P8sdd0mZQiJyBE5GhZqcq45tKly5rrg42jgZROZZVryz3i3CYqCMdGgO3h0YEkn1w3GFGcMLl/3Xxe7oNMmcJyRQokgC+wZ8Ilzmn5r18P2l78F0JFLzBj0g0FDJruc1f1FwC2LnMmyWMI5swHzLp8WffHOkv2IlALeLOzkNbu63TTkDOA9is2+l2+LZg5QzmBO3EQJQNg44y6feO2hf7yZ//9CwRdMIOChElgyz/zDxVIHcyndC251dfvBptqYJJDEKv1rD74IXRT6VBTNPX20sU5leMYJh0Mcd69+7k9fLAkq/dMig5Dvw5ETEVwAKJrgyUqNxXgxIOOKYgCM5X/1dIDwWcxZ3Ukge7kxcOBU05YWWB129rYUDEdanfswvl5OfMAynoySK9GrK+PAjJi9VbTOjj96QF25yBMSvKnRR2EHDx0khh+Rp/MMC0b1i9/+b6YM14v3exqvWSdcN2y/QR/jtjwKF17GK9TaxmbO8zZkTWaRavUSaung4R8xmejXHLDfAYFiYMzCgFZwNeZB6KYDik/iHtVLtSs0wzZxChSj0HbXN+2B/ceWblYt3i411LxHkvHk5Y/OrFqoWwJMuaCYXQ6aOlMn5HZxbeLJDMWBaz29lkkidudgwUPDnRZVtcKlQ2ZgE86X9m+PnW/KaaRrdCJQkKKnABZDoUdOmQMQmZmpnQYU7BzLwFcAFm30seJEHAGSwZA85wzDezLnZEBfmSdDtZkAc9nOT3yuSE78XKFQ9FtwNGgw+SycbBhq/Mp9zjAGZ17s1olLoBWyHescNKydGrYxkfP2fDwpM3PLdjly1f1mtfW1sWavfvOO/bo0SPPS+lgrU9nNC72kK7iMY6GlaZCNelC0dmfmZm0H/3ot+3t779lk1OjFoo0BcxqDeZaABW4LiKpcglX1zGv2SxK2oiUUbNnAmoUqbxfl/GyMYjxlu7eu0V6hmFKZPTjf+YACPDleU0u7eJ6VKzdPLWwkevkKq92E4AGOPOw4VoVx81TqxTd5bKQZ8YIpoEsn4SVSw3b3Nyz9fU9PVMMYcNaAZjo+nJIc7ghK5SZCwV2xItbNmt/lgHQyIkwxGH+DqcsJIkMkdclOaEwYJ0RuwEAZJCbxUlYdpc95D1Gk1HrG+yzweEhvQ4drEGIMCCYX8oggl0hoyYasQwDzJFw4Eh3ZJFm3Up7mxZGSqtnkHXnuW8CjLDXDTIIeRSj1g6F6YEYvHQ8kVLeGdb//BuKTMA7shoaKziGlkpIjwqacUVzjpwKRvD27Vd0sD1+/Nju3PlM87WeadOwnd0NsWnM4M6dn7Wr1y7Z+QtTlk7HLBJrWyJBrg05WOR64ZyFsiEw/aAFFwFk8OFh2m6awfroyhvJU/SZs7NwajFn3ZD3rp0+INrlKbB+AhU0jHCvlBlIVXL1rfVDO9gvWNjS1p8ds0gYhqgtRpb9GmCFe58zuhj0YAASktSNuQ8AtLPISJY8ZqI7Y0mxgSSV+UCKKtYSjSH2aoqNbvg2RShGMjKk6OAWSTMChrCj142cLRr1IX6KQeYOaehxz1l/KCzUmGLfqlQVz4CcDXZFrpDBRDl5n2dB1Mo9cqMDnoH93T3NKCOL1kwpswZEKpAbxJA+slC5RfoMtD4js/VxUosA0Jili5Fx58Y0vCaK/1qzIXBGk0P9aJQvkZSdFKo2PDpmV69ftYXLlyTZJytJJgyphLrcFy/OW1ZmBmFXNoTd5AVwCzhBFrm8siL2f3Z2Wk2u5cdLlsE9NZmyUi5vzXLVqLUAptQAA8MYZsRtfXvb7j95Yp89vG/DkxP2vbffths3b2j/AdRQ9I6Ojur9UmSzp0ZDYZtUttSojGF4HcgP93a2LZ2M2/DQoJ3mTjS/BVC7evmKJWNJBbivrq7Z4cGhGmhI8KdnZ8VeM9+DPI5w7tuvvSEwBEtUKJ7YygrmFnlJiYnUgTmDFbl0+ZIKeyTVK6trer38+0S6xyyetsGRCZucntaegCP0vQdf6awBIJ2bO6+RCRq8gM/pqRmtI2oKil7AEuHS68vrtrm2KekXweuwgsjhCvmcPbz/pe1srcusCcaQItvPf1N4eyyelsX/060tzaIxH861ZP9ARggQ4zogA8fYZGt7R2uE8whlEIwXDda9vV1bebasGbz+AYw8kprvZW+lucFrFZNynNMsHuHDMJQ8r/w5RTvrVrb29aYNyAzEJd28DubLUNQAzpCWZYg/GRmx+YV5Gx0fU7Az8TswMFw7pKF8LUCLGoNnlmsGmD89yet6A5iR2GLmxsMA+Pb5xFPltpWRs1YrgTsrMss+yfVolClLVA3wQIHUamheEBYQgxNeA9+fNUD0E6oAGiOc75LGoxRo+hwxzwxNMs6PXsLmI04gKCtTFrMEfJP/O6DmFKM7axsEj+8I6KR6kjY9O2HDIy5NB5jRzIXkSCVgD8u2vrZpW9vr1uyU1YTjdTP3x4w/c+4Li5dtYeGKjY3iSJnU2AFz8bDFXEOeLXdUx20xLyDOOStBH6BZ8myUS15rwnaxZtmzIAXIz7t65Yr2V3L4uDc0GphBBfQq/zSYeGedKTQ+l9PrpHnP1/QNIOv1sRjwgdyb46xjB17dETHNzftg1tlZ7n/3HIp185bP9IXP//FzTu1F58Wz+bPnkkevh0RP+S+k6WdJZ8//8YsMGXtWF2IJJHTHyoJv4X6O3dbS16Bj0G4KjBSZwwxGSxwkoqhpSQL78tWXLfS//93/+A1w5gupaxTgv3faTe6KhhTkubmAdwhdziEraAaDBaJ6NRxM0cMLoNPH3AA34/BwX05Pd7/8wj766EOFUBL2Oz1xSQc2mwmHzcLCouQPaJm71LvTyoCzsIpyyh8WC5cXUFOrUvhw4NYkeUnEpBAVONvd3hK7BTU8MzVrMzPnbHBwWMYDmZ4+ATUKqabRlaq6w0wsZnu7+/bw4ZKABiBjfGxSDBGM2ygDpumMHezu2/vvf6iOEsXo0HC/nBeRrGX7UzY6NmD9gykxZo12QUYgFsJBkDmoopXJN6ucerZZzR8SZZlRDNc5mD0/h7kVikFuYq1Kl5qwZIZVPcw02zNg0xOzCrZ9/PCJffrxHTvcy1tPetj6egatF6evck2lQzIatxaZaI2WCjUc0w6OTqxEt5Xspd4+S2f7tfFThCAthWYXqxHYyVKQ8OdsshTHZIlwjeiyokkng4ROOoD1woU5HjWmogAAIABJREFUZaJlenB7HNEmyUpqtAKbe9hKrPKZNRMIYeOjK+2GF5ozazOwwmdkTZ5Z1lQ4sxeMbgPuxiJsmppHZGar7V0uFdW48VVqVsJGv9bWvBmOvtVy2IqngDIsUnstlRi23syoDQ9N2tgoTN+83uO9r760v/7rv7Z7976yu3e/0jpD+z42PmpTM1NqRDBwjbvX/n5OzAggHraNom5h8YL95Cd/Yq+8+pIyjAjcrjWKVm24WQavV25HyLXEpDkAazSQMjowA7hqBi2IFFCRGkjNmIF0yj6QCAaW+Zo3k4ahC84AuBSmnquG1A+7/mioblEBYTYLpJ88PzhZhhQwDTN2fFi0/AlyDq5by0oFnjcszLE9b9j21oEdHhatB4nzwMCZlEyzqDEC6ena0ezAkjguQFaqFAXUeS8UzrAZWOCTT+RGDEkVr+yNHNKAGYoeXCGV/9LXr73LXb4iXixTNCeQNPVovoZOKL+6BhQ+l4RzJSMc0SCIOiaA1m407DR/YoXTEws1y5buVCwZ9rk+AD5SLNYUr4XMKUxLmE9V+40CHmAQT8qEgMIwEo2r4451PPsbBgvsqzzfzF3t7x/rOezvG9T3RMJz6dIVgYmVlWVZklMczM5OqZGxtbWu8FqKdKQjs+cmbXZ20gYGM5ZMM9+B/BMTDORwXZljy9cW86HhLnMGePG1QcPtDJwZoN1nOWHMaHrwrJHFB8stwACLWW/oMBKwliSNBhOujRiBlBQ/US40Zfq0s4nRR9zSqSFrN6J2mmfPrlsmBXgJnYEz1iXXVyG9GRzYopqL6QIz774GURNEBnCyIUXUbEg4cKYMJJyBjIUzgiKBswTGgHNDs7t15iBqklfl8zlJQmVbz17J7BcFBs6+SQwvUlpX/DjuEc0GNymAkezO74UkL4+EMCLBCIL1S+MiJFt4GJO93V3tRYAz+ioS9MdwSgTAkb9UDQbEvXGgZxZzqKZ3dVmrYs+QzUoyFlFXGBmf2g24lSHZhPmOZOzguCAA8drrr9nM3DmZGK2uP7NXXn3Fbty8rsL8yZPHWksAUUw4iKYg5oSiiqYk8zi7+7u2vLpsg8OszQW3r19dtcOtHWuXKxZtdazTZNYH4EoUilkslbJEOm2taMT+6md/q6xC7Oxvv/qqCjxmdSmIp6dntBfRiEDSyv3GJp8CnxEE8jUpdsnPAoTTfN0isH1v387PzCp0OBqO2ud3PleDBhkk359ZUxqHAFYPNT4UoJ2eOacRBuZkGLnA/W5tbcXGJ0cVCAyryPlPODFqGRqwj58sS9KIXHFyes7SA6NWqrFfeQbr+saapKBHRweqH3DphVHi3BseGVUR7bNgLqlVTMPJqe1t7dr25rZc9G5cu2EX5+bVnACYbW+tWeGUQho3ajdvwDyAXFn2C+IpGEM4RIvPedzH3POAzmHAF7lSzHPBMq2urdv9h+5uSKOX2BfywygI2WPIWOsfyNqlS4tqJrEW2HcBasxI0lCA3aUW2tjYEFCC0UWCSuMcxhfWuz+DuijjzUCZ0ADSPD8M5o59GXA2OT1lkzMzemaXV1ck/6fJQMwD4IwCXiYh6bQack8fP7WtrU0PdE5BBPSdNRgBtrwO5KWwr0hAqft4fjhfeNbdVK5XNbXL670J7pmtgN6q1gqh6Zzj/DlnBaYYMOzcO2UNSgKKTb/XoJxjmErFYxEb6O+TOYjiPmq4kptFwzGrlFCUnFqxQEh0XWZIezCoezs2PDJkr75+25IZfl5JbBLmdyizOA9QIWxu7AicrW8+tp6+pK4rUREAUlQts+fm5NNw5QoGNFHlHQLOmA+j3uHs5I3TGNjf35EjKGetmlgxj8hgD+e68pphj/k9TXauC1m11OK8V+TN7Nc8I+ynMn5J9+g+cm6zTpiJZdQDV1DOO80USt2SlBILwB2CyRM4w+nWWa/nkMibhF12y0uar4Od5wDNZxq/+StQI744zfZr5tFe4Oa6I1u/8p2e/2gxcV0g9k3s1TUNOQNn3/xGzyWWrr5xTwCxZ7DgrZYA740rNyz0v/27/+nr4EzA6zk4EzsWigmU0enVDFrg9e+D5ICz4MWqq+fSRmzmeVj5QVD3gDJAFV0Hur2PHj2w999/zz766AN7traufKm+3kmLRTLqFFJEQaFeu3ZN2Q5o42HPKPS8C4mFtdwsRNOiuxWLEuRZ8Xv+lKwJeSK3W3Z6ktMsx4P79zV8zwAls2N9fTgopSyRSGtDiiZjVpU5BeCITf7A1jc2dCBPjE9p+BUXOpfw+aLG2OTLL++JFsfJCmtrugEUSdha9w1iaBKzWAKhStnqLRb8qRwasdEv13wmioyzeh3ZlDv2wYzBnuEUpuC+wIuMzhlyOcJRkX1hxDLYP2LnZi5I1ri7tW93PvncVp9iMRu2RKzPRgbHLZvJWLjdsZ5E2iAHyU7hwYepxFUNeQQFcQPrcSSM6YzFKYooItodFRQURXTU1C3jAB0bs/GJSRWOzGfwAHOgbW1t2yeffCo3JQpnZCxzc+fspZevB4GqdHtZoEjLuH8Ut0WBMw9WdkljmHmqMOYNbgbSabHh4dAJy9Tt5He7+8xmUTgi/2goxkBZaAFzRgcRhojNsVJDEhtXplm7RV5T3I4OanZ0ULWe1KjNTF+2a1detZmpeevrG5akETObv/iLv7B/8S/+pWYmYW54YmZnxm1kbMhGx0Z1kHCAb2xs2ekp1sdkw/Vp9oBOFQzHP/+v/nN77bWXFT6OM6VFfN4LgxMofta3bN0phsVewAwCXABkgLUXwVl33s6ZQwVfaifrMuCeR+jPqxdtDvZdPklBBICWZIbOGQWuNGusvQCc1SkkyH6j8PLogb2dnHLIGjWTuQ+dQbLJajU6epu2u5MLoifG1axhEJvPFNa4eaKZp3hF6okzKl1rDgGGkznUsM1HB0joq0tnkzoceS8wXzjoMU/As8vBzJyN3FMpJIPNH+lEnbUQark0KbBRBoxyPdir2J/odDp7RvxGQhKV4mle0i1JVGonFu/krCfhsjmuGSwPB7x/VFTs4IoHayY3Nb438rJwVAUJIOw0z8HMjBmBpgMWi+FO2LFCsapZFhQKFILMkfb0Zm1iakpgQK52Bwc6CGl0cHthCNhL3cK9LcfT2dkJm5kdt54sttMd6+mJ6ffsQ9Eo7nLI4vx9N1uskUDCHrBnZ9p8ZZlh0uPgTLOIyI2bSMi7MmIAvE9G8sszsJoaDAdwsTedHBfMOkRSNGxz/cAO9woW6qSsJzNsrWbU8rmS3C8pajhH6FJ73hhrAPaWWAVmJKKKOwCZs2YBbw7U2BFpprQ1IwhA4z5KQspnLO8BN4GLIn/W39dn2X7AmXfPAWbM1+DGBxiHXUSdASik2MQQg645Z5lHLjjzSv4VAI18IBS/AkmSL4bVHEtE4u64imMj5lhtjxkhw2pvZ1fPX4yCSZ1XZg0wcgLAIRV2GaUMXoIZX4pgXoeanTCJCRw8A89qGDjEpnSB3d1FEjJmlguVjhXKdbty7bq98a03NId554s7trm9ZT/83R/aW997SyzR7u6OQB+GNA8fPpD5AE7GyIUpvs7NzQnAvvP3v7D8ac7NjAYG7NG9r2z54UPbWlmznljSBrN9AtYyDUgkbXhsVI6CR7jVfvyJ5qV+4wc/sLfffttOiwUV5EhFKYq5X9ijIzFm7IBmIEwNbYNBZHDJpB0dEm79xDbX19VohbG5dHHBXmY2KhS2Rw8fiTGBfeb5Rz6nIGFJ5o7EyANwYByYObt+86oavXc+/9jy+WM7d37GZs9P657B8nOWDQ4Nylzh3r0HYt8APRcvXbPBsfP2ZGVDNQxhxjSXWMM41CLdxwmRew5zQfHFCASsFbJGzYF1QpZOJC2MygFg2w7ZUP+Q3bh63UqFU/vsk4/s+GhPhk/Nls9XUzD3YzYUilkuV7DDw7yViUrAnigRCyJtmjIGwSnZrf8b3kAdHLLNbZjFFRXONCmwYae2evTooT1ceihJ26XLi2pkcB8Boszm04jhuvLBnCBuj4Ag6mVAEbUATSuMfBKRiOZF/YxpWwTZeIRxB1dssDb5M8KOydPi3jxbX9MeB3CjdmSdAtDY20G/ysxbWtL3PHfuvAxD2A+xeqfhAQhmDbG34y6I0QyRAOSPAcC7awHnaBobArkBS68Q9bLPQwNKANUCpUl/xmgECrzguopkmiELzakG4ExqEJRjUWWT9fYS3k5zi/rF9JyXCnXb3jiyg/28lQFLsaQdHZ8o1y7b32uvvfGKGvlUX5joQWZIKprMWKPW0tzucW7fnm0sWSLF7F5HjqCQB9RdU9OzGgO6efNllbw0/I5zeRnjAM44G7k2MFo7u5wd7ooK+KWW473CnOPWSI09OIjKJKJ7jMyWc5qvY7/kevHvaGJletKqyxkZcHMiV08oR05N1LyYW85/aiDN/yrXsNfiKULI2QBdFsC18vnn7i+HJ91M0l9lzp67UneVHwJzwbd4EZy96F7dNQs5mzvTKRKYHAZs2K+DVWdAUb/pDo58EzN2jUhefB/d73YG6zzLFnAmYMZZ5TJ6GoDXFq9Z6P/4u//l3yNr7DJoDso0c/YCOHNbbndw7FrQqxSkKEGClEi6ix8MWophSPKw/M3wwHxx94794hc/t08++Vhdu0Y9YvHogGVSLOysJIe3bt0WOIOi54b6G/BuloMzn31wa2iK+2AeAhmOnNiQzMAMIUmJWjQUso31NQX6sZhhvmZmztvo6KSG8MKRmKj/WDJuxUrBqkjgaqShl71jlMqIGaLjTfEEO4IdLoU4Dy+ZLmSDzM7O2pWrl2xqZlT5bj3ZpKUySIswG8H6smLVel5zRhTajWbAnIg185ko2BNJploAM6RPgAparAzvRyRrYEiTA5Ag71Syx85Nz0l6Vys37cNffmzvv/eBhqJ7MgPW1ztuC/OLcrfqS/dYNtVjp8c5e/TgoeUOT3TfKHaZlyGnqYicp1i2SCKpuTO6j8reOTnRPRweHdWhxabM5kq2DQU+1wLwynWCrn/w4KHt7e3b6OiI3bxxQ0GS0zOTkkBJUteh0+0WpgAR3n83ZBpwFo4gq0G/QTHmTFmrVbRWK2etNkDOnTldduUdfrf85t9hgezgDH04HX0OUGUTlZH/JMwsaye5uuVPqpbP1e1ov2rWTtv83E176ea37KWbb9jY6Kwke+QSffDBh/a//st/YX/z07/VuseynIYEtrfAbgoxNn66h7u7B2KRAP2AM1x46Gj+Bz/6bfvJf/InYjkcnFXEmrHedD2C7C3AmYphwqcBnJIxchg4q+jujd3YANYGjEZJmXBdcCYVmNQBnmnWnRuF/RTYp9Dl92LPgvBOmCfloNHJUb2reUXOIYGzMmwtnbx9s07cwh0aLhVLxNJyHaQjuPRw2ZafbijTBWCFnFAHnQriljZv7g3PM/INNnmeZcUc1D0YtFAuCZhlepkHhYX3vYimCBsa7AISo2qlrmKFeAdcNPk5dPHSGcLeE3gVKRqDYWTYDbkrafCWGSTAngMzDlMGpclMQgpzIhe5ikVgy5p5G0iXrTdl2ksAEMrKY49oAKppCggmWZP5IPZHgGTUJb6VOmxt007zgJaWxWPsiUR6YKFrWicc1Lw/Gi0wIOw3dBuZB0KmQ+gwhyMSHvYlZFuAWcmcahXNlJ2fm7LLVy7a4GCPhSPEjUQs3QPgg2nxOTTmzzznC7fGgH35GnPWjRpgLtElwv5cOYvbkoyWP0PzSneTvdgzvlhDsKLI4WSkcVoROAPM727n7HC/YM06M1gZmfAwt4hxCHIjZ85oQDjoYtaPvQbATJFAYS6ZC8y9/OPdgttlKB1rY5rQbLozpQANuW+xF+bPCAxva4+XSUE47BLVQKaK+QMf6PKIfsDWHekS+ywgDSaAWSy+pyy4AaCw8fzcLjhT/hnSWCSyXFtm3jzCALYHMI2kEZMNJJOcZYwNsP/GozQFOpIwYUDCs0v3nq/B2l6Cm8APmjlqngPOCNaK3Oa4GlLZMAPJbGbTao2OHecxj4jYwuIlmzk34+5tT5ZU+P7pn/+p2LPtnU13UZWL6KGAP8/RxQsXxPpzvTgDMGb463/7V/bo8UP77ne/YzevXbWt9XV7cv++5XcPLBNLWA/zyZpn7Vh2cNDGp6csnk5Zrliwv/w//y/Ll0r2xpvfst/54e+oRsDx7/gkp8KXn0lhjqwPlj0eiepakXfWDwBIpWxvd9M+/eQje/rkidyXkbXxd5TMqYRnWMGmcS9xmZRBk5Q2MANu6HB8cmy//OCXNjIyZN/53lvstLay+kQOp1PTEyqucXRlTQNcBodHlHG3t4dL4TMVoNn+UYulBu2Dj7+wL7+6r/WGXP/mzev20ssEO/dYPn+ivY5xB85q9kKYGMwdmLmHQRhDadIxSxFOjD1XOGbTE1OKBnhw/yurlPN6fnEcpoFLgPf583MWiSRsbY3c2EPr0ARIpSwci9pxPicwCBNJo5Q5xKUnj8UcXry4qHBs1sf2zq4aCouLi9pXni4/teXVp8qlvDB/Xmc7RTSqBNhLACUs8il7UbEk9owGFXJ5mWREkeTWxA4no1GBM8lylWsZFSjrPi8ccjBnyE1pmh3ncmrYSYYeg5nCVCmlD4rgrkcBQPfc7Dm79fJtRS9QF/I6YB05M8TcV8oyscAJ9PBgX/sI0rvh0REZynGWcObBpMH8+PyYh75jwgOTBIADcMgEhugEnDkZ62CGFNAegDP2Rw4URmuYpQe4YeAkdq3jeyKNJExZ9ndzciSn8cKoSjyRlloJd89EOm6Ll+cVKp1Kx1RXYJymKI96yyqlms45mrfH+W1LZeKSJsMEk1nXbLQ1d/byrdu2sHBZpmU075E0AtJogHHOUUMiNdzb21FcA+cWBns8c1wXcmmRtPL6+TPcYQGlyL2pGdjLFGZupr8jPw6QxjMGOOf1Sk7NqESrpegbamQUI+xjNHlonNKM4evZZ5XHGQNPAFSCqJfAFd5TEZBd+kxaIPw5kzt+Tdr4Aov168FZl+5yV13HMC9a6TM+oaGzX+HNXlRUdtm8Lon3DbXlC//+3wfOXPbowCwwKsEUTXnBnvF67eo1C/3lT/9n39HPaDifO3gubXwOztg4vBsfDLxpjsVfAD8EiUbX4YrDBp0y0gQOGIZiRQO3mpKOkHD+4Yfv27379/TgtZp0WgYs2zOszQAzEOYtyM7gxnNjuzfOu6Ggabd87ubzuBQQsOap40h9GfCuV0rqhpMbwuby1d2v1PWhYz01NWtTk7NytmKwn8UVzyTNoj6bIaoxkO4AONlcef9srHfufGH37t1TQB9giY0DSSaU+Ntvf9duvnTV+geQGPkMSDjatGgMoFGzcjWnDwpzmCLm5fQh8ICRhOugKY59LoUHEzmA3w8eEJwY2fCRN0yMT9v1qzdtZGjcVpfX7N2f/4MtPXisMOpYNG2JRNZuvfSK3bx2zcaGhi2dSNjmsw37+IMPtbGxsfL+I1RwGKgUirZzeCR5FoG6OEAh8aGLzD0eHR+XFh0gzWe0xBRlvH/AGR05ZCXLy8t6rRwAt2/f1kAxDCpdeQo5Ngc5nUUoKWCPkG04QGPODNbMwQYMWwDO2khC89Y+A2eewaT1IFmjAzSuI9p/n20ibNFljWxQzIHVakjkeqxaDVs+V7X9vVPLHdYtmRiw87NXbX7uml27+ooNDoxJfvV46Yn98pe/tL//+3clX1Fhb20VFLClHObMlHFQcR3Iifl/+jq35zav64pv3EGQBEiKd90sUZQlW7ZU143jtEpe0s44eUzTlz40D+1DH/K39B9pp3nMNI0nM2kyfUniWlKsC2VLvIpXACTuAIHOb+1zANCehAktkSLx4Tvfuey99tprITqCKp2QrFpdfRb/9JN/tIff/UiJOwbk3C9eIz1U8JBzBYVj8kIr6zaDjD7VwNCDJzVKpzoqSUOwQSqXGNA2LcF4RRUqJfgEtHEz8upZNN4VsgmNMCCIHEBYMBAkiiIYKmdKzujNQ9VSydm5DpvJCaiuRSW7mTTIGBz1tj1+9FQJGsI+GIoSaBGIeEDp3jAkhKhH0TOFXDyILQHi/sGekDoEZQggCbBc4MCTKno2SHRJ8jj0AEY8KfN+Lf7O9UBVmbdYY/QRkkAdUhr4vAY/N+HiNfT4MfvUH5C0bCplrUZNggioOebzaUsNarYw27ViIaH3zHiRGLFeY5O+qtqIrbgLmA1UQQPhpIrBc0iqt5ZPer1AGUFE2x0AoI4dHZV9/0xg7IzseVYUJfZOEmmABZmAp/J2VqV5v6a1Q/8DVUfmPnLMCINQPYPOSPUMeiPy6gXojcGo2vuUJiyZAJRyDzCnvMoETsGbV7TZB6G+enImY3glaL7eSKJcUGaUnKG0J888kvAzGub7mjcnx3XRYfHF63aSdlqlulITVY/eJ5Iz+k3ckIaf8X4IibUkE0rSoC9yOEpvS1m265CKIAGo1fVnqOQTIQ7omxy4wS6AcQTBxWeLsYwy+iTY9KEiuMI1Qdqp2FGtYs8jkaI5XwErc0/Pn/4ZEnQqpj6vqA4ItFSChtKrK7xRFWSenFWrovkcHhyqQkQPG8EtYAgAIfsElQmCQc5lEGzmKMp3JIXs0wAJEuIikFHFzE2GY9WM45yv5Y3ZMyufta03oCl/UUnWceXEytWK3X573f7+H35sN9Zu2O7ejoIo5rOAzX7frl+/piAB6xMlsF2EKir2uz/8zr549ke7fv2qffDgvrXrNfvy6XOrn5StdlKVpP1ssWQLy8uWRdRhMLBCadrmV1bs01//2nbevJGow7c//tjuvX9PwCNWJHhZUWmkz0bG9QN/5m1RPHs2B+qeTUtZ8cmjzwW2EaDTl1aHclc7k6Lc4vyiKkNUbwkwed68f4CzxcVlUdu2tjft01/90mqNUyWZN9auC7igVzybJ1hvO+Wb6mMH82R6ZqC5l1QxJeisnrZsc6dinz/eUMJFz96du3c0LtD2mcvb29uib1NpIkAmGWU/pgrEJ8+PgJjkE/BvcmLKVpcvW2mqaJWTY9vd2bR0sm+lUsEajVO1hFA1vYzYR2lOvqRQ5zHabgEuFSZ0XWIR9kD2D2Tvt3e2dUbTx48tDlUkWD5Ep1TiYRQgOLR/8MbmFy/Z+votJSfsCQTt0Hq3N7dU2WrUEHkDXA2GwhI18N4brSfYNd2e5TKcrx5eiu4GOFHHaLslef2r165pTibSSQHdst9RUl7U2vUKTFPn6M72jkB8YjBon1T7SMgBOwHZGF/6oKBZ8nfWD0DPabUsc3HuBxCZOcA6Z3zY2UgMiUc4i6jekeDBFuA9IIhBAiET+jPsZUhOHGxR0gW42fMerWwG5cKM7E94PQAiBFGgOrJvEy8+fbJheztQCQFWJqwwWbRWt6fKFLT7d969bWlZoSCOMyM/MvYR5rFsSRADsHPLT2HVklXS//LlV/JYPa2e2dzcgr0DJfbWus5u2EEA+Yg+IWoEmAmgyP0DGiB4QyxOfMb7ldXIZEFrj5iAuB22E4mq6KgddAFgCDgjwSuLJJKzGif9GyATDBfpDvTV30jbkhguE3nZGbAGxvUj8BWOORH5BJUzcfH0/9h36xoQsW1MptHhLIi69lHGYzyzupikhdeMEvtjPWquO6La2YXc7EJ6FSplw5wnVM88svoTHxc80WKeRcLudE2qZV6Ecc0A3gJFo3ffftcSP/vlv40qZ8MkLdpk+2Htyo2x58z7WGLlzA+J4KETmqF1WGPYhxYXqJ/of95ASUmUBYNHyh+/eCKeu5pKu0zuki0uXLYbN27a/fsPlJxRXuZw883A+z2i0SfILb1GXkHzf3NFGl7LmzO77YY46sS6szNFa9TqUsp6/WpL3P7FxRW7euUtqTlF4QR8HqZmCzJJlDw8IThqRSkWdluLiYoQSpMIQ8DhZaIQ/BOUs9l98oNP7OOPPxQSAsUcSXgF1ElQZ8QoKtZsE1AhLIBao/OTCfhAc11swAMfKTO1XeFNB7ChMNgRp/jstC7/jA8efGj33/3AatW6/fznv7BPf/Era5w15RNCEFYozNj6rbdt7fp1m8xPCHXe29qxJ48eizYCAsVEoWm8MF20vcMje/zsuTW7PfmccaihxAY/no0WrjpJNIsSyiJGnCxAeOFra2sqX0MFffXqlQKab330kb3//ns6LL3Js6+kiY1Q3lokwvSOJOnnoXqIgqN7nkHpkCBIEPY47zcskcSbB9Nxxsrlvf2zq8BR6HqiLxRPZfiOI3oyXVQVA+SbeT5tg0Feydnm6wM7OWpYLjNjM6VVm55csNnSkjyZUL189mxDvHwQWcRtsrmMqBPQf/CDIaBDpp3AEPSuVsdGgsAsa6dVxAbq9skPP7Gf/vRfbW39miqCiIHQF9fsUEHjHl0cw5uIkSYnUYfexb21hgmZhFL0Ge0DqJwxji3Jp3NYUlxwFT2Qp9CSppg2yOZLOp/Suq+bWEXTLwbvM3yS8Krqtp3eSFJLoH1aQUK/Y7Ml1MdmlJwNzuk5zakC9OTRU9t8tWPT0zOiMhKos5JI3FHDUkNwDlEQ9gT8BCdEp2BOoEz48ssNqVBNz5Q0t6jGa+sMiRUJGsEwaCK0jZhYgBgyJ6HCUM3l8IYm02w3rUvv4TnJMkhhUci2AnQoas2G5JdlNCobjqa1GnX3QMtlLZdu2/xs30rTIIoT2mNI5uSzp77HrhBirsWfVM/wVOowxuy6ArIy1m25dQN/Z08leUUMBJNeqNHoapDYMO6sR4lXTDmXH2BBiUAXywdTnx/IL3Pl9LSintul5XlbW7+uChrAUCqFylnKiqUJfT2t/chPOXrBkLQH7PHkLKjz6tBzsY1RcsY+5XuV9535mvMOcARjQDVJQLxyJq+zFnv9mXVaJGrIS/fstIL/GbYVCAa5UbUrR7obOD18IuTSqI8KokHh8x6hrrGOAAAWdklEQVQPggWSs1gp40/RCCVGZdZrN6Wu6YbPTmOSQl2kG6LwVkM9LCvUnnOFGxC1kf5GKqEk2wL4SAzyWjQSH2i6ehxIuvvzsB7cwBb6jmxNGAtRchKWTRGooewGXT6re4Lyxn6xu70t4IokDxsWr2bzPDJKVKUO2WJcSM7oQ3NZLt4voAIJDN9jzDlnATHkUShKo1us8T2nkCUtOzGj/lr32Utrn6GK/N6D93VOLSwv2qPHLmKBJxQeb9DyVpdhQFzSOEiZl6pzwmRW+/T5U6tWTuz2+potlGas22jY7lev7cunL6x8eGRzs3N24+aaFYpFq7dblsplbX552Q7KJ/b0xQvb3N6WUuL3//b7Eq5AEvzZ8+e6FubCjAgVMzyVAH3ZF6Gj8jw2X38lujFUO3wUUXbc2tzSz2JYDoVsY2NDoC793yhz7uzuKrEkKQS9pXKwt78ttsKDB+/Z8uqSTNxnZqbEwsGnSaqggcFCxY1+MfYVQBVYJifluj3f2LNXr/dlNXD3Lobxl3Q+UGmAIsdrENhzNtIfyJ7E/Hnx4qWU9kj82A+Zb8++eGbJQUpmv1BoiV96WBElejY1CUWwLRsiGR5PTdnqylWJeO3sHtgXz15IEXb1Kl5XfZ27zEsq7zw3BBoQNfnOX/+N1sXB0ZFtbm6porV6eVX7AckZoNnbd9bV688+CnAuCri8B4/EjDk+PA6iVakgV+/WPm7S7EACiuRaw12AU871pIDYOj2a5z1VsN66ccOWVpaV+OL9eSSzaGcvMU8BvMuVqiiLUBdhDxBLoM547957YmUhWME1ScgAyUk4sSmAmsvYA55evbJit2/fsuXVFSWu3AM9UzBcvA0Bs/a26Mk8JypLAK9UHQFa2XdZ5wTOokyH5AzgjjiDQgAVM/YRlBzxzORrEjXWP4kQz/r/fv/Y3uwdS36+WEQc45LVGtDZD21pecG+/Z2/suwEfsFQV7GVyCl2BvfhnAPowgf12s0lyxVoIWnJAJpe5NevtwSC3n3nnnrO+B1aEqDGTxamNXZUfYnPmHOcWYwB/ZfMU3YN32+cpUBcxtnCnGYcGA/GSEmZkk+Ar6R6KaE/kqjxftgXYawAKFLNJ7YnRqbizh4rgAlvvdlZ0WwBiziPvGrmtMKYmDkY60q8xN/ekxaSIAk58h+nNbp0yDc/4vdcF23ke+ZeaDHb858aV8P/Jglx9NpKIMf4hheueuGCX0/bHMDgJlwl2pWJxXpQm4W/P2KTeyRn//FfJGfxjseTsjFp/SAEQhbu5biYnIHgufiAC4P4IUNA6JQpV6FSspR1xI/JhWP74eG+GjsxIqanq9/D12jalpeuKPOH0kiCBj3OkyOnYXH4+8B68OD9REHaOTxMyZmjCJMlOWvKjwVq4/RUwepnNdve2lYgRDWKZsuFxRX1EzG5OchLl0q2fAU/j2ooB3s/BZscKM6rV6/tD7//TMpCoJwRRZJIR9tRF9C4H/zw7+T5IAl4qEBihaPqR58CSUPNmm2SjLabI3e9HypuaBy+qvK0+V40nQYN9WSNoI57wBT7w7/8lr115aa93Hht//nvP7Pf/s//yr/s8spViTQgm03z7DS8cBDiRsNqlaqVj461qbIRg55dvnpNXik7B/v22aMn1mi3bWFlVVzudCJlvRYcajjhbjQOAqLETg2lfSFr8Oz5PuV2FicJ9sOHD+3u3bvDgCgmA17VchonfTP4kikI7CF84X5miIEoUZMwAfOKf4fa6MIpHKBR3ltiEhIA8UoDaKrsBzoYclOZDJWzFhsUMtc0PSdtf+/ENja2rXzcsKnCgs2Ulm0iN2MH+2Xb3Tmw/X0/mEjuqAZfuXpZGygHPnONJIBDPSoNciBTEcGri6ZtbCbYlH704x/ZP//LT2xxaU6+ZRhKV2sVHQwqcUNplLk76wyPPlefTOm1oVC4vQCJmFfO8KFyywD+ZNMl0HXlJKhUXjlz5TcB4l4lU1XWq2baMYYKffSfhXEluUAOvY1EOqIggALec8a4IBBSnKbPq2CNekd2DlR6T47KAj9Q6ltcWNZGzQFEUHFz7ZYqqNeuXRXlEOld+l0AV2bnSkLwtne31P/wZn9PyQmN5Bzu6nWl4oM0fTARZc0pqek5eEPSw1wGHGDvgE4pXzMlT74xEhxR8SXp4bCBolwpHwuJ73Vc8U8WBkERMIOZdT5hy/N5K01nZeQp2XQBQg4KUKkl6HVDT4QYsJLoWQtp+eD/RxLSbqJCSF8U+2FGhy4IJ5UzZI85UAGAAGQIiBk71iX3D+UTAYFBHypcwVoNpJvpaUqqfw/PM+hYzK21tWtSiKXROp9HbS+v3lcMTgERFESlUeSDLh4FQaIlSqyc+f1pHgaVRgJEeiTdkNo58/TJaK8XAOfJGQc5lYKzak20mjhvaqd4NSH2QXLWsEatLTq5Ds4kyq0AGgR4SPR7BYd7JBFT5Swcw0rSdO5E1oZZt9W0XseTMwJQkGwpNcbqGZT601Oh5wSAMpINVeSYoGn/VaN2X7Qszjtkxdv0TJDU0UOdyWgtiVFBgo4tggL5QEKxhCpm0DBJKCVYdX4uxBrmxuH+vs5A5p16KIMZKSg5y5GklmBXVVLeY2gy5yCn/0zUm2FC7L0CssQQezmhJEwsCyps6ZytXL5plbOG7R8e6qzMFfI2vzBv9//ivj383kMrzc7Yb377GwW6uztb6okD8afCxPjTG8KZxvuh4oGJ9YuXz+3F82e2srxo11dXbb5YsuO9fdvc+NL2d/es3zt36vvyik1MT8EXskE6aYeVqm18BfjypQLjh9/9ntoAkE/fe/NG13nnzh2NLzL+JGZQGxFjYOzxkiLxAWi9evmyqgoYD2+93vSewMkpSayTBEP9W799W4Hjxku3omCMVFXstAVkYOA7vzhr9fqpNVo1y+aoNGBdA9jlySz7BGg/YmFOOwaY6Vu3l7Tq6bmSMxIJ7ELYe5oN9+WiYuaqoRmtae4FUSjoys9fbNjnnz/SWc/9TxTyEtACUMVWoZAv2OWVJcsDYHUBLPD0g74MnfBM1dLFhRWbnV20vTeH9tnnj+3G2prdWLsZzLCfqteHs5jngEoiif779x8M+/xQW0xlYDUUFThTmeLsgJaJhQeJCRRcgIJ+ry8LJKiN1QqsFQdGWAO0O7A+2AsI7rGCOFdv+kBnsID6FFYjCG4AIA5EMbx9545dWphXZZNK7pv9fVG3AQwJWBFXQtCCmAIAmTUBhW7t5prdWlsf9phxjp0cnYjKyT1ThZNiZL9vU5N5u38fg+YVyfZXqiQkVNbqAlcBBgBciBcA6Hi/XI+9jb42YhtiB9gFEhqK1XHuIiRn0Byhw7POObv52lVlHYSGJozh+POnL618QntMUXZT06VZ2cKg7Ly0smgffHjfClM566BUPegGVdacaK4wLKqVMzs9q9jS6pxl865qTF/29vaurHropcTrbH39bQEIbAwACjBJiFuJswGIXWnb23VoC2DP88JnX/fAGew96DAxrqmCzlzg+dJ+AKjpegsmIRMSNL4mtuJZMM94prwo15JAy8mx6NRcHzAUeiNaBewlCIKpx/6CaXQsSwXlYMX2obI1Jq0faY3+559I0EY50SjxG1bPvp7QXayBjX810iLxDOzPJWijRO/CK/jFQjVNbMNQOfOikguaIAx1+9a6JZ5+9d/f7DkbUhwDvVHJmfesREpjNLWNdUYdlMHo1jmibHBBiUQJHf0cWVU5FDDTPNumZwROdsOShlQraljTCpzYxDhAQB95Lc9s3f8o5qNURtyTJ/QehIfH9aUxiezsedda9ZqoGjSYguiyGOhzYINFujqfn7I0PWdUB0FMJ3M2VSoIiVafl6S2vdmbjYqN4GD/QOaIMeAj4JVRIwEv7vbXrtr6+k31gUTamcxcg8oeMugEOgTC3nAfgqDQAxQnmqqQBJ6x2gFSqsAaNBpaQcLmZvF4WrHCxLT8p/CN29/dV8VmaorGd9TwPJEmmCE56yH9TpBOqZ5kNvQ2TBWL6i2oIflMRRMuPNSQXF49FDQuM90YDxBJEEUlEswMmrlrjUAZSjq1oNUWSgb/HXoMm4BUdWIyoN6zSE/16pmrw7nIhXzOgl+ZGxUyTi7wIUl9CRfwFFwYwANmFzOQ0bSSG+csq/Io766QsIiFllGwi4JSuVy3ZoOGzFl9ptOTVj6p2ckRSpoubc3NM4/xVYFnTlCm8ePvmBrTvYCYAUG+KvEuooPwAwsRmeY779yxiYlUSM68b0mvLZONCOg4KkRixhi4SO1oTC7+3SvH2l5F24sUNQdSdE6ETUFfKxcbVZpD+SOI4LIpAzhAowSZD3o6weuM+UYCVq+RwJAkQWfIWK8FNRKcMimKTqOKXHJGgQigBxUL+rdQu6RRHUUr5kGjTX/ZmdY1dEGmBl+Xy8dWa2IeSmI2aqJVxV6VEvdX5H6ga3jS6R5hzEkOVajKoKMEBsj1e7Uf6hlN3fTyeFIiM2FkhIP6FtQ4n6f0ofVlTA3dZIqerTzznkqT007dnyXO2VCJZE7z7LDCYL4J2fO5g1cg69ZBLTee1CeVJXlpkZSwz5F8kHiRXDCHqKJ7dSZhE5a0STvvDNRjwiGJ/HWn1dB+w/41M0dAPaG1g9eZ+55hch3UKdmvkdJH7GnIiohCUMHvLKwlJf7yNvO155+BvBntGryRT+PFnsY2LSoMQgVtQIPYtwj4AlU8JZoOJtX4wFFx5PcJ6qJhLf1j8jLToQVzgffnGOlI7jgS8lEyxHbCDU555vr0DnNnWyA1L08yDFCDvH6oQMXnxbMSpfPcK5eca9D0zhWgZSxN7zPARwgEhvQusTpULvCqpGijKe93i0wBKnSg8K2mdRr0KpKAOyBKgqszVv17rKVRo7gomcGvR/cWBFgYCbUSUCXn+rq2q20SXCYEYGRsurToiqCVqvUGPe31INYLS/NSmYVCvXdA9acok2eQ/oSqIFTfB04BpoqYwNycHpGswAwodrxOcbKgfrwuqqXVmtgpBPvqK5kuyuuLcaFyUmu3df6C2qP+GI2HAUUI7qioz5VmLJlOW/nw0FJQQkmGMASGKsUe28e3bEriXZ1mW8kuRrskuoxPCx/CbldVI/VspjNWQda7UrZz9XU4LRbFScQMiBNqmMu38NkDlEF9c2CJTKBvQU2lgsk5CtDFs5GNEBXUglXLTakZM6d45mTY8s0DaMDWgefjBko2Ib+9nFVOz+xo/1DPqjg7I4N4ng9gGOsFql5pesrSgD/y6mTe+n5DRZmYAOuF3GRRvayHR2XFS/QpwVCi4oUP2nSpJJBACUYGJdgZa3Vh3VRdyj/0RBKMSz00nbD5+TlJ2wMCAEzoVMXvD2ZQo6n+y1h10BmBWBmcdyqzwQOV5ymGBsbuig1QTGTsvG++MD1ll+YxSg+KiN2O1ep1mVEL2Af8OB+INkzyxz0pDoNNMImYkitHkzSLtVSjX9vFrag8E3cQzOPBt7h0SYkZ+wFUYtagquMUDXRO8FwRbKItgPOkoYQFgI89J1Z8XNGWs8fl1gVOhT4s9ZqnU5qfOm8kYsH7IXltqHJ1Wq5JVIszk55j+kYRi2JNkpzPXSpZJs/69dYMp6zDWsuIlYI6d7tRt0x+IAViMRWC3yc9qvR4SuehNOtMiCTAQF4VW2KxGMNEBpraSkL/mDqV2LRRlkyzRhzAoOWA5FWCRtC98XoLLCuyExIr2SyEdaUKFzZAYe8c9r+2YSt5zE9FF2EcAHw6pajiK6ENIJTTAsKZqauOS9cHDmGU2R9K7Qd/sbFca1jEisnZsBwW4okxWmP8pzFR/QtZ2zAC0fkbWrnCT3yD0jguzT/MpYYXH7tPPyvUTye7IKqmLpiDH2KiO3j155MzhYWjXjI/CkOSFt5kvKGYnI2Oy1Fy1mjVxcFlPAiY2fgp/XolZGDpFBWmnCpoBNFCxtV342i/0MPogX3hPj04GgWYfrixQXINwsUB9EQO+ZwrY3mmR9Oa0gxXCxiERkARZ5mkjpwNq4oh+OBrDmsdktCAJNPKpnMuZSqCkxa+HKCF0VyPRENqNGwwkY7Gn3ztVQ9/YwQ8McmIE2B87P1OYxv80DDcvKncewIJWP2QJ2g2Pj1VjbOaejfNeMNkIGSfPi5DlT+Q4Z48agao49GPI4pJOpRfcCZHBY3DyDciDlShAsPZGiYeRxnjpL6mcy3G8YRARtEEE+aqjT5WLp3vn3GM4hj6Ru0fX3/+41/z7/zO+HwdVYlJCECZsymoliBNKQWOVHDN6HHKKQEBteIwpoLjc0cnhwfmIdGUxxP0nTRotVx+dV0lLCQNQr96lpugSsCLQG+FuuTUC+dLx5AzNL+GoH+UnMUx4f7HEzW+joV9Xoeqzvg9x4UT1+4oyB2tnTiWvG6cm3wvzh3mj0tA+wNGTIVPvpeWsbn+pErYpVESx16auVlPbs6readgmSyF3ksyIO3EPpZKdFBW9aAcWeiL88THyB85gTDzL96rm/lqkxjO4TEOxHAth9cYTlKfo5HhgEojqn/6GjdRz/pMPJ1uwyzt4kNebWSP4H372h1+/wLJIr6HuEfF5zI+riEpwiQtyfzgulyHeRTkgVWlgt7LWObNzifMekmffwxIvydaH8pXySzjohrB2PoZf66+r3klMux/4/3Ew7GJayk8lwCORJDEn00cT/4e5xXXiv3JzKG4x7IvcU85/+TvKEZSOQsH5aDTIQLzZE37uEyzhv1lfs04/qMj1bOlyN2NCMeF83X0GuOHcuhvG+59EQjQoRPWjZtNqhdXHHVFMnGvjFM0HCxRGVL7Qzw+Qn+c5nmY751emN+BrRL27OEvxV6FCNqEnp7htcMR7+XwcO+6dhgr3r9om4x9Vn2M1mHPZ8nyDBz6JdFh3kCJ80mvDc760CqhjGp/C2hvkPTX+NODyJmQz/pz4oP5qzXoSeJwUQWmi9YSKIG2mnh+hGsqQAnwGlXDXM7OGw15ber6vHeSdAQY2B/YG3hvoIf8rgCM0N2v6XruPxMBZXjAjJUEJsI80bKLa5fnxXyjubble1PWEy0hVLwOz15xQwxGYEQUzHrhOqKiu/+expHePQJ2/OzwRCNxFviQ8deCw8zleR78ngS/eDYetOseWnUzrecQk2iJMc58JnyPTfCcg9oayU/wYdL9U93qIorWtQxjyVzRvho+1DwFYOSV1ghuprJpxTIkWRmqIJrezqZyhCjus9wnHLpw3zJ4DnNQxy/vW81IvlCUAEjxajjXuL4L2YTwQVUN4k6AMwc9HBwPHp0C4bxqrmMkSTjjvbdUYITfM720NTr4m+RZUmGm95DXZ08RmOHznSRHVWWUeqk8d1FMZFx5LF7FjmrHvqNHYaIgSKd9Y2C9ZsMBGe3LYa3HffKcucP+nvP9vd0jM/HjWmBexxK0JCCAJt9SB1q1htkrmXudtnX7DXl3CrTUXI5nhXsTC7rS8RhjPyjizjgDKGX89c4CQCvwKwA6xJ8kpFETgGqOj7uLt2k3D0ADPwu9HfsK/wjxut6B/49eXOJjYkePbwZiCeUyxA4Ja59jdeAJr7/C6Mz29CzGNV/vKBtP3vzqMMXGP4ahfvhmzFMCTDtMBcZ/x/kH3/yI78ojqJhIjt/1xSv7tYcHwIXx8bv0sdBpFp4h40hM2uq2bDI3af8PASqBRVssum8AAAAASUVORK5CYII="/>
          <p:cNvSpPr>
            <a:spLocks noChangeAspect="1" noChangeArrowheads="1"/>
          </p:cNvSpPr>
          <p:nvPr/>
        </p:nvSpPr>
        <p:spPr bwMode="auto">
          <a:xfrm>
            <a:off x="155575" y="-2986088"/>
            <a:ext cx="8305800" cy="622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s4.travelask.ru/system/images/files/000/332/113/wysiwyg/829151.jpg?1501500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3" y="4339562"/>
            <a:ext cx="3691351" cy="2383024"/>
          </a:xfrm>
          <a:prstGeom prst="rect">
            <a:avLst/>
          </a:prstGeom>
          <a:noFill/>
        </p:spPr>
      </p:pic>
      <p:pic>
        <p:nvPicPr>
          <p:cNvPr id="9" name="Picture 2" descr="https://myslide.ru/documents_3/a2548f57b70a33f7bc859b0eb7529981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343" y="4260976"/>
            <a:ext cx="3699046" cy="2452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214678" y="2285992"/>
            <a:ext cx="280546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57686" y="3929066"/>
            <a:ext cx="50462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873234">
            <a:off x="5964578" y="2068260"/>
            <a:ext cx="998291" cy="476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1965916">
            <a:off x="2203480" y="2009195"/>
            <a:ext cx="1009241" cy="519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158" y="357166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215074" y="357166"/>
            <a:ext cx="2605398" cy="1486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Камеді - смоли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14678" y="5079484"/>
            <a:ext cx="2937508" cy="1772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 - смоли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&quot;голова до хвоста&quot;&#10;b&#10;a&#10;BA&#10;або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3173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85720" y="1214422"/>
            <a:ext cx="3857652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Бальзами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зазвичай </a:t>
            </a:r>
            <a:r>
              <a:rPr lang="uk-UA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 з ароматичним запахом, майже нерозчинні у воді, але розчиняються в деяких органічних розчинниках (спирті, ефірі, хлороформі, бензині)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429124" y="1214422"/>
            <a:ext cx="4535364" cy="5143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Смоли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тверді, зазвичай аморфні речовини або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сиропоподібні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рідини, не розчинні у воді, розчиняються або набухають у спирті, органічних розчинниках, жирних та ефірних маслах. Плавляться при нагріванні, утворюючи плівку. Не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прогоркають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загнивають, на повітрі окислюється. Деякі смоли мають характерний колір, запах і смак.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png;base64,iVBORw0KGgoAAAANSUhEUgAAAQQAAADICAYAAAAOVZ9xAAAgAElEQVR4Xu1dC3QbV5n+70h+yc/YSZqkTuKmpG8aB/qIU0oTymPZw1KX7cJ2lyQKlC1QSmxq97CU3TrLgYXGxS60UKCHys4unKUsdRfYBQrUKa3tFto49BX6tNO86sQP+SHZjjR3z3/lkUfyWBrJM5rR6J9zcpJId+7ju/d++l/3vwzoyXoEtnrvquVhdzlnco0ErEY9IM74Nq0BMoBaAKjQHjzv58DG4r9jAAPA2UBM/Zx14/9793/hQNYDSQMARhjYG4Fab1tFUZhvwl6yuc2tbPLEm9qqcSlkwvsZl8Zk4AOMSwPcxQb7fI0xZGJVD6ndxREgQrDR6tjibauR5NAmAKkWN70ZG96dXwQguXSNOjwbAC7LusrqL8T7AVg/59APXOonyUI/cpkoSYSQCZQ12kAxH2S2Pt3NzyQJXPkekCQJ3Pke0UKep1T87XLniz9mPrPTk6L68JlZkM/MQDg0K/6AHIbQbDDFpokkUgTMtOJECKZBG1tx3Y5vXgNSuB6A1TIATb0+vivuwhLAX3RJcoGUVwCuvMhGN3uzGwWJQhpnAhOiSvy/HJoVf5I/EZKQOXSD5DpA6kZyxIwoQYRgBIoadaD4z+TwdcAARf/6ZM0om99d4IG8giJBBE595DkpAokiNBuA0Oy0DpJA2wR0g+zqIjXDvJVBhGAgtlt37ruOM/z1Z/UMIMbar24mlza/XnhTJQkO0AUcurnkeoSkB70oJy9HhJAco0VL6JUC8Nc+31MOBSUVjv7lXwKUmq+iTWI2OAlnghMwGxhb1MDJ0R0KvItx6O7pbH7E6H7kUn1ECCnONroBC+XwdRLjDWgP0HodDX75ngrIKyqFguJyYQOgZ+kIoLFyZnIMZgP+RIZLjJ/oAibf0+O7vX/preZWDUQIOuc7og4w72L2AFQD8gtLSArQiedSi6GKMTPlTyg9CMmBQzupFfrRJkJIgJWIAORsFwPm1Yrqy/eUQWHZcsgrLCEpQP+aM6UkSg/B8WEhPWh5MdAgyTn4piXXI/2+xgVRmKZ0KgsrJUKImzTFLsAY92qpBGgPKCithMLSKiIBmy54dG9OC3LQtDsIlUJmvKPP1yzCrumZR4AIYQ4LESXIw3cCAEoDMY/kzhdGQU/FyqyJAaBFDqCoFbNTozAbGF8ACaoUnENLX2dTB+EVQSDnCWGLd982xtmd8cFCimEQPQMFnnJaL1mOAHosZqbGIOg/tUClQGJgnPkCknRPrqsTOUsIW3a27mIM0EgYEzWI0oBn2WryDmQ5ASTqPtobAmNDMDM5El9sDDhrlyWpI1djG3KOEOaIoCU+cAi9BMWVq4WngJ7cQAClBrQ1BMeHtGIcfDJz7c01YsgJQsDYAY8s7+GMo0QQE0GInoKiirOICHKDAzRHibaG4NhQAmLIHQOk4wkBJQKJQXu827CgpFJIBNlyUCiH92tGhx6cGIHA6AktO0MXZ65Gp0sMjiUENBZKHNrUrkM0FBaVrYTCsioigoxus+xrDIlhemIYQnPHvKMj4KzFycZHxxGCiCPg4bb4iEJPxSooqlhJsQPZtzct7THGNEydPhofKj0mc2hworvSMYSg2AmA8Rb1CkIbQcnytSQRWLqtsr9xlBimht+MMz7yfplBo5MCnBxBCFp2AowoLF5eTcbC7N+LthmBYnwMjJ2M75NjPBJZTQiL2QmKq9ZCUWmlbRYSdcRZCKC7cvL0m/HRjyKGoafztr3ZPNqsJYStO+++M149IDtBNi/F7Os72hcmhgbjPBK8Hxjfna1Hr7OOEERyUs4eVHsPyE6QfZvJST0O+IeEq1KdoZpzaOjtbLon28aZVYRQt7N1D4vEFIgH3YilK2vorEG2rToH9hftCxNDAzFqhDhyzVy7syl2ISsIYc6V+KD63AGGGpev2kBuRAdurmwekoa0MCbLrLFv/22+bBiX7Qmhzttazzg8qEQaolSAh4885SuzAV/qYw4igEbH8aHBmKAmTAobZK7ddj9NaVtCEFeY8TBKBdEU5uhKLFu1gWIKcnCTZeOQp0ZOQJyLckxm/Ho7xy3YkhAiqcukh9UHkdCDgGcP6CEEsgkBPGqNngj1bVYceHtvR3OjHcdhO0KIVxEwPwHaCpx8cYkdFwb1yTgE0OCI0sL0+KlopXZVIWxFCPFeBDyRWLK8mgyHxq1NqslCBDBuYfzkayr3JO8PMPd2O9kVbEMIW3e1ouEwms+QVAQLVy41bRoCqDr4T76uDmYaAyZvt0sgk+WEIA4l8dBjSqARehEo9Ni09UgV2wABVCH8x19R2xVs45q0lBDijYdIBhVrziN7gQ0WLXXBfATQNRmT15GzFqvPQlhGCJGDSexhJb4AjYblazaSvcD8dUgt2AgBDGSaGj6m7pEvwFyNVtkVLCGELTvu9koSR5uBePAsAoYg0x2INlqp1JWMITAT8Iuw5/mzENYZGzNOCPFkUFi2AkqXV2cMfGqIELAjAmhsHDv+suWkkFFCiCeDkhXrKW+BHVcn9ckSBBYaGzMvKWSMEIgMLFlj1GiWIWA1KWSEEIgMsmxVUnctRUCLFHo6mjdnolOmEwKRQSamkdpwGgIasQq+no6m3WaP01RCiGQ3kg4qgyCbgdnTSfU7CYGFhkYwnRRMI4Q5MnhMiTMorjqbchg4abXSWDKCQKZJwRRCiCcDPKRUtnJ9RgCkRggBpyGQSVIwnBDizyYQGThtedJ4rEAgnhRkme02Iy2b4YRQt6sVE5uILEcYgVi+6lwr8KM2CQHHIYDHp/FQ1NxjyilJQwlh6859LcDYndhhOpvguPVIA7IBAuqzDxxgIMhcm40892AYIcxlOsLDSiI9Op1atMHqoS44EgH1KUlM9d7b0bTdqIEaQgjxRkRMhFrgKTeqj1QPIUAIqBCIj1HgHO7p7WxqMAKkJRNCvBGRMh0ZMS1UByGQGAFM9T569KXoYSijjIxLJgQyItLSJQSsQcAMI+OSCKFux74GJrE2hAOzIy+rvoByGlizNqjVHEUg3sjY29F0zlKgSJsQ8Ho1iYcxLLmCjIhLmQJ6lxBYGgL+k6/N3ynJ+d6ezuaWdGtMmxDUqgLZDdKFn94jBJaOABoZR448P59chcmb083inBYhqF2MGG+AqgI9hAAhYB0CwYkRmDw1KDqwFFdkyoQwd+fiQeWaNSQDulXJuoVALRMCCgKjmNp9ejJCCjJv7N3f3J4qOikTQt3O1nbGYA82RPkQU4WbyhMC5iEQ54ocCzDXOalGMaZECHOp0/FIM3kVzJtXqpkQSBsB9Y3TeH9kb0fT9alUlhIhbN2176BywxJFI6YCM5UlBDKHwOjRw9FboTiD63t9TV16W9dNCOqDS3SKUS+8VI4QyDwC6oClVA9A6SKESHhy+A0l5mBZ9YXgcudnfqTUIiFACOhCYOL00fnr51OITdBFCGrpgGIOdM0HFSIELEUgLjZBt4ExKSHESweV6y6h8GRLp5oaJwT0IaA2MOo9/JSUEEg60Ac+lSIE7IaAWkpAW4Kecw5JCaFuV+sbGISE5xVIOrDblFN/CIHECKhtCXqkhISEoL5khWwHtPQIgexDAIOVRo68IDquR0pISAiKdICVVdVcSraD7FsP1GNCANQp15JJCYsSglo6oFTqtKoIgexFIBUpYVFCUEsHlesupriD7F0P1HNCQLeUoEkI6uPNJB3QaiIEsh+BOClh0UzN2oSws9XHGOxCGOh4c/YvBhoBIYAIqDMrycx1Tp+vcSAeGU1C2LqrdRTDlDFPYtW6iwlNQoAQcAACMUlUFsmXsIAQ1OoC5TtwwCqgIRACcwhgoNLwwJ/n/sf7ezqaNyeVEOpU6gIZE2ktEQLOQiCZ2rBAQlDUBcqV6KyFQKMhBBCBZGpDDCGo1YXiqrPBU76SUCQECAEHIZBMbYglBFIXHDT1NBRCQBuBRGpDDCGQukBLiBBwPgKJ1IYoIZC64PyFQCMkBBCBRGrDPCGo0qtTMBItHELA2Qio1YaejqYoD6gIYV83Y+wahGHFhgXuSWejQ6MjBHIMgZhsSoxv7/M1dyMEUULYuquV4wfuwhJYtmZjjsFDwyUEcguBmMzMqqhFQQhbvXfVApfwJme6jSm31gWNNkcRUNsROIeO3s4mb1RCUOc+KFmxHopKK3MUJho2IZA7CAwfeQHk0CzmUoqGMQsJQX1fIxkUc2dB0EhzGwEtw+IcIZBBMbeXBo0+FxHQMixGbAhzx53JoJiLy4LGnKsIaBkW2RZvW40UuaaNDIq5ujJo3DmJgJZhkakjFMmgmJPrggadwwicHjgEXJaBc36gt7N5G1PfzFS+ZiPkF5bkMDw0dEIgtxAYPf4KhKYno3c2ECHk1vzTaAmBGAQUQsAPMYQ5hhDoMhZaLYRAbiGwgBDUMQh0hsH6xbCmygMfvnIt1J5bCZWlBRCWOQyNBeHwm374Xf8JePnYuPWdpB44BgG161FICHU7KQbBLrP7oSuqYff7N4JL0r4/B8nhxq8fgNmQbJcuUz+yHAE1IQCTNxMh2GRCr77kLLjtI5GU948//xY80nsEjgxNAWMAa1cUw5YLVsD2TavhM9/uhTNhIgSbTFvWdyM+OClKCJRU1bq5zXdL8EDDVVDmyRNE8OCjr1rXmQy3LDEGMhcHbemxAIGAfwimho+JlmXGtzPlDkeKUrRgNuaa3HbpKmiovwhGJ2fhU+1PQkjWt0F2vOdc+Mi71kNwJgz7fvocHHxtJGYQJYVuuOumy2FNZREcPuqHL/7wmQWDvPScZfA3V66F86rLobjQDROBM/DSkTF4uOcIvHJ8ob2i3JMH399zFRTkSTF1YY/bfvaCkG6UByWb9puvgL7Dp2DfT5+PKY9E8JWdm+Gi9RVw63f64OjpgHUTkMMtq6MVBSFQHgTrV8Pnr7sQ3rNpNfziqTfhgV+/ortDrTddDm9bUwozZ2R4+Zgf/qVTnGCPPh+6ci3c9IGNEJwNQ2G+Cz761e4YdeMjV62Hndeeq9ke2ivu/tkL0PPiUMz3F62rgK9536H5ju/RV6Gr90j0u3NXl8Ldn7ocDr0xCnfuj+2b971vg/qt60TZxu89DW+8Nal73FTQOATUhACc7yVCMA7btGv6xicug/Ory+Den78Evz14Qnc9Hbe9C1wuCV4cHIPLzlsOn2x7QkgZyoOEgWrIkVNTcNnGKvjsvb1wfCQovj7v7DL4xicvA5TWu3oG4edPvQnjgTOAXg6UPK44fzlMzYTgprYnBaEojyLNdPUcAd9vI6rN311dA/+4fQPoJQTsyx03bopm5yFC0D3lhhckQjAc0qVXeO9nt0D1cg9846HnoPelU7oqzHNJ8JM7tsGRoUkh3qPK8cPfvAL/0/emeB839ndu2QK4cUuK8uC9m1eLX2n8tcYHy+Pm/uXTR+EHv3o5pk23xOD+z2+F5WUF0Pbwi3DguZPR73HjIwF873//Av/3p4jumQohiDpvvhKmZ0MwMjEriJAIQdeUm1JoASHU7WwdYAzWkw3BFLx1VfrNf7ocNqwqhfauF6H7z/ObL9HLaBf4zufqhN3groeeg87mq4VX4rYf/FG8duO2DfCxd9dA0wN/hCvPXyE2rVoCQbJA0sDvXz0+saCpT7x/I3x4y1pBKIokgIW+9LFLhfTw5c6D8PxAhFz0EgK6U7/mfadQc+7oeFaoK6iCECHoWiamFFpgQ1DiENz5hbCs+kJTGqVKEyPw5Rs3CZH+Z08OQufvXtMF16ZzlsHeHZvh0YPH4b6fH4YvfvTtwjWpqAX331ongppuua8P3veONXDLhy6A/zrwBvz4gDjYCp1NVwt14hNtT8LIxMyCNhX7AkoBKA0oz4NfeBdUlOTDx+96HKamQykRwu73vQ2uq1snxohj/ffd74QL15YTIeiacXMKLfQyUGCSOUinUKvyC4v6PW5oPc+1tavh1g9fCP/52Ovw0B8GYOtFK+H2Gy4R/3/21WFhzFO+27ShEvZ+vBZ+f+gEfOuRl0T139+zFVaWF8IXvv9HeP3kQgnhpr86DzBQ6iePD8CPul8X76xbUQzf+syVMDg0CXvufzrazWQSAkoxv3z6TUDie+aVYfjKjw+Jd4kQ9My0uWUWjUPAZil02VzwF6sdNybq7Big2PHbV4VNINnz99ecA/hHUTMwlgF/9Y8NBwQh3HB1Ddx8Tw8M+adhdWURfPdzdfDcwGjUE6FIJfEqAbaLdaGEgaHTX/nRIXjm1WHRnZv/+nz44GVnw0+fGIT/+P28JJOMEF4YHIPqFcVwJiRD4/eegolgRLIgQkg2y+Z/rxGp2OpjDHYRIZgPfqIWPvmBjSIeAJ9fP3NMGOyOnp6CArcLzlpWBJefVwXXbl4Dtz/wJxibmhXSAUoJX/I9Ay8e8Yv3Gq+/CN799lVwyj8Np/3T8CXfs+Jzt4vBQ3dsh7dGg/Dpb0ckkKsuWgnNN1wigoJ+3P0G/OaZYzA5HRJSwKc+eJ7Q7U+MBOGW+7A8g3ddvBL21F8kIic/e28fnByNeCvwSUYIWAbVlzt8z4p4COUhQrB2zWHrC84yqPMh0GlH6yYIN21D/cVi4yV6vHc/IQjh33ZsBgwquqn9STg9HrEBoB0Cf/nxue8Xh+HRZ49Hq0Ldv7QoD2746mPRz5r+Fts7S7M5/BVHrwSqE//8sUvhyvOXi3IYZ4DuRfWjhxC0JB8iBOvWm9JyfKJVyodg/ZzE9AA33ns3r4GNZ5eJDTx9Jix+7f9ydFx4IF48MibKo2cCJYcddz0OSmAjWvG/e2sdFOW74dPf6hFxBMqDUYEXrC2HHfv+ANNzcQV4hOr971wD19auEecl0JU5PDEjVI7/fmIgSjRomzh3TRn86k9HhdchPo4SJRs8lHX/Lw/Db1QkhNJG+6evgKf/chq+/pPnFiD9r/+wCdC+cet3n4LjwxSpaMVSTJgPgTImWTEl1CYhYB0C8xmTuL+3o7kiJqdi2aoNUOApt6531DIhQAhkFAHlspb5nIqqa9w8FauguHJ1RjtEjREChIA1CGhmXcau0AEnayaEWiUErERA814G7JASrcgkFyyvudTKPlLbhAAhkCEEFr25SZ1XsXLdxeBy52eoS9QMIUAIWIXAonc7qm9/JsOiVdND7RICmUUgevszh0M9nU212HrkbkcyLGZ2Jqg1QsBiBLQMilFCIMOixbNDzRMCGUYgPg9CT2dzSwwhkGExwzNCzRECFiKgZVCMI4TWdsZgD35IhkULZ4qaJgQygIDaoBhgrmX9vkYREx+9EURtWCyuOhs85YkP2WSgz9QEIUAImITA6YE/A5fDmFNzsLezqUZpJkoItd62Cg8Pi5xYlD3JpFmgagkBGyAwE/DD+MlI0hsu88be/c3tCwhBGBZ37usCxq4jtcEGs0ZdIARMQmB8aBBmJiN3eMjMdU6fr3FAkxBIbTBpBqhaQsBGCCjqAqjiDzQJgdQGG80adYUQMAGBROoCNrfgmmFSG0yYBaqSELAJAonUBU1CILXBJjNH3SAETEAgkbqgSQikNpgwC1QlIWADBJKpC5qEgB+S2mCD2aMuEAIGI6AORor3LmgaFZUP1WpDYdkKKF1ebXDXqDpCgBDIJALh0CyMHHkh0qSGdyEhIeCXyp2PmDQFQ5klyZXJ/lNbhAAhYCACMcZEme3u23+bT6v6BV4GLSmBci0aODNUFSGQYQTwqDNKB1qhyvFdWZQQ0LhYxEMDDFg5SQkZnkFqjhAwEIGYk40JpANsclFCwC/VtzqRlGDgDFFVhECGEEhFOkhKCCQlZGjWqBlCwCQEYi5z5XyvkghlseYSSggkJZg0S1QtIZABBGKkA+D+IHPXKHkP0iYEtZQgufOhat3FGRgKNUEIEAJLRSBV6SCpyqB0SG1LKFmxHopKK5faV3qfECAETEYgmgRFp3SgmxDU4czkcTB5Fql6QsAABNKRDnQTAhZUX+ZC0YsGzBhVQQiYhIA6KpGnIB2kRAjCliCH+xmD9fgiXR1v0mxStYTAEhEYO/4KnJmeFLXISeIO4ptK6mVQv7DFu2+bxNlj+BkZGJc4a/Q6IWACAgH/EEwNHxM1K1e8p9JMSoSAFatPQlKwUipQU1lCwFwE1G5GIR3E5UvU03rKhKB2Q2IDdIeDHpipDCFgPgL+k6/DbMAfaUhHEJJWj1ImBKykbse+BiaxNvx3XmEJVKzZaP5oqQVCgBBYFIHYq9nmL29NFbK0CEGQws593Yyxa/DfdLFLqrBTeULAOARQVRg9ehjk0KyoVGZ8e5+vuTudFtImhC3ethqJh9/ARjE2YVn1BeBy56fTB3qHECAEloDAxOmjMD1+ak5TgHt6O5sa0q0ubULABtURjHTbU7pTQO8RAukjEJwYgclTgxEySDHmQKvVJRFChBRa+4HBJvx3YUkllK4UYQr0EAKEgMkIhGaDgDEHmPhkqaqC0tUlE0K814HOOpi8Cqh6QkAEHMXaDeLvaEwXpCUTgpASvHfVApcOKp1Ae4I7vyjdPtF7hAAhkAQBdTQi59DR29nkNQI0QwgBO6LO1EwHoIyYGqqDENBGQG1ExAzKAcm1LVmeA71YGkYI2GDdzlYfY7AL/01GRr1TQOUIAf0IxBsROXPXqm9v1l+TdklDCUGoD2RkXOqc0PuEgCYCZhgR4xsynBDIyEirmRAwHgGzjIimE4KWkZE8D8YvEKoxdxBAMvAffxlCs9ORQXP+SE9nc70ZCBguISidVBsZ8TMiBTOmj+p0OgILycBYI2JGJAQiBacvUxpfJhDINBngmEyTEIgUMrFkqA2nImAFGWSEELARUh+cumxpXGYgYBUZZIwQiBTMWDZUpxMRsJIMMkoIRApOXL40JiMRsJoMMk4IRApGLh+qy0kIYOr08ZOvqVyL5noTFsPOdKOiVsPxNgU6Nu2kpU1jSRWB+AhEo88npNIfSwhBS1LI95SLXAqS5Eql/1SWEMhqBPBswtTw0WhOAyvJwBKVQT17eGyac9bNgJXj53ggqmzVuZSKLauXOHVeLwKB0ZMwNXoiWtzIY8x6+xBfzjIJQemIyKUgSz4l6xIencYszpRPId0ppffsjgAaD6cwD+LkyDwZyLyxd39zu9V9t5wQEIDINXGhLiWLM35Goc5WLw1q3wwE4j0JmAcRGPP2+pq6zGgv1TptQQhKp9X5FPCzorIVULK8OtUxUXlCwJYIoPEQL1NR0qVzDoNMkut7fLf326XDtiIEBCXeA4EXwaCxkVK822XJUD/SQSDoPwWTw0fnXzU401E6fdJ6x3aEIEjBu28b49ClGBvRrlBcVQ1FpZVGjZvqIQQyggDGF0wMDUZvY8ZG0XgYlFwNRqU9M3IgtiSECCm01TA55FPbFcg1aeTUU11mIzAT8AsyUNKkC3uBDC12MB4uNnbbEoLSYfVlMPgZSguoQhR4hKeSHkLAdgig4RCJIHrxqhAL4JAsueqNzH9oxsBtTwg46HjXJH6GBkdP5WoKZDJjVVCdaSOAl66On3x9PtAooiPs7elsbkm70gy+mBWEgHhEXJPhFsZgj4KP5M6H8lUbKGYhgwuGmtJGAKWCwMgJCM7dsShKcTgEkuy1kxch2fxlDSEoAxEGR5lhuvfonXEkLSSbZvreTARQKkAVQXEnRoQCuCcouVrsaDhMhEXWEYIiLXjkkA8Yu04ZnPBELFsNReUrzJx7qpsQiCKg6UEA7ucM6tO9jt1qeLOSEBTQ6ryt9SBDu1pawPMQxcvXQn5hidXYUvsORUBTPbC5O1HvVGQ1IaikhQbOoEGJW8DP0UWJUY4U0KR3KVA5PQhggBEeSFJciRH1gB/gErRkq1SgHnfWE8K8baGtRpJD7Wo1Ar9DNaKwfAV5I/SsdiqzKAKL2AkGOWctfftv8zkFOscQgtroKMmsXTk9iZ+jfaGkqhoKKdLRKes2Y+NYzE7AOLQHJHd7thkNkwHnOEKIEsOOu71MktvVagS6KVFiyC8uJ4kh2crI8e9RIpgZH445ohxRD6CDS64WuwcYpTt9jiUEtX0BGLszRk+SXOApX0mqRLqrxsHvIRFgPMGZ6cmYUTrJTpBo+hxNCGr7ApPDLcB4vVpiQFUC8zkWVawk46ODN7meoU1PjEDQ/9Z8ktO5lwQRcMnnJDtBzhOCAgBGO3rk0AKPBH6PxICh0OSV0LN9nFEG3YezU37hNVAHFUVUA+d4DlKZrZyQEOIBEWHQ4ZAXGGtQxzBgOcy/gMRAcQypLKPsKouGwpmJEQj4h2LPHMzZCND2lE3hxkain5OEoAYQE7IwxvGMRDQUGr9HAySeqCR1wsjlZm1dqBbMTI3FnkKMqgbONhbqRT7nCUEBKhL1yBvU+ReU7zD6saj8LPJO6F1VNiqneAswN4E6mEioBcD9TnUfpjsFRAhxyInU8LLkBca9agOkUgwjIItKqwQ50GNPBBSVIDgxvMA2ELUPcMk37ZK6nBZHsNQZIUJIgCBKDUzmaGuIHqJSiiseisKyKjp+vdRVaMD7ioFwemJ4gcswQgIwyID7ZMntc2oMgQEwAhGCDhQVIyRjzKuOgFSTA9ob8opKSa3QgadRRTCLMXoJZqZGF7gLFZUAOOvKZSNhqlgTIaSIWCTXY7gBAOrjDZFqm0NB8TJBDnThTIoAJyiOqsCZ4KQwDGLgULxNIPoq54/IXOrKldgB4xAGkhCWAubc8etticgBVQt0ZRYUV0BeUQnFOaQI+DwBTGhKASrjYDfn0M1d7i5SCVIEWVWcJIT0sYt5EyUHCMvbJCbXcwbbtAyS+AJ6LNz5HnAXeIT0gCRBTwQBVAHkM7Pi79kgEkAwgRQAhzhAN5d4lxOOHdtlDRAhmDQTc6ne6hnANi27g7pZJAnJXQB5BR4hTbgKihx/+Ao3e2gG/wTExo8/OxA/LXMuwm5UBcAldZMUYM7CJUIwB9fFpQdgtYvZHtQvYWCUkCDmJAlUPdnq/GUAAAEoSURBVKS8/KxTOVDkV379w2dmdG1+BQcMH2YA3bIE3SQFZGChYqqAzDRDragRQK9FIYRqJRnQ/lDLdZKEUgeSBZ65EPaJAo/4GCUL8XcGVRAh0ofDgMY+PAsgh0NzYj7+PZ3SpOPmB2D9nLN+yRXuz9XQ4ZRAM6EwEYIJoKZT5VJJYrE2kTQW83Tg55LLHfMq6u5aD5dT3+Sa9eDtRRz6xS8/lwZo86ezWsx7hwjBPGwNqRltEVjRnDQBHG0S+DCoXcxwaUjDS6mEo8GPjwGwAQZ8ADc+uOQBAPcA6f5LAdb8d4kQzMfY1BYw1FoGVgFhqUZicg3HfwOv1WpU65xGss5hhB8AH4gvxwDGAEBcY446Pv5Nen4yNO3/PRGC/eeIekgIZAyB/wcGCgucg/PbogAAAABJRU5ErkJggg=="/>
          <p:cNvSpPr>
            <a:spLocks noChangeAspect="1" noChangeArrowheads="1"/>
          </p:cNvSpPr>
          <p:nvPr/>
        </p:nvSpPr>
        <p:spPr bwMode="auto">
          <a:xfrm>
            <a:off x="155575" y="-898525"/>
            <a:ext cx="244792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14393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Метод підсочування.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Для цього спеціальними пристосуваннями роблять глибокі надрізи або проколи на стовбурах дерев, пошкоджуючи кору. Смола витікає в рідкому стані в ємності для збору. Іноді для збільшення виходу смоли проводять обпалення кори.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Метод сухої перегонки.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Деревину рубають на дрібні шматки і нагрівають у спеціальних посудинах.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Метод екстракції.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Сировину подрібнюють і витягують смолу за допомогою органічного розчинника. Кількість отриманої смоли може бути  різною -  від декількох крапель до декількох літрів,  і залежить від наступних факторів: виду рослини, локалізації, способу отримання.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</a:p>
          <a:p>
            <a:pPr algn="just"/>
            <a:r>
              <a:rPr lang="uk-UA" sz="2800" b="1" dirty="0" smtClean="0"/>
              <a:t>Зважаючи на складність хімічного складу аналіз смол зводиться до визначення: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1) </a:t>
            </a:r>
            <a:r>
              <a:rPr lang="uk-UA" sz="2800" b="1" dirty="0" smtClean="0">
                <a:solidFill>
                  <a:srgbClr val="FF0000"/>
                </a:solidFill>
              </a:rPr>
              <a:t>достовірності</a:t>
            </a:r>
            <a:r>
              <a:rPr lang="uk-UA" sz="2800" b="1" dirty="0" smtClean="0"/>
              <a:t> - органолептичними методами, шляхом порівняння з достовірним зразком;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2) </a:t>
            </a:r>
            <a:r>
              <a:rPr lang="uk-UA" sz="2800" b="1" dirty="0" smtClean="0">
                <a:solidFill>
                  <a:srgbClr val="FF0000"/>
                </a:solidFill>
              </a:rPr>
              <a:t>розчинності</a:t>
            </a:r>
            <a:r>
              <a:rPr lang="uk-UA" sz="2800" b="1" dirty="0" smtClean="0"/>
              <a:t> в різних розчинниках;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3) </a:t>
            </a:r>
            <a:r>
              <a:rPr lang="uk-UA" sz="2800" b="1" dirty="0" smtClean="0">
                <a:solidFill>
                  <a:srgbClr val="FF0000"/>
                </a:solidFill>
              </a:rPr>
              <a:t>хімічних констант</a:t>
            </a:r>
            <a:r>
              <a:rPr lang="uk-UA" sz="2800" b="1" dirty="0" smtClean="0"/>
              <a:t>, наприклад, кислотного числа і числа омилення, однак ці константи часто коливаються в широких межах;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4) </a:t>
            </a:r>
            <a:r>
              <a:rPr lang="uk-UA" sz="2800" b="1" dirty="0" smtClean="0">
                <a:solidFill>
                  <a:srgbClr val="FF0000"/>
                </a:solidFill>
              </a:rPr>
              <a:t>зольного залишку</a:t>
            </a:r>
            <a:r>
              <a:rPr lang="uk-UA" sz="2800" b="1" dirty="0" smtClean="0"/>
              <a:t>; </a:t>
            </a:r>
            <a:endParaRPr lang="ru-RU" sz="2800" b="1" dirty="0" smtClean="0"/>
          </a:p>
          <a:p>
            <a:pPr algn="just"/>
            <a:r>
              <a:rPr lang="uk-UA" sz="2800" b="1" dirty="0" smtClean="0"/>
              <a:t>5) </a:t>
            </a:r>
            <a:r>
              <a:rPr lang="uk-UA" sz="2800" b="1" dirty="0" smtClean="0">
                <a:solidFill>
                  <a:srgbClr val="FF0000"/>
                </a:solidFill>
              </a:rPr>
              <a:t>супутніх речовин</a:t>
            </a:r>
            <a:r>
              <a:rPr lang="uk-UA" sz="2800" b="1" dirty="0" smtClean="0"/>
              <a:t>, які надають запах і колір, шляхом проведення якісних хімічних реакцій. 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7147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Рослини,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містять смоли та бальзами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20" y="6143644"/>
            <a:ext cx="3643338" cy="7143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xn----7sbbahvuhjh4cteg5k.xn--p1ai/files/uploads/novosi_stati/2pg1_67_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058" y="857231"/>
            <a:ext cx="4055190" cy="4834547"/>
          </a:xfrm>
          <a:prstGeom prst="rect">
            <a:avLst/>
          </a:prstGeom>
          <a:noFill/>
        </p:spPr>
      </p:pic>
      <p:pic>
        <p:nvPicPr>
          <p:cNvPr id="6" name="Picture 2" descr="http://zerno-nn.ru/upload/iblock/4d0/4d0ea48a8202943b92cf8ce88309965b.jpg"/>
          <p:cNvPicPr>
            <a:picLocks noChangeAspect="1" noChangeArrowheads="1"/>
          </p:cNvPicPr>
          <p:nvPr/>
        </p:nvPicPr>
        <p:blipFill>
          <a:blip r:embed="rId3" cstate="print"/>
          <a:srcRect r="14970" b="9110"/>
          <a:stretch>
            <a:fillRect/>
          </a:stretch>
        </p:blipFill>
        <p:spPr bwMode="auto">
          <a:xfrm>
            <a:off x="4857752" y="1142984"/>
            <a:ext cx="3929090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500042"/>
            <a:ext cx="3075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Стевія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143644"/>
            <a:ext cx="334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Стиракс бензойний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s://vswcd.files.wordpress.com/2015/11/snowbell.jpg"/>
          <p:cNvPicPr>
            <a:picLocks noChangeAspect="1" noChangeArrowheads="1"/>
          </p:cNvPicPr>
          <p:nvPr/>
        </p:nvPicPr>
        <p:blipFill>
          <a:blip r:embed="rId4" cstate="print"/>
          <a:srcRect t="19232" r="19861"/>
          <a:stretch>
            <a:fillRect/>
          </a:stretch>
        </p:blipFill>
        <p:spPr bwMode="auto">
          <a:xfrm>
            <a:off x="4929190" y="3857628"/>
            <a:ext cx="3929090" cy="21001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виробництва м'яких пластирів,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як емульгатори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Деякі смоли мають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специфічну лікувальну дію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і застосовуються як антисептичні, відхаркувальні, проносні, та інші засоби.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Наприклад,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бруньках берези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виявляють сечогінну дію,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коріння ревеню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- проносне; смоли, що містяться в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листках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викликають побічний ефект (сильні шлункові болі).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Значення смол в народному господарстві велике. Велике застосування смоли знаходять у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промисловості лаків, пластмас, фарб, паперу, мила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Особливе значення смоли мають в техніці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для покриття металевих, скляних, дерев'яних та інших покриттів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для збільшення тривалості терміну служби різних виробів, у тому числі медичного призначення. </a:t>
            </a:r>
          </a:p>
          <a:p>
            <a:pPr algn="just">
              <a:buFontTx/>
              <a:buChar char="-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Велике значення смоли мають в електропромисловості, де вони використовуються в якості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ізоляційних матеріалів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2500330"/>
          </a:xfrm>
        </p:spPr>
        <p:txBody>
          <a:bodyPr/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Дякую</a:t>
            </a:r>
            <a:r>
              <a:rPr lang="ru-RU" b="1" i="1" dirty="0" smtClean="0">
                <a:solidFill>
                  <a:srgbClr val="7030A0"/>
                </a:solidFill>
              </a:rPr>
              <a:t> за </a:t>
            </a:r>
            <a:r>
              <a:rPr lang="ru-RU" b="1" i="1" dirty="0" err="1" smtClean="0">
                <a:solidFill>
                  <a:srgbClr val="7030A0"/>
                </a:solidFill>
              </a:rPr>
              <a:t>увагу</a:t>
            </a:r>
            <a:r>
              <a:rPr lang="ru-RU" b="1" i="1" dirty="0" smtClean="0">
                <a:solidFill>
                  <a:srgbClr val="7030A0"/>
                </a:solidFill>
              </a:rPr>
              <a:t>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&quot;голова до голови&quot;&#10;або&#10;c&#10;d&#10;C 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97457"/>
            <a:ext cx="8281323" cy="526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&quot;хвіст до хвоста&quot;&#10;f&#10;i&#10;FI&#10;або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434404" cy="5367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17569" t="26367" r="42899" b="19921"/>
          <a:stretch>
            <a:fillRect/>
          </a:stretch>
        </p:blipFill>
        <p:spPr bwMode="auto">
          <a:xfrm>
            <a:off x="711781" y="1071546"/>
            <a:ext cx="757499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Класифікація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терпеноїдів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 err="1" smtClean="0"/>
              <a:t>Біогенетичним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попередником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терпеноїдів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мевалонова</a:t>
            </a:r>
            <a:r>
              <a:rPr lang="ru-RU" sz="2400" b="1" dirty="0" smtClean="0"/>
              <a:t> кислота.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068" t="9765" r="37479" b="43868"/>
          <a:stretch>
            <a:fillRect/>
          </a:stretch>
        </p:blipFill>
        <p:spPr bwMode="auto">
          <a:xfrm>
            <a:off x="642910" y="0"/>
            <a:ext cx="8072494" cy="677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0376" t="56132" r="33975" b="8463"/>
          <a:stretch>
            <a:fillRect/>
          </a:stretch>
        </p:blipFill>
        <p:spPr bwMode="auto">
          <a:xfrm>
            <a:off x="500034" y="608200"/>
            <a:ext cx="8072494" cy="60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857884" y="214290"/>
            <a:ext cx="219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Продовження</a:t>
            </a:r>
            <a:r>
              <a:rPr lang="ru-RU" dirty="0" smtClean="0"/>
              <a:t> </a:t>
            </a:r>
            <a:r>
              <a:rPr lang="ru-RU" dirty="0" err="1" smtClean="0"/>
              <a:t>схеми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2405</Words>
  <Application>Microsoft Office PowerPoint</Application>
  <PresentationFormat>Экран (4:3)</PresentationFormat>
  <Paragraphs>151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План</vt:lpstr>
      <vt:lpstr>Терпени та терпеноїди. Ефірні олії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Властивості</vt:lpstr>
      <vt:lpstr>Презентация PowerPoint</vt:lpstr>
      <vt:lpstr>Презентация PowerPoint</vt:lpstr>
      <vt:lpstr>Рослини, що містять смоли та бальзами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РОСЛИНИ В МЕДИЦИНІ</dc:title>
  <dc:creator>hp</dc:creator>
  <cp:lastModifiedBy>User</cp:lastModifiedBy>
  <cp:revision>116</cp:revision>
  <dcterms:created xsi:type="dcterms:W3CDTF">2018-09-16T21:40:10Z</dcterms:created>
  <dcterms:modified xsi:type="dcterms:W3CDTF">2024-09-30T00:26:37Z</dcterms:modified>
</cp:coreProperties>
</file>