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0" r:id="rId5"/>
    <p:sldId id="261" r:id="rId6"/>
    <p:sldId id="265" r:id="rId7"/>
    <p:sldId id="276" r:id="rId8"/>
    <p:sldId id="290" r:id="rId9"/>
    <p:sldId id="275" r:id="rId10"/>
    <p:sldId id="274" r:id="rId11"/>
    <p:sldId id="263" r:id="rId12"/>
    <p:sldId id="285" r:id="rId13"/>
    <p:sldId id="287" r:id="rId14"/>
    <p:sldId id="293" r:id="rId15"/>
    <p:sldId id="296" r:id="rId16"/>
    <p:sldId id="295" r:id="rId17"/>
    <p:sldId id="294" r:id="rId18"/>
    <p:sldId id="297" r:id="rId19"/>
    <p:sldId id="292" r:id="rId20"/>
    <p:sldId id="291" r:id="rId21"/>
    <p:sldId id="288" r:id="rId22"/>
    <p:sldId id="277" r:id="rId23"/>
    <p:sldId id="289" r:id="rId24"/>
    <p:sldId id="278" r:id="rId25"/>
    <p:sldId id="267" r:id="rId26"/>
    <p:sldId id="282" r:id="rId27"/>
    <p:sldId id="279" r:id="rId28"/>
    <p:sldId id="280" r:id="rId29"/>
    <p:sldId id="281" r:id="rId30"/>
    <p:sldId id="283" r:id="rId31"/>
    <p:sldId id="269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6617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A0FA9-7385-4366-A43A-208C4A43848A}" v="1274" dt="2023-03-28T04:57:40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62" d="100"/>
          <a:sy n="62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BADA0FA9-7385-4366-A43A-208C4A43848A}"/>
    <pc:docChg chg="undo custSel addSld delSld modSld sldOrd">
      <pc:chgData name="E. T." userId="153c89370fdd1022" providerId="LiveId" clId="{BADA0FA9-7385-4366-A43A-208C4A43848A}" dt="2023-03-28T05:01:00.031" v="2879"/>
      <pc:docMkLst>
        <pc:docMk/>
      </pc:docMkLst>
      <pc:sldChg chg="addSp delSp modSp mod setBg addAnim delAnim setClrOvrMap">
        <pc:chgData name="E. T." userId="153c89370fdd1022" providerId="LiveId" clId="{BADA0FA9-7385-4366-A43A-208C4A43848A}" dt="2022-04-28T08:57:45.430" v="2373"/>
        <pc:sldMkLst>
          <pc:docMk/>
          <pc:sldMk cId="0" sldId="256"/>
        </pc:sldMkLst>
        <pc:spChg chg="mod">
          <ac:chgData name="E. T." userId="153c89370fdd1022" providerId="LiveId" clId="{BADA0FA9-7385-4366-A43A-208C4A43848A}" dt="2022-04-28T08:57:45.428" v="2371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E. T." userId="153c89370fdd1022" providerId="LiveId" clId="{BADA0FA9-7385-4366-A43A-208C4A43848A}" dt="2022-04-28T08:57:45.428" v="2371" actId="26606"/>
          <ac:spMkLst>
            <pc:docMk/>
            <pc:sldMk cId="0" sldId="256"/>
            <ac:spMk id="3" creationId="{00000000-0000-0000-0000-000000000000}"/>
          </ac:spMkLst>
        </pc:spChg>
        <pc:spChg chg="add">
          <ac:chgData name="E. T." userId="153c89370fdd1022" providerId="LiveId" clId="{BADA0FA9-7385-4366-A43A-208C4A43848A}" dt="2022-04-28T08:57:45.428" v="2371" actId="26606"/>
          <ac:spMkLst>
            <pc:docMk/>
            <pc:sldMk cId="0" sldId="256"/>
            <ac:spMk id="71" creationId="{0671A8AE-40A1-4631-A6B8-581AFF065482}"/>
          </ac:spMkLst>
        </pc:spChg>
        <pc:spChg chg="add">
          <ac:chgData name="E. T." userId="153c89370fdd1022" providerId="LiveId" clId="{BADA0FA9-7385-4366-A43A-208C4A43848A}" dt="2022-04-28T08:57:45.428" v="2371" actId="26606"/>
          <ac:spMkLst>
            <pc:docMk/>
            <pc:sldMk cId="0" sldId="256"/>
            <ac:spMk id="73" creationId="{AB58EF07-17C2-48CF-ABB0-EEF1F17CB8F0}"/>
          </ac:spMkLst>
        </pc:spChg>
        <pc:spChg chg="add">
          <ac:chgData name="E. T." userId="153c89370fdd1022" providerId="LiveId" clId="{BADA0FA9-7385-4366-A43A-208C4A43848A}" dt="2022-04-28T08:57:45.428" v="2371" actId="26606"/>
          <ac:spMkLst>
            <pc:docMk/>
            <pc:sldMk cId="0" sldId="256"/>
            <ac:spMk id="75" creationId="{AF2F604E-43BE-4DC3-B983-E071523364F8}"/>
          </ac:spMkLst>
        </pc:spChg>
        <pc:spChg chg="add">
          <ac:chgData name="E. T." userId="153c89370fdd1022" providerId="LiveId" clId="{BADA0FA9-7385-4366-A43A-208C4A43848A}" dt="2022-04-28T08:57:45.428" v="2371" actId="26606"/>
          <ac:spMkLst>
            <pc:docMk/>
            <pc:sldMk cId="0" sldId="256"/>
            <ac:spMk id="77" creationId="{08C9B587-E65E-4B52-B37C-ABEBB6E87928}"/>
          </ac:spMkLst>
        </pc:spChg>
        <pc:picChg chg="del">
          <ac:chgData name="E. T." userId="153c89370fdd1022" providerId="LiveId" clId="{BADA0FA9-7385-4366-A43A-208C4A43848A}" dt="2022-04-28T07:01:15.792" v="0" actId="478"/>
          <ac:picMkLst>
            <pc:docMk/>
            <pc:sldMk cId="0" sldId="256"/>
            <ac:picMk id="4" creationId="{B30955F7-B627-4553-A78D-5701A1DF1FA3}"/>
          </ac:picMkLst>
        </pc:picChg>
        <pc:picChg chg="add mod ord">
          <ac:chgData name="E. T." userId="153c89370fdd1022" providerId="LiveId" clId="{BADA0FA9-7385-4366-A43A-208C4A43848A}" dt="2022-04-28T08:57:45.428" v="2371" actId="26606"/>
          <ac:picMkLst>
            <pc:docMk/>
            <pc:sldMk cId="0" sldId="256"/>
            <ac:picMk id="3074" creationId="{9448695A-64C7-48AE-B9C3-B2F1C3352E8A}"/>
          </ac:picMkLst>
        </pc:picChg>
        <pc:picChg chg="del">
          <ac:chgData name="E. T." userId="153c89370fdd1022" providerId="LiveId" clId="{BADA0FA9-7385-4366-A43A-208C4A43848A}" dt="2022-04-28T08:54:19.872" v="2369" actId="478"/>
          <ac:picMkLst>
            <pc:docMk/>
            <pc:sldMk cId="0" sldId="256"/>
            <ac:picMk id="24578" creationId="{00000000-0000-0000-0000-000000000000}"/>
          </ac:picMkLst>
        </pc:picChg>
      </pc:sldChg>
      <pc:sldChg chg="delSp mod delAnim">
        <pc:chgData name="E. T." userId="153c89370fdd1022" providerId="LiveId" clId="{BADA0FA9-7385-4366-A43A-208C4A43848A}" dt="2022-04-28T07:01:19.550" v="1" actId="478"/>
        <pc:sldMkLst>
          <pc:docMk/>
          <pc:sldMk cId="0" sldId="258"/>
        </pc:sldMkLst>
        <pc:picChg chg="del">
          <ac:chgData name="E. T." userId="153c89370fdd1022" providerId="LiveId" clId="{BADA0FA9-7385-4366-A43A-208C4A43848A}" dt="2022-04-28T07:01:19.550" v="1" actId="478"/>
          <ac:picMkLst>
            <pc:docMk/>
            <pc:sldMk cId="0" sldId="258"/>
            <ac:picMk id="4" creationId="{D3253E76-D4FE-4F29-A3A9-FAD67FD2D60F}"/>
          </ac:picMkLst>
        </pc:picChg>
      </pc:sldChg>
      <pc:sldChg chg="delSp mod delAnim">
        <pc:chgData name="E. T." userId="153c89370fdd1022" providerId="LiveId" clId="{BADA0FA9-7385-4366-A43A-208C4A43848A}" dt="2022-04-28T07:01:23.676" v="2" actId="478"/>
        <pc:sldMkLst>
          <pc:docMk/>
          <pc:sldMk cId="0" sldId="259"/>
        </pc:sldMkLst>
        <pc:picChg chg="del">
          <ac:chgData name="E. T." userId="153c89370fdd1022" providerId="LiveId" clId="{BADA0FA9-7385-4366-A43A-208C4A43848A}" dt="2022-04-28T07:01:23.676" v="2" actId="478"/>
          <ac:picMkLst>
            <pc:docMk/>
            <pc:sldMk cId="0" sldId="259"/>
            <ac:picMk id="4" creationId="{DB383E8F-0CCF-4F06-B857-F2BC06BB6212}"/>
          </ac:picMkLst>
        </pc:picChg>
      </pc:sldChg>
      <pc:sldChg chg="delSp mod delAnim">
        <pc:chgData name="E. T." userId="153c89370fdd1022" providerId="LiveId" clId="{BADA0FA9-7385-4366-A43A-208C4A43848A}" dt="2022-04-28T07:01:33.137" v="4" actId="478"/>
        <pc:sldMkLst>
          <pc:docMk/>
          <pc:sldMk cId="0" sldId="261"/>
        </pc:sldMkLst>
        <pc:picChg chg="del">
          <ac:chgData name="E. T." userId="153c89370fdd1022" providerId="LiveId" clId="{BADA0FA9-7385-4366-A43A-208C4A43848A}" dt="2022-04-28T07:01:33.137" v="4" actId="478"/>
          <ac:picMkLst>
            <pc:docMk/>
            <pc:sldMk cId="0" sldId="261"/>
            <ac:picMk id="4" creationId="{DE951A8F-EC46-4D8A-BADB-411D0B8A707C}"/>
          </ac:picMkLst>
        </pc:picChg>
      </pc:sldChg>
      <pc:sldChg chg="delSp modSp mod delAnim">
        <pc:chgData name="E. T." userId="153c89370fdd1022" providerId="LiveId" clId="{BADA0FA9-7385-4366-A43A-208C4A43848A}" dt="2022-04-28T08:36:47.937" v="2135" actId="20577"/>
        <pc:sldMkLst>
          <pc:docMk/>
          <pc:sldMk cId="0" sldId="263"/>
        </pc:sldMkLst>
        <pc:graphicFrameChg chg="mod">
          <ac:chgData name="E. T." userId="153c89370fdd1022" providerId="LiveId" clId="{BADA0FA9-7385-4366-A43A-208C4A43848A}" dt="2022-04-28T08:36:47.937" v="2135" actId="20577"/>
          <ac:graphicFrameMkLst>
            <pc:docMk/>
            <pc:sldMk cId="0" sldId="263"/>
            <ac:graphicFrameMk id="4" creationId="{00000000-0000-0000-0000-000000000000}"/>
          </ac:graphicFrameMkLst>
        </pc:graphicFrameChg>
        <pc:picChg chg="del">
          <ac:chgData name="E. T." userId="153c89370fdd1022" providerId="LiveId" clId="{BADA0FA9-7385-4366-A43A-208C4A43848A}" dt="2022-04-28T07:02:00.182" v="9" actId="478"/>
          <ac:picMkLst>
            <pc:docMk/>
            <pc:sldMk cId="0" sldId="263"/>
            <ac:picMk id="3" creationId="{032453BC-DB59-4C33-AD67-A80C2C3FE50F}"/>
          </ac:picMkLst>
        </pc:picChg>
      </pc:sldChg>
      <pc:sldChg chg="delSp mod delAnim">
        <pc:chgData name="E. T." userId="153c89370fdd1022" providerId="LiveId" clId="{BADA0FA9-7385-4366-A43A-208C4A43848A}" dt="2022-04-28T07:01:37.701" v="5" actId="478"/>
        <pc:sldMkLst>
          <pc:docMk/>
          <pc:sldMk cId="0" sldId="265"/>
        </pc:sldMkLst>
        <pc:picChg chg="del">
          <ac:chgData name="E. T." userId="153c89370fdd1022" providerId="LiveId" clId="{BADA0FA9-7385-4366-A43A-208C4A43848A}" dt="2022-04-28T07:01:37.701" v="5" actId="478"/>
          <ac:picMkLst>
            <pc:docMk/>
            <pc:sldMk cId="0" sldId="265"/>
            <ac:picMk id="4" creationId="{B744B9E3-6FD2-42A2-A529-9E26A2647F3B}"/>
          </ac:picMkLst>
        </pc:picChg>
      </pc:sldChg>
      <pc:sldChg chg="delSp modSp mod delAnim">
        <pc:chgData name="E. T." userId="153c89370fdd1022" providerId="LiveId" clId="{BADA0FA9-7385-4366-A43A-208C4A43848A}" dt="2023-03-28T04:56:03.428" v="2869" actId="20577"/>
        <pc:sldMkLst>
          <pc:docMk/>
          <pc:sldMk cId="0" sldId="267"/>
        </pc:sldMkLst>
        <pc:spChg chg="mod">
          <ac:chgData name="E. T." userId="153c89370fdd1022" providerId="LiveId" clId="{BADA0FA9-7385-4366-A43A-208C4A43848A}" dt="2022-04-28T08:16:22.229" v="1948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E. T." userId="153c89370fdd1022" providerId="LiveId" clId="{BADA0FA9-7385-4366-A43A-208C4A43848A}" dt="2023-03-28T04:56:03.428" v="2869" actId="20577"/>
          <ac:spMkLst>
            <pc:docMk/>
            <pc:sldMk cId="0" sldId="267"/>
            <ac:spMk id="3" creationId="{00000000-0000-0000-0000-000000000000}"/>
          </ac:spMkLst>
        </pc:spChg>
        <pc:picChg chg="del">
          <ac:chgData name="E. T." userId="153c89370fdd1022" providerId="LiveId" clId="{BADA0FA9-7385-4366-A43A-208C4A43848A}" dt="2022-04-28T07:02:36.898" v="16" actId="478"/>
          <ac:picMkLst>
            <pc:docMk/>
            <pc:sldMk cId="0" sldId="267"/>
            <ac:picMk id="4" creationId="{BCBE91F6-F804-42C5-9264-38B6ED692DAE}"/>
          </ac:picMkLst>
        </pc:picChg>
      </pc:sldChg>
      <pc:sldChg chg="delSp modSp mod delAnim">
        <pc:chgData name="E. T." userId="153c89370fdd1022" providerId="LiveId" clId="{BADA0FA9-7385-4366-A43A-208C4A43848A}" dt="2022-04-28T08:19:29.506" v="2123" actId="20577"/>
        <pc:sldMkLst>
          <pc:docMk/>
          <pc:sldMk cId="0" sldId="269"/>
        </pc:sldMkLst>
        <pc:graphicFrameChg chg="mod">
          <ac:chgData name="E. T." userId="153c89370fdd1022" providerId="LiveId" clId="{BADA0FA9-7385-4366-A43A-208C4A43848A}" dt="2022-04-28T08:19:29.506" v="2123" actId="20577"/>
          <ac:graphicFrameMkLst>
            <pc:docMk/>
            <pc:sldMk cId="0" sldId="269"/>
            <ac:graphicFrameMk id="4" creationId="{00000000-0000-0000-0000-000000000000}"/>
          </ac:graphicFrameMkLst>
        </pc:graphicFrameChg>
        <pc:picChg chg="del">
          <ac:chgData name="E. T." userId="153c89370fdd1022" providerId="LiveId" clId="{BADA0FA9-7385-4366-A43A-208C4A43848A}" dt="2022-04-28T07:03:07.791" v="22" actId="478"/>
          <ac:picMkLst>
            <pc:docMk/>
            <pc:sldMk cId="0" sldId="269"/>
            <ac:picMk id="3" creationId="{112185EE-BA6B-4782-8F7C-8ED573F29018}"/>
          </ac:picMkLst>
        </pc:picChg>
      </pc:sldChg>
      <pc:sldChg chg="delSp mod delAnim">
        <pc:chgData name="E. T." userId="153c89370fdd1022" providerId="LiveId" clId="{BADA0FA9-7385-4366-A43A-208C4A43848A}" dt="2022-04-28T07:01:27.358" v="3" actId="478"/>
        <pc:sldMkLst>
          <pc:docMk/>
          <pc:sldMk cId="0" sldId="270"/>
        </pc:sldMkLst>
        <pc:picChg chg="del">
          <ac:chgData name="E. T." userId="153c89370fdd1022" providerId="LiveId" clId="{BADA0FA9-7385-4366-A43A-208C4A43848A}" dt="2022-04-28T07:01:27.358" v="3" actId="478"/>
          <ac:picMkLst>
            <pc:docMk/>
            <pc:sldMk cId="0" sldId="270"/>
            <ac:picMk id="4" creationId="{233E1830-CBDF-4C2B-94C7-5A3A5F17D200}"/>
          </ac:picMkLst>
        </pc:picChg>
      </pc:sldChg>
      <pc:sldChg chg="delSp modSp mod delAnim">
        <pc:chgData name="E. T." userId="153c89370fdd1022" providerId="LiveId" clId="{BADA0FA9-7385-4366-A43A-208C4A43848A}" dt="2022-04-28T08:54:01.938" v="2368" actId="20577"/>
        <pc:sldMkLst>
          <pc:docMk/>
          <pc:sldMk cId="0" sldId="271"/>
        </pc:sldMkLst>
        <pc:spChg chg="mod">
          <ac:chgData name="E. T." userId="153c89370fdd1022" providerId="LiveId" clId="{BADA0FA9-7385-4366-A43A-208C4A43848A}" dt="2022-04-28T08:52:43.591" v="2152" actId="20577"/>
          <ac:spMkLst>
            <pc:docMk/>
            <pc:sldMk cId="0" sldId="271"/>
            <ac:spMk id="2" creationId="{00000000-0000-0000-0000-000000000000}"/>
          </ac:spMkLst>
        </pc:spChg>
        <pc:graphicFrameChg chg="mod">
          <ac:chgData name="E. T." userId="153c89370fdd1022" providerId="LiveId" clId="{BADA0FA9-7385-4366-A43A-208C4A43848A}" dt="2022-04-28T08:54:01.938" v="2368" actId="20577"/>
          <ac:graphicFrameMkLst>
            <pc:docMk/>
            <pc:sldMk cId="0" sldId="271"/>
            <ac:graphicFrameMk id="4" creationId="{00000000-0000-0000-0000-000000000000}"/>
          </ac:graphicFrameMkLst>
        </pc:graphicFrameChg>
        <pc:picChg chg="del">
          <ac:chgData name="E. T." userId="153c89370fdd1022" providerId="LiveId" clId="{BADA0FA9-7385-4366-A43A-208C4A43848A}" dt="2022-04-28T07:03:13.757" v="23" actId="478"/>
          <ac:picMkLst>
            <pc:docMk/>
            <pc:sldMk cId="0" sldId="271"/>
            <ac:picMk id="3" creationId="{4348BB5E-F5A6-44D4-9E9E-62DAF0C684D6}"/>
          </ac:picMkLst>
        </pc:picChg>
      </pc:sldChg>
      <pc:sldChg chg="delSp mod delAnim">
        <pc:chgData name="E. T." userId="153c89370fdd1022" providerId="LiveId" clId="{BADA0FA9-7385-4366-A43A-208C4A43848A}" dt="2022-04-28T07:01:50.728" v="7" actId="478"/>
        <pc:sldMkLst>
          <pc:docMk/>
          <pc:sldMk cId="0" sldId="274"/>
        </pc:sldMkLst>
        <pc:picChg chg="del">
          <ac:chgData name="E. T." userId="153c89370fdd1022" providerId="LiveId" clId="{BADA0FA9-7385-4366-A43A-208C4A43848A}" dt="2022-04-28T07:01:50.728" v="7" actId="478"/>
          <ac:picMkLst>
            <pc:docMk/>
            <pc:sldMk cId="0" sldId="274"/>
            <ac:picMk id="4" creationId="{E13C8882-4420-4D3A-939B-0040368D2211}"/>
          </ac:picMkLst>
        </pc:picChg>
      </pc:sldChg>
      <pc:sldChg chg="delSp modSp mod ord delAnim">
        <pc:chgData name="E. T." userId="153c89370fdd1022" providerId="LiveId" clId="{BADA0FA9-7385-4366-A43A-208C4A43848A}" dt="2022-04-28T07:17:47.784" v="500"/>
        <pc:sldMkLst>
          <pc:docMk/>
          <pc:sldMk cId="0" sldId="275"/>
        </pc:sldMkLst>
        <pc:spChg chg="mod">
          <ac:chgData name="E. T." userId="153c89370fdd1022" providerId="LiveId" clId="{BADA0FA9-7385-4366-A43A-208C4A43848A}" dt="2022-04-28T07:17:33.536" v="498" actId="20577"/>
          <ac:spMkLst>
            <pc:docMk/>
            <pc:sldMk cId="0" sldId="275"/>
            <ac:spMk id="3" creationId="{00000000-0000-0000-0000-000000000000}"/>
          </ac:spMkLst>
        </pc:spChg>
        <pc:picChg chg="del">
          <ac:chgData name="E. T." userId="153c89370fdd1022" providerId="LiveId" clId="{BADA0FA9-7385-4366-A43A-208C4A43848A}" dt="2022-04-28T07:01:55.819" v="8" actId="478"/>
          <ac:picMkLst>
            <pc:docMk/>
            <pc:sldMk cId="0" sldId="275"/>
            <ac:picMk id="4" creationId="{2C038680-3041-4DD9-B01D-9DADC17DE5D3}"/>
          </ac:picMkLst>
        </pc:picChg>
      </pc:sldChg>
      <pc:sldChg chg="delSp modSp mod delAnim">
        <pc:chgData name="E. T." userId="153c89370fdd1022" providerId="LiveId" clId="{BADA0FA9-7385-4366-A43A-208C4A43848A}" dt="2022-04-28T07:16:52.579" v="469" actId="20577"/>
        <pc:sldMkLst>
          <pc:docMk/>
          <pc:sldMk cId="0" sldId="276"/>
        </pc:sldMkLst>
        <pc:spChg chg="mod">
          <ac:chgData name="E. T." userId="153c89370fdd1022" providerId="LiveId" clId="{BADA0FA9-7385-4366-A43A-208C4A43848A}" dt="2022-04-28T07:07:23.688" v="156" actId="20577"/>
          <ac:spMkLst>
            <pc:docMk/>
            <pc:sldMk cId="0" sldId="276"/>
            <ac:spMk id="2" creationId="{00000000-0000-0000-0000-000000000000}"/>
          </ac:spMkLst>
        </pc:spChg>
        <pc:graphicFrameChg chg="mod">
          <ac:chgData name="E. T." userId="153c89370fdd1022" providerId="LiveId" clId="{BADA0FA9-7385-4366-A43A-208C4A43848A}" dt="2022-04-28T07:16:52.579" v="469" actId="20577"/>
          <ac:graphicFrameMkLst>
            <pc:docMk/>
            <pc:sldMk cId="0" sldId="276"/>
            <ac:graphicFrameMk id="4" creationId="{00000000-0000-0000-0000-000000000000}"/>
          </ac:graphicFrameMkLst>
        </pc:graphicFrameChg>
        <pc:picChg chg="del">
          <ac:chgData name="E. T." userId="153c89370fdd1022" providerId="LiveId" clId="{BADA0FA9-7385-4366-A43A-208C4A43848A}" dt="2022-04-28T07:01:43.755" v="6" actId="478"/>
          <ac:picMkLst>
            <pc:docMk/>
            <pc:sldMk cId="0" sldId="276"/>
            <ac:picMk id="3" creationId="{BD65E63E-A4E1-4B52-BBEF-BE7767646640}"/>
          </ac:picMkLst>
        </pc:picChg>
      </pc:sldChg>
      <pc:sldChg chg="delSp modSp mod delAnim">
        <pc:chgData name="E. T." userId="153c89370fdd1022" providerId="LiveId" clId="{BADA0FA9-7385-4366-A43A-208C4A43848A}" dt="2022-04-28T08:09:13.250" v="1437" actId="20577"/>
        <pc:sldMkLst>
          <pc:docMk/>
          <pc:sldMk cId="0" sldId="277"/>
        </pc:sldMkLst>
        <pc:spChg chg="mod">
          <ac:chgData name="E. T." userId="153c89370fdd1022" providerId="LiveId" clId="{BADA0FA9-7385-4366-A43A-208C4A43848A}" dt="2022-04-28T08:09:13.250" v="1437" actId="20577"/>
          <ac:spMkLst>
            <pc:docMk/>
            <pc:sldMk cId="0" sldId="277"/>
            <ac:spMk id="3" creationId="{00000000-0000-0000-0000-000000000000}"/>
          </ac:spMkLst>
        </pc:spChg>
        <pc:picChg chg="del">
          <ac:chgData name="E. T." userId="153c89370fdd1022" providerId="LiveId" clId="{BADA0FA9-7385-4366-A43A-208C4A43848A}" dt="2022-04-28T07:02:21.344" v="13" actId="478"/>
          <ac:picMkLst>
            <pc:docMk/>
            <pc:sldMk cId="0" sldId="277"/>
            <ac:picMk id="2" creationId="{043DE146-4FA9-4923-8F50-E4B232AED295}"/>
          </ac:picMkLst>
        </pc:picChg>
      </pc:sldChg>
      <pc:sldChg chg="delSp modSp mod delAnim">
        <pc:chgData name="E. T." userId="153c89370fdd1022" providerId="LiveId" clId="{BADA0FA9-7385-4366-A43A-208C4A43848A}" dt="2022-04-28T08:16:03.645" v="1933" actId="27636"/>
        <pc:sldMkLst>
          <pc:docMk/>
          <pc:sldMk cId="0" sldId="278"/>
        </pc:sldMkLst>
        <pc:spChg chg="mod">
          <ac:chgData name="E. T." userId="153c89370fdd1022" providerId="LiveId" clId="{BADA0FA9-7385-4366-A43A-208C4A43848A}" dt="2022-04-28T08:16:03.645" v="1933" actId="27636"/>
          <ac:spMkLst>
            <pc:docMk/>
            <pc:sldMk cId="0" sldId="278"/>
            <ac:spMk id="3" creationId="{00000000-0000-0000-0000-000000000000}"/>
          </ac:spMkLst>
        </pc:spChg>
        <pc:picChg chg="del">
          <ac:chgData name="E. T." userId="153c89370fdd1022" providerId="LiveId" clId="{BADA0FA9-7385-4366-A43A-208C4A43848A}" dt="2022-04-28T07:02:32.400" v="15" actId="478"/>
          <ac:picMkLst>
            <pc:docMk/>
            <pc:sldMk cId="0" sldId="278"/>
            <ac:picMk id="4" creationId="{0DB5A0F0-E5DB-4F5F-B7EF-CB03761B91E0}"/>
          </ac:picMkLst>
        </pc:picChg>
      </pc:sldChg>
      <pc:sldChg chg="delSp mod delAnim">
        <pc:chgData name="E. T." userId="153c89370fdd1022" providerId="LiveId" clId="{BADA0FA9-7385-4366-A43A-208C4A43848A}" dt="2022-04-28T07:02:47.604" v="18" actId="478"/>
        <pc:sldMkLst>
          <pc:docMk/>
          <pc:sldMk cId="0" sldId="279"/>
        </pc:sldMkLst>
        <pc:picChg chg="del">
          <ac:chgData name="E. T." userId="153c89370fdd1022" providerId="LiveId" clId="{BADA0FA9-7385-4366-A43A-208C4A43848A}" dt="2022-04-28T07:02:47.604" v="18" actId="478"/>
          <ac:picMkLst>
            <pc:docMk/>
            <pc:sldMk cId="0" sldId="279"/>
            <ac:picMk id="4" creationId="{F575FAA1-E7E4-4ACD-A8E8-D80BBC088E7B}"/>
          </ac:picMkLst>
        </pc:picChg>
      </pc:sldChg>
      <pc:sldChg chg="delSp mod delAnim">
        <pc:chgData name="E. T." userId="153c89370fdd1022" providerId="LiveId" clId="{BADA0FA9-7385-4366-A43A-208C4A43848A}" dt="2022-04-28T07:02:53.844" v="19" actId="478"/>
        <pc:sldMkLst>
          <pc:docMk/>
          <pc:sldMk cId="0" sldId="280"/>
        </pc:sldMkLst>
        <pc:picChg chg="del">
          <ac:chgData name="E. T." userId="153c89370fdd1022" providerId="LiveId" clId="{BADA0FA9-7385-4366-A43A-208C4A43848A}" dt="2022-04-28T07:02:53.844" v="19" actId="478"/>
          <ac:picMkLst>
            <pc:docMk/>
            <pc:sldMk cId="0" sldId="280"/>
            <ac:picMk id="4" creationId="{5AF91833-D57A-483C-BFFC-127A82AC979F}"/>
          </ac:picMkLst>
        </pc:picChg>
      </pc:sldChg>
      <pc:sldChg chg="delSp modSp mod delAnim">
        <pc:chgData name="E. T." userId="153c89370fdd1022" providerId="LiveId" clId="{BADA0FA9-7385-4366-A43A-208C4A43848A}" dt="2022-04-28T08:17:02.124" v="1962" actId="20577"/>
        <pc:sldMkLst>
          <pc:docMk/>
          <pc:sldMk cId="0" sldId="281"/>
        </pc:sldMkLst>
        <pc:spChg chg="mod">
          <ac:chgData name="E. T." userId="153c89370fdd1022" providerId="LiveId" clId="{BADA0FA9-7385-4366-A43A-208C4A43848A}" dt="2022-04-28T08:17:02.124" v="1962" actId="20577"/>
          <ac:spMkLst>
            <pc:docMk/>
            <pc:sldMk cId="0" sldId="281"/>
            <ac:spMk id="2" creationId="{00000000-0000-0000-0000-000000000000}"/>
          </ac:spMkLst>
        </pc:spChg>
        <pc:picChg chg="del">
          <ac:chgData name="E. T." userId="153c89370fdd1022" providerId="LiveId" clId="{BADA0FA9-7385-4366-A43A-208C4A43848A}" dt="2022-04-28T07:02:59.720" v="20" actId="478"/>
          <ac:picMkLst>
            <pc:docMk/>
            <pc:sldMk cId="0" sldId="281"/>
            <ac:picMk id="4" creationId="{AFF57851-B02D-48D9-BF16-EAD10A1584AC}"/>
          </ac:picMkLst>
        </pc:picChg>
      </pc:sldChg>
      <pc:sldChg chg="delSp mod delAnim">
        <pc:chgData name="E. T." userId="153c89370fdd1022" providerId="LiveId" clId="{BADA0FA9-7385-4366-A43A-208C4A43848A}" dt="2022-04-28T07:02:43.010" v="17" actId="478"/>
        <pc:sldMkLst>
          <pc:docMk/>
          <pc:sldMk cId="0" sldId="282"/>
        </pc:sldMkLst>
        <pc:picChg chg="del">
          <ac:chgData name="E. T." userId="153c89370fdd1022" providerId="LiveId" clId="{BADA0FA9-7385-4366-A43A-208C4A43848A}" dt="2022-04-28T07:02:43.010" v="17" actId="478"/>
          <ac:picMkLst>
            <pc:docMk/>
            <pc:sldMk cId="0" sldId="282"/>
            <ac:picMk id="5" creationId="{377E42E0-875D-4DEB-86D2-30EB1BBAD51F}"/>
          </ac:picMkLst>
        </pc:picChg>
      </pc:sldChg>
      <pc:sldChg chg="delSp mod delAnim">
        <pc:chgData name="E. T." userId="153c89370fdd1022" providerId="LiveId" clId="{BADA0FA9-7385-4366-A43A-208C4A43848A}" dt="2022-04-28T07:03:03.815" v="21" actId="478"/>
        <pc:sldMkLst>
          <pc:docMk/>
          <pc:sldMk cId="0" sldId="283"/>
        </pc:sldMkLst>
        <pc:picChg chg="del">
          <ac:chgData name="E. T." userId="153c89370fdd1022" providerId="LiveId" clId="{BADA0FA9-7385-4366-A43A-208C4A43848A}" dt="2022-04-28T07:03:03.815" v="21" actId="478"/>
          <ac:picMkLst>
            <pc:docMk/>
            <pc:sldMk cId="0" sldId="283"/>
            <ac:picMk id="4" creationId="{2F13FEFC-1685-4CB8-ADC5-3FA4A5EA10AA}"/>
          </ac:picMkLst>
        </pc:picChg>
      </pc:sldChg>
      <pc:sldChg chg="delSp modSp mod delAnim">
        <pc:chgData name="E. T." userId="153c89370fdd1022" providerId="LiveId" clId="{BADA0FA9-7385-4366-A43A-208C4A43848A}" dt="2022-04-28T07:51:03.631" v="779" actId="20577"/>
        <pc:sldMkLst>
          <pc:docMk/>
          <pc:sldMk cId="0" sldId="285"/>
        </pc:sldMkLst>
        <pc:spChg chg="mod">
          <ac:chgData name="E. T." userId="153c89370fdd1022" providerId="LiveId" clId="{BADA0FA9-7385-4366-A43A-208C4A43848A}" dt="2022-04-28T07:51:03.631" v="779" actId="20577"/>
          <ac:spMkLst>
            <pc:docMk/>
            <pc:sldMk cId="0" sldId="285"/>
            <ac:spMk id="2" creationId="{00000000-0000-0000-0000-000000000000}"/>
          </ac:spMkLst>
        </pc:spChg>
        <pc:picChg chg="del">
          <ac:chgData name="E. T." userId="153c89370fdd1022" providerId="LiveId" clId="{BADA0FA9-7385-4366-A43A-208C4A43848A}" dt="2022-04-28T07:02:06.375" v="10" actId="478"/>
          <ac:picMkLst>
            <pc:docMk/>
            <pc:sldMk cId="0" sldId="285"/>
            <ac:picMk id="4" creationId="{3F63A4D1-3E6F-49F6-A516-31F3CD1BB525}"/>
          </ac:picMkLst>
        </pc:picChg>
      </pc:sldChg>
      <pc:sldChg chg="delSp modSp mod delAnim">
        <pc:chgData name="E. T." userId="153c89370fdd1022" providerId="LiveId" clId="{BADA0FA9-7385-4366-A43A-208C4A43848A}" dt="2022-04-28T08:06:19.249" v="1319" actId="20577"/>
        <pc:sldMkLst>
          <pc:docMk/>
          <pc:sldMk cId="0" sldId="287"/>
        </pc:sldMkLst>
        <pc:spChg chg="mod">
          <ac:chgData name="E. T." userId="153c89370fdd1022" providerId="LiveId" clId="{BADA0FA9-7385-4366-A43A-208C4A43848A}" dt="2022-04-28T07:51:11.416" v="781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. T." userId="153c89370fdd1022" providerId="LiveId" clId="{BADA0FA9-7385-4366-A43A-208C4A43848A}" dt="2022-04-28T08:06:19.249" v="1319" actId="20577"/>
          <ac:spMkLst>
            <pc:docMk/>
            <pc:sldMk cId="0" sldId="287"/>
            <ac:spMk id="3" creationId="{00000000-0000-0000-0000-000000000000}"/>
          </ac:spMkLst>
        </pc:spChg>
        <pc:picChg chg="del">
          <ac:chgData name="E. T." userId="153c89370fdd1022" providerId="LiveId" clId="{BADA0FA9-7385-4366-A43A-208C4A43848A}" dt="2022-04-28T07:02:10.518" v="11" actId="478"/>
          <ac:picMkLst>
            <pc:docMk/>
            <pc:sldMk cId="0" sldId="287"/>
            <ac:picMk id="4" creationId="{D0EACE1F-AED0-4C9B-86AA-194CC1848390}"/>
          </ac:picMkLst>
        </pc:picChg>
      </pc:sldChg>
      <pc:sldChg chg="delSp modSp mod delAnim">
        <pc:chgData name="E. T." userId="153c89370fdd1022" providerId="LiveId" clId="{BADA0FA9-7385-4366-A43A-208C4A43848A}" dt="2022-04-28T07:54:52.317" v="1087" actId="20577"/>
        <pc:sldMkLst>
          <pc:docMk/>
          <pc:sldMk cId="2552381853" sldId="288"/>
        </pc:sldMkLst>
        <pc:spChg chg="mod">
          <ac:chgData name="E. T." userId="153c89370fdd1022" providerId="LiveId" clId="{BADA0FA9-7385-4366-A43A-208C4A43848A}" dt="2022-04-28T07:54:52.317" v="1087" actId="20577"/>
          <ac:spMkLst>
            <pc:docMk/>
            <pc:sldMk cId="2552381853" sldId="288"/>
            <ac:spMk id="3" creationId="{C0D5557E-A905-4FE6-A4B9-34F6C49250E1}"/>
          </ac:spMkLst>
        </pc:spChg>
        <pc:picChg chg="del">
          <ac:chgData name="E. T." userId="153c89370fdd1022" providerId="LiveId" clId="{BADA0FA9-7385-4366-A43A-208C4A43848A}" dt="2022-04-28T07:02:15.036" v="12" actId="478"/>
          <ac:picMkLst>
            <pc:docMk/>
            <pc:sldMk cId="2552381853" sldId="288"/>
            <ac:picMk id="2" creationId="{CDD769B8-6476-4DD7-A9AD-E3FEE6773CF1}"/>
          </ac:picMkLst>
        </pc:picChg>
      </pc:sldChg>
      <pc:sldChg chg="delSp modSp mod delAnim">
        <pc:chgData name="E. T." userId="153c89370fdd1022" providerId="LiveId" clId="{BADA0FA9-7385-4366-A43A-208C4A43848A}" dt="2023-03-28T04:55:19.898" v="2837" actId="20577"/>
        <pc:sldMkLst>
          <pc:docMk/>
          <pc:sldMk cId="4025336845" sldId="289"/>
        </pc:sldMkLst>
        <pc:spChg chg="mod">
          <ac:chgData name="E. T." userId="153c89370fdd1022" providerId="LiveId" clId="{BADA0FA9-7385-4366-A43A-208C4A43848A}" dt="2022-04-28T08:09:41.827" v="1447" actId="20577"/>
          <ac:spMkLst>
            <pc:docMk/>
            <pc:sldMk cId="4025336845" sldId="289"/>
            <ac:spMk id="8" creationId="{BDE14043-3506-4DCF-80F6-E3BEF9BCD685}"/>
          </ac:spMkLst>
        </pc:spChg>
        <pc:spChg chg="mod">
          <ac:chgData name="E. T." userId="153c89370fdd1022" providerId="LiveId" clId="{BADA0FA9-7385-4366-A43A-208C4A43848A}" dt="2022-04-28T08:09:50.859" v="1459" actId="20577"/>
          <ac:spMkLst>
            <pc:docMk/>
            <pc:sldMk cId="4025336845" sldId="289"/>
            <ac:spMk id="9" creationId="{84089892-AB32-48D5-B8C3-00B869CAA708}"/>
          </ac:spMkLst>
        </pc:spChg>
        <pc:spChg chg="mod">
          <ac:chgData name="E. T." userId="153c89370fdd1022" providerId="LiveId" clId="{BADA0FA9-7385-4366-A43A-208C4A43848A}" dt="2022-04-28T08:09:56.540" v="1477" actId="20577"/>
          <ac:spMkLst>
            <pc:docMk/>
            <pc:sldMk cId="4025336845" sldId="289"/>
            <ac:spMk id="10" creationId="{50ADE3DB-A83A-48B5-988B-D3E18BA6A953}"/>
          </ac:spMkLst>
        </pc:spChg>
        <pc:graphicFrameChg chg="mod">
          <ac:chgData name="E. T." userId="153c89370fdd1022" providerId="LiveId" clId="{BADA0FA9-7385-4366-A43A-208C4A43848A}" dt="2022-04-28T08:11:45.645" v="1741" actId="20577"/>
          <ac:graphicFrameMkLst>
            <pc:docMk/>
            <pc:sldMk cId="4025336845" sldId="289"/>
            <ac:graphicFrameMk id="4" creationId="{E71F5E02-0C8F-4E72-A2BD-49CA7F01B773}"/>
          </ac:graphicFrameMkLst>
        </pc:graphicFrameChg>
        <pc:graphicFrameChg chg="mod">
          <ac:chgData name="E. T." userId="153c89370fdd1022" providerId="LiveId" clId="{BADA0FA9-7385-4366-A43A-208C4A43848A}" dt="2023-03-28T04:55:19.898" v="2837" actId="20577"/>
          <ac:graphicFrameMkLst>
            <pc:docMk/>
            <pc:sldMk cId="4025336845" sldId="289"/>
            <ac:graphicFrameMk id="5" creationId="{FACCDE0A-C678-42B5-94A7-24619E982081}"/>
          </ac:graphicFrameMkLst>
        </pc:graphicFrameChg>
        <pc:picChg chg="del">
          <ac:chgData name="E. T." userId="153c89370fdd1022" providerId="LiveId" clId="{BADA0FA9-7385-4366-A43A-208C4A43848A}" dt="2022-04-28T07:02:26.580" v="14" actId="478"/>
          <ac:picMkLst>
            <pc:docMk/>
            <pc:sldMk cId="4025336845" sldId="289"/>
            <ac:picMk id="2" creationId="{B7D3A473-9F70-43F2-B7FF-DFA6566159B9}"/>
          </ac:picMkLst>
        </pc:picChg>
      </pc:sldChg>
      <pc:sldChg chg="addSp modSp new mod">
        <pc:chgData name="E. T." userId="153c89370fdd1022" providerId="LiveId" clId="{BADA0FA9-7385-4366-A43A-208C4A43848A}" dt="2022-04-28T07:23:58.788" v="654" actId="20577"/>
        <pc:sldMkLst>
          <pc:docMk/>
          <pc:sldMk cId="2617590983" sldId="290"/>
        </pc:sldMkLst>
        <pc:spChg chg="mod">
          <ac:chgData name="E. T." userId="153c89370fdd1022" providerId="LiveId" clId="{BADA0FA9-7385-4366-A43A-208C4A43848A}" dt="2022-04-28T07:23:58.788" v="654" actId="20577"/>
          <ac:spMkLst>
            <pc:docMk/>
            <pc:sldMk cId="2617590983" sldId="290"/>
            <ac:spMk id="3" creationId="{89B096EA-AAF8-46DA-9D55-C5B7DA5678EF}"/>
          </ac:spMkLst>
        </pc:spChg>
        <pc:picChg chg="add mod">
          <ac:chgData name="E. T." userId="153c89370fdd1022" providerId="LiveId" clId="{BADA0FA9-7385-4366-A43A-208C4A43848A}" dt="2022-04-28T07:21:07.171" v="513" actId="1076"/>
          <ac:picMkLst>
            <pc:docMk/>
            <pc:sldMk cId="2617590983" sldId="290"/>
            <ac:picMk id="1026" creationId="{35883F74-DA1B-48CF-BDF5-88F3B4A770AB}"/>
          </ac:picMkLst>
        </pc:picChg>
        <pc:picChg chg="add mod">
          <ac:chgData name="E. T." userId="153c89370fdd1022" providerId="LiveId" clId="{BADA0FA9-7385-4366-A43A-208C4A43848A}" dt="2022-04-28T07:21:11.211" v="514" actId="1076"/>
          <ac:picMkLst>
            <pc:docMk/>
            <pc:sldMk cId="2617590983" sldId="290"/>
            <ac:picMk id="1028" creationId="{50C1497E-07DF-4312-94C0-9480A5D11C04}"/>
          </ac:picMkLst>
        </pc:picChg>
      </pc:sldChg>
      <pc:sldChg chg="new del">
        <pc:chgData name="E. T." userId="153c89370fdd1022" providerId="LiveId" clId="{BADA0FA9-7385-4366-A43A-208C4A43848A}" dt="2022-04-28T07:49:09.259" v="656" actId="47"/>
        <pc:sldMkLst>
          <pc:docMk/>
          <pc:sldMk cId="92747649" sldId="291"/>
        </pc:sldMkLst>
      </pc:sldChg>
      <pc:sldChg chg="addSp delSp modSp new mod setBg">
        <pc:chgData name="E. T." userId="153c89370fdd1022" providerId="LiveId" clId="{BADA0FA9-7385-4366-A43A-208C4A43848A}" dt="2022-04-28T09:29:10.182" v="2423" actId="14100"/>
        <pc:sldMkLst>
          <pc:docMk/>
          <pc:sldMk cId="1030365221" sldId="291"/>
        </pc:sldMkLst>
        <pc:spChg chg="mod">
          <ac:chgData name="E. T." userId="153c89370fdd1022" providerId="LiveId" clId="{BADA0FA9-7385-4366-A43A-208C4A43848A}" dt="2022-04-28T09:28:53.651" v="2418" actId="14100"/>
          <ac:spMkLst>
            <pc:docMk/>
            <pc:sldMk cId="1030365221" sldId="291"/>
            <ac:spMk id="2" creationId="{099F4F31-4C7E-467A-B162-FF03688B64EA}"/>
          </ac:spMkLst>
        </pc:spChg>
        <pc:spChg chg="mod">
          <ac:chgData name="E. T." userId="153c89370fdd1022" providerId="LiveId" clId="{BADA0FA9-7385-4366-A43A-208C4A43848A}" dt="2022-04-28T09:29:10.182" v="2423" actId="14100"/>
          <ac:spMkLst>
            <pc:docMk/>
            <pc:sldMk cId="1030365221" sldId="291"/>
            <ac:spMk id="3" creationId="{23FE8D28-6CBB-426D-83F2-9F01754DB007}"/>
          </ac:spMkLst>
        </pc:spChg>
        <pc:spChg chg="add">
          <ac:chgData name="E. T." userId="153c89370fdd1022" providerId="LiveId" clId="{BADA0FA9-7385-4366-A43A-208C4A43848A}" dt="2022-04-28T09:28:26.017" v="2381" actId="26606"/>
          <ac:spMkLst>
            <pc:docMk/>
            <pc:sldMk cId="1030365221" sldId="291"/>
            <ac:spMk id="73" creationId="{D009D6D5-DAC2-4A8B-A17A-E206B9012D09}"/>
          </ac:spMkLst>
        </pc:spChg>
        <pc:picChg chg="add del mod">
          <ac:chgData name="E. T." userId="153c89370fdd1022" providerId="LiveId" clId="{BADA0FA9-7385-4366-A43A-208C4A43848A}" dt="2022-04-28T09:26:22.242" v="2377" actId="478"/>
          <ac:picMkLst>
            <pc:docMk/>
            <pc:sldMk cId="1030365221" sldId="291"/>
            <ac:picMk id="5122" creationId="{E8F10BDC-9118-467B-A7C2-C5DB8158F747}"/>
          </ac:picMkLst>
        </pc:picChg>
        <pc:picChg chg="add mod">
          <ac:chgData name="E. T." userId="153c89370fdd1022" providerId="LiveId" clId="{BADA0FA9-7385-4366-A43A-208C4A43848A}" dt="2022-04-28T09:28:26.017" v="2381" actId="26606"/>
          <ac:picMkLst>
            <pc:docMk/>
            <pc:sldMk cId="1030365221" sldId="291"/>
            <ac:picMk id="5124" creationId="{E854E81C-0DEC-4930-83EE-CCA26D1423D6}"/>
          </ac:picMkLst>
        </pc:picChg>
      </pc:sldChg>
      <pc:sldChg chg="addSp modSp new del mod setBg">
        <pc:chgData name="E. T." userId="153c89370fdd1022" providerId="LiveId" clId="{BADA0FA9-7385-4366-A43A-208C4A43848A}" dt="2022-04-28T08:49:22.213" v="2143" actId="47"/>
        <pc:sldMkLst>
          <pc:docMk/>
          <pc:sldMk cId="1919332892" sldId="291"/>
        </pc:sldMkLst>
        <pc:spChg chg="mod ord">
          <ac:chgData name="E. T." userId="153c89370fdd1022" providerId="LiveId" clId="{BADA0FA9-7385-4366-A43A-208C4A43848A}" dt="2022-04-28T08:48:22.789" v="2142" actId="26606"/>
          <ac:spMkLst>
            <pc:docMk/>
            <pc:sldMk cId="1919332892" sldId="291"/>
            <ac:spMk id="2" creationId="{BB798E31-B03C-4FDD-A37C-716E677E42AC}"/>
          </ac:spMkLst>
        </pc:spChg>
        <pc:spChg chg="mod ord">
          <ac:chgData name="E. T." userId="153c89370fdd1022" providerId="LiveId" clId="{BADA0FA9-7385-4366-A43A-208C4A43848A}" dt="2022-04-28T08:48:22.789" v="2142" actId="26606"/>
          <ac:spMkLst>
            <pc:docMk/>
            <pc:sldMk cId="1919332892" sldId="291"/>
            <ac:spMk id="3" creationId="{226F782A-C9F9-44B7-9232-FDAF9288D89F}"/>
          </ac:spMkLst>
        </pc:spChg>
        <pc:spChg chg="add">
          <ac:chgData name="E. T." userId="153c89370fdd1022" providerId="LiveId" clId="{BADA0FA9-7385-4366-A43A-208C4A43848A}" dt="2022-04-28T08:48:22.789" v="2142" actId="26606"/>
          <ac:spMkLst>
            <pc:docMk/>
            <pc:sldMk cId="1919332892" sldId="291"/>
            <ac:spMk id="73" creationId="{63F5877B-98C7-49DD-83AB-0F6F57CB6543}"/>
          </ac:spMkLst>
        </pc:spChg>
        <pc:spChg chg="add">
          <ac:chgData name="E. T." userId="153c89370fdd1022" providerId="LiveId" clId="{BADA0FA9-7385-4366-A43A-208C4A43848A}" dt="2022-04-28T08:48:22.789" v="2142" actId="26606"/>
          <ac:spMkLst>
            <pc:docMk/>
            <pc:sldMk cId="1919332892" sldId="291"/>
            <ac:spMk id="75" creationId="{4EA91930-66BC-4C41-B4F5-C31EB216F64B}"/>
          </ac:spMkLst>
        </pc:spChg>
        <pc:spChg chg="add">
          <ac:chgData name="E. T." userId="153c89370fdd1022" providerId="LiveId" clId="{BADA0FA9-7385-4366-A43A-208C4A43848A}" dt="2022-04-28T08:48:22.789" v="2142" actId="26606"/>
          <ac:spMkLst>
            <pc:docMk/>
            <pc:sldMk cId="1919332892" sldId="291"/>
            <ac:spMk id="77" creationId="{6313CF8F-B436-401E-9575-DE0F8E8B5B17}"/>
          </ac:spMkLst>
        </pc:spChg>
        <pc:spChg chg="add">
          <ac:chgData name="E. T." userId="153c89370fdd1022" providerId="LiveId" clId="{BADA0FA9-7385-4366-A43A-208C4A43848A}" dt="2022-04-28T08:48:22.789" v="2142" actId="26606"/>
          <ac:spMkLst>
            <pc:docMk/>
            <pc:sldMk cId="1919332892" sldId="291"/>
            <ac:spMk id="79" creationId="{2A38CFE9-C30A-4551-ACCB-D5808FBC39CD}"/>
          </ac:spMkLst>
        </pc:spChg>
        <pc:spChg chg="add">
          <ac:chgData name="E. T." userId="153c89370fdd1022" providerId="LiveId" clId="{BADA0FA9-7385-4366-A43A-208C4A43848A}" dt="2022-04-28T08:48:22.789" v="2142" actId="26606"/>
          <ac:spMkLst>
            <pc:docMk/>
            <pc:sldMk cId="1919332892" sldId="291"/>
            <ac:spMk id="81" creationId="{67EF550F-47CE-4FB2-9DAC-12AD835C833D}"/>
          </ac:spMkLst>
        </pc:spChg>
        <pc:picChg chg="add mod">
          <ac:chgData name="E. T." userId="153c89370fdd1022" providerId="LiveId" clId="{BADA0FA9-7385-4366-A43A-208C4A43848A}" dt="2022-04-28T08:48:22.789" v="2142" actId="26606"/>
          <ac:picMkLst>
            <pc:docMk/>
            <pc:sldMk cId="1919332892" sldId="291"/>
            <ac:picMk id="2050" creationId="{7F0CE95A-5E97-48E4-A328-8CB1C056DAB4}"/>
          </ac:picMkLst>
        </pc:picChg>
        <pc:picChg chg="add mod">
          <ac:chgData name="E. T." userId="153c89370fdd1022" providerId="LiveId" clId="{BADA0FA9-7385-4366-A43A-208C4A43848A}" dt="2022-04-28T08:48:22.789" v="2142" actId="26606"/>
          <ac:picMkLst>
            <pc:docMk/>
            <pc:sldMk cId="1919332892" sldId="291"/>
            <ac:picMk id="2052" creationId="{352D56E6-AA8D-4E4C-A73C-72C5D6FACF69}"/>
          </ac:picMkLst>
        </pc:picChg>
      </pc:sldChg>
      <pc:sldChg chg="addSp modSp new mod setBg">
        <pc:chgData name="E. T." userId="153c89370fdd1022" providerId="LiveId" clId="{BADA0FA9-7385-4366-A43A-208C4A43848A}" dt="2023-03-28T04:54:37.477" v="2835" actId="20577"/>
        <pc:sldMkLst>
          <pc:docMk/>
          <pc:sldMk cId="3474880666" sldId="292"/>
        </pc:sldMkLst>
        <pc:spChg chg="mod">
          <ac:chgData name="E. T." userId="153c89370fdd1022" providerId="LiveId" clId="{BADA0FA9-7385-4366-A43A-208C4A43848A}" dt="2022-04-28T09:42:56.820" v="2818" actId="5793"/>
          <ac:spMkLst>
            <pc:docMk/>
            <pc:sldMk cId="3474880666" sldId="292"/>
            <ac:spMk id="2" creationId="{3AB29309-9057-4E56-9969-EB69B6C3F172}"/>
          </ac:spMkLst>
        </pc:spChg>
        <pc:spChg chg="mod">
          <ac:chgData name="E. T." userId="153c89370fdd1022" providerId="LiveId" clId="{BADA0FA9-7385-4366-A43A-208C4A43848A}" dt="2023-03-28T04:54:37.477" v="2835" actId="20577"/>
          <ac:spMkLst>
            <pc:docMk/>
            <pc:sldMk cId="3474880666" sldId="292"/>
            <ac:spMk id="3" creationId="{2E3DA2BB-F192-4511-BBA5-0ABDF1FFA5FC}"/>
          </ac:spMkLst>
        </pc:spChg>
        <pc:spChg chg="add">
          <ac:chgData name="E. T." userId="153c89370fdd1022" providerId="LiveId" clId="{BADA0FA9-7385-4366-A43A-208C4A43848A}" dt="2022-04-28T09:42:07.329" v="2777" actId="26606"/>
          <ac:spMkLst>
            <pc:docMk/>
            <pc:sldMk cId="3474880666" sldId="292"/>
            <ac:spMk id="71" creationId="{D009D6D5-DAC2-4A8B-A17A-E206B9012D09}"/>
          </ac:spMkLst>
        </pc:spChg>
        <pc:picChg chg="add mod">
          <ac:chgData name="E. T." userId="153c89370fdd1022" providerId="LiveId" clId="{BADA0FA9-7385-4366-A43A-208C4A43848A}" dt="2022-04-28T09:42:07.329" v="2777" actId="26606"/>
          <ac:picMkLst>
            <pc:docMk/>
            <pc:sldMk cId="3474880666" sldId="292"/>
            <ac:picMk id="6146" creationId="{E8044CE9-50B0-48C1-84DF-FBE043E49DB8}"/>
          </ac:picMkLst>
        </pc:picChg>
      </pc:sldChg>
      <pc:sldChg chg="addSp modSp add mod setBg">
        <pc:chgData name="E. T." userId="153c89370fdd1022" providerId="LiveId" clId="{BADA0FA9-7385-4366-A43A-208C4A43848A}" dt="2023-03-28T04:57:54.322" v="2875" actId="26606"/>
        <pc:sldMkLst>
          <pc:docMk/>
          <pc:sldMk cId="0" sldId="293"/>
        </pc:sldMkLst>
        <pc:spChg chg="mod">
          <ac:chgData name="E. T." userId="153c89370fdd1022" providerId="LiveId" clId="{BADA0FA9-7385-4366-A43A-208C4A43848A}" dt="2023-03-28T04:57:54.322" v="2875" actId="26606"/>
          <ac:spMkLst>
            <pc:docMk/>
            <pc:sldMk cId="0" sldId="293"/>
            <ac:spMk id="2" creationId="{00000000-0000-0000-0000-000000000000}"/>
          </ac:spMkLst>
        </pc:spChg>
        <pc:spChg chg="mod ord">
          <ac:chgData name="E. T." userId="153c89370fdd1022" providerId="LiveId" clId="{BADA0FA9-7385-4366-A43A-208C4A43848A}" dt="2023-03-28T04:57:54.322" v="2875" actId="26606"/>
          <ac:spMkLst>
            <pc:docMk/>
            <pc:sldMk cId="0" sldId="293"/>
            <ac:spMk id="3" creationId="{00000000-0000-0000-0000-000000000000}"/>
          </ac:spMkLst>
        </pc:spChg>
        <pc:spChg chg="add">
          <ac:chgData name="E. T." userId="153c89370fdd1022" providerId="LiveId" clId="{BADA0FA9-7385-4366-A43A-208C4A43848A}" dt="2023-03-28T04:57:54.322" v="2875" actId="26606"/>
          <ac:spMkLst>
            <pc:docMk/>
            <pc:sldMk cId="0" sldId="293"/>
            <ac:spMk id="45063" creationId="{2EB492CD-616E-47F8-933B-5E2D952A0593}"/>
          </ac:spMkLst>
        </pc:spChg>
        <pc:spChg chg="add">
          <ac:chgData name="E. T." userId="153c89370fdd1022" providerId="LiveId" clId="{BADA0FA9-7385-4366-A43A-208C4A43848A}" dt="2023-03-28T04:57:54.322" v="2875" actId="26606"/>
          <ac:spMkLst>
            <pc:docMk/>
            <pc:sldMk cId="0" sldId="293"/>
            <ac:spMk id="45065" creationId="{59383CF9-23B5-4335-9B21-1791C4CF1C75}"/>
          </ac:spMkLst>
        </pc:spChg>
        <pc:spChg chg="add">
          <ac:chgData name="E. T." userId="153c89370fdd1022" providerId="LiveId" clId="{BADA0FA9-7385-4366-A43A-208C4A43848A}" dt="2023-03-28T04:57:54.322" v="2875" actId="26606"/>
          <ac:spMkLst>
            <pc:docMk/>
            <pc:sldMk cId="0" sldId="293"/>
            <ac:spMk id="45067" creationId="{0007FE00-9498-4706-B255-6437B0252C02}"/>
          </ac:spMkLst>
        </pc:spChg>
        <pc:picChg chg="mod">
          <ac:chgData name="E. T." userId="153c89370fdd1022" providerId="LiveId" clId="{BADA0FA9-7385-4366-A43A-208C4A43848A}" dt="2023-03-28T04:57:54.322" v="2875" actId="26606"/>
          <ac:picMkLst>
            <pc:docMk/>
            <pc:sldMk cId="0" sldId="293"/>
            <ac:picMk id="45058" creationId="{00000000-0000-0000-0000-000000000000}"/>
          </ac:picMkLst>
        </pc:picChg>
      </pc:sldChg>
      <pc:sldChg chg="add ord">
        <pc:chgData name="E. T." userId="153c89370fdd1022" providerId="LiveId" clId="{BADA0FA9-7385-4366-A43A-208C4A43848A}" dt="2023-03-28T05:01:00.031" v="2879"/>
        <pc:sldMkLst>
          <pc:docMk/>
          <pc:sldMk cId="0" sldId="294"/>
        </pc:sldMkLst>
      </pc:sldChg>
      <pc:sldChg chg="add">
        <pc:chgData name="E. T." userId="153c89370fdd1022" providerId="LiveId" clId="{BADA0FA9-7385-4366-A43A-208C4A43848A}" dt="2023-03-28T04:57:40.477" v="2870"/>
        <pc:sldMkLst>
          <pc:docMk/>
          <pc:sldMk cId="479877432" sldId="295"/>
        </pc:sldMkLst>
      </pc:sldChg>
      <pc:sldChg chg="modSp add mod ord">
        <pc:chgData name="E. T." userId="153c89370fdd1022" providerId="LiveId" clId="{BADA0FA9-7385-4366-A43A-208C4A43848A}" dt="2023-03-28T04:57:59.984" v="2877"/>
        <pc:sldMkLst>
          <pc:docMk/>
          <pc:sldMk cId="0" sldId="296"/>
        </pc:sldMkLst>
        <pc:spChg chg="mod">
          <ac:chgData name="E. T." userId="153c89370fdd1022" providerId="LiveId" clId="{BADA0FA9-7385-4366-A43A-208C4A43848A}" dt="2023-03-28T04:57:40.599" v="2872" actId="27636"/>
          <ac:spMkLst>
            <pc:docMk/>
            <pc:sldMk cId="0" sldId="296"/>
            <ac:spMk id="3" creationId="{00000000-0000-0000-0000-000000000000}"/>
          </ac:spMkLst>
        </pc:spChg>
      </pc:sldChg>
      <pc:sldChg chg="add">
        <pc:chgData name="E. T." userId="153c89370fdd1022" providerId="LiveId" clId="{BADA0FA9-7385-4366-A43A-208C4A43848A}" dt="2023-03-28T04:57:40.477" v="2870"/>
        <pc:sldMkLst>
          <pc:docMk/>
          <pc:sldMk cId="0" sldId="297"/>
        </pc:sldMkLst>
      </pc:sldChg>
    </pc:docChg>
  </pc:docChgLst>
  <pc:docChgLst>
    <pc:chgData name="E. T." userId="153c89370fdd1022" providerId="LiveId" clId="{B6DC0D0A-A6CE-41EC-9FD2-473577499BBC}"/>
    <pc:docChg chg="custSel addSld delSld modSld sldOrd">
      <pc:chgData name="E. T." userId="153c89370fdd1022" providerId="LiveId" clId="{B6DC0D0A-A6CE-41EC-9FD2-473577499BBC}" dt="2019-04-09T21:15:36.791" v="995" actId="20577"/>
      <pc:docMkLst>
        <pc:docMk/>
      </pc:docMkLst>
      <pc:sldChg chg="modSp">
        <pc:chgData name="E. T." userId="153c89370fdd1022" providerId="LiveId" clId="{B6DC0D0A-A6CE-41EC-9FD2-473577499BBC}" dt="2019-04-09T18:11:44.757" v="42"/>
        <pc:sldMkLst>
          <pc:docMk/>
          <pc:sldMk cId="0" sldId="263"/>
        </pc:sldMkLst>
        <pc:graphicFrameChg chg="mod">
          <ac:chgData name="E. T." userId="153c89370fdd1022" providerId="LiveId" clId="{B6DC0D0A-A6CE-41EC-9FD2-473577499BBC}" dt="2019-04-09T18:11:44.757" v="42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addSp delSp modSp del">
        <pc:chgData name="E. T." userId="153c89370fdd1022" providerId="LiveId" clId="{B6DC0D0A-A6CE-41EC-9FD2-473577499BBC}" dt="2019-04-09T18:14:16.938" v="46" actId="2696"/>
        <pc:sldMkLst>
          <pc:docMk/>
          <pc:sldMk cId="0" sldId="264"/>
        </pc:sldMkLst>
        <pc:graphicFrameChg chg="add del mod">
          <ac:chgData name="E. T." userId="153c89370fdd1022" providerId="LiveId" clId="{B6DC0D0A-A6CE-41EC-9FD2-473577499BBC}" dt="2019-04-09T18:09:56.666" v="2" actId="478"/>
          <ac:graphicFrameMkLst>
            <pc:docMk/>
            <pc:sldMk cId="0" sldId="264"/>
            <ac:graphicFrameMk id="3" creationId="{94B04AAB-2237-4724-9FC3-27CB18BA9F3B}"/>
          </ac:graphicFrameMkLst>
        </pc:graphicFrameChg>
      </pc:sldChg>
      <pc:sldChg chg="modSp">
        <pc:chgData name="E. T." userId="153c89370fdd1022" providerId="LiveId" clId="{B6DC0D0A-A6CE-41EC-9FD2-473577499BBC}" dt="2019-04-09T18:15:06.622" v="49" actId="255"/>
        <pc:sldMkLst>
          <pc:docMk/>
          <pc:sldMk cId="0" sldId="279"/>
        </pc:sldMkLst>
        <pc:spChg chg="mod">
          <ac:chgData name="E. T." userId="153c89370fdd1022" providerId="LiveId" clId="{B6DC0D0A-A6CE-41EC-9FD2-473577499BBC}" dt="2019-04-09T18:15:06.622" v="49" actId="255"/>
          <ac:spMkLst>
            <pc:docMk/>
            <pc:sldMk cId="0" sldId="279"/>
            <ac:spMk id="6" creationId="{00000000-0000-0000-0000-000000000000}"/>
          </ac:spMkLst>
        </pc:spChg>
      </pc:sldChg>
      <pc:sldChg chg="add del">
        <pc:chgData name="E. T." userId="153c89370fdd1022" providerId="LiveId" clId="{B6DC0D0A-A6CE-41EC-9FD2-473577499BBC}" dt="2019-04-09T18:11:08.195" v="26" actId="2696"/>
        <pc:sldMkLst>
          <pc:docMk/>
          <pc:sldMk cId="559408316" sldId="284"/>
        </pc:sldMkLst>
      </pc:sldChg>
      <pc:sldChg chg="modSp add">
        <pc:chgData name="E. T." userId="153c89370fdd1022" providerId="LiveId" clId="{B6DC0D0A-A6CE-41EC-9FD2-473577499BBC}" dt="2019-04-09T18:10:59.950" v="25" actId="20577"/>
        <pc:sldMkLst>
          <pc:docMk/>
          <pc:sldMk cId="0" sldId="285"/>
        </pc:sldMkLst>
        <pc:spChg chg="mod">
          <ac:chgData name="E. T." userId="153c89370fdd1022" providerId="LiveId" clId="{B6DC0D0A-A6CE-41EC-9FD2-473577499BBC}" dt="2019-04-09T18:10:59.950" v="25" actId="20577"/>
          <ac:spMkLst>
            <pc:docMk/>
            <pc:sldMk cId="0" sldId="285"/>
            <ac:spMk id="2" creationId="{00000000-0000-0000-0000-000000000000}"/>
          </ac:spMkLst>
        </pc:spChg>
      </pc:sldChg>
      <pc:sldChg chg="add del">
        <pc:chgData name="E. T." userId="153c89370fdd1022" providerId="LiveId" clId="{B6DC0D0A-A6CE-41EC-9FD2-473577499BBC}" dt="2019-04-09T18:13:39.227" v="45" actId="2696"/>
        <pc:sldMkLst>
          <pc:docMk/>
          <pc:sldMk cId="2968153315" sldId="286"/>
        </pc:sldMkLst>
      </pc:sldChg>
      <pc:sldChg chg="add">
        <pc:chgData name="E. T." userId="153c89370fdd1022" providerId="LiveId" clId="{B6DC0D0A-A6CE-41EC-9FD2-473577499BBC}" dt="2019-04-09T18:13:36.486" v="44"/>
        <pc:sldMkLst>
          <pc:docMk/>
          <pc:sldMk cId="0" sldId="287"/>
        </pc:sldMkLst>
      </pc:sldChg>
      <pc:sldChg chg="addSp delSp modSp add ord">
        <pc:chgData name="E. T." userId="153c89370fdd1022" providerId="LiveId" clId="{B6DC0D0A-A6CE-41EC-9FD2-473577499BBC}" dt="2019-04-09T18:40:02.129" v="85"/>
        <pc:sldMkLst>
          <pc:docMk/>
          <pc:sldMk cId="2552381853" sldId="288"/>
        </pc:sldMkLst>
        <pc:spChg chg="del">
          <ac:chgData name="E. T." userId="153c89370fdd1022" providerId="LiveId" clId="{B6DC0D0A-A6CE-41EC-9FD2-473577499BBC}" dt="2019-04-09T18:38:04.451" v="58" actId="478"/>
          <ac:spMkLst>
            <pc:docMk/>
            <pc:sldMk cId="2552381853" sldId="288"/>
            <ac:spMk id="2" creationId="{F3B58446-F358-4A3F-B20A-B2CB8D41F473}"/>
          </ac:spMkLst>
        </pc:spChg>
        <pc:spChg chg="mod">
          <ac:chgData name="E. T." userId="153c89370fdd1022" providerId="LiveId" clId="{B6DC0D0A-A6CE-41EC-9FD2-473577499BBC}" dt="2019-04-09T18:39:16.239" v="84" actId="1076"/>
          <ac:spMkLst>
            <pc:docMk/>
            <pc:sldMk cId="2552381853" sldId="288"/>
            <ac:spMk id="3" creationId="{C0D5557E-A905-4FE6-A4B9-34F6C49250E1}"/>
          </ac:spMkLst>
        </pc:spChg>
        <pc:picChg chg="add mod">
          <ac:chgData name="E. T." userId="153c89370fdd1022" providerId="LiveId" clId="{B6DC0D0A-A6CE-41EC-9FD2-473577499BBC}" dt="2019-04-09T18:37:53.524" v="56" actId="167"/>
          <ac:picMkLst>
            <pc:docMk/>
            <pc:sldMk cId="2552381853" sldId="288"/>
            <ac:picMk id="1026" creationId="{86013A2E-9996-4AF4-8D51-93E18E93B692}"/>
          </ac:picMkLst>
        </pc:picChg>
      </pc:sldChg>
      <pc:sldChg chg="addSp delSp modSp add">
        <pc:chgData name="E. T." userId="153c89370fdd1022" providerId="LiveId" clId="{B6DC0D0A-A6CE-41EC-9FD2-473577499BBC}" dt="2019-04-09T21:15:36.791" v="995" actId="20577"/>
        <pc:sldMkLst>
          <pc:docMk/>
          <pc:sldMk cId="4025336845" sldId="289"/>
        </pc:sldMkLst>
        <pc:spChg chg="del mod">
          <ac:chgData name="E. T." userId="153c89370fdd1022" providerId="LiveId" clId="{B6DC0D0A-A6CE-41EC-9FD2-473577499BBC}" dt="2019-04-09T18:48:14.148" v="398" actId="478"/>
          <ac:spMkLst>
            <pc:docMk/>
            <pc:sldMk cId="4025336845" sldId="289"/>
            <ac:spMk id="2" creationId="{854230EF-FC6A-4C4D-99D6-C0DA1CD4E58B}"/>
          </ac:spMkLst>
        </pc:spChg>
        <pc:spChg chg="del">
          <ac:chgData name="E. T." userId="153c89370fdd1022" providerId="LiveId" clId="{B6DC0D0A-A6CE-41EC-9FD2-473577499BBC}" dt="2019-04-09T18:40:28.173" v="87" actId="1032"/>
          <ac:spMkLst>
            <pc:docMk/>
            <pc:sldMk cId="4025336845" sldId="289"/>
            <ac:spMk id="3" creationId="{D5B54464-12EC-4D20-A89A-F39363B3638A}"/>
          </ac:spMkLst>
        </pc:spChg>
        <pc:spChg chg="add del mod">
          <ac:chgData name="E. T." userId="153c89370fdd1022" providerId="LiveId" clId="{B6DC0D0A-A6CE-41EC-9FD2-473577499BBC}" dt="2019-04-09T18:48:20.575" v="399" actId="478"/>
          <ac:spMkLst>
            <pc:docMk/>
            <pc:sldMk cId="4025336845" sldId="289"/>
            <ac:spMk id="7" creationId="{BB3845BA-FB4D-4047-8879-6668D82ADC0A}"/>
          </ac:spMkLst>
        </pc:spChg>
        <pc:spChg chg="add mod">
          <ac:chgData name="E. T." userId="153c89370fdd1022" providerId="LiveId" clId="{B6DC0D0A-A6CE-41EC-9FD2-473577499BBC}" dt="2019-04-09T21:13:16.929" v="938" actId="1076"/>
          <ac:spMkLst>
            <pc:docMk/>
            <pc:sldMk cId="4025336845" sldId="289"/>
            <ac:spMk id="8" creationId="{BDE14043-3506-4DCF-80F6-E3BEF9BCD685}"/>
          </ac:spMkLst>
        </pc:spChg>
        <pc:spChg chg="add mod">
          <ac:chgData name="E. T." userId="153c89370fdd1022" providerId="LiveId" clId="{B6DC0D0A-A6CE-41EC-9FD2-473577499BBC}" dt="2019-04-09T21:14:19.548" v="961" actId="20577"/>
          <ac:spMkLst>
            <pc:docMk/>
            <pc:sldMk cId="4025336845" sldId="289"/>
            <ac:spMk id="9" creationId="{84089892-AB32-48D5-B8C3-00B869CAA708}"/>
          </ac:spMkLst>
        </pc:spChg>
        <pc:spChg chg="add mod">
          <ac:chgData name="E. T." userId="153c89370fdd1022" providerId="LiveId" clId="{B6DC0D0A-A6CE-41EC-9FD2-473577499BBC}" dt="2019-04-09T21:15:26.966" v="986" actId="1076"/>
          <ac:spMkLst>
            <pc:docMk/>
            <pc:sldMk cId="4025336845" sldId="289"/>
            <ac:spMk id="10" creationId="{50ADE3DB-A83A-48B5-988B-D3E18BA6A953}"/>
          </ac:spMkLst>
        </pc:spChg>
        <pc:spChg chg="add mod">
          <ac:chgData name="E. T." userId="153c89370fdd1022" providerId="LiveId" clId="{B6DC0D0A-A6CE-41EC-9FD2-473577499BBC}" dt="2019-04-09T21:15:36.791" v="995" actId="20577"/>
          <ac:spMkLst>
            <pc:docMk/>
            <pc:sldMk cId="4025336845" sldId="289"/>
            <ac:spMk id="11" creationId="{B96BB05C-2239-45B7-B40E-C599E8031B87}"/>
          </ac:spMkLst>
        </pc:spChg>
        <pc:graphicFrameChg chg="add mod">
          <ac:chgData name="E. T." userId="153c89370fdd1022" providerId="LiveId" clId="{B6DC0D0A-A6CE-41EC-9FD2-473577499BBC}" dt="2019-04-09T21:12:47.668" v="934" actId="14100"/>
          <ac:graphicFrameMkLst>
            <pc:docMk/>
            <pc:sldMk cId="4025336845" sldId="289"/>
            <ac:graphicFrameMk id="4" creationId="{E71F5E02-0C8F-4E72-A2BD-49CA7F01B773}"/>
          </ac:graphicFrameMkLst>
        </pc:graphicFrameChg>
        <pc:graphicFrameChg chg="add mod">
          <ac:chgData name="E. T." userId="153c89370fdd1022" providerId="LiveId" clId="{B6DC0D0A-A6CE-41EC-9FD2-473577499BBC}" dt="2019-04-09T21:12:59.370" v="936" actId="14100"/>
          <ac:graphicFrameMkLst>
            <pc:docMk/>
            <pc:sldMk cId="4025336845" sldId="289"/>
            <ac:graphicFrameMk id="5" creationId="{FACCDE0A-C678-42B5-94A7-24619E982081}"/>
          </ac:graphicFrameMkLst>
        </pc:graphicFrameChg>
      </pc:sldChg>
      <pc:sldChg chg="add del">
        <pc:chgData name="E. T." userId="153c89370fdd1022" providerId="LiveId" clId="{B6DC0D0A-A6CE-41EC-9FD2-473577499BBC}" dt="2019-04-09T21:11:30.301" v="933" actId="2696"/>
        <pc:sldMkLst>
          <pc:docMk/>
          <pc:sldMk cId="952813317" sldId="290"/>
        </pc:sldMkLst>
      </pc:sldChg>
    </pc:docChg>
  </pc:docChgLst>
  <pc:docChgLst>
    <pc:chgData name="E. T." userId="153c89370fdd1022" providerId="LiveId" clId="{52276A4A-A786-40B4-B334-640618D7BC34}"/>
    <pc:docChg chg="modSld">
      <pc:chgData name="E. T." userId="153c89370fdd1022" providerId="LiveId" clId="{52276A4A-A786-40B4-B334-640618D7BC34}" dt="2020-04-06T09:57:30.162" v="6"/>
      <pc:docMkLst>
        <pc:docMk/>
      </pc:docMkLst>
      <pc:sldChg chg="addSp delSp modSp modTransition modAnim">
        <pc:chgData name="E. T." userId="153c89370fdd1022" providerId="LiveId" clId="{52276A4A-A786-40B4-B334-640618D7BC34}" dt="2020-04-06T09:57:30.162" v="6"/>
        <pc:sldMkLst>
          <pc:docMk/>
          <pc:sldMk cId="0" sldId="256"/>
        </pc:sldMkLst>
        <pc:picChg chg="add del mod">
          <ac:chgData name="E. T." userId="153c89370fdd1022" providerId="LiveId" clId="{52276A4A-A786-40B4-B334-640618D7BC34}" dt="2020-03-29T07:37:39.542" v="1"/>
          <ac:picMkLst>
            <pc:docMk/>
            <pc:sldMk cId="0" sldId="256"/>
            <ac:picMk id="4" creationId="{157A975D-30E7-4CC2-A519-98E3DEEBA4A9}"/>
          </ac:picMkLst>
        </pc:picChg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56"/>
            <ac:picMk id="4" creationId="{B30955F7-B627-4553-A78D-5701A1DF1FA3}"/>
          </ac:picMkLst>
        </pc:picChg>
        <pc:picChg chg="add del mod">
          <ac:chgData name="E. T." userId="153c89370fdd1022" providerId="LiveId" clId="{52276A4A-A786-40B4-B334-640618D7BC34}" dt="2020-03-29T07:40:11.257" v="3"/>
          <ac:picMkLst>
            <pc:docMk/>
            <pc:sldMk cId="0" sldId="256"/>
            <ac:picMk id="5" creationId="{A58509F4-3D07-4852-8DAA-73F522320226}"/>
          </ac:picMkLst>
        </pc:picChg>
        <pc:picChg chg="add del mod">
          <ac:chgData name="E. T." userId="153c89370fdd1022" providerId="LiveId" clId="{52276A4A-A786-40B4-B334-640618D7BC34}" dt="2020-03-29T07:49:25.260" v="5"/>
          <ac:picMkLst>
            <pc:docMk/>
            <pc:sldMk cId="0" sldId="256"/>
            <ac:picMk id="6" creationId="{BB572F9A-1494-4F53-8919-B098DA1ADE14}"/>
          </ac:picMkLst>
        </pc:picChg>
      </pc:sldChg>
      <pc:sldChg chg="addSp delSp modSp modTransition modAnim">
        <pc:chgData name="E. T." userId="153c89370fdd1022" providerId="LiveId" clId="{52276A4A-A786-40B4-B334-640618D7BC34}" dt="2020-04-06T09:57:30.162" v="6"/>
        <pc:sldMkLst>
          <pc:docMk/>
          <pc:sldMk cId="0" sldId="258"/>
        </pc:sldMkLst>
        <pc:picChg chg="add del mod">
          <ac:chgData name="E. T." userId="153c89370fdd1022" providerId="LiveId" clId="{52276A4A-A786-40B4-B334-640618D7BC34}" dt="2020-03-29T07:40:11.257" v="3"/>
          <ac:picMkLst>
            <pc:docMk/>
            <pc:sldMk cId="0" sldId="258"/>
            <ac:picMk id="4" creationId="{5884B936-6AE4-472E-9D53-86554C4E90FA}"/>
          </ac:picMkLst>
        </pc:picChg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58"/>
            <ac:picMk id="4" creationId="{D3253E76-D4FE-4F29-A3A9-FAD67FD2D60F}"/>
          </ac:picMkLst>
        </pc:picChg>
        <pc:picChg chg="add del mod">
          <ac:chgData name="E. T." userId="153c89370fdd1022" providerId="LiveId" clId="{52276A4A-A786-40B4-B334-640618D7BC34}" dt="2020-03-29T07:49:25.260" v="5"/>
          <ac:picMkLst>
            <pc:docMk/>
            <pc:sldMk cId="0" sldId="258"/>
            <ac:picMk id="5" creationId="{D400EDE0-5EEA-4889-8217-ABBE0287ECB9}"/>
          </ac:picMkLst>
        </pc:picChg>
      </pc:sldChg>
      <pc:sldChg chg="addSp delSp modSp modTransition modAnim">
        <pc:chgData name="E. T." userId="153c89370fdd1022" providerId="LiveId" clId="{52276A4A-A786-40B4-B334-640618D7BC34}" dt="2020-04-06T09:57:30.162" v="6"/>
        <pc:sldMkLst>
          <pc:docMk/>
          <pc:sldMk cId="0" sldId="259"/>
        </pc:sldMkLst>
        <pc:picChg chg="add del mod">
          <ac:chgData name="E. T." userId="153c89370fdd1022" providerId="LiveId" clId="{52276A4A-A786-40B4-B334-640618D7BC34}" dt="2020-03-29T07:49:25.260" v="5"/>
          <ac:picMkLst>
            <pc:docMk/>
            <pc:sldMk cId="0" sldId="259"/>
            <ac:picMk id="4" creationId="{9760CBB3-F24C-439B-AA93-60170E85D4B8}"/>
          </ac:picMkLst>
        </pc:picChg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59"/>
            <ac:picMk id="4" creationId="{DB383E8F-0CCF-4F06-B857-F2BC06BB6212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61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61"/>
            <ac:picMk id="4" creationId="{DE951A8F-EC46-4D8A-BADB-411D0B8A707C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63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63"/>
            <ac:picMk id="3" creationId="{032453BC-DB59-4C33-AD67-A80C2C3FE50F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65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65"/>
            <ac:picMk id="4" creationId="{B744B9E3-6FD2-42A2-A529-9E26A2647F3B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67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67"/>
            <ac:picMk id="4" creationId="{BCBE91F6-F804-42C5-9264-38B6ED692DAE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69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69"/>
            <ac:picMk id="3" creationId="{112185EE-BA6B-4782-8F7C-8ED573F29018}"/>
          </ac:picMkLst>
        </pc:picChg>
      </pc:sldChg>
      <pc:sldChg chg="addSp delSp modSp modTransition modAnim">
        <pc:chgData name="E. T." userId="153c89370fdd1022" providerId="LiveId" clId="{52276A4A-A786-40B4-B334-640618D7BC34}" dt="2020-04-06T09:57:30.162" v="6"/>
        <pc:sldMkLst>
          <pc:docMk/>
          <pc:sldMk cId="0" sldId="270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70"/>
            <ac:picMk id="4" creationId="{233E1830-CBDF-4C2B-94C7-5A3A5F17D200}"/>
          </ac:picMkLst>
        </pc:picChg>
        <pc:picChg chg="add del mod">
          <ac:chgData name="E. T." userId="153c89370fdd1022" providerId="LiveId" clId="{52276A4A-A786-40B4-B334-640618D7BC34}" dt="2020-03-29T07:49:25.260" v="5"/>
          <ac:picMkLst>
            <pc:docMk/>
            <pc:sldMk cId="0" sldId="270"/>
            <ac:picMk id="4" creationId="{352D8711-C149-4945-B258-59762760378D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71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71"/>
            <ac:picMk id="3" creationId="{4348BB5E-F5A6-44D4-9E9E-62DAF0C684D6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74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74"/>
            <ac:picMk id="4" creationId="{E13C8882-4420-4D3A-939B-0040368D2211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75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75"/>
            <ac:picMk id="4" creationId="{2C038680-3041-4DD9-B01D-9DADC17DE5D3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76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76"/>
            <ac:picMk id="3" creationId="{BD65E63E-A4E1-4B52-BBEF-BE7767646640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77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77"/>
            <ac:picMk id="2" creationId="{043DE146-4FA9-4923-8F50-E4B232AED295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78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78"/>
            <ac:picMk id="4" creationId="{0DB5A0F0-E5DB-4F5F-B7EF-CB03761B91E0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79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79"/>
            <ac:picMk id="4" creationId="{F575FAA1-E7E4-4ACD-A8E8-D80BBC088E7B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80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80"/>
            <ac:picMk id="4" creationId="{5AF91833-D57A-483C-BFFC-127A82AC979F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81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81"/>
            <ac:picMk id="4" creationId="{AFF57851-B02D-48D9-BF16-EAD10A1584AC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82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82"/>
            <ac:picMk id="5" creationId="{377E42E0-875D-4DEB-86D2-30EB1BBAD51F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83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83"/>
            <ac:picMk id="4" creationId="{2F13FEFC-1685-4CB8-ADC5-3FA4A5EA10AA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85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85"/>
            <ac:picMk id="4" creationId="{3F63A4D1-3E6F-49F6-A516-31F3CD1BB525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0" sldId="287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0" sldId="287"/>
            <ac:picMk id="4" creationId="{D0EACE1F-AED0-4C9B-86AA-194CC1848390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2552381853" sldId="288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2552381853" sldId="288"/>
            <ac:picMk id="2" creationId="{CDD769B8-6476-4DD7-A9AD-E3FEE6773CF1}"/>
          </ac:picMkLst>
        </pc:picChg>
      </pc:sldChg>
      <pc:sldChg chg="addSp modSp modTransition">
        <pc:chgData name="E. T." userId="153c89370fdd1022" providerId="LiveId" clId="{52276A4A-A786-40B4-B334-640618D7BC34}" dt="2020-04-06T09:57:30.162" v="6"/>
        <pc:sldMkLst>
          <pc:docMk/>
          <pc:sldMk cId="4025336845" sldId="289"/>
        </pc:sldMkLst>
        <pc:picChg chg="add mod">
          <ac:chgData name="E. T." userId="153c89370fdd1022" providerId="LiveId" clId="{52276A4A-A786-40B4-B334-640618D7BC34}" dt="2020-04-06T09:57:30.162" v="6"/>
          <ac:picMkLst>
            <pc:docMk/>
            <pc:sldMk cId="4025336845" sldId="289"/>
            <ac:picMk id="2" creationId="{B7D3A473-9F70-43F2-B7FF-DFA6566159B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FF12E-91CD-471C-A779-F839C57662DD}" type="doc">
      <dgm:prSet loTypeId="urn:microsoft.com/office/officeart/2005/8/layout/vList5" loCatId="list" qsTypeId="urn:microsoft.com/office/officeart/2005/8/quickstyle/simple1" qsCatId="simple" csTypeId="urn:microsoft.com/office/officeart/2005/8/colors/colorful1#32" csCatId="colorful" phldr="1"/>
      <dgm:spPr/>
      <dgm:t>
        <a:bodyPr/>
        <a:lstStyle/>
        <a:p>
          <a:endParaRPr lang="en-US"/>
        </a:p>
      </dgm:t>
    </dgm:pt>
    <dgm:pt modelId="{28FF6D8E-8D87-473B-8F1B-67EA99CE5C87}">
      <dgm:prSet phldrT="[Text]"/>
      <dgm:spPr/>
      <dgm:t>
        <a:bodyPr/>
        <a:lstStyle/>
        <a:p>
          <a:r>
            <a:rPr lang="ru-RU" dirty="0" err="1"/>
            <a:t>Боротьба</a:t>
          </a:r>
          <a:r>
            <a:rPr lang="ru-RU" dirty="0"/>
            <a:t> з академ</a:t>
          </a:r>
          <a:r>
            <a:rPr lang="uk-UA" dirty="0" err="1"/>
            <a:t>ізмом</a:t>
          </a:r>
          <a:endParaRPr lang="en-US" dirty="0"/>
        </a:p>
      </dgm:t>
    </dgm:pt>
    <dgm:pt modelId="{143AEA7E-5BF9-4C8A-94EE-FBAE2E8DCD21}" type="parTrans" cxnId="{E936B9F2-A9A3-4F16-AB5B-59CF0BD72F9B}">
      <dgm:prSet/>
      <dgm:spPr/>
      <dgm:t>
        <a:bodyPr/>
        <a:lstStyle/>
        <a:p>
          <a:endParaRPr lang="en-US"/>
        </a:p>
      </dgm:t>
    </dgm:pt>
    <dgm:pt modelId="{3506DA54-4CC4-4E94-975D-F48254A2A86B}" type="sibTrans" cxnId="{E936B9F2-A9A3-4F16-AB5B-59CF0BD72F9B}">
      <dgm:prSet/>
      <dgm:spPr/>
      <dgm:t>
        <a:bodyPr/>
        <a:lstStyle/>
        <a:p>
          <a:endParaRPr lang="en-US"/>
        </a:p>
      </dgm:t>
    </dgm:pt>
    <dgm:pt modelId="{2BB9E49D-1A7B-40AE-BFB4-3C8133AD438A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Повернутися</a:t>
          </a:r>
          <a:r>
            <a:rPr lang="ru-RU" dirty="0"/>
            <a:t> до </a:t>
          </a:r>
          <a:r>
            <a:rPr lang="ru-RU" dirty="0" err="1"/>
            <a:t>щирості</a:t>
          </a:r>
          <a:r>
            <a:rPr lang="ru-RU" dirty="0"/>
            <a:t> й </a:t>
          </a:r>
          <a:r>
            <a:rPr lang="ru-RU" dirty="0" err="1"/>
            <a:t>простоти</a:t>
          </a:r>
          <a:r>
            <a:rPr lang="ru-RU" dirty="0"/>
            <a:t> </a:t>
          </a:r>
          <a:r>
            <a:rPr lang="ru-RU" dirty="0" err="1"/>
            <a:t>італійського</a:t>
          </a:r>
          <a:r>
            <a:rPr lang="ru-RU" dirty="0"/>
            <a:t> </a:t>
          </a:r>
          <a:r>
            <a:rPr lang="ru-RU" dirty="0" err="1"/>
            <a:t>мистецтва</a:t>
          </a:r>
          <a:r>
            <a:rPr lang="ru-RU" dirty="0"/>
            <a:t>» </a:t>
          </a:r>
          <a:endParaRPr lang="en-US" dirty="0"/>
        </a:p>
      </dgm:t>
    </dgm:pt>
    <dgm:pt modelId="{FF1B8414-66C7-480A-9524-79AEEACD03E5}" type="parTrans" cxnId="{1B5A2DF3-9E5D-49D8-90BC-87A13F667AD5}">
      <dgm:prSet/>
      <dgm:spPr/>
      <dgm:t>
        <a:bodyPr/>
        <a:lstStyle/>
        <a:p>
          <a:endParaRPr lang="en-US"/>
        </a:p>
      </dgm:t>
    </dgm:pt>
    <dgm:pt modelId="{B5130B1B-C8E2-4723-AE3E-43015BB27556}" type="sibTrans" cxnId="{1B5A2DF3-9E5D-49D8-90BC-87A13F667AD5}">
      <dgm:prSet/>
      <dgm:spPr/>
      <dgm:t>
        <a:bodyPr/>
        <a:lstStyle/>
        <a:p>
          <a:endParaRPr lang="en-US"/>
        </a:p>
      </dgm:t>
    </dgm:pt>
    <dgm:pt modelId="{191ABA52-3648-4D85-AADC-0E8279395468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Вчитися</a:t>
          </a:r>
          <a:r>
            <a:rPr lang="ru-RU" dirty="0"/>
            <a:t> в </a:t>
          </a:r>
          <a:r>
            <a:rPr lang="ru-RU" dirty="0" err="1"/>
            <a:t>природи</a:t>
          </a:r>
          <a:r>
            <a:rPr lang="ru-RU" dirty="0"/>
            <a:t>» </a:t>
          </a:r>
          <a:endParaRPr lang="en-US" dirty="0"/>
        </a:p>
      </dgm:t>
    </dgm:pt>
    <dgm:pt modelId="{6617611C-1934-409B-988A-550ADAE2AFAA}" type="parTrans" cxnId="{E979CA93-BCD0-4DC5-AC39-1649264E37AD}">
      <dgm:prSet/>
      <dgm:spPr/>
      <dgm:t>
        <a:bodyPr/>
        <a:lstStyle/>
        <a:p>
          <a:endParaRPr lang="en-US"/>
        </a:p>
      </dgm:t>
    </dgm:pt>
    <dgm:pt modelId="{070A32BD-5929-49F9-B47F-285DC5770F92}" type="sibTrans" cxnId="{E979CA93-BCD0-4DC5-AC39-1649264E37AD}">
      <dgm:prSet/>
      <dgm:spPr/>
      <dgm:t>
        <a:bodyPr/>
        <a:lstStyle/>
        <a:p>
          <a:endParaRPr lang="en-US"/>
        </a:p>
      </dgm:t>
    </dgm:pt>
    <dgm:pt modelId="{028BCA81-6361-4004-A3CF-1C8C4BA7EA52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Проникнути</a:t>
          </a:r>
          <a:r>
            <a:rPr lang="ru-RU" dirty="0"/>
            <a:t> в </a:t>
          </a:r>
          <a:r>
            <a:rPr lang="ru-RU" dirty="0" err="1"/>
            <a:t>сутність</a:t>
          </a:r>
          <a:r>
            <a:rPr lang="ru-RU" dirty="0"/>
            <a:t> </a:t>
          </a:r>
          <a:r>
            <a:rPr lang="ru-RU" dirty="0" err="1"/>
            <a:t>природи</a:t>
          </a:r>
          <a:r>
            <a:rPr lang="ru-RU" dirty="0"/>
            <a:t>» </a:t>
          </a:r>
          <a:endParaRPr lang="en-US" dirty="0"/>
        </a:p>
      </dgm:t>
    </dgm:pt>
    <dgm:pt modelId="{2C2DD563-6EB9-453E-9A7A-791427298528}" type="parTrans" cxnId="{13F80DF9-70CA-4680-A1BD-9ABDDE9C8C75}">
      <dgm:prSet/>
      <dgm:spPr/>
      <dgm:t>
        <a:bodyPr/>
        <a:lstStyle/>
        <a:p>
          <a:endParaRPr lang="en-US"/>
        </a:p>
      </dgm:t>
    </dgm:pt>
    <dgm:pt modelId="{925F6996-6E0A-4A26-AD27-66C027FA6C7B}" type="sibTrans" cxnId="{13F80DF9-70CA-4680-A1BD-9ABDDE9C8C75}">
      <dgm:prSet/>
      <dgm:spPr/>
      <dgm:t>
        <a:bodyPr/>
        <a:lstStyle/>
        <a:p>
          <a:endParaRPr lang="en-US"/>
        </a:p>
      </dgm:t>
    </dgm:pt>
    <dgm:pt modelId="{0DDE2569-801A-4CDE-87B6-24DB30AD4962}">
      <dgm:prSet phldrT="[Text]"/>
      <dgm:spPr/>
      <dgm:t>
        <a:bodyPr/>
        <a:lstStyle/>
        <a:p>
          <a:r>
            <a:rPr lang="ru-RU" dirty="0" err="1"/>
            <a:t>Відмова</a:t>
          </a:r>
          <a:r>
            <a:rPr lang="ru-RU" dirty="0"/>
            <a:t> </a:t>
          </a:r>
          <a:r>
            <a:rPr lang="ru-RU" dirty="0" err="1"/>
            <a:t>від</a:t>
          </a:r>
          <a:r>
            <a:rPr lang="ru-RU" dirty="0"/>
            <a:t> </a:t>
          </a:r>
          <a:r>
            <a:rPr lang="ru-RU" dirty="0" err="1"/>
            <a:t>шаблонів</a:t>
          </a:r>
          <a:endParaRPr lang="en-US" dirty="0"/>
        </a:p>
      </dgm:t>
    </dgm:pt>
    <dgm:pt modelId="{A30A897E-CB0F-46F7-9865-FFB98D8126C0}" type="parTrans" cxnId="{4D24BF80-921B-4872-AB94-CE0AC5654731}">
      <dgm:prSet/>
      <dgm:spPr/>
      <dgm:t>
        <a:bodyPr/>
        <a:lstStyle/>
        <a:p>
          <a:endParaRPr lang="en-US"/>
        </a:p>
      </dgm:t>
    </dgm:pt>
    <dgm:pt modelId="{9C633604-19A1-4CBB-8A85-58AC9088C402}" type="sibTrans" cxnId="{4D24BF80-921B-4872-AB94-CE0AC5654731}">
      <dgm:prSet/>
      <dgm:spPr/>
      <dgm:t>
        <a:bodyPr/>
        <a:lstStyle/>
        <a:p>
          <a:endParaRPr lang="en-US"/>
        </a:p>
      </dgm:t>
    </dgm:pt>
    <dgm:pt modelId="{E44AA001-2CC7-48D7-99AD-CCBAE854D73C}">
      <dgm:prSet phldrT="[Text]"/>
      <dgm:spPr/>
      <dgm:t>
        <a:bodyPr/>
        <a:lstStyle/>
        <a:p>
          <a:r>
            <a:rPr lang="ru-RU" b="0" i="0" dirty="0"/>
            <a:t>«Забути </a:t>
          </a:r>
          <a:r>
            <a:rPr lang="ru-RU" b="0" i="0" dirty="0" err="1"/>
            <a:t>всі</a:t>
          </a:r>
          <a:r>
            <a:rPr lang="ru-RU" b="0" i="0" dirty="0"/>
            <a:t> </a:t>
          </a:r>
          <a:r>
            <a:rPr lang="ru-RU" b="0" i="0" dirty="0" err="1"/>
            <a:t>художні</a:t>
          </a:r>
          <a:r>
            <a:rPr lang="ru-RU" b="0" i="0" dirty="0"/>
            <a:t> </a:t>
          </a:r>
          <a:r>
            <a:rPr lang="ru-RU" b="0" i="0" dirty="0" err="1"/>
            <a:t>течії</a:t>
          </a:r>
          <a:r>
            <a:rPr lang="ru-RU" b="0" i="0" dirty="0"/>
            <a:t> й </a:t>
          </a:r>
          <a:r>
            <a:rPr lang="ru-RU" b="0" i="0" dirty="0" err="1"/>
            <a:t>відобразити</a:t>
          </a:r>
          <a:r>
            <a:rPr lang="ru-RU" b="0" i="0" dirty="0"/>
            <a:t> сцену так, як вона мала б </a:t>
          </a:r>
          <a:r>
            <a:rPr lang="ru-RU" b="0" i="0" dirty="0" err="1"/>
            <a:t>виглядати</a:t>
          </a:r>
          <a:r>
            <a:rPr lang="ru-RU" b="0" i="0" dirty="0"/>
            <a:t>» </a:t>
          </a:r>
          <a:endParaRPr lang="en-US" dirty="0"/>
        </a:p>
      </dgm:t>
    </dgm:pt>
    <dgm:pt modelId="{F56223AC-5E8B-4BBF-A1C9-CF2BFD4BFC3A}" type="parTrans" cxnId="{34D94CDD-ECB1-4ECF-BF89-D60BB85BC7DC}">
      <dgm:prSet/>
      <dgm:spPr/>
      <dgm:t>
        <a:bodyPr/>
        <a:lstStyle/>
        <a:p>
          <a:endParaRPr lang="en-US"/>
        </a:p>
      </dgm:t>
    </dgm:pt>
    <dgm:pt modelId="{EB16DC97-F3C7-4D63-AAEB-6DB5100A3A2E}" type="sibTrans" cxnId="{34D94CDD-ECB1-4ECF-BF89-D60BB85BC7DC}">
      <dgm:prSet/>
      <dgm:spPr/>
      <dgm:t>
        <a:bodyPr/>
        <a:lstStyle/>
        <a:p>
          <a:endParaRPr lang="en-US"/>
        </a:p>
      </dgm:t>
    </dgm:pt>
    <dgm:pt modelId="{61528BA7-A486-4661-8CEB-2EB97AF826B0}">
      <dgm:prSet phldrT="[Text]"/>
      <dgm:spPr/>
      <dgm:t>
        <a:bodyPr/>
        <a:lstStyle/>
        <a:p>
          <a:r>
            <a:rPr lang="ru-RU" dirty="0" err="1"/>
            <a:t>Шукати</a:t>
          </a:r>
          <a:r>
            <a:rPr lang="ru-RU" dirty="0"/>
            <a:t> красу в </a:t>
          </a:r>
          <a:r>
            <a:rPr lang="ru-RU" dirty="0" err="1"/>
            <a:t>усьому</a:t>
          </a:r>
          <a:r>
            <a:rPr lang="ru-RU" dirty="0"/>
            <a:t> й </a:t>
          </a:r>
          <a:r>
            <a:rPr lang="ru-RU" dirty="0" err="1"/>
            <a:t>показувати</a:t>
          </a:r>
          <a:r>
            <a:rPr lang="ru-RU" dirty="0"/>
            <a:t> </a:t>
          </a:r>
          <a:r>
            <a:rPr lang="ru-RU" dirty="0" err="1"/>
            <a:t>її</a:t>
          </a:r>
          <a:r>
            <a:rPr lang="ru-RU" dirty="0"/>
            <a:t> «</a:t>
          </a:r>
          <a:r>
            <a:rPr lang="ru-RU" dirty="0" err="1"/>
            <a:t>тим</a:t>
          </a:r>
          <a:r>
            <a:rPr lang="ru-RU" dirty="0"/>
            <a:t>, </a:t>
          </a:r>
          <a:r>
            <a:rPr lang="ru-RU" dirty="0" err="1"/>
            <a:t>хто</a:t>
          </a:r>
          <a:r>
            <a:rPr lang="ru-RU" dirty="0"/>
            <a:t> не </a:t>
          </a:r>
          <a:r>
            <a:rPr lang="ru-RU" dirty="0" err="1"/>
            <a:t>мислить</a:t>
          </a:r>
          <a:r>
            <a:rPr lang="ru-RU" dirty="0"/>
            <a:t> і не </a:t>
          </a:r>
          <a:r>
            <a:rPr lang="ru-RU" dirty="0" err="1"/>
            <a:t>бачить</a:t>
          </a:r>
          <a:r>
            <a:rPr lang="ru-RU" dirty="0"/>
            <a:t>» </a:t>
          </a:r>
          <a:endParaRPr lang="en-US" dirty="0"/>
        </a:p>
      </dgm:t>
    </dgm:pt>
    <dgm:pt modelId="{5178A615-0E9B-450A-AEBB-FE4370547271}" type="parTrans" cxnId="{0FBF3D14-BF77-4559-A45B-3A93F8A38CC6}">
      <dgm:prSet/>
      <dgm:spPr/>
      <dgm:t>
        <a:bodyPr/>
        <a:lstStyle/>
        <a:p>
          <a:endParaRPr lang="en-US"/>
        </a:p>
      </dgm:t>
    </dgm:pt>
    <dgm:pt modelId="{B9547115-BFF3-454D-B343-3EC924100E8B}" type="sibTrans" cxnId="{0FBF3D14-BF77-4559-A45B-3A93F8A38CC6}">
      <dgm:prSet/>
      <dgm:spPr/>
      <dgm:t>
        <a:bodyPr/>
        <a:lstStyle/>
        <a:p>
          <a:endParaRPr lang="en-US"/>
        </a:p>
      </dgm:t>
    </dgm:pt>
    <dgm:pt modelId="{3631433B-6891-4958-B5C9-F6626007E90E}" type="pres">
      <dgm:prSet presAssocID="{186FF12E-91CD-471C-A779-F839C57662DD}" presName="Name0" presStyleCnt="0">
        <dgm:presLayoutVars>
          <dgm:dir/>
          <dgm:animLvl val="lvl"/>
          <dgm:resizeHandles val="exact"/>
        </dgm:presLayoutVars>
      </dgm:prSet>
      <dgm:spPr/>
    </dgm:pt>
    <dgm:pt modelId="{7F8DCAF4-E3BA-42E5-A581-B8DD39B94A85}" type="pres">
      <dgm:prSet presAssocID="{28FF6D8E-8D87-473B-8F1B-67EA99CE5C87}" presName="linNode" presStyleCnt="0"/>
      <dgm:spPr/>
    </dgm:pt>
    <dgm:pt modelId="{E728C304-577C-4F36-B649-19C40693901C}" type="pres">
      <dgm:prSet presAssocID="{28FF6D8E-8D87-473B-8F1B-67EA99CE5C8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ADE49E9-C426-48A0-8D37-D3F9BE4EE48B}" type="pres">
      <dgm:prSet presAssocID="{28FF6D8E-8D87-473B-8F1B-67EA99CE5C87}" presName="descendantText" presStyleLbl="alignAccFollowNode1" presStyleIdx="0" presStyleCnt="3">
        <dgm:presLayoutVars>
          <dgm:bulletEnabled val="1"/>
        </dgm:presLayoutVars>
      </dgm:prSet>
      <dgm:spPr/>
    </dgm:pt>
    <dgm:pt modelId="{B756977F-8711-4D1D-8A71-D34382BC607C}" type="pres">
      <dgm:prSet presAssocID="{3506DA54-4CC4-4E94-975D-F48254A2A86B}" presName="sp" presStyleCnt="0"/>
      <dgm:spPr/>
    </dgm:pt>
    <dgm:pt modelId="{27A2B283-C6CA-49BA-B50D-9B14684F3F36}" type="pres">
      <dgm:prSet presAssocID="{191ABA52-3648-4D85-AADC-0E8279395468}" presName="linNode" presStyleCnt="0"/>
      <dgm:spPr/>
    </dgm:pt>
    <dgm:pt modelId="{E5AB78D7-53A8-4B4B-B75E-7C95C2FAD0A9}" type="pres">
      <dgm:prSet presAssocID="{191ABA52-3648-4D85-AADC-0E827939546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1749226-1AF5-4C4B-8D90-91124BF47BC4}" type="pres">
      <dgm:prSet presAssocID="{191ABA52-3648-4D85-AADC-0E8279395468}" presName="descendantText" presStyleLbl="alignAccFollowNode1" presStyleIdx="1" presStyleCnt="3">
        <dgm:presLayoutVars>
          <dgm:bulletEnabled val="1"/>
        </dgm:presLayoutVars>
      </dgm:prSet>
      <dgm:spPr/>
    </dgm:pt>
    <dgm:pt modelId="{EA3C0962-BA6B-49B5-9D25-F8AD8DC25619}" type="pres">
      <dgm:prSet presAssocID="{070A32BD-5929-49F9-B47F-285DC5770F92}" presName="sp" presStyleCnt="0"/>
      <dgm:spPr/>
    </dgm:pt>
    <dgm:pt modelId="{C62C86D3-7571-4F8C-BE6E-48666397CBA1}" type="pres">
      <dgm:prSet presAssocID="{0DDE2569-801A-4CDE-87B6-24DB30AD4962}" presName="linNode" presStyleCnt="0"/>
      <dgm:spPr/>
    </dgm:pt>
    <dgm:pt modelId="{E1A650F6-6C12-40BA-AF8E-95665FB2906D}" type="pres">
      <dgm:prSet presAssocID="{0DDE2569-801A-4CDE-87B6-24DB30AD496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34FFE02-45DA-403E-B4FF-7557B0A5D41C}" type="pres">
      <dgm:prSet presAssocID="{0DDE2569-801A-4CDE-87B6-24DB30AD496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F0FD10A-6023-4F58-8686-06A17C016CE2}" type="presOf" srcId="{0DDE2569-801A-4CDE-87B6-24DB30AD4962}" destId="{E1A650F6-6C12-40BA-AF8E-95665FB2906D}" srcOrd="0" destOrd="0" presId="urn:microsoft.com/office/officeart/2005/8/layout/vList5"/>
    <dgm:cxn modelId="{0FBF3D14-BF77-4559-A45B-3A93F8A38CC6}" srcId="{191ABA52-3648-4D85-AADC-0E8279395468}" destId="{61528BA7-A486-4661-8CEB-2EB97AF826B0}" srcOrd="1" destOrd="0" parTransId="{5178A615-0E9B-450A-AEBB-FE4370547271}" sibTransId="{B9547115-BFF3-454D-B343-3EC924100E8B}"/>
    <dgm:cxn modelId="{9C8B892F-AF3F-46B4-931E-546916EE606A}" type="presOf" srcId="{191ABA52-3648-4D85-AADC-0E8279395468}" destId="{E5AB78D7-53A8-4B4B-B75E-7C95C2FAD0A9}" srcOrd="0" destOrd="0" presId="urn:microsoft.com/office/officeart/2005/8/layout/vList5"/>
    <dgm:cxn modelId="{F19A3364-72A7-41A4-9FF7-864884D2ABF0}" type="presOf" srcId="{028BCA81-6361-4004-A3CF-1C8C4BA7EA52}" destId="{B1749226-1AF5-4C4B-8D90-91124BF47BC4}" srcOrd="0" destOrd="0" presId="urn:microsoft.com/office/officeart/2005/8/layout/vList5"/>
    <dgm:cxn modelId="{46A83573-1D71-4AA0-8930-DA90B9C56FA2}" type="presOf" srcId="{186FF12E-91CD-471C-A779-F839C57662DD}" destId="{3631433B-6891-4958-B5C9-F6626007E90E}" srcOrd="0" destOrd="0" presId="urn:microsoft.com/office/officeart/2005/8/layout/vList5"/>
    <dgm:cxn modelId="{4D24BF80-921B-4872-AB94-CE0AC5654731}" srcId="{186FF12E-91CD-471C-A779-F839C57662DD}" destId="{0DDE2569-801A-4CDE-87B6-24DB30AD4962}" srcOrd="2" destOrd="0" parTransId="{A30A897E-CB0F-46F7-9865-FFB98D8126C0}" sibTransId="{9C633604-19A1-4CBB-8A85-58AC9088C402}"/>
    <dgm:cxn modelId="{E472ED91-A4B7-42E7-BA8C-C1C264222B60}" type="presOf" srcId="{28FF6D8E-8D87-473B-8F1B-67EA99CE5C87}" destId="{E728C304-577C-4F36-B649-19C40693901C}" srcOrd="0" destOrd="0" presId="urn:microsoft.com/office/officeart/2005/8/layout/vList5"/>
    <dgm:cxn modelId="{E979CA93-BCD0-4DC5-AC39-1649264E37AD}" srcId="{186FF12E-91CD-471C-A779-F839C57662DD}" destId="{191ABA52-3648-4D85-AADC-0E8279395468}" srcOrd="1" destOrd="0" parTransId="{6617611C-1934-409B-988A-550ADAE2AFAA}" sibTransId="{070A32BD-5929-49F9-B47F-285DC5770F92}"/>
    <dgm:cxn modelId="{09AEC894-BDAF-43E1-B578-50823896DC0F}" type="presOf" srcId="{2BB9E49D-1A7B-40AE-BFB4-3C8133AD438A}" destId="{3ADE49E9-C426-48A0-8D37-D3F9BE4EE48B}" srcOrd="0" destOrd="0" presId="urn:microsoft.com/office/officeart/2005/8/layout/vList5"/>
    <dgm:cxn modelId="{F612A89D-3918-4B23-8C22-CB094F3B0A3C}" type="presOf" srcId="{61528BA7-A486-4661-8CEB-2EB97AF826B0}" destId="{B1749226-1AF5-4C4B-8D90-91124BF47BC4}" srcOrd="0" destOrd="1" presId="urn:microsoft.com/office/officeart/2005/8/layout/vList5"/>
    <dgm:cxn modelId="{D32B00D4-ABF5-43EB-82BA-FF93B5397824}" type="presOf" srcId="{E44AA001-2CC7-48D7-99AD-CCBAE854D73C}" destId="{934FFE02-45DA-403E-B4FF-7557B0A5D41C}" srcOrd="0" destOrd="0" presId="urn:microsoft.com/office/officeart/2005/8/layout/vList5"/>
    <dgm:cxn modelId="{34D94CDD-ECB1-4ECF-BF89-D60BB85BC7DC}" srcId="{0DDE2569-801A-4CDE-87B6-24DB30AD4962}" destId="{E44AA001-2CC7-48D7-99AD-CCBAE854D73C}" srcOrd="0" destOrd="0" parTransId="{F56223AC-5E8B-4BBF-A1C9-CF2BFD4BFC3A}" sibTransId="{EB16DC97-F3C7-4D63-AAEB-6DB5100A3A2E}"/>
    <dgm:cxn modelId="{E936B9F2-A9A3-4F16-AB5B-59CF0BD72F9B}" srcId="{186FF12E-91CD-471C-A779-F839C57662DD}" destId="{28FF6D8E-8D87-473B-8F1B-67EA99CE5C87}" srcOrd="0" destOrd="0" parTransId="{143AEA7E-5BF9-4C8A-94EE-FBAE2E8DCD21}" sibTransId="{3506DA54-4CC4-4E94-975D-F48254A2A86B}"/>
    <dgm:cxn modelId="{1B5A2DF3-9E5D-49D8-90BC-87A13F667AD5}" srcId="{28FF6D8E-8D87-473B-8F1B-67EA99CE5C87}" destId="{2BB9E49D-1A7B-40AE-BFB4-3C8133AD438A}" srcOrd="0" destOrd="0" parTransId="{FF1B8414-66C7-480A-9524-79AEEACD03E5}" sibTransId="{B5130B1B-C8E2-4723-AE3E-43015BB27556}"/>
    <dgm:cxn modelId="{13F80DF9-70CA-4680-A1BD-9ABDDE9C8C75}" srcId="{191ABA52-3648-4D85-AADC-0E8279395468}" destId="{028BCA81-6361-4004-A3CF-1C8C4BA7EA52}" srcOrd="0" destOrd="0" parTransId="{2C2DD563-6EB9-453E-9A7A-791427298528}" sibTransId="{925F6996-6E0A-4A26-AD27-66C027FA6C7B}"/>
    <dgm:cxn modelId="{2E98F560-7E11-429F-8E8D-F95E1B50C676}" type="presParOf" srcId="{3631433B-6891-4958-B5C9-F6626007E90E}" destId="{7F8DCAF4-E3BA-42E5-A581-B8DD39B94A85}" srcOrd="0" destOrd="0" presId="urn:microsoft.com/office/officeart/2005/8/layout/vList5"/>
    <dgm:cxn modelId="{587F59B4-EEAA-4A92-9C85-A335D18B48D8}" type="presParOf" srcId="{7F8DCAF4-E3BA-42E5-A581-B8DD39B94A85}" destId="{E728C304-577C-4F36-B649-19C40693901C}" srcOrd="0" destOrd="0" presId="urn:microsoft.com/office/officeart/2005/8/layout/vList5"/>
    <dgm:cxn modelId="{AB62CD1A-F76F-4DFE-A32D-8B6394652AD3}" type="presParOf" srcId="{7F8DCAF4-E3BA-42E5-A581-B8DD39B94A85}" destId="{3ADE49E9-C426-48A0-8D37-D3F9BE4EE48B}" srcOrd="1" destOrd="0" presId="urn:microsoft.com/office/officeart/2005/8/layout/vList5"/>
    <dgm:cxn modelId="{6921CE9B-AA36-4E51-8C78-40A74DF336F5}" type="presParOf" srcId="{3631433B-6891-4958-B5C9-F6626007E90E}" destId="{B756977F-8711-4D1D-8A71-D34382BC607C}" srcOrd="1" destOrd="0" presId="urn:microsoft.com/office/officeart/2005/8/layout/vList5"/>
    <dgm:cxn modelId="{CDD80A71-91A7-41CD-B8A1-05AB2D00AADC}" type="presParOf" srcId="{3631433B-6891-4958-B5C9-F6626007E90E}" destId="{27A2B283-C6CA-49BA-B50D-9B14684F3F36}" srcOrd="2" destOrd="0" presId="urn:microsoft.com/office/officeart/2005/8/layout/vList5"/>
    <dgm:cxn modelId="{38EAE057-D421-4636-B0AC-47E3D660865A}" type="presParOf" srcId="{27A2B283-C6CA-49BA-B50D-9B14684F3F36}" destId="{E5AB78D7-53A8-4B4B-B75E-7C95C2FAD0A9}" srcOrd="0" destOrd="0" presId="urn:microsoft.com/office/officeart/2005/8/layout/vList5"/>
    <dgm:cxn modelId="{1083D0F7-EA61-4F91-A66A-97AF427CEEF3}" type="presParOf" srcId="{27A2B283-C6CA-49BA-B50D-9B14684F3F36}" destId="{B1749226-1AF5-4C4B-8D90-91124BF47BC4}" srcOrd="1" destOrd="0" presId="urn:microsoft.com/office/officeart/2005/8/layout/vList5"/>
    <dgm:cxn modelId="{449D07B8-AF03-41DE-B4A3-2BEE1C668895}" type="presParOf" srcId="{3631433B-6891-4958-B5C9-F6626007E90E}" destId="{EA3C0962-BA6B-49B5-9D25-F8AD8DC25619}" srcOrd="3" destOrd="0" presId="urn:microsoft.com/office/officeart/2005/8/layout/vList5"/>
    <dgm:cxn modelId="{01918563-63BD-4314-AD56-B5D499B97303}" type="presParOf" srcId="{3631433B-6891-4958-B5C9-F6626007E90E}" destId="{C62C86D3-7571-4F8C-BE6E-48666397CBA1}" srcOrd="4" destOrd="0" presId="urn:microsoft.com/office/officeart/2005/8/layout/vList5"/>
    <dgm:cxn modelId="{751CB3D2-FFB7-4FC1-A460-908F8A4B6A30}" type="presParOf" srcId="{C62C86D3-7571-4F8C-BE6E-48666397CBA1}" destId="{E1A650F6-6C12-40BA-AF8E-95665FB2906D}" srcOrd="0" destOrd="0" presId="urn:microsoft.com/office/officeart/2005/8/layout/vList5"/>
    <dgm:cxn modelId="{FD51F9DA-CE0D-477C-871C-35C53FCAFC1D}" type="presParOf" srcId="{C62C86D3-7571-4F8C-BE6E-48666397CBA1}" destId="{934FFE02-45DA-403E-B4FF-7557B0A5D4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12961F-BF17-44D7-A350-0869CCA3683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A56B0-DC58-45B9-A6C8-4CB741DCA59F}">
      <dgm:prSet phldrT="[Text]"/>
      <dgm:spPr/>
      <dgm:t>
        <a:bodyPr/>
        <a:lstStyle/>
        <a:p>
          <a:r>
            <a:rPr lang="ru-RU" dirty="0"/>
            <a:t>Уолтер </a:t>
          </a:r>
          <a:r>
            <a:rPr lang="ru-RU" dirty="0" err="1"/>
            <a:t>Пейтер</a:t>
          </a:r>
          <a:endParaRPr lang="en-US" dirty="0"/>
        </a:p>
      </dgm:t>
    </dgm:pt>
    <dgm:pt modelId="{AEF86128-0450-4D72-952D-EB02FADA754F}" type="parTrans" cxnId="{4D40DA02-411D-41D1-BB8C-429AEB2AC094}">
      <dgm:prSet/>
      <dgm:spPr/>
      <dgm:t>
        <a:bodyPr/>
        <a:lstStyle/>
        <a:p>
          <a:endParaRPr lang="en-US"/>
        </a:p>
      </dgm:t>
    </dgm:pt>
    <dgm:pt modelId="{E4B665C3-B6BB-4183-8959-8573A5540CF5}" type="sibTrans" cxnId="{4D40DA02-411D-41D1-BB8C-429AEB2AC094}">
      <dgm:prSet/>
      <dgm:spPr/>
      <dgm:t>
        <a:bodyPr/>
        <a:lstStyle/>
        <a:p>
          <a:endParaRPr lang="en-US"/>
        </a:p>
      </dgm:t>
    </dgm:pt>
    <dgm:pt modelId="{713DA5A2-C03B-43DC-B19E-4442414E656E}">
      <dgm:prSet phldrT="[Text]"/>
      <dgm:spPr/>
      <dgm:t>
        <a:bodyPr/>
        <a:lstStyle/>
        <a:p>
          <a:r>
            <a:rPr lang="ru-RU" dirty="0"/>
            <a:t>Краса </a:t>
          </a:r>
          <a:r>
            <a:rPr lang="ru-RU" dirty="0">
              <a:sym typeface="Symbol"/>
            </a:rPr>
            <a:t> мораль </a:t>
          </a:r>
          <a:endParaRPr lang="en-US" dirty="0"/>
        </a:p>
      </dgm:t>
    </dgm:pt>
    <dgm:pt modelId="{21E32D71-7258-456A-AA7A-D6B4D65DC518}" type="parTrans" cxnId="{895ECFAB-45D3-423E-A37C-77037ED2F0F1}">
      <dgm:prSet/>
      <dgm:spPr/>
      <dgm:t>
        <a:bodyPr/>
        <a:lstStyle/>
        <a:p>
          <a:endParaRPr lang="en-US"/>
        </a:p>
      </dgm:t>
    </dgm:pt>
    <dgm:pt modelId="{0A0DD58E-A287-49CD-863B-D07532EEB645}" type="sibTrans" cxnId="{895ECFAB-45D3-423E-A37C-77037ED2F0F1}">
      <dgm:prSet/>
      <dgm:spPr/>
      <dgm:t>
        <a:bodyPr/>
        <a:lstStyle/>
        <a:p>
          <a:endParaRPr lang="en-US"/>
        </a:p>
      </dgm:t>
    </dgm:pt>
    <dgm:pt modelId="{74585C2F-E5BD-4C19-97F3-ECAC54799023}">
      <dgm:prSet phldrT="[Text]"/>
      <dgm:spPr/>
      <dgm:t>
        <a:bodyPr/>
        <a:lstStyle/>
        <a:p>
          <a:r>
            <a:rPr lang="ru-RU" dirty="0" err="1"/>
            <a:t>Містицизм</a:t>
          </a:r>
          <a:endParaRPr lang="en-US" dirty="0"/>
        </a:p>
      </dgm:t>
    </dgm:pt>
    <dgm:pt modelId="{3468148F-7E32-4615-8291-E07488B5984D}" type="parTrans" cxnId="{2054C4F9-D7A0-47D7-8A43-65DE25798DEF}">
      <dgm:prSet/>
      <dgm:spPr/>
      <dgm:t>
        <a:bodyPr/>
        <a:lstStyle/>
        <a:p>
          <a:endParaRPr lang="en-US"/>
        </a:p>
      </dgm:t>
    </dgm:pt>
    <dgm:pt modelId="{8E18754B-0073-4639-9259-019D1CFF8B53}" type="sibTrans" cxnId="{2054C4F9-D7A0-47D7-8A43-65DE25798DEF}">
      <dgm:prSet/>
      <dgm:spPr/>
      <dgm:t>
        <a:bodyPr/>
        <a:lstStyle/>
        <a:p>
          <a:endParaRPr lang="en-US"/>
        </a:p>
      </dgm:t>
    </dgm:pt>
    <dgm:pt modelId="{B67E5004-EE70-433D-9DA0-5B8C5C559177}">
      <dgm:prSet phldrT="[Text]"/>
      <dgm:spPr/>
      <dgm:t>
        <a:bodyPr/>
        <a:lstStyle/>
        <a:p>
          <a:r>
            <a:rPr lang="ru-RU" dirty="0"/>
            <a:t>Джон </a:t>
          </a:r>
          <a:r>
            <a:rPr lang="ru-RU" dirty="0" err="1"/>
            <a:t>Реск</a:t>
          </a:r>
          <a:r>
            <a:rPr lang="uk-UA" dirty="0"/>
            <a:t>і</a:t>
          </a:r>
          <a:r>
            <a:rPr lang="ru-RU" dirty="0"/>
            <a:t>н</a:t>
          </a:r>
          <a:endParaRPr lang="en-US" dirty="0"/>
        </a:p>
      </dgm:t>
    </dgm:pt>
    <dgm:pt modelId="{08FB7417-DFD7-42DB-8DE5-68D69BEEA8A8}" type="parTrans" cxnId="{4C438AC9-9DA8-462F-9D9C-E53DC05783E6}">
      <dgm:prSet/>
      <dgm:spPr/>
      <dgm:t>
        <a:bodyPr/>
        <a:lstStyle/>
        <a:p>
          <a:endParaRPr lang="en-US"/>
        </a:p>
      </dgm:t>
    </dgm:pt>
    <dgm:pt modelId="{556E513B-5481-4D07-AD62-5AE24B902993}" type="sibTrans" cxnId="{4C438AC9-9DA8-462F-9D9C-E53DC05783E6}">
      <dgm:prSet/>
      <dgm:spPr/>
      <dgm:t>
        <a:bodyPr/>
        <a:lstStyle/>
        <a:p>
          <a:endParaRPr lang="en-US"/>
        </a:p>
      </dgm:t>
    </dgm:pt>
    <dgm:pt modelId="{DDAF63A2-7C66-4E68-9B0D-2FE0D3CE011B}">
      <dgm:prSet phldrT="[Text]"/>
      <dgm:spPr/>
      <dgm:t>
        <a:bodyPr/>
        <a:lstStyle/>
        <a:p>
          <a:r>
            <a:rPr lang="ru-RU" dirty="0"/>
            <a:t>Краса = мораль </a:t>
          </a:r>
          <a:endParaRPr lang="en-US" dirty="0"/>
        </a:p>
      </dgm:t>
    </dgm:pt>
    <dgm:pt modelId="{66C2533A-EC48-4776-8B72-174FFAB3D5F9}" type="parTrans" cxnId="{4DAF6282-9289-4F28-B2BD-6731C243E559}">
      <dgm:prSet/>
      <dgm:spPr/>
      <dgm:t>
        <a:bodyPr/>
        <a:lstStyle/>
        <a:p>
          <a:endParaRPr lang="en-US"/>
        </a:p>
      </dgm:t>
    </dgm:pt>
    <dgm:pt modelId="{B1432ED6-1A56-4C61-9C55-6AEF5BF90562}" type="sibTrans" cxnId="{4DAF6282-9289-4F28-B2BD-6731C243E559}">
      <dgm:prSet/>
      <dgm:spPr/>
      <dgm:t>
        <a:bodyPr/>
        <a:lstStyle/>
        <a:p>
          <a:endParaRPr lang="en-US"/>
        </a:p>
      </dgm:t>
    </dgm:pt>
    <dgm:pt modelId="{DD0AF6B0-F1AB-4E48-A0C6-690B1E0EEF85}">
      <dgm:prSet phldrT="[Text]"/>
      <dgm:spPr/>
      <dgm:t>
        <a:bodyPr/>
        <a:lstStyle/>
        <a:p>
          <a:r>
            <a:rPr lang="ru-RU" dirty="0" err="1"/>
            <a:t>Віра</a:t>
          </a:r>
          <a:endParaRPr lang="en-US" dirty="0"/>
        </a:p>
      </dgm:t>
    </dgm:pt>
    <dgm:pt modelId="{8EA33D85-B968-4D4F-9650-4037C00398D2}" type="parTrans" cxnId="{BE9002E6-9E3B-4A16-A0F6-E4E47C75C521}">
      <dgm:prSet/>
      <dgm:spPr/>
      <dgm:t>
        <a:bodyPr/>
        <a:lstStyle/>
        <a:p>
          <a:endParaRPr lang="en-US"/>
        </a:p>
      </dgm:t>
    </dgm:pt>
    <dgm:pt modelId="{1D4FBBCE-92A5-4EDA-9C92-30985483868C}" type="sibTrans" cxnId="{BE9002E6-9E3B-4A16-A0F6-E4E47C75C521}">
      <dgm:prSet/>
      <dgm:spPr/>
      <dgm:t>
        <a:bodyPr/>
        <a:lstStyle/>
        <a:p>
          <a:endParaRPr lang="en-US"/>
        </a:p>
      </dgm:t>
    </dgm:pt>
    <dgm:pt modelId="{9FAF3D76-8C70-4330-AC13-238035757B0C}">
      <dgm:prSet phldrT="[Text]"/>
      <dgm:spPr/>
      <dgm:t>
        <a:bodyPr/>
        <a:lstStyle/>
        <a:p>
          <a:r>
            <a:rPr lang="ru-RU" dirty="0" err="1"/>
            <a:t>Середньовіччя</a:t>
          </a:r>
          <a:endParaRPr lang="en-US" dirty="0"/>
        </a:p>
      </dgm:t>
    </dgm:pt>
    <dgm:pt modelId="{8F3C241C-50F5-4A91-ACE4-703F7910675B}" type="parTrans" cxnId="{5A2E29F6-4D31-4908-A810-0DF780F8B08D}">
      <dgm:prSet/>
      <dgm:spPr/>
      <dgm:t>
        <a:bodyPr/>
        <a:lstStyle/>
        <a:p>
          <a:endParaRPr lang="en-US"/>
        </a:p>
      </dgm:t>
    </dgm:pt>
    <dgm:pt modelId="{676D61B3-CA27-4F2A-BCCC-CB1D45F5D11C}" type="sibTrans" cxnId="{5A2E29F6-4D31-4908-A810-0DF780F8B08D}">
      <dgm:prSet/>
      <dgm:spPr/>
      <dgm:t>
        <a:bodyPr/>
        <a:lstStyle/>
        <a:p>
          <a:endParaRPr lang="en-US"/>
        </a:p>
      </dgm:t>
    </dgm:pt>
    <dgm:pt modelId="{66F03119-B45F-4038-86A3-481B7B5F4641}">
      <dgm:prSet phldrT="[Text]"/>
      <dgm:spPr/>
      <dgm:t>
        <a:bodyPr/>
        <a:lstStyle/>
        <a:p>
          <a:r>
            <a:rPr lang="ru-RU" dirty="0" err="1"/>
            <a:t>Відродження</a:t>
          </a:r>
          <a:endParaRPr lang="en-US" dirty="0"/>
        </a:p>
      </dgm:t>
    </dgm:pt>
    <dgm:pt modelId="{3F092D15-DBEA-42EA-9F62-0E7E610FD690}" type="parTrans" cxnId="{FA9E72C0-F25E-4E67-A1AA-7DB07AE904C1}">
      <dgm:prSet/>
      <dgm:spPr/>
      <dgm:t>
        <a:bodyPr/>
        <a:lstStyle/>
        <a:p>
          <a:endParaRPr lang="en-US"/>
        </a:p>
      </dgm:t>
    </dgm:pt>
    <dgm:pt modelId="{C4992401-37C1-42BA-B2D7-08093E0240E6}" type="sibTrans" cxnId="{FA9E72C0-F25E-4E67-A1AA-7DB07AE904C1}">
      <dgm:prSet/>
      <dgm:spPr/>
      <dgm:t>
        <a:bodyPr/>
        <a:lstStyle/>
        <a:p>
          <a:endParaRPr lang="en-US"/>
        </a:p>
      </dgm:t>
    </dgm:pt>
    <dgm:pt modelId="{E5AAAB53-B52E-4C64-B445-CBBE7A08221B}">
      <dgm:prSet phldrT="[Text]"/>
      <dgm:spPr/>
      <dgm:t>
        <a:bodyPr/>
        <a:lstStyle/>
        <a:p>
          <a:r>
            <a:rPr lang="ru-RU" dirty="0" err="1"/>
            <a:t>Поміркованість</a:t>
          </a:r>
          <a:r>
            <a:rPr lang="ru-RU" dirty="0"/>
            <a:t> і </a:t>
          </a:r>
          <a:r>
            <a:rPr lang="ru-RU" dirty="0" err="1"/>
            <a:t>дисципліна</a:t>
          </a:r>
          <a:endParaRPr lang="en-US" dirty="0"/>
        </a:p>
      </dgm:t>
    </dgm:pt>
    <dgm:pt modelId="{F10ED416-3898-47FE-A2AC-7801988FDA6F}" type="parTrans" cxnId="{59081F5F-6A0B-429E-9834-E24C17513050}">
      <dgm:prSet/>
      <dgm:spPr/>
      <dgm:t>
        <a:bodyPr/>
        <a:lstStyle/>
        <a:p>
          <a:endParaRPr lang="en-US"/>
        </a:p>
      </dgm:t>
    </dgm:pt>
    <dgm:pt modelId="{99D3DE0E-E9F2-46DC-80A1-F8BE1E9F3D01}" type="sibTrans" cxnId="{59081F5F-6A0B-429E-9834-E24C17513050}">
      <dgm:prSet/>
      <dgm:spPr/>
      <dgm:t>
        <a:bodyPr/>
        <a:lstStyle/>
        <a:p>
          <a:endParaRPr lang="en-US"/>
        </a:p>
      </dgm:t>
    </dgm:pt>
    <dgm:pt modelId="{FCDC6A1D-486B-4E72-9C88-DFC2434FB8BF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Новий</a:t>
          </a:r>
          <a:r>
            <a:rPr lang="ru-RU" dirty="0"/>
            <a:t> </a:t>
          </a:r>
          <a:r>
            <a:rPr lang="ru-RU" dirty="0" err="1"/>
            <a:t>гедон</a:t>
          </a:r>
          <a:r>
            <a:rPr lang="uk-UA" dirty="0"/>
            <a:t>і</a:t>
          </a:r>
          <a:r>
            <a:rPr lang="ru-RU" dirty="0" err="1"/>
            <a:t>зм</a:t>
          </a:r>
          <a:r>
            <a:rPr lang="ru-RU" dirty="0"/>
            <a:t>»</a:t>
          </a:r>
          <a:endParaRPr lang="en-US" dirty="0"/>
        </a:p>
      </dgm:t>
    </dgm:pt>
    <dgm:pt modelId="{FFA219BE-B3C2-43B8-8519-01D734A75EE1}" type="parTrans" cxnId="{93B75D5A-71AA-4C9F-A6D1-2DA44D8EB64C}">
      <dgm:prSet/>
      <dgm:spPr/>
      <dgm:t>
        <a:bodyPr/>
        <a:lstStyle/>
        <a:p>
          <a:endParaRPr lang="en-US"/>
        </a:p>
      </dgm:t>
    </dgm:pt>
    <dgm:pt modelId="{957EE036-B171-400E-A3CE-11C3F51008E8}" type="sibTrans" cxnId="{93B75D5A-71AA-4C9F-A6D1-2DA44D8EB64C}">
      <dgm:prSet/>
      <dgm:spPr/>
      <dgm:t>
        <a:bodyPr/>
        <a:lstStyle/>
        <a:p>
          <a:endParaRPr lang="en-US"/>
        </a:p>
      </dgm:t>
    </dgm:pt>
    <dgm:pt modelId="{2F95942F-8022-41A8-94D1-FE6DF13116E6}">
      <dgm:prSet phldrT="[Text]"/>
      <dgm:spPr/>
      <dgm:t>
        <a:bodyPr/>
        <a:lstStyle/>
        <a:p>
          <a:r>
            <a:rPr lang="ru-RU" dirty="0" err="1"/>
            <a:t>Совість</a:t>
          </a:r>
          <a:endParaRPr lang="en-US" dirty="0"/>
        </a:p>
      </dgm:t>
    </dgm:pt>
    <dgm:pt modelId="{CE9DFF19-B5A2-4F81-8698-273F25C0276D}" type="parTrans" cxnId="{CD724616-AFBE-4A49-8F4B-9B73DD7CFE1D}">
      <dgm:prSet/>
      <dgm:spPr/>
      <dgm:t>
        <a:bodyPr/>
        <a:lstStyle/>
        <a:p>
          <a:endParaRPr lang="en-US"/>
        </a:p>
      </dgm:t>
    </dgm:pt>
    <dgm:pt modelId="{F840B1E3-E544-48F7-8728-D017F4507862}" type="sibTrans" cxnId="{CD724616-AFBE-4A49-8F4B-9B73DD7CFE1D}">
      <dgm:prSet/>
      <dgm:spPr/>
      <dgm:t>
        <a:bodyPr/>
        <a:lstStyle/>
        <a:p>
          <a:endParaRPr lang="en-US"/>
        </a:p>
      </dgm:t>
    </dgm:pt>
    <dgm:pt modelId="{D4CE9AE3-9164-472B-AC1D-3FD5D9BFEA2E}">
      <dgm:prSet phldrT="[Text]"/>
      <dgm:spPr/>
      <dgm:t>
        <a:bodyPr/>
        <a:lstStyle/>
        <a:p>
          <a:r>
            <a:rPr lang="ru-RU" dirty="0" err="1"/>
            <a:t>Уява</a:t>
          </a:r>
          <a:endParaRPr lang="en-US" dirty="0"/>
        </a:p>
      </dgm:t>
    </dgm:pt>
    <dgm:pt modelId="{0AF1213C-443F-434C-969C-E28CBB335221}" type="parTrans" cxnId="{9933D5B9-29E6-4A21-863A-7AF94F3BF5A6}">
      <dgm:prSet/>
      <dgm:spPr/>
      <dgm:t>
        <a:bodyPr/>
        <a:lstStyle/>
        <a:p>
          <a:endParaRPr lang="en-US"/>
        </a:p>
      </dgm:t>
    </dgm:pt>
    <dgm:pt modelId="{69E9819F-92B0-48D0-843C-2F08F4AE5769}" type="sibTrans" cxnId="{9933D5B9-29E6-4A21-863A-7AF94F3BF5A6}">
      <dgm:prSet/>
      <dgm:spPr/>
      <dgm:t>
        <a:bodyPr/>
        <a:lstStyle/>
        <a:p>
          <a:endParaRPr lang="en-US"/>
        </a:p>
      </dgm:t>
    </dgm:pt>
    <dgm:pt modelId="{C9E27C98-42BE-4203-8BAF-F8884B20D7C1}" type="pres">
      <dgm:prSet presAssocID="{7612961F-BF17-44D7-A350-0869CCA36833}" presName="Name0" presStyleCnt="0">
        <dgm:presLayoutVars>
          <dgm:dir/>
          <dgm:animLvl val="lvl"/>
          <dgm:resizeHandles val="exact"/>
        </dgm:presLayoutVars>
      </dgm:prSet>
      <dgm:spPr/>
    </dgm:pt>
    <dgm:pt modelId="{528C367C-16F9-4A10-925A-0D0A3F7E8115}" type="pres">
      <dgm:prSet presAssocID="{415A56B0-DC58-45B9-A6C8-4CB741DCA59F}" presName="composite" presStyleCnt="0"/>
      <dgm:spPr/>
    </dgm:pt>
    <dgm:pt modelId="{A8A81872-72AA-412C-AC70-5A71BB05293B}" type="pres">
      <dgm:prSet presAssocID="{415A56B0-DC58-45B9-A6C8-4CB741DCA59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D374CFF-B811-443D-8867-2A3CD0127684}" type="pres">
      <dgm:prSet presAssocID="{415A56B0-DC58-45B9-A6C8-4CB741DCA59F}" presName="desTx" presStyleLbl="alignAccFollowNode1" presStyleIdx="0" presStyleCnt="2">
        <dgm:presLayoutVars>
          <dgm:bulletEnabled val="1"/>
        </dgm:presLayoutVars>
      </dgm:prSet>
      <dgm:spPr/>
    </dgm:pt>
    <dgm:pt modelId="{8949D8C3-38D0-4605-98CF-21505AE226D5}" type="pres">
      <dgm:prSet presAssocID="{E4B665C3-B6BB-4183-8959-8573A5540CF5}" presName="space" presStyleCnt="0"/>
      <dgm:spPr/>
    </dgm:pt>
    <dgm:pt modelId="{9073C7B7-13E2-4943-85B0-5DDA5FD375CE}" type="pres">
      <dgm:prSet presAssocID="{B67E5004-EE70-433D-9DA0-5B8C5C559177}" presName="composite" presStyleCnt="0"/>
      <dgm:spPr/>
    </dgm:pt>
    <dgm:pt modelId="{29344C84-3C7C-43B1-803B-757656028A0D}" type="pres">
      <dgm:prSet presAssocID="{B67E5004-EE70-433D-9DA0-5B8C5C55917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86758F5-BBDA-454E-84FB-8AA10D1FE9EA}" type="pres">
      <dgm:prSet presAssocID="{B67E5004-EE70-433D-9DA0-5B8C5C55917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D40DA02-411D-41D1-BB8C-429AEB2AC094}" srcId="{7612961F-BF17-44D7-A350-0869CCA36833}" destId="{415A56B0-DC58-45B9-A6C8-4CB741DCA59F}" srcOrd="0" destOrd="0" parTransId="{AEF86128-0450-4D72-952D-EB02FADA754F}" sibTransId="{E4B665C3-B6BB-4183-8959-8573A5540CF5}"/>
    <dgm:cxn modelId="{61DA460B-59AD-4386-A21F-ECD5D1B6EE6A}" type="presOf" srcId="{DDAF63A2-7C66-4E68-9B0D-2FE0D3CE011B}" destId="{286758F5-BBDA-454E-84FB-8AA10D1FE9EA}" srcOrd="0" destOrd="0" presId="urn:microsoft.com/office/officeart/2005/8/layout/hList1"/>
    <dgm:cxn modelId="{CD724616-AFBE-4A49-8F4B-9B73DD7CFE1D}" srcId="{B67E5004-EE70-433D-9DA0-5B8C5C559177}" destId="{2F95942F-8022-41A8-94D1-FE6DF13116E6}" srcOrd="3" destOrd="0" parTransId="{CE9DFF19-B5A2-4F81-8698-273F25C0276D}" sibTransId="{F840B1E3-E544-48F7-8728-D017F4507862}"/>
    <dgm:cxn modelId="{B85C752D-D18C-4D82-B0F8-D03EE3D25F4F}" type="presOf" srcId="{D4CE9AE3-9164-472B-AC1D-3FD5D9BFEA2E}" destId="{6D374CFF-B811-443D-8867-2A3CD0127684}" srcOrd="0" destOrd="3" presId="urn:microsoft.com/office/officeart/2005/8/layout/hList1"/>
    <dgm:cxn modelId="{59081F5F-6A0B-429E-9834-E24C17513050}" srcId="{B67E5004-EE70-433D-9DA0-5B8C5C559177}" destId="{E5AAAB53-B52E-4C64-B445-CBBE7A08221B}" srcOrd="4" destOrd="0" parTransId="{F10ED416-3898-47FE-A2AC-7801988FDA6F}" sibTransId="{99D3DE0E-E9F2-46DC-80A1-F8BE1E9F3D01}"/>
    <dgm:cxn modelId="{93B75D5A-71AA-4C9F-A6D1-2DA44D8EB64C}" srcId="{415A56B0-DC58-45B9-A6C8-4CB741DCA59F}" destId="{FCDC6A1D-486B-4E72-9C88-DFC2434FB8BF}" srcOrd="4" destOrd="0" parTransId="{FFA219BE-B3C2-43B8-8519-01D734A75EE1}" sibTransId="{957EE036-B171-400E-A3CE-11C3F51008E8}"/>
    <dgm:cxn modelId="{4DAF6282-9289-4F28-B2BD-6731C243E559}" srcId="{B67E5004-EE70-433D-9DA0-5B8C5C559177}" destId="{DDAF63A2-7C66-4E68-9B0D-2FE0D3CE011B}" srcOrd="0" destOrd="0" parTransId="{66C2533A-EC48-4776-8B72-174FFAB3D5F9}" sibTransId="{B1432ED6-1A56-4C61-9C55-6AEF5BF90562}"/>
    <dgm:cxn modelId="{37D19D8B-2482-45CA-B272-21C2E92631CF}" type="presOf" srcId="{713DA5A2-C03B-43DC-B19E-4442414E656E}" destId="{6D374CFF-B811-443D-8867-2A3CD0127684}" srcOrd="0" destOrd="0" presId="urn:microsoft.com/office/officeart/2005/8/layout/hList1"/>
    <dgm:cxn modelId="{49992594-0CA8-449F-9EAF-9C427450CCB7}" type="presOf" srcId="{2F95942F-8022-41A8-94D1-FE6DF13116E6}" destId="{286758F5-BBDA-454E-84FB-8AA10D1FE9EA}" srcOrd="0" destOrd="3" presId="urn:microsoft.com/office/officeart/2005/8/layout/hList1"/>
    <dgm:cxn modelId="{99DB7697-D6A2-4FB7-BB77-FB42297D5741}" type="presOf" srcId="{66F03119-B45F-4038-86A3-481B7B5F4641}" destId="{6D374CFF-B811-443D-8867-2A3CD0127684}" srcOrd="0" destOrd="2" presId="urn:microsoft.com/office/officeart/2005/8/layout/hList1"/>
    <dgm:cxn modelId="{2B588698-BAD8-4B94-870F-F04D78C0B7B7}" type="presOf" srcId="{7612961F-BF17-44D7-A350-0869CCA36833}" destId="{C9E27C98-42BE-4203-8BAF-F8884B20D7C1}" srcOrd="0" destOrd="0" presId="urn:microsoft.com/office/officeart/2005/8/layout/hList1"/>
    <dgm:cxn modelId="{6408E0AA-F588-45E4-816F-057C7F11411D}" type="presOf" srcId="{E5AAAB53-B52E-4C64-B445-CBBE7A08221B}" destId="{286758F5-BBDA-454E-84FB-8AA10D1FE9EA}" srcOrd="0" destOrd="4" presId="urn:microsoft.com/office/officeart/2005/8/layout/hList1"/>
    <dgm:cxn modelId="{895ECFAB-45D3-423E-A37C-77037ED2F0F1}" srcId="{415A56B0-DC58-45B9-A6C8-4CB741DCA59F}" destId="{713DA5A2-C03B-43DC-B19E-4442414E656E}" srcOrd="0" destOrd="0" parTransId="{21E32D71-7258-456A-AA7A-D6B4D65DC518}" sibTransId="{0A0DD58E-A287-49CD-863B-D07532EEB645}"/>
    <dgm:cxn modelId="{5236BBAF-64CA-4B7B-8F17-4580D8D62D9C}" type="presOf" srcId="{B67E5004-EE70-433D-9DA0-5B8C5C559177}" destId="{29344C84-3C7C-43B1-803B-757656028A0D}" srcOrd="0" destOrd="0" presId="urn:microsoft.com/office/officeart/2005/8/layout/hList1"/>
    <dgm:cxn modelId="{9933D5B9-29E6-4A21-863A-7AF94F3BF5A6}" srcId="{415A56B0-DC58-45B9-A6C8-4CB741DCA59F}" destId="{D4CE9AE3-9164-472B-AC1D-3FD5D9BFEA2E}" srcOrd="3" destOrd="0" parTransId="{0AF1213C-443F-434C-969C-E28CBB335221}" sibTransId="{69E9819F-92B0-48D0-843C-2F08F4AE5769}"/>
    <dgm:cxn modelId="{FA9E72C0-F25E-4E67-A1AA-7DB07AE904C1}" srcId="{415A56B0-DC58-45B9-A6C8-4CB741DCA59F}" destId="{66F03119-B45F-4038-86A3-481B7B5F4641}" srcOrd="2" destOrd="0" parTransId="{3F092D15-DBEA-42EA-9F62-0E7E610FD690}" sibTransId="{C4992401-37C1-42BA-B2D7-08093E0240E6}"/>
    <dgm:cxn modelId="{36520FC5-8CB8-4ADD-8B7C-04CD5A9BDC9E}" type="presOf" srcId="{415A56B0-DC58-45B9-A6C8-4CB741DCA59F}" destId="{A8A81872-72AA-412C-AC70-5A71BB05293B}" srcOrd="0" destOrd="0" presId="urn:microsoft.com/office/officeart/2005/8/layout/hList1"/>
    <dgm:cxn modelId="{53FFF1C5-6609-4383-9538-B6D369AEDE65}" type="presOf" srcId="{9FAF3D76-8C70-4330-AC13-238035757B0C}" destId="{286758F5-BBDA-454E-84FB-8AA10D1FE9EA}" srcOrd="0" destOrd="2" presId="urn:microsoft.com/office/officeart/2005/8/layout/hList1"/>
    <dgm:cxn modelId="{4C438AC9-9DA8-462F-9D9C-E53DC05783E6}" srcId="{7612961F-BF17-44D7-A350-0869CCA36833}" destId="{B67E5004-EE70-433D-9DA0-5B8C5C559177}" srcOrd="1" destOrd="0" parTransId="{08FB7417-DFD7-42DB-8DE5-68D69BEEA8A8}" sibTransId="{556E513B-5481-4D07-AD62-5AE24B902993}"/>
    <dgm:cxn modelId="{BE9002E6-9E3B-4A16-A0F6-E4E47C75C521}" srcId="{B67E5004-EE70-433D-9DA0-5B8C5C559177}" destId="{DD0AF6B0-F1AB-4E48-A0C6-690B1E0EEF85}" srcOrd="1" destOrd="0" parTransId="{8EA33D85-B968-4D4F-9650-4037C00398D2}" sibTransId="{1D4FBBCE-92A5-4EDA-9C92-30985483868C}"/>
    <dgm:cxn modelId="{04DE26E7-6A64-4355-A7E4-09C8F7029F74}" type="presOf" srcId="{74585C2F-E5BD-4C19-97F3-ECAC54799023}" destId="{6D374CFF-B811-443D-8867-2A3CD0127684}" srcOrd="0" destOrd="1" presId="urn:microsoft.com/office/officeart/2005/8/layout/hList1"/>
    <dgm:cxn modelId="{5A2E29F6-4D31-4908-A810-0DF780F8B08D}" srcId="{B67E5004-EE70-433D-9DA0-5B8C5C559177}" destId="{9FAF3D76-8C70-4330-AC13-238035757B0C}" srcOrd="2" destOrd="0" parTransId="{8F3C241C-50F5-4A91-ACE4-703F7910675B}" sibTransId="{676D61B3-CA27-4F2A-BCCC-CB1D45F5D11C}"/>
    <dgm:cxn modelId="{4917ECF8-EF7E-4EA8-9896-A7D24FF10F29}" type="presOf" srcId="{FCDC6A1D-486B-4E72-9C88-DFC2434FB8BF}" destId="{6D374CFF-B811-443D-8867-2A3CD0127684}" srcOrd="0" destOrd="4" presId="urn:microsoft.com/office/officeart/2005/8/layout/hList1"/>
    <dgm:cxn modelId="{F153A8F9-A338-4E59-91A0-D0FAFFE1017D}" type="presOf" srcId="{DD0AF6B0-F1AB-4E48-A0C6-690B1E0EEF85}" destId="{286758F5-BBDA-454E-84FB-8AA10D1FE9EA}" srcOrd="0" destOrd="1" presId="urn:microsoft.com/office/officeart/2005/8/layout/hList1"/>
    <dgm:cxn modelId="{2054C4F9-D7A0-47D7-8A43-65DE25798DEF}" srcId="{415A56B0-DC58-45B9-A6C8-4CB741DCA59F}" destId="{74585C2F-E5BD-4C19-97F3-ECAC54799023}" srcOrd="1" destOrd="0" parTransId="{3468148F-7E32-4615-8291-E07488B5984D}" sibTransId="{8E18754B-0073-4639-9259-019D1CFF8B53}"/>
    <dgm:cxn modelId="{0C8D0AF9-1629-4CB5-95BE-8C162A35ECE7}" type="presParOf" srcId="{C9E27C98-42BE-4203-8BAF-F8884B20D7C1}" destId="{528C367C-16F9-4A10-925A-0D0A3F7E8115}" srcOrd="0" destOrd="0" presId="urn:microsoft.com/office/officeart/2005/8/layout/hList1"/>
    <dgm:cxn modelId="{0DEF85B5-AB74-4123-9EF7-81D6A9432BBF}" type="presParOf" srcId="{528C367C-16F9-4A10-925A-0D0A3F7E8115}" destId="{A8A81872-72AA-412C-AC70-5A71BB05293B}" srcOrd="0" destOrd="0" presId="urn:microsoft.com/office/officeart/2005/8/layout/hList1"/>
    <dgm:cxn modelId="{09E61A5E-D133-4317-B859-812B6EA1A6D0}" type="presParOf" srcId="{528C367C-16F9-4A10-925A-0D0A3F7E8115}" destId="{6D374CFF-B811-443D-8867-2A3CD0127684}" srcOrd="1" destOrd="0" presId="urn:microsoft.com/office/officeart/2005/8/layout/hList1"/>
    <dgm:cxn modelId="{8024F5B2-3153-44EE-8E20-B4619E1EFBA5}" type="presParOf" srcId="{C9E27C98-42BE-4203-8BAF-F8884B20D7C1}" destId="{8949D8C3-38D0-4605-98CF-21505AE226D5}" srcOrd="1" destOrd="0" presId="urn:microsoft.com/office/officeart/2005/8/layout/hList1"/>
    <dgm:cxn modelId="{6B032882-4F90-4C7D-AB2F-4FAFBDED1B7D}" type="presParOf" srcId="{C9E27C98-42BE-4203-8BAF-F8884B20D7C1}" destId="{9073C7B7-13E2-4943-85B0-5DDA5FD375CE}" srcOrd="2" destOrd="0" presId="urn:microsoft.com/office/officeart/2005/8/layout/hList1"/>
    <dgm:cxn modelId="{94D7FCB1-E49C-4870-8E1D-584E3A56B200}" type="presParOf" srcId="{9073C7B7-13E2-4943-85B0-5DDA5FD375CE}" destId="{29344C84-3C7C-43B1-803B-757656028A0D}" srcOrd="0" destOrd="0" presId="urn:microsoft.com/office/officeart/2005/8/layout/hList1"/>
    <dgm:cxn modelId="{8594E661-6C12-4936-A171-04487FE2EBFF}" type="presParOf" srcId="{9073C7B7-13E2-4943-85B0-5DDA5FD375CE}" destId="{286758F5-BBDA-454E-84FB-8AA10D1FE9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7A0DE2-F686-49C8-BF1A-CD67638230A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A2F553E-5694-4E96-B81D-2F14D6C5D3A6}">
      <dgm:prSet phldrT="[Text]"/>
      <dgm:spPr/>
      <dgm:t>
        <a:bodyPr/>
        <a:lstStyle/>
        <a:p>
          <a:r>
            <a:rPr lang="ru-RU" dirty="0"/>
            <a:t>Декаданс</a:t>
          </a:r>
          <a:endParaRPr lang="en-US" dirty="0"/>
        </a:p>
      </dgm:t>
    </dgm:pt>
    <dgm:pt modelId="{8E188F05-1D6B-4433-809E-F1B45E51B078}" type="parTrans" cxnId="{A45B637E-EFFD-488F-AA22-53EFC32065A1}">
      <dgm:prSet/>
      <dgm:spPr/>
      <dgm:t>
        <a:bodyPr/>
        <a:lstStyle/>
        <a:p>
          <a:endParaRPr lang="en-US"/>
        </a:p>
      </dgm:t>
    </dgm:pt>
    <dgm:pt modelId="{AB8DF271-6995-4E0C-9428-76DC11CB69AF}" type="sibTrans" cxnId="{A45B637E-EFFD-488F-AA22-53EFC32065A1}">
      <dgm:prSet/>
      <dgm:spPr/>
      <dgm:t>
        <a:bodyPr/>
        <a:lstStyle/>
        <a:p>
          <a:endParaRPr lang="en-US"/>
        </a:p>
      </dgm:t>
    </dgm:pt>
    <dgm:pt modelId="{FBA8F4E9-CF90-45A7-8731-BE5621BF3359}">
      <dgm:prSet phldrT="[Text]"/>
      <dgm:spPr/>
      <dgm:t>
        <a:bodyPr/>
        <a:lstStyle/>
        <a:p>
          <a:r>
            <a:rPr lang="ru-RU" dirty="0" err="1"/>
            <a:t>Песимізм</a:t>
          </a:r>
          <a:endParaRPr lang="en-US" dirty="0"/>
        </a:p>
      </dgm:t>
    </dgm:pt>
    <dgm:pt modelId="{138FA1D7-A889-4FC8-9351-352C1826B055}" type="parTrans" cxnId="{DD179C3D-05A1-4EC3-9EC8-28783256D20B}">
      <dgm:prSet/>
      <dgm:spPr/>
      <dgm:t>
        <a:bodyPr/>
        <a:lstStyle/>
        <a:p>
          <a:endParaRPr lang="en-US"/>
        </a:p>
      </dgm:t>
    </dgm:pt>
    <dgm:pt modelId="{85EC92AF-9DB7-4511-92B3-DD02A99D4B81}" type="sibTrans" cxnId="{DD179C3D-05A1-4EC3-9EC8-28783256D20B}">
      <dgm:prSet/>
      <dgm:spPr/>
      <dgm:t>
        <a:bodyPr/>
        <a:lstStyle/>
        <a:p>
          <a:endParaRPr lang="en-US"/>
        </a:p>
      </dgm:t>
    </dgm:pt>
    <dgm:pt modelId="{FD47E065-7122-42AE-9D49-B1E5637A020A}">
      <dgm:prSet phldrT="[Text]"/>
      <dgm:spPr/>
      <dgm:t>
        <a:bodyPr/>
        <a:lstStyle/>
        <a:p>
          <a:r>
            <a:rPr lang="ru-RU" dirty="0" err="1"/>
            <a:t>Цинізм</a:t>
          </a:r>
          <a:endParaRPr lang="en-US" dirty="0"/>
        </a:p>
      </dgm:t>
    </dgm:pt>
    <dgm:pt modelId="{B35D1496-D4E1-42B9-BEE0-F4D9AC3B4288}" type="parTrans" cxnId="{D37AEBBE-BE30-4EE0-9666-9BD785F16491}">
      <dgm:prSet/>
      <dgm:spPr/>
      <dgm:t>
        <a:bodyPr/>
        <a:lstStyle/>
        <a:p>
          <a:endParaRPr lang="en-US"/>
        </a:p>
      </dgm:t>
    </dgm:pt>
    <dgm:pt modelId="{4DDDB502-4E7C-4F93-8C1A-C8079604FEF1}" type="sibTrans" cxnId="{D37AEBBE-BE30-4EE0-9666-9BD785F16491}">
      <dgm:prSet/>
      <dgm:spPr/>
      <dgm:t>
        <a:bodyPr/>
        <a:lstStyle/>
        <a:p>
          <a:endParaRPr lang="en-US"/>
        </a:p>
      </dgm:t>
    </dgm:pt>
    <dgm:pt modelId="{4629D022-B548-4643-A7C1-CB744B61A1A4}">
      <dgm:prSet phldrT="[Text]"/>
      <dgm:spPr/>
      <dgm:t>
        <a:bodyPr/>
        <a:lstStyle/>
        <a:p>
          <a:r>
            <a:rPr lang="ru-RU" dirty="0" err="1"/>
            <a:t>Занепад</a:t>
          </a:r>
          <a:endParaRPr lang="en-US" dirty="0"/>
        </a:p>
      </dgm:t>
    </dgm:pt>
    <dgm:pt modelId="{B7F2F325-F2B2-4B05-8AAA-A002E6C8A621}" type="parTrans" cxnId="{1131CE39-DBAF-409A-AA84-3D50E2C999D1}">
      <dgm:prSet/>
      <dgm:spPr/>
      <dgm:t>
        <a:bodyPr/>
        <a:lstStyle/>
        <a:p>
          <a:endParaRPr lang="en-US"/>
        </a:p>
      </dgm:t>
    </dgm:pt>
    <dgm:pt modelId="{C3CED464-2A1C-4553-AD0A-2DD76DA2268D}" type="sibTrans" cxnId="{1131CE39-DBAF-409A-AA84-3D50E2C999D1}">
      <dgm:prSet/>
      <dgm:spPr/>
      <dgm:t>
        <a:bodyPr/>
        <a:lstStyle/>
        <a:p>
          <a:endParaRPr lang="en-US"/>
        </a:p>
      </dgm:t>
    </dgm:pt>
    <dgm:pt modelId="{567F18A3-AFB9-4D58-A6E8-8373ACEB1616}">
      <dgm:prSet/>
      <dgm:spPr/>
      <dgm:t>
        <a:bodyPr/>
        <a:lstStyle/>
        <a:p>
          <a:r>
            <a:rPr lang="ru-RU" dirty="0" err="1"/>
            <a:t>Меланхолія</a:t>
          </a:r>
          <a:endParaRPr lang="en-US" dirty="0"/>
        </a:p>
      </dgm:t>
    </dgm:pt>
    <dgm:pt modelId="{055B6135-0B8B-4F5F-B155-6C14CFD75DB7}" type="parTrans" cxnId="{D2BD8B71-0E84-47A0-9AE1-7092BB11D666}">
      <dgm:prSet/>
      <dgm:spPr/>
    </dgm:pt>
    <dgm:pt modelId="{04001516-EAD9-452C-B1FD-46FB0DC7E42B}" type="sibTrans" cxnId="{D2BD8B71-0E84-47A0-9AE1-7092BB11D666}">
      <dgm:prSet/>
      <dgm:spPr/>
    </dgm:pt>
    <dgm:pt modelId="{2306299E-74EB-494E-8EA1-7FBD8B636C46}">
      <dgm:prSet/>
      <dgm:spPr/>
      <dgm:t>
        <a:bodyPr/>
        <a:lstStyle/>
        <a:p>
          <a:r>
            <a:rPr lang="ru-RU" dirty="0" err="1"/>
            <a:t>Нігілізм</a:t>
          </a:r>
          <a:endParaRPr lang="en-US" dirty="0"/>
        </a:p>
      </dgm:t>
    </dgm:pt>
    <dgm:pt modelId="{C6E7FD75-0EA5-43F8-9370-B975577F2EB4}" type="parTrans" cxnId="{8643EBE2-65A2-4F01-BEFA-401AB83439EF}">
      <dgm:prSet/>
      <dgm:spPr/>
    </dgm:pt>
    <dgm:pt modelId="{024D2F74-FF8D-42AD-867C-087024C068DC}" type="sibTrans" cxnId="{8643EBE2-65A2-4F01-BEFA-401AB83439EF}">
      <dgm:prSet/>
      <dgm:spPr/>
    </dgm:pt>
    <dgm:pt modelId="{991491CC-71A4-454B-9769-13762009F6CB}" type="pres">
      <dgm:prSet presAssocID="{F27A0DE2-F686-49C8-BF1A-CD67638230A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EBFB4A-1B68-4FF3-9B5E-D9BAD2A799EE}" type="pres">
      <dgm:prSet presAssocID="{AA2F553E-5694-4E96-B81D-2F14D6C5D3A6}" presName="centerShape" presStyleLbl="node0" presStyleIdx="0" presStyleCnt="1"/>
      <dgm:spPr/>
    </dgm:pt>
    <dgm:pt modelId="{E0C0A75D-9530-42C3-9007-0F131C5965F1}" type="pres">
      <dgm:prSet presAssocID="{138FA1D7-A889-4FC8-9351-352C1826B055}" presName="parTrans" presStyleLbl="bgSibTrans2D1" presStyleIdx="0" presStyleCnt="5"/>
      <dgm:spPr/>
    </dgm:pt>
    <dgm:pt modelId="{1D64405C-A963-4B10-938F-ADB86E84C343}" type="pres">
      <dgm:prSet presAssocID="{FBA8F4E9-CF90-45A7-8731-BE5621BF3359}" presName="node" presStyleLbl="node1" presStyleIdx="0" presStyleCnt="5">
        <dgm:presLayoutVars>
          <dgm:bulletEnabled val="1"/>
        </dgm:presLayoutVars>
      </dgm:prSet>
      <dgm:spPr/>
    </dgm:pt>
    <dgm:pt modelId="{38E337AF-64B5-4AEB-884E-16ABB73686DD}" type="pres">
      <dgm:prSet presAssocID="{B35D1496-D4E1-42B9-BEE0-F4D9AC3B4288}" presName="parTrans" presStyleLbl="bgSibTrans2D1" presStyleIdx="1" presStyleCnt="5"/>
      <dgm:spPr/>
    </dgm:pt>
    <dgm:pt modelId="{8A4DA42B-CEFD-4A51-BDAE-426DCE8D8CEB}" type="pres">
      <dgm:prSet presAssocID="{FD47E065-7122-42AE-9D49-B1E5637A020A}" presName="node" presStyleLbl="node1" presStyleIdx="1" presStyleCnt="5">
        <dgm:presLayoutVars>
          <dgm:bulletEnabled val="1"/>
        </dgm:presLayoutVars>
      </dgm:prSet>
      <dgm:spPr/>
    </dgm:pt>
    <dgm:pt modelId="{009C8385-1029-4707-90A9-97A2CDCF2E3D}" type="pres">
      <dgm:prSet presAssocID="{B7F2F325-F2B2-4B05-8AAA-A002E6C8A621}" presName="parTrans" presStyleLbl="bgSibTrans2D1" presStyleIdx="2" presStyleCnt="5"/>
      <dgm:spPr/>
    </dgm:pt>
    <dgm:pt modelId="{C745ADE6-9FEB-4D4C-98CD-95C7629D1A76}" type="pres">
      <dgm:prSet presAssocID="{4629D022-B548-4643-A7C1-CB744B61A1A4}" presName="node" presStyleLbl="node1" presStyleIdx="2" presStyleCnt="5">
        <dgm:presLayoutVars>
          <dgm:bulletEnabled val="1"/>
        </dgm:presLayoutVars>
      </dgm:prSet>
      <dgm:spPr/>
    </dgm:pt>
    <dgm:pt modelId="{ED2FCCDA-BDF9-4266-879C-5CD5B4A9A25B}" type="pres">
      <dgm:prSet presAssocID="{055B6135-0B8B-4F5F-B155-6C14CFD75DB7}" presName="parTrans" presStyleLbl="bgSibTrans2D1" presStyleIdx="3" presStyleCnt="5"/>
      <dgm:spPr/>
    </dgm:pt>
    <dgm:pt modelId="{AD46CE72-9205-4362-ABCE-2A232EAB5C04}" type="pres">
      <dgm:prSet presAssocID="{567F18A3-AFB9-4D58-A6E8-8373ACEB1616}" presName="node" presStyleLbl="node1" presStyleIdx="3" presStyleCnt="5">
        <dgm:presLayoutVars>
          <dgm:bulletEnabled val="1"/>
        </dgm:presLayoutVars>
      </dgm:prSet>
      <dgm:spPr/>
    </dgm:pt>
    <dgm:pt modelId="{1E5E3252-1F5A-4520-9015-F93AEFA007B8}" type="pres">
      <dgm:prSet presAssocID="{C6E7FD75-0EA5-43F8-9370-B975577F2EB4}" presName="parTrans" presStyleLbl="bgSibTrans2D1" presStyleIdx="4" presStyleCnt="5"/>
      <dgm:spPr/>
    </dgm:pt>
    <dgm:pt modelId="{1617A417-F159-491F-8D50-8CFBBBD5F256}" type="pres">
      <dgm:prSet presAssocID="{2306299E-74EB-494E-8EA1-7FBD8B636C46}" presName="node" presStyleLbl="node1" presStyleIdx="4" presStyleCnt="5">
        <dgm:presLayoutVars>
          <dgm:bulletEnabled val="1"/>
        </dgm:presLayoutVars>
      </dgm:prSet>
      <dgm:spPr/>
    </dgm:pt>
  </dgm:ptLst>
  <dgm:cxnLst>
    <dgm:cxn modelId="{7658030A-46A3-4D9D-85ED-6CA023903B1B}" type="presOf" srcId="{055B6135-0B8B-4F5F-B155-6C14CFD75DB7}" destId="{ED2FCCDA-BDF9-4266-879C-5CD5B4A9A25B}" srcOrd="0" destOrd="0" presId="urn:microsoft.com/office/officeart/2005/8/layout/radial4"/>
    <dgm:cxn modelId="{61117733-EE21-4C2E-9107-F520DAD843F1}" type="presOf" srcId="{B7F2F325-F2B2-4B05-8AAA-A002E6C8A621}" destId="{009C8385-1029-4707-90A9-97A2CDCF2E3D}" srcOrd="0" destOrd="0" presId="urn:microsoft.com/office/officeart/2005/8/layout/radial4"/>
    <dgm:cxn modelId="{1131CE39-DBAF-409A-AA84-3D50E2C999D1}" srcId="{AA2F553E-5694-4E96-B81D-2F14D6C5D3A6}" destId="{4629D022-B548-4643-A7C1-CB744B61A1A4}" srcOrd="2" destOrd="0" parTransId="{B7F2F325-F2B2-4B05-8AAA-A002E6C8A621}" sibTransId="{C3CED464-2A1C-4553-AD0A-2DD76DA2268D}"/>
    <dgm:cxn modelId="{DD179C3D-05A1-4EC3-9EC8-28783256D20B}" srcId="{AA2F553E-5694-4E96-B81D-2F14D6C5D3A6}" destId="{FBA8F4E9-CF90-45A7-8731-BE5621BF3359}" srcOrd="0" destOrd="0" parTransId="{138FA1D7-A889-4FC8-9351-352C1826B055}" sibTransId="{85EC92AF-9DB7-4511-92B3-DD02A99D4B81}"/>
    <dgm:cxn modelId="{5383F15E-7F6E-41E0-842B-B022C8A79497}" type="presOf" srcId="{2306299E-74EB-494E-8EA1-7FBD8B636C46}" destId="{1617A417-F159-491F-8D50-8CFBBBD5F256}" srcOrd="0" destOrd="0" presId="urn:microsoft.com/office/officeart/2005/8/layout/radial4"/>
    <dgm:cxn modelId="{1A98E744-D1A8-4D8F-BAC1-8358A7C0AD11}" type="presOf" srcId="{B35D1496-D4E1-42B9-BEE0-F4D9AC3B4288}" destId="{38E337AF-64B5-4AEB-884E-16ABB73686DD}" srcOrd="0" destOrd="0" presId="urn:microsoft.com/office/officeart/2005/8/layout/radial4"/>
    <dgm:cxn modelId="{D2BD8B71-0E84-47A0-9AE1-7092BB11D666}" srcId="{AA2F553E-5694-4E96-B81D-2F14D6C5D3A6}" destId="{567F18A3-AFB9-4D58-A6E8-8373ACEB1616}" srcOrd="3" destOrd="0" parTransId="{055B6135-0B8B-4F5F-B155-6C14CFD75DB7}" sibTransId="{04001516-EAD9-452C-B1FD-46FB0DC7E42B}"/>
    <dgm:cxn modelId="{48D3CE77-D75C-439D-8617-DBC4AAB7BAC2}" type="presOf" srcId="{567F18A3-AFB9-4D58-A6E8-8373ACEB1616}" destId="{AD46CE72-9205-4362-ABCE-2A232EAB5C04}" srcOrd="0" destOrd="0" presId="urn:microsoft.com/office/officeart/2005/8/layout/radial4"/>
    <dgm:cxn modelId="{A45B637E-EFFD-488F-AA22-53EFC32065A1}" srcId="{F27A0DE2-F686-49C8-BF1A-CD67638230AF}" destId="{AA2F553E-5694-4E96-B81D-2F14D6C5D3A6}" srcOrd="0" destOrd="0" parTransId="{8E188F05-1D6B-4433-809E-F1B45E51B078}" sibTransId="{AB8DF271-6995-4E0C-9428-76DC11CB69AF}"/>
    <dgm:cxn modelId="{38193F8E-21B1-45BC-A38C-1808F3078232}" type="presOf" srcId="{AA2F553E-5694-4E96-B81D-2F14D6C5D3A6}" destId="{BAEBFB4A-1B68-4FF3-9B5E-D9BAD2A799EE}" srcOrd="0" destOrd="0" presId="urn:microsoft.com/office/officeart/2005/8/layout/radial4"/>
    <dgm:cxn modelId="{B9B44493-E528-4992-BB04-D7D4B2E535F7}" type="presOf" srcId="{F27A0DE2-F686-49C8-BF1A-CD67638230AF}" destId="{991491CC-71A4-454B-9769-13762009F6CB}" srcOrd="0" destOrd="0" presId="urn:microsoft.com/office/officeart/2005/8/layout/radial4"/>
    <dgm:cxn modelId="{E62B79B5-0C6C-44C1-B989-21D279C60F5E}" type="presOf" srcId="{138FA1D7-A889-4FC8-9351-352C1826B055}" destId="{E0C0A75D-9530-42C3-9007-0F131C5965F1}" srcOrd="0" destOrd="0" presId="urn:microsoft.com/office/officeart/2005/8/layout/radial4"/>
    <dgm:cxn modelId="{ACEC67BE-D581-4AC7-89A2-D4DB21EA7FAC}" type="presOf" srcId="{4629D022-B548-4643-A7C1-CB744B61A1A4}" destId="{C745ADE6-9FEB-4D4C-98CD-95C7629D1A76}" srcOrd="0" destOrd="0" presId="urn:microsoft.com/office/officeart/2005/8/layout/radial4"/>
    <dgm:cxn modelId="{D37AEBBE-BE30-4EE0-9666-9BD785F16491}" srcId="{AA2F553E-5694-4E96-B81D-2F14D6C5D3A6}" destId="{FD47E065-7122-42AE-9D49-B1E5637A020A}" srcOrd="1" destOrd="0" parTransId="{B35D1496-D4E1-42B9-BEE0-F4D9AC3B4288}" sibTransId="{4DDDB502-4E7C-4F93-8C1A-C8079604FEF1}"/>
    <dgm:cxn modelId="{70E6C9CA-AE88-4AC1-A94C-1A81E653DA47}" type="presOf" srcId="{FBA8F4E9-CF90-45A7-8731-BE5621BF3359}" destId="{1D64405C-A963-4B10-938F-ADB86E84C343}" srcOrd="0" destOrd="0" presId="urn:microsoft.com/office/officeart/2005/8/layout/radial4"/>
    <dgm:cxn modelId="{8643EBE2-65A2-4F01-BEFA-401AB83439EF}" srcId="{AA2F553E-5694-4E96-B81D-2F14D6C5D3A6}" destId="{2306299E-74EB-494E-8EA1-7FBD8B636C46}" srcOrd="4" destOrd="0" parTransId="{C6E7FD75-0EA5-43F8-9370-B975577F2EB4}" sibTransId="{024D2F74-FF8D-42AD-867C-087024C068DC}"/>
    <dgm:cxn modelId="{B06207EB-4FD1-48EF-9314-7F6880E0EF51}" type="presOf" srcId="{C6E7FD75-0EA5-43F8-9370-B975577F2EB4}" destId="{1E5E3252-1F5A-4520-9015-F93AEFA007B8}" srcOrd="0" destOrd="0" presId="urn:microsoft.com/office/officeart/2005/8/layout/radial4"/>
    <dgm:cxn modelId="{EC191BF1-6B2F-4366-94C3-17A2648B0CB0}" type="presOf" srcId="{FD47E065-7122-42AE-9D49-B1E5637A020A}" destId="{8A4DA42B-CEFD-4A51-BDAE-426DCE8D8CEB}" srcOrd="0" destOrd="0" presId="urn:microsoft.com/office/officeart/2005/8/layout/radial4"/>
    <dgm:cxn modelId="{E5F526CE-6B4D-4769-B93F-B7BCA660B90E}" type="presParOf" srcId="{991491CC-71A4-454B-9769-13762009F6CB}" destId="{BAEBFB4A-1B68-4FF3-9B5E-D9BAD2A799EE}" srcOrd="0" destOrd="0" presId="urn:microsoft.com/office/officeart/2005/8/layout/radial4"/>
    <dgm:cxn modelId="{2D5FE61F-F30C-48CA-855C-C45A0F5EAC23}" type="presParOf" srcId="{991491CC-71A4-454B-9769-13762009F6CB}" destId="{E0C0A75D-9530-42C3-9007-0F131C5965F1}" srcOrd="1" destOrd="0" presId="urn:microsoft.com/office/officeart/2005/8/layout/radial4"/>
    <dgm:cxn modelId="{E5E2CEC1-787F-465D-AA6A-374B04CD39B8}" type="presParOf" srcId="{991491CC-71A4-454B-9769-13762009F6CB}" destId="{1D64405C-A963-4B10-938F-ADB86E84C343}" srcOrd="2" destOrd="0" presId="urn:microsoft.com/office/officeart/2005/8/layout/radial4"/>
    <dgm:cxn modelId="{4C0DC615-3D52-4F41-BE3A-769E214B6405}" type="presParOf" srcId="{991491CC-71A4-454B-9769-13762009F6CB}" destId="{38E337AF-64B5-4AEB-884E-16ABB73686DD}" srcOrd="3" destOrd="0" presId="urn:microsoft.com/office/officeart/2005/8/layout/radial4"/>
    <dgm:cxn modelId="{D7D015F9-5D85-49CD-93BC-3EC4ED9DFAF8}" type="presParOf" srcId="{991491CC-71A4-454B-9769-13762009F6CB}" destId="{8A4DA42B-CEFD-4A51-BDAE-426DCE8D8CEB}" srcOrd="4" destOrd="0" presId="urn:microsoft.com/office/officeart/2005/8/layout/radial4"/>
    <dgm:cxn modelId="{F1C5795A-E2FE-4E33-A1DC-998EEEDD1C9B}" type="presParOf" srcId="{991491CC-71A4-454B-9769-13762009F6CB}" destId="{009C8385-1029-4707-90A9-97A2CDCF2E3D}" srcOrd="5" destOrd="0" presId="urn:microsoft.com/office/officeart/2005/8/layout/radial4"/>
    <dgm:cxn modelId="{FC946050-0A97-4A78-BD36-4B13DCA57744}" type="presParOf" srcId="{991491CC-71A4-454B-9769-13762009F6CB}" destId="{C745ADE6-9FEB-4D4C-98CD-95C7629D1A76}" srcOrd="6" destOrd="0" presId="urn:microsoft.com/office/officeart/2005/8/layout/radial4"/>
    <dgm:cxn modelId="{66595DDD-C064-43BC-81FC-25C54ADAB803}" type="presParOf" srcId="{991491CC-71A4-454B-9769-13762009F6CB}" destId="{ED2FCCDA-BDF9-4266-879C-5CD5B4A9A25B}" srcOrd="7" destOrd="0" presId="urn:microsoft.com/office/officeart/2005/8/layout/radial4"/>
    <dgm:cxn modelId="{489C523D-E3F3-4A06-91E2-59AC9E299454}" type="presParOf" srcId="{991491CC-71A4-454B-9769-13762009F6CB}" destId="{AD46CE72-9205-4362-ABCE-2A232EAB5C04}" srcOrd="8" destOrd="0" presId="urn:microsoft.com/office/officeart/2005/8/layout/radial4"/>
    <dgm:cxn modelId="{A95883CB-1A84-4F97-BB68-8E35F540F8E7}" type="presParOf" srcId="{991491CC-71A4-454B-9769-13762009F6CB}" destId="{1E5E3252-1F5A-4520-9015-F93AEFA007B8}" srcOrd="9" destOrd="0" presId="urn:microsoft.com/office/officeart/2005/8/layout/radial4"/>
    <dgm:cxn modelId="{F81DF9AF-FB6F-4AB2-B1C1-8A0B00B1A62A}" type="presParOf" srcId="{991491CC-71A4-454B-9769-13762009F6CB}" destId="{1617A417-F159-491F-8D50-8CFBBBD5F25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88300-8829-4152-93F9-B930903EBE52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99E95A-D97C-4A45-8AE2-1BBDBED453E3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Новий</a:t>
          </a:r>
          <a:r>
            <a:rPr lang="ru-RU" dirty="0"/>
            <a:t> </a:t>
          </a:r>
          <a:r>
            <a:rPr lang="ru-RU" dirty="0" err="1"/>
            <a:t>гедонізм</a:t>
          </a:r>
          <a:r>
            <a:rPr lang="ru-RU" dirty="0"/>
            <a:t>»</a:t>
          </a:r>
          <a:endParaRPr lang="en-US" dirty="0"/>
        </a:p>
      </dgm:t>
    </dgm:pt>
    <dgm:pt modelId="{B2404861-5880-44B5-A43F-D7596B10AB2E}" type="parTrans" cxnId="{E33036C4-0DE0-4627-BD6C-048D38B01E14}">
      <dgm:prSet/>
      <dgm:spPr/>
      <dgm:t>
        <a:bodyPr/>
        <a:lstStyle/>
        <a:p>
          <a:endParaRPr lang="en-US"/>
        </a:p>
      </dgm:t>
    </dgm:pt>
    <dgm:pt modelId="{A9B05290-39DE-44B8-8E90-945E4C02C69E}" type="sibTrans" cxnId="{E33036C4-0DE0-4627-BD6C-048D38B01E14}">
      <dgm:prSet/>
      <dgm:spPr/>
      <dgm:t>
        <a:bodyPr/>
        <a:lstStyle/>
        <a:p>
          <a:endParaRPr lang="en-US"/>
        </a:p>
      </dgm:t>
    </dgm:pt>
    <dgm:pt modelId="{FBC7F5F5-58D7-49B3-B140-719B1C9252A1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Чисте</a:t>
          </a:r>
          <a:r>
            <a:rPr lang="ru-RU" dirty="0"/>
            <a:t> </a:t>
          </a:r>
          <a:r>
            <a:rPr lang="ru-RU" dirty="0" err="1"/>
            <a:t>мистецтво</a:t>
          </a:r>
          <a:r>
            <a:rPr lang="ru-RU" dirty="0"/>
            <a:t>»</a:t>
          </a:r>
          <a:endParaRPr lang="en-US" dirty="0"/>
        </a:p>
      </dgm:t>
    </dgm:pt>
    <dgm:pt modelId="{1A9D6322-1B67-41C8-BDE9-7B308F2B35DE}" type="parTrans" cxnId="{03D353A3-2BA8-463B-917D-00919D90F34F}">
      <dgm:prSet/>
      <dgm:spPr/>
      <dgm:t>
        <a:bodyPr/>
        <a:lstStyle/>
        <a:p>
          <a:endParaRPr lang="en-US"/>
        </a:p>
      </dgm:t>
    </dgm:pt>
    <dgm:pt modelId="{4DA3D77C-C2A4-4961-A874-8635DE9CBFED}" type="sibTrans" cxnId="{03D353A3-2BA8-463B-917D-00919D90F34F}">
      <dgm:prSet/>
      <dgm:spPr/>
      <dgm:t>
        <a:bodyPr/>
        <a:lstStyle/>
        <a:p>
          <a:endParaRPr lang="en-US"/>
        </a:p>
      </dgm:t>
    </dgm:pt>
    <dgm:pt modelId="{6E329DF3-02C2-474D-821B-B192831162BA}">
      <dgm:prSet phldrT="[Текст]"/>
      <dgm:spPr/>
      <dgm:t>
        <a:bodyPr/>
        <a:lstStyle/>
        <a:p>
          <a:r>
            <a:rPr lang="ru-RU" dirty="0" err="1"/>
            <a:t>Життя</a:t>
          </a:r>
          <a:r>
            <a:rPr lang="ru-RU" dirty="0"/>
            <a:t> </a:t>
          </a:r>
          <a:r>
            <a:rPr lang="ru-RU" dirty="0" err="1"/>
            <a:t>імітує</a:t>
          </a:r>
          <a:r>
            <a:rPr lang="ru-RU" dirty="0"/>
            <a:t> </a:t>
          </a:r>
          <a:r>
            <a:rPr lang="ru-RU" dirty="0" err="1"/>
            <a:t>мистецтво</a:t>
          </a:r>
          <a:endParaRPr lang="en-US" dirty="0"/>
        </a:p>
      </dgm:t>
    </dgm:pt>
    <dgm:pt modelId="{2B50725F-EE10-4120-B8ED-A398C13EC340}" type="parTrans" cxnId="{ECE86441-2E8D-41F3-9F82-14C4B80CBF04}">
      <dgm:prSet/>
      <dgm:spPr/>
      <dgm:t>
        <a:bodyPr/>
        <a:lstStyle/>
        <a:p>
          <a:endParaRPr lang="en-US"/>
        </a:p>
      </dgm:t>
    </dgm:pt>
    <dgm:pt modelId="{37C8DB40-C6C9-4BF3-A8AE-584E1DB38D4A}" type="sibTrans" cxnId="{ECE86441-2E8D-41F3-9F82-14C4B80CBF04}">
      <dgm:prSet/>
      <dgm:spPr/>
      <dgm:t>
        <a:bodyPr/>
        <a:lstStyle/>
        <a:p>
          <a:endParaRPr lang="en-US"/>
        </a:p>
      </dgm:t>
    </dgm:pt>
    <dgm:pt modelId="{E77FDBAF-5B68-46A0-B237-D6382E62AEE8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Мистецтво</a:t>
          </a:r>
          <a:r>
            <a:rPr lang="ru-RU" dirty="0"/>
            <a:t> </a:t>
          </a:r>
          <a:r>
            <a:rPr lang="ru-RU" dirty="0" err="1"/>
            <a:t>заради</a:t>
          </a:r>
          <a:r>
            <a:rPr lang="ru-RU" dirty="0"/>
            <a:t> </a:t>
          </a:r>
          <a:r>
            <a:rPr lang="ru-RU" dirty="0" err="1"/>
            <a:t>мистецтва</a:t>
          </a:r>
          <a:r>
            <a:rPr lang="ru-RU" dirty="0"/>
            <a:t>»</a:t>
          </a:r>
          <a:endParaRPr lang="en-US" dirty="0"/>
        </a:p>
      </dgm:t>
    </dgm:pt>
    <dgm:pt modelId="{37AD4FA2-0145-4071-8805-40D76FFBE6C8}" type="parTrans" cxnId="{1C04A4DC-68E3-4E0C-B7EB-2DF878A9B435}">
      <dgm:prSet/>
      <dgm:spPr/>
      <dgm:t>
        <a:bodyPr/>
        <a:lstStyle/>
        <a:p>
          <a:endParaRPr lang="en-US"/>
        </a:p>
      </dgm:t>
    </dgm:pt>
    <dgm:pt modelId="{CEB36315-F2E0-48CA-9660-6FB47DB05E8D}" type="sibTrans" cxnId="{1C04A4DC-68E3-4E0C-B7EB-2DF878A9B435}">
      <dgm:prSet/>
      <dgm:spPr/>
      <dgm:t>
        <a:bodyPr/>
        <a:lstStyle/>
        <a:p>
          <a:endParaRPr lang="en-US"/>
        </a:p>
      </dgm:t>
    </dgm:pt>
    <dgm:pt modelId="{0843526C-50ED-4566-B137-544DEFEB8F3B}" type="pres">
      <dgm:prSet presAssocID="{C1C88300-8829-4152-93F9-B930903EBE52}" presName="Name0" presStyleCnt="0">
        <dgm:presLayoutVars>
          <dgm:dir/>
          <dgm:resizeHandles val="exact"/>
        </dgm:presLayoutVars>
      </dgm:prSet>
      <dgm:spPr/>
    </dgm:pt>
    <dgm:pt modelId="{C48CCD35-555C-408F-A2CA-6AF8813EDF8A}" type="pres">
      <dgm:prSet presAssocID="{C799E95A-D97C-4A45-8AE2-1BBDBED453E3}" presName="Name5" presStyleLbl="vennNode1" presStyleIdx="0" presStyleCnt="4">
        <dgm:presLayoutVars>
          <dgm:bulletEnabled val="1"/>
        </dgm:presLayoutVars>
      </dgm:prSet>
      <dgm:spPr/>
    </dgm:pt>
    <dgm:pt modelId="{54A90147-7DB8-4489-B6D4-337D5DE0EB4E}" type="pres">
      <dgm:prSet presAssocID="{A9B05290-39DE-44B8-8E90-945E4C02C69E}" presName="space" presStyleCnt="0"/>
      <dgm:spPr/>
    </dgm:pt>
    <dgm:pt modelId="{B67A720F-F4CB-425C-89BC-ECD29EB969DB}" type="pres">
      <dgm:prSet presAssocID="{FBC7F5F5-58D7-49B3-B140-719B1C9252A1}" presName="Name5" presStyleLbl="vennNode1" presStyleIdx="1" presStyleCnt="4">
        <dgm:presLayoutVars>
          <dgm:bulletEnabled val="1"/>
        </dgm:presLayoutVars>
      </dgm:prSet>
      <dgm:spPr/>
    </dgm:pt>
    <dgm:pt modelId="{48DD7464-93AA-4026-9891-64A76E4D0AEB}" type="pres">
      <dgm:prSet presAssocID="{4DA3D77C-C2A4-4961-A874-8635DE9CBFED}" presName="space" presStyleCnt="0"/>
      <dgm:spPr/>
    </dgm:pt>
    <dgm:pt modelId="{BDAD2F3B-3D78-4648-ACF9-8D1D2D5EDCC5}" type="pres">
      <dgm:prSet presAssocID="{6E329DF3-02C2-474D-821B-B192831162BA}" presName="Name5" presStyleLbl="vennNode1" presStyleIdx="2" presStyleCnt="4">
        <dgm:presLayoutVars>
          <dgm:bulletEnabled val="1"/>
        </dgm:presLayoutVars>
      </dgm:prSet>
      <dgm:spPr/>
    </dgm:pt>
    <dgm:pt modelId="{BB6169AF-48F3-4304-BC6F-BF46144DD7B4}" type="pres">
      <dgm:prSet presAssocID="{37C8DB40-C6C9-4BF3-A8AE-584E1DB38D4A}" presName="space" presStyleCnt="0"/>
      <dgm:spPr/>
    </dgm:pt>
    <dgm:pt modelId="{779EB31D-0899-4867-B539-534B16061A7A}" type="pres">
      <dgm:prSet presAssocID="{E77FDBAF-5B68-46A0-B237-D6382E62AEE8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902C0D19-F77B-4037-8B45-7A4FBCB26446}" type="presOf" srcId="{6E329DF3-02C2-474D-821B-B192831162BA}" destId="{BDAD2F3B-3D78-4648-ACF9-8D1D2D5EDCC5}" srcOrd="0" destOrd="0" presId="urn:microsoft.com/office/officeart/2005/8/layout/venn3"/>
    <dgm:cxn modelId="{BEC6B522-4758-45B3-9CE2-0EC6702EF4D1}" type="presOf" srcId="{FBC7F5F5-58D7-49B3-B140-719B1C9252A1}" destId="{B67A720F-F4CB-425C-89BC-ECD29EB969DB}" srcOrd="0" destOrd="0" presId="urn:microsoft.com/office/officeart/2005/8/layout/venn3"/>
    <dgm:cxn modelId="{ECE86441-2E8D-41F3-9F82-14C4B80CBF04}" srcId="{C1C88300-8829-4152-93F9-B930903EBE52}" destId="{6E329DF3-02C2-474D-821B-B192831162BA}" srcOrd="2" destOrd="0" parTransId="{2B50725F-EE10-4120-B8ED-A398C13EC340}" sibTransId="{37C8DB40-C6C9-4BF3-A8AE-584E1DB38D4A}"/>
    <dgm:cxn modelId="{EFFE4D7E-EE89-4CB4-BC47-AE42D50726C9}" type="presOf" srcId="{C799E95A-D97C-4A45-8AE2-1BBDBED453E3}" destId="{C48CCD35-555C-408F-A2CA-6AF8813EDF8A}" srcOrd="0" destOrd="0" presId="urn:microsoft.com/office/officeart/2005/8/layout/venn3"/>
    <dgm:cxn modelId="{31C7048C-107C-47D8-8B8A-F25DF8BD585C}" type="presOf" srcId="{E77FDBAF-5B68-46A0-B237-D6382E62AEE8}" destId="{779EB31D-0899-4867-B539-534B16061A7A}" srcOrd="0" destOrd="0" presId="urn:microsoft.com/office/officeart/2005/8/layout/venn3"/>
    <dgm:cxn modelId="{03D353A3-2BA8-463B-917D-00919D90F34F}" srcId="{C1C88300-8829-4152-93F9-B930903EBE52}" destId="{FBC7F5F5-58D7-49B3-B140-719B1C9252A1}" srcOrd="1" destOrd="0" parTransId="{1A9D6322-1B67-41C8-BDE9-7B308F2B35DE}" sibTransId="{4DA3D77C-C2A4-4961-A874-8635DE9CBFED}"/>
    <dgm:cxn modelId="{5AE636A8-0A9B-4220-948B-7181F89E9FD9}" type="presOf" srcId="{C1C88300-8829-4152-93F9-B930903EBE52}" destId="{0843526C-50ED-4566-B137-544DEFEB8F3B}" srcOrd="0" destOrd="0" presId="urn:microsoft.com/office/officeart/2005/8/layout/venn3"/>
    <dgm:cxn modelId="{E33036C4-0DE0-4627-BD6C-048D38B01E14}" srcId="{C1C88300-8829-4152-93F9-B930903EBE52}" destId="{C799E95A-D97C-4A45-8AE2-1BBDBED453E3}" srcOrd="0" destOrd="0" parTransId="{B2404861-5880-44B5-A43F-D7596B10AB2E}" sibTransId="{A9B05290-39DE-44B8-8E90-945E4C02C69E}"/>
    <dgm:cxn modelId="{1C04A4DC-68E3-4E0C-B7EB-2DF878A9B435}" srcId="{C1C88300-8829-4152-93F9-B930903EBE52}" destId="{E77FDBAF-5B68-46A0-B237-D6382E62AEE8}" srcOrd="3" destOrd="0" parTransId="{37AD4FA2-0145-4071-8805-40D76FFBE6C8}" sibTransId="{CEB36315-F2E0-48CA-9660-6FB47DB05E8D}"/>
    <dgm:cxn modelId="{EE6FF7D1-7B02-4A53-B3F9-EC39ED572110}" type="presParOf" srcId="{0843526C-50ED-4566-B137-544DEFEB8F3B}" destId="{C48CCD35-555C-408F-A2CA-6AF8813EDF8A}" srcOrd="0" destOrd="0" presId="urn:microsoft.com/office/officeart/2005/8/layout/venn3"/>
    <dgm:cxn modelId="{06BBB4E9-CDB8-4FFE-917B-DABC2DE90F70}" type="presParOf" srcId="{0843526C-50ED-4566-B137-544DEFEB8F3B}" destId="{54A90147-7DB8-4489-B6D4-337D5DE0EB4E}" srcOrd="1" destOrd="0" presId="urn:microsoft.com/office/officeart/2005/8/layout/venn3"/>
    <dgm:cxn modelId="{EFABF23A-6527-412F-B180-3DCC6C84B33E}" type="presParOf" srcId="{0843526C-50ED-4566-B137-544DEFEB8F3B}" destId="{B67A720F-F4CB-425C-89BC-ECD29EB969DB}" srcOrd="2" destOrd="0" presId="urn:microsoft.com/office/officeart/2005/8/layout/venn3"/>
    <dgm:cxn modelId="{B19FBD1E-0412-4F03-98EF-4AE7862A9D47}" type="presParOf" srcId="{0843526C-50ED-4566-B137-544DEFEB8F3B}" destId="{48DD7464-93AA-4026-9891-64A76E4D0AEB}" srcOrd="3" destOrd="0" presId="urn:microsoft.com/office/officeart/2005/8/layout/venn3"/>
    <dgm:cxn modelId="{A4F2E5C6-060F-4B15-BD0C-38E81A80B58E}" type="presParOf" srcId="{0843526C-50ED-4566-B137-544DEFEB8F3B}" destId="{BDAD2F3B-3D78-4648-ACF9-8D1D2D5EDCC5}" srcOrd="4" destOrd="0" presId="urn:microsoft.com/office/officeart/2005/8/layout/venn3"/>
    <dgm:cxn modelId="{0927BC98-A379-4036-8ACE-AB06E8D459C4}" type="presParOf" srcId="{0843526C-50ED-4566-B137-544DEFEB8F3B}" destId="{BB6169AF-48F3-4304-BC6F-BF46144DD7B4}" srcOrd="5" destOrd="0" presId="urn:microsoft.com/office/officeart/2005/8/layout/venn3"/>
    <dgm:cxn modelId="{0C94B309-6D20-4241-90B0-23B9D44CECE9}" type="presParOf" srcId="{0843526C-50ED-4566-B137-544DEFEB8F3B}" destId="{779EB31D-0899-4867-B539-534B16061A7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CFB520-6AE2-4160-B8C3-E822834BE36A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2F6C35-B05A-4826-A2CF-63E1D9E4893A}">
      <dgm:prSet phldrT="[Текст]"/>
      <dgm:spPr/>
      <dgm:t>
        <a:bodyPr/>
        <a:lstStyle/>
        <a:p>
          <a:r>
            <a:rPr lang="ru-RU" dirty="0" err="1"/>
            <a:t>Естетизація</a:t>
          </a:r>
          <a:r>
            <a:rPr lang="ru-RU" dirty="0"/>
            <a:t> </a:t>
          </a:r>
          <a:r>
            <a:rPr lang="ru-RU" dirty="0" err="1"/>
            <a:t>потворного</a:t>
          </a:r>
          <a:endParaRPr lang="en-US" dirty="0"/>
        </a:p>
      </dgm:t>
    </dgm:pt>
    <dgm:pt modelId="{534BC949-7999-4E15-996D-5CDA1C20E589}" type="parTrans" cxnId="{5B0423AA-B682-4A9C-A648-F8C55567BAD0}">
      <dgm:prSet/>
      <dgm:spPr/>
      <dgm:t>
        <a:bodyPr/>
        <a:lstStyle/>
        <a:p>
          <a:endParaRPr lang="en-US"/>
        </a:p>
      </dgm:t>
    </dgm:pt>
    <dgm:pt modelId="{01DCE82E-85DA-4C87-8F87-4EFFE2341877}" type="sibTrans" cxnId="{5B0423AA-B682-4A9C-A648-F8C55567BAD0}">
      <dgm:prSet/>
      <dgm:spPr/>
      <dgm:t>
        <a:bodyPr/>
        <a:lstStyle/>
        <a:p>
          <a:endParaRPr lang="en-US"/>
        </a:p>
      </dgm:t>
    </dgm:pt>
    <dgm:pt modelId="{939E966F-352C-4648-8445-E3A7AE5BEDCB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Естетика</a:t>
          </a:r>
          <a:r>
            <a:rPr lang="ru-RU" dirty="0"/>
            <a:t> </a:t>
          </a:r>
          <a:r>
            <a:rPr lang="ru-RU" dirty="0" err="1"/>
            <a:t>виродження</a:t>
          </a:r>
          <a:r>
            <a:rPr lang="ru-RU" dirty="0"/>
            <a:t>»</a:t>
          </a:r>
          <a:endParaRPr lang="en-US" dirty="0"/>
        </a:p>
      </dgm:t>
    </dgm:pt>
    <dgm:pt modelId="{D4614736-AD0F-4484-92F2-F2F0A26BF23B}" type="parTrans" cxnId="{9BD7DDE2-091E-43DA-AA74-77A1931812B4}">
      <dgm:prSet/>
      <dgm:spPr/>
      <dgm:t>
        <a:bodyPr/>
        <a:lstStyle/>
        <a:p>
          <a:endParaRPr lang="en-US"/>
        </a:p>
      </dgm:t>
    </dgm:pt>
    <dgm:pt modelId="{130F421E-612C-4AD0-9859-1520708CBF37}" type="sibTrans" cxnId="{9BD7DDE2-091E-43DA-AA74-77A1931812B4}">
      <dgm:prSet/>
      <dgm:spPr/>
      <dgm:t>
        <a:bodyPr/>
        <a:lstStyle/>
        <a:p>
          <a:endParaRPr lang="en-US"/>
        </a:p>
      </dgm:t>
    </dgm:pt>
    <dgm:pt modelId="{32426212-7AEE-4FFE-A1C9-22C6A735B2E6}">
      <dgm:prSet phldrT="[Текст]"/>
      <dgm:spPr/>
      <dgm:t>
        <a:bodyPr/>
        <a:lstStyle/>
        <a:p>
          <a:r>
            <a:rPr lang="ru-RU" dirty="0"/>
            <a:t>«Не </a:t>
          </a:r>
          <a:r>
            <a:rPr lang="ru-RU" dirty="0" err="1"/>
            <a:t>виражає</a:t>
          </a:r>
          <a:r>
            <a:rPr lang="ru-RU" dirty="0"/>
            <a:t> </a:t>
          </a:r>
          <a:r>
            <a:rPr lang="ru-RU" dirty="0" err="1"/>
            <a:t>нічого</a:t>
          </a:r>
          <a:r>
            <a:rPr lang="ru-RU" dirty="0"/>
            <a:t>, </a:t>
          </a:r>
          <a:r>
            <a:rPr lang="ru-RU" dirty="0" err="1"/>
            <a:t>крім</a:t>
          </a:r>
          <a:r>
            <a:rPr lang="ru-RU" dirty="0"/>
            <a:t> </a:t>
          </a:r>
          <a:r>
            <a:rPr lang="ru-RU" dirty="0" err="1"/>
            <a:t>мистецтва</a:t>
          </a:r>
          <a:r>
            <a:rPr lang="ru-RU" dirty="0"/>
            <a:t>»</a:t>
          </a:r>
          <a:endParaRPr lang="en-US" dirty="0"/>
        </a:p>
      </dgm:t>
    </dgm:pt>
    <dgm:pt modelId="{9B21849C-2811-4BF7-9783-BFCB29F28F2F}" type="parTrans" cxnId="{93A7FBA0-3380-43DB-B64C-D66C75514773}">
      <dgm:prSet/>
      <dgm:spPr/>
      <dgm:t>
        <a:bodyPr/>
        <a:lstStyle/>
        <a:p>
          <a:endParaRPr lang="en-US"/>
        </a:p>
      </dgm:t>
    </dgm:pt>
    <dgm:pt modelId="{3369E0FC-578F-40F4-9336-01652EF4F830}" type="sibTrans" cxnId="{93A7FBA0-3380-43DB-B64C-D66C75514773}">
      <dgm:prSet/>
      <dgm:spPr/>
      <dgm:t>
        <a:bodyPr/>
        <a:lstStyle/>
        <a:p>
          <a:endParaRPr lang="en-US"/>
        </a:p>
      </dgm:t>
    </dgm:pt>
    <dgm:pt modelId="{7D056196-5697-4D33-8A60-C7498845D16C}">
      <dgm:prSet phldrT="[Текст]"/>
      <dgm:spPr/>
      <dgm:t>
        <a:bodyPr/>
        <a:lstStyle/>
        <a:p>
          <a:r>
            <a:rPr lang="ru-RU" dirty="0" err="1"/>
            <a:t>Позаморальне</a:t>
          </a:r>
          <a:endParaRPr lang="en-US" dirty="0"/>
        </a:p>
      </dgm:t>
    </dgm:pt>
    <dgm:pt modelId="{ED6FF51F-AE57-4104-806F-3FE748EE2DB6}" type="parTrans" cxnId="{F5BF6FD8-A558-44FB-BEAF-A97EABC30ABD}">
      <dgm:prSet/>
      <dgm:spPr/>
      <dgm:t>
        <a:bodyPr/>
        <a:lstStyle/>
        <a:p>
          <a:endParaRPr lang="en-US"/>
        </a:p>
      </dgm:t>
    </dgm:pt>
    <dgm:pt modelId="{3F25552A-6AB7-42A9-813A-546512178CC3}" type="sibTrans" cxnId="{F5BF6FD8-A558-44FB-BEAF-A97EABC30ABD}">
      <dgm:prSet/>
      <dgm:spPr/>
      <dgm:t>
        <a:bodyPr/>
        <a:lstStyle/>
        <a:p>
          <a:endParaRPr lang="en-US"/>
        </a:p>
      </dgm:t>
    </dgm:pt>
    <dgm:pt modelId="{EF4121AE-4AE9-4335-80B5-D7A0759C8E08}">
      <dgm:prSet phldrT="[Текст]"/>
      <dgm:spPr/>
      <dgm:t>
        <a:bodyPr/>
        <a:lstStyle/>
        <a:p>
          <a:r>
            <a:rPr lang="ru-RU" dirty="0" err="1"/>
            <a:t>Нежиттеподібне</a:t>
          </a:r>
          <a:endParaRPr lang="en-US" dirty="0"/>
        </a:p>
      </dgm:t>
    </dgm:pt>
    <dgm:pt modelId="{A75A7310-E4FF-41D5-A6F7-4E971A7B0213}" type="parTrans" cxnId="{433591AF-18EC-4094-A4E2-FFD59BBACD13}">
      <dgm:prSet/>
      <dgm:spPr/>
      <dgm:t>
        <a:bodyPr/>
        <a:lstStyle/>
        <a:p>
          <a:endParaRPr lang="en-US"/>
        </a:p>
      </dgm:t>
    </dgm:pt>
    <dgm:pt modelId="{26D9FA7F-64A5-410C-8E97-60407857EB29}" type="sibTrans" cxnId="{433591AF-18EC-4094-A4E2-FFD59BBACD13}">
      <dgm:prSet/>
      <dgm:spPr/>
      <dgm:t>
        <a:bodyPr/>
        <a:lstStyle/>
        <a:p>
          <a:endParaRPr lang="en-US"/>
        </a:p>
      </dgm:t>
    </dgm:pt>
    <dgm:pt modelId="{D446F185-CCE3-4333-920C-33F02A0CC490}">
      <dgm:prSet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Відображає</a:t>
          </a:r>
          <a:r>
            <a:rPr lang="ru-RU" dirty="0"/>
            <a:t> того, </a:t>
          </a:r>
          <a:r>
            <a:rPr lang="ru-RU" dirty="0" err="1"/>
            <a:t>хто</a:t>
          </a:r>
          <a:r>
            <a:rPr lang="ru-RU" dirty="0"/>
            <a:t> в </a:t>
          </a:r>
          <a:r>
            <a:rPr lang="ru-RU" dirty="0" err="1"/>
            <a:t>нього</a:t>
          </a:r>
          <a:r>
            <a:rPr lang="ru-RU" dirty="0"/>
            <a:t> дивиться»</a:t>
          </a:r>
          <a:endParaRPr lang="en-US" dirty="0"/>
        </a:p>
      </dgm:t>
    </dgm:pt>
    <dgm:pt modelId="{553702B9-A172-4D39-9FB0-222B6E8610A5}" type="parTrans" cxnId="{52AD1F47-25B3-439F-9DF6-167E6017D4F9}">
      <dgm:prSet/>
      <dgm:spPr/>
      <dgm:t>
        <a:bodyPr/>
        <a:lstStyle/>
        <a:p>
          <a:endParaRPr lang="en-US"/>
        </a:p>
      </dgm:t>
    </dgm:pt>
    <dgm:pt modelId="{635EF359-5C77-4C7D-A5FA-1F3865400775}" type="sibTrans" cxnId="{52AD1F47-25B3-439F-9DF6-167E6017D4F9}">
      <dgm:prSet/>
      <dgm:spPr/>
      <dgm:t>
        <a:bodyPr/>
        <a:lstStyle/>
        <a:p>
          <a:endParaRPr lang="en-US"/>
        </a:p>
      </dgm:t>
    </dgm:pt>
    <dgm:pt modelId="{4D594712-1E07-4982-AA08-FB9DDB80493F}">
      <dgm:prSet/>
      <dgm:spPr/>
      <dgm:t>
        <a:bodyPr/>
        <a:lstStyle/>
        <a:p>
          <a:r>
            <a:rPr lang="uk-UA" dirty="0"/>
            <a:t>«Мистецтво не має жодної користі»</a:t>
          </a:r>
          <a:endParaRPr lang="en-US" dirty="0"/>
        </a:p>
      </dgm:t>
    </dgm:pt>
    <dgm:pt modelId="{DB37E504-1CAD-4150-A9A3-913159BE36F8}" type="parTrans" cxnId="{A0F5018C-4A17-4A4C-AFD2-128819DD69F2}">
      <dgm:prSet/>
      <dgm:spPr/>
      <dgm:t>
        <a:bodyPr/>
        <a:lstStyle/>
        <a:p>
          <a:endParaRPr lang="en-US"/>
        </a:p>
      </dgm:t>
    </dgm:pt>
    <dgm:pt modelId="{0841281E-1449-4297-A08D-38B01403464E}" type="sibTrans" cxnId="{A0F5018C-4A17-4A4C-AFD2-128819DD69F2}">
      <dgm:prSet/>
      <dgm:spPr/>
      <dgm:t>
        <a:bodyPr/>
        <a:lstStyle/>
        <a:p>
          <a:endParaRPr lang="en-US"/>
        </a:p>
      </dgm:t>
    </dgm:pt>
    <dgm:pt modelId="{FEFCB425-66E7-41E4-B497-2277CD69F8AB}">
      <dgm:prSet phldrT="[Текст]"/>
      <dgm:spPr/>
      <dgm:t>
        <a:bodyPr/>
        <a:lstStyle/>
        <a:p>
          <a:r>
            <a:rPr lang="ru-RU" dirty="0"/>
            <a:t>«Красива </a:t>
          </a:r>
          <a:r>
            <a:rPr lang="ru-RU" dirty="0" err="1"/>
            <a:t>вада</a:t>
          </a:r>
          <a:r>
            <a:rPr lang="ru-RU" dirty="0"/>
            <a:t>»</a:t>
          </a:r>
          <a:endParaRPr lang="en-US" dirty="0"/>
        </a:p>
      </dgm:t>
    </dgm:pt>
    <dgm:pt modelId="{AC2FBCAA-F14A-4A58-8DC5-4C6D713E4599}" type="sibTrans" cxnId="{14DFA700-24AB-471F-BA69-98F34E0003CD}">
      <dgm:prSet/>
      <dgm:spPr/>
      <dgm:t>
        <a:bodyPr/>
        <a:lstStyle/>
        <a:p>
          <a:endParaRPr lang="en-US"/>
        </a:p>
      </dgm:t>
    </dgm:pt>
    <dgm:pt modelId="{C213C8E9-06C7-4767-8523-DBFD440CF6CE}" type="parTrans" cxnId="{14DFA700-24AB-471F-BA69-98F34E0003CD}">
      <dgm:prSet/>
      <dgm:spPr/>
      <dgm:t>
        <a:bodyPr/>
        <a:lstStyle/>
        <a:p>
          <a:endParaRPr lang="en-US"/>
        </a:p>
      </dgm:t>
    </dgm:pt>
    <dgm:pt modelId="{3B0F1D4F-815F-4506-906B-8A677E007FB5}">
      <dgm:prSet/>
      <dgm:spPr/>
      <dgm:t>
        <a:bodyPr/>
        <a:lstStyle/>
        <a:p>
          <a:r>
            <a:rPr lang="ru-RU" dirty="0" err="1"/>
            <a:t>Багатше</a:t>
          </a:r>
          <a:r>
            <a:rPr lang="ru-RU" dirty="0"/>
            <a:t> та </a:t>
          </a:r>
          <a:r>
            <a:rPr lang="ru-RU" dirty="0" err="1"/>
            <a:t>різно-манітніше</a:t>
          </a:r>
          <a:r>
            <a:rPr lang="ru-RU" dirty="0"/>
            <a:t> за </a:t>
          </a:r>
          <a:r>
            <a:rPr lang="ru-RU" dirty="0" err="1"/>
            <a:t>життя</a:t>
          </a:r>
          <a:endParaRPr lang="en-US" dirty="0"/>
        </a:p>
      </dgm:t>
    </dgm:pt>
    <dgm:pt modelId="{C741777E-20E7-4023-B688-564C2690ADDA}" type="parTrans" cxnId="{43457B36-F658-48B2-9499-BB7D45AA8F9C}">
      <dgm:prSet/>
      <dgm:spPr/>
      <dgm:t>
        <a:bodyPr/>
        <a:lstStyle/>
        <a:p>
          <a:endParaRPr lang="en-US"/>
        </a:p>
      </dgm:t>
    </dgm:pt>
    <dgm:pt modelId="{714B7788-A540-454E-92D5-ABEBED971A04}" type="sibTrans" cxnId="{43457B36-F658-48B2-9499-BB7D45AA8F9C}">
      <dgm:prSet/>
      <dgm:spPr/>
      <dgm:t>
        <a:bodyPr/>
        <a:lstStyle/>
        <a:p>
          <a:endParaRPr lang="en-US"/>
        </a:p>
      </dgm:t>
    </dgm:pt>
    <dgm:pt modelId="{33A6937F-2B1F-46A0-B719-CC7E731131C5}">
      <dgm:prSet/>
      <dgm:spPr/>
      <dgm:t>
        <a:bodyPr/>
        <a:lstStyle/>
        <a:p>
          <a:r>
            <a:rPr lang="ru-RU" dirty="0" err="1"/>
            <a:t>Штучне</a:t>
          </a:r>
          <a:r>
            <a:rPr lang="ru-RU" dirty="0"/>
            <a:t> </a:t>
          </a:r>
          <a:r>
            <a:rPr lang="ru-RU" dirty="0" err="1"/>
            <a:t>вище</a:t>
          </a:r>
          <a:r>
            <a:rPr lang="ru-RU" dirty="0"/>
            <a:t> за </a:t>
          </a:r>
          <a:r>
            <a:rPr lang="ru-RU" dirty="0" err="1"/>
            <a:t>природне</a:t>
          </a:r>
          <a:endParaRPr lang="en-US" dirty="0"/>
        </a:p>
      </dgm:t>
    </dgm:pt>
    <dgm:pt modelId="{3773ECE5-C0E5-41C1-9585-D5A67AC11CC0}" type="parTrans" cxnId="{A79E1F46-FAE1-4B63-B89E-6E57FF913EE1}">
      <dgm:prSet/>
      <dgm:spPr/>
      <dgm:t>
        <a:bodyPr/>
        <a:lstStyle/>
        <a:p>
          <a:endParaRPr lang="en-US"/>
        </a:p>
      </dgm:t>
    </dgm:pt>
    <dgm:pt modelId="{7041ED36-FC2D-4390-B5D4-5799F27A6EAC}" type="sibTrans" cxnId="{A79E1F46-FAE1-4B63-B89E-6E57FF913EE1}">
      <dgm:prSet/>
      <dgm:spPr/>
      <dgm:t>
        <a:bodyPr/>
        <a:lstStyle/>
        <a:p>
          <a:endParaRPr lang="en-US"/>
        </a:p>
      </dgm:t>
    </dgm:pt>
    <dgm:pt modelId="{0D02B17F-9CCB-4236-8D4E-A1D913246F28}">
      <dgm:prSet/>
      <dgm:spPr/>
      <dgm:t>
        <a:bodyPr/>
        <a:lstStyle/>
        <a:p>
          <a:r>
            <a:rPr lang="ru-RU" dirty="0" err="1"/>
            <a:t>Завдання</a:t>
          </a:r>
          <a:r>
            <a:rPr lang="ru-RU" dirty="0"/>
            <a:t> – </a:t>
          </a:r>
          <a:r>
            <a:rPr lang="ru-RU" dirty="0" err="1"/>
            <a:t>естетична</a:t>
          </a:r>
          <a:r>
            <a:rPr lang="ru-RU" dirty="0"/>
            <a:t> </a:t>
          </a:r>
          <a:r>
            <a:rPr lang="ru-RU" dirty="0" err="1"/>
            <a:t>насолода</a:t>
          </a:r>
          <a:endParaRPr lang="en-US" dirty="0"/>
        </a:p>
      </dgm:t>
    </dgm:pt>
    <dgm:pt modelId="{BF501F28-B14D-48ED-BE06-0EB9C4D860FA}" type="parTrans" cxnId="{FA65BB86-5A68-4506-BD02-DE052DD62FB4}">
      <dgm:prSet/>
      <dgm:spPr/>
      <dgm:t>
        <a:bodyPr/>
        <a:lstStyle/>
        <a:p>
          <a:endParaRPr lang="en-US"/>
        </a:p>
      </dgm:t>
    </dgm:pt>
    <dgm:pt modelId="{DCE28122-E65A-49EE-9B74-D87DE9248B9B}" type="sibTrans" cxnId="{FA65BB86-5A68-4506-BD02-DE052DD62FB4}">
      <dgm:prSet/>
      <dgm:spPr/>
      <dgm:t>
        <a:bodyPr/>
        <a:lstStyle/>
        <a:p>
          <a:endParaRPr lang="en-US"/>
        </a:p>
      </dgm:t>
    </dgm:pt>
    <dgm:pt modelId="{E9F634F9-381A-471F-943C-F3992802CD0D}">
      <dgm:prSet/>
      <dgm:spPr/>
      <dgm:t>
        <a:bodyPr/>
        <a:lstStyle/>
        <a:p>
          <a:r>
            <a:rPr lang="ru-RU" dirty="0" err="1"/>
            <a:t>Сприймається</a:t>
          </a:r>
          <a:r>
            <a:rPr lang="ru-RU" dirty="0"/>
            <a:t> поза контекстом</a:t>
          </a:r>
          <a:endParaRPr lang="en-US" dirty="0"/>
        </a:p>
      </dgm:t>
    </dgm:pt>
    <dgm:pt modelId="{0576C37C-246A-4F32-8086-F5C517C3759B}" type="parTrans" cxnId="{FDA57A7E-B55D-4F74-B54F-BACD271108FC}">
      <dgm:prSet/>
      <dgm:spPr/>
      <dgm:t>
        <a:bodyPr/>
        <a:lstStyle/>
        <a:p>
          <a:endParaRPr lang="en-US"/>
        </a:p>
      </dgm:t>
    </dgm:pt>
    <dgm:pt modelId="{C3E5611F-2E27-4D61-B3C1-08F8EF6CAD76}" type="sibTrans" cxnId="{FDA57A7E-B55D-4F74-B54F-BACD271108FC}">
      <dgm:prSet/>
      <dgm:spPr/>
      <dgm:t>
        <a:bodyPr/>
        <a:lstStyle/>
        <a:p>
          <a:endParaRPr lang="en-US"/>
        </a:p>
      </dgm:t>
    </dgm:pt>
    <dgm:pt modelId="{D1120D22-C19D-46AC-ACF0-99C31A307FC1}" type="pres">
      <dgm:prSet presAssocID="{2ECFB520-6AE2-4160-B8C3-E822834BE36A}" presName="Name0" presStyleCnt="0">
        <dgm:presLayoutVars>
          <dgm:dir/>
          <dgm:animLvl val="lvl"/>
          <dgm:resizeHandles val="exact"/>
        </dgm:presLayoutVars>
      </dgm:prSet>
      <dgm:spPr/>
    </dgm:pt>
    <dgm:pt modelId="{5D1A8E56-8AD9-408C-B920-20E62AEE687B}" type="pres">
      <dgm:prSet presAssocID="{FEFCB425-66E7-41E4-B497-2277CD69F8AB}" presName="vertFlow" presStyleCnt="0"/>
      <dgm:spPr/>
    </dgm:pt>
    <dgm:pt modelId="{26BA85FD-27C0-4D3E-8A5F-35A101AC6CA4}" type="pres">
      <dgm:prSet presAssocID="{FEFCB425-66E7-41E4-B497-2277CD69F8AB}" presName="header" presStyleLbl="node1" presStyleIdx="0" presStyleCnt="4"/>
      <dgm:spPr/>
    </dgm:pt>
    <dgm:pt modelId="{842289F3-62FD-493B-8B8B-A564A370AA90}" type="pres">
      <dgm:prSet presAssocID="{534BC949-7999-4E15-996D-5CDA1C20E589}" presName="parTrans" presStyleLbl="sibTrans2D1" presStyleIdx="0" presStyleCnt="8"/>
      <dgm:spPr/>
    </dgm:pt>
    <dgm:pt modelId="{CFED8070-1878-4942-B3FA-8E7EC65A233C}" type="pres">
      <dgm:prSet presAssocID="{3C2F6C35-B05A-4826-A2CF-63E1D9E4893A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EE7F8761-7236-49A1-9BAD-74066B070470}" type="pres">
      <dgm:prSet presAssocID="{01DCE82E-85DA-4C87-8F87-4EFFE2341877}" presName="sibTrans" presStyleLbl="sibTrans2D1" presStyleIdx="1" presStyleCnt="8"/>
      <dgm:spPr/>
    </dgm:pt>
    <dgm:pt modelId="{F9C69BF2-40BF-4D97-933A-E80D2D3BFD1B}" type="pres">
      <dgm:prSet presAssocID="{939E966F-352C-4648-8445-E3A7AE5BEDCB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23C59AF2-C6B2-4D2B-AAA6-E8F1BBA9D7A6}" type="pres">
      <dgm:prSet presAssocID="{FEFCB425-66E7-41E4-B497-2277CD69F8AB}" presName="hSp" presStyleCnt="0"/>
      <dgm:spPr/>
    </dgm:pt>
    <dgm:pt modelId="{78A91C58-72E2-4E51-929C-77599694A9ED}" type="pres">
      <dgm:prSet presAssocID="{32426212-7AEE-4FFE-A1C9-22C6A735B2E6}" presName="vertFlow" presStyleCnt="0"/>
      <dgm:spPr/>
    </dgm:pt>
    <dgm:pt modelId="{0DA31160-550E-41CB-B769-BC9A5EE54A44}" type="pres">
      <dgm:prSet presAssocID="{32426212-7AEE-4FFE-A1C9-22C6A735B2E6}" presName="header" presStyleLbl="node1" presStyleIdx="1" presStyleCnt="4"/>
      <dgm:spPr/>
    </dgm:pt>
    <dgm:pt modelId="{DA4C1400-F867-4EB8-85F0-D9792EC32088}" type="pres">
      <dgm:prSet presAssocID="{ED6FF51F-AE57-4104-806F-3FE748EE2DB6}" presName="parTrans" presStyleLbl="sibTrans2D1" presStyleIdx="2" presStyleCnt="8"/>
      <dgm:spPr/>
    </dgm:pt>
    <dgm:pt modelId="{2483E676-0048-447A-A1DE-04A46445E472}" type="pres">
      <dgm:prSet presAssocID="{7D056196-5697-4D33-8A60-C7498845D16C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33F52E0C-9A9E-4FB1-9995-E68E083304A8}" type="pres">
      <dgm:prSet presAssocID="{3F25552A-6AB7-42A9-813A-546512178CC3}" presName="sibTrans" presStyleLbl="sibTrans2D1" presStyleIdx="3" presStyleCnt="8"/>
      <dgm:spPr/>
    </dgm:pt>
    <dgm:pt modelId="{E86DEAA0-9A16-4989-986C-4ABA517EA02C}" type="pres">
      <dgm:prSet presAssocID="{EF4121AE-4AE9-4335-80B5-D7A0759C8E08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126CA0CF-7F3F-4194-A514-C448F5AD8E2C}" type="pres">
      <dgm:prSet presAssocID="{32426212-7AEE-4FFE-A1C9-22C6A735B2E6}" presName="hSp" presStyleCnt="0"/>
      <dgm:spPr/>
    </dgm:pt>
    <dgm:pt modelId="{D8C64280-7173-4F7E-8EE5-E51E2581B3B2}" type="pres">
      <dgm:prSet presAssocID="{D446F185-CCE3-4333-920C-33F02A0CC490}" presName="vertFlow" presStyleCnt="0"/>
      <dgm:spPr/>
    </dgm:pt>
    <dgm:pt modelId="{33839BD0-8E56-45DA-91FB-4ED99BFA66CE}" type="pres">
      <dgm:prSet presAssocID="{D446F185-CCE3-4333-920C-33F02A0CC490}" presName="header" presStyleLbl="node1" presStyleIdx="2" presStyleCnt="4"/>
      <dgm:spPr/>
    </dgm:pt>
    <dgm:pt modelId="{D01358BF-B086-4365-B554-9A543BEB84A5}" type="pres">
      <dgm:prSet presAssocID="{C741777E-20E7-4023-B688-564C2690ADDA}" presName="parTrans" presStyleLbl="sibTrans2D1" presStyleIdx="4" presStyleCnt="8"/>
      <dgm:spPr/>
    </dgm:pt>
    <dgm:pt modelId="{B19E7A16-059B-4C65-AB3A-FB742E992CC1}" type="pres">
      <dgm:prSet presAssocID="{3B0F1D4F-815F-4506-906B-8A677E007FB5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55651BD4-2B89-49AB-B9E4-266A15B4B96D}" type="pres">
      <dgm:prSet presAssocID="{714B7788-A540-454E-92D5-ABEBED971A04}" presName="sibTrans" presStyleLbl="sibTrans2D1" presStyleIdx="5" presStyleCnt="8"/>
      <dgm:spPr/>
    </dgm:pt>
    <dgm:pt modelId="{674F2132-1175-411A-A497-EA7BAF2477EE}" type="pres">
      <dgm:prSet presAssocID="{33A6937F-2B1F-46A0-B719-CC7E731131C5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BC42B40F-B655-455C-976F-0FCB57C98515}" type="pres">
      <dgm:prSet presAssocID="{D446F185-CCE3-4333-920C-33F02A0CC490}" presName="hSp" presStyleCnt="0"/>
      <dgm:spPr/>
    </dgm:pt>
    <dgm:pt modelId="{8670A71D-0A73-40DA-AA86-6007CAAA8656}" type="pres">
      <dgm:prSet presAssocID="{4D594712-1E07-4982-AA08-FB9DDB80493F}" presName="vertFlow" presStyleCnt="0"/>
      <dgm:spPr/>
    </dgm:pt>
    <dgm:pt modelId="{C6762A9F-4915-4BA3-85CB-7BF94A39F999}" type="pres">
      <dgm:prSet presAssocID="{4D594712-1E07-4982-AA08-FB9DDB80493F}" presName="header" presStyleLbl="node1" presStyleIdx="3" presStyleCnt="4"/>
      <dgm:spPr/>
    </dgm:pt>
    <dgm:pt modelId="{D0C819C7-E63A-41C0-B857-DAFE50E64726}" type="pres">
      <dgm:prSet presAssocID="{BF501F28-B14D-48ED-BE06-0EB9C4D860FA}" presName="parTrans" presStyleLbl="sibTrans2D1" presStyleIdx="6" presStyleCnt="8"/>
      <dgm:spPr/>
    </dgm:pt>
    <dgm:pt modelId="{8DC9FE60-2904-4E91-A61A-7714E5CEDF51}" type="pres">
      <dgm:prSet presAssocID="{0D02B17F-9CCB-4236-8D4E-A1D913246F28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76F71858-319C-43EA-A909-1B754553156A}" type="pres">
      <dgm:prSet presAssocID="{DCE28122-E65A-49EE-9B74-D87DE9248B9B}" presName="sibTrans" presStyleLbl="sibTrans2D1" presStyleIdx="7" presStyleCnt="8"/>
      <dgm:spPr/>
    </dgm:pt>
    <dgm:pt modelId="{4E8BA46E-F9D6-4E9E-8392-FCD7D0A4B315}" type="pres">
      <dgm:prSet presAssocID="{E9F634F9-381A-471F-943C-F3992802CD0D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14DFA700-24AB-471F-BA69-98F34E0003CD}" srcId="{2ECFB520-6AE2-4160-B8C3-E822834BE36A}" destId="{FEFCB425-66E7-41E4-B497-2277CD69F8AB}" srcOrd="0" destOrd="0" parTransId="{C213C8E9-06C7-4767-8523-DBFD440CF6CE}" sibTransId="{AC2FBCAA-F14A-4A58-8DC5-4C6D713E4599}"/>
    <dgm:cxn modelId="{0A46E102-A66E-4966-B2EB-5F1E63425602}" type="presOf" srcId="{D446F185-CCE3-4333-920C-33F02A0CC490}" destId="{33839BD0-8E56-45DA-91FB-4ED99BFA66CE}" srcOrd="0" destOrd="0" presId="urn:microsoft.com/office/officeart/2005/8/layout/lProcess1"/>
    <dgm:cxn modelId="{09CCCF0E-66F6-4E13-8F1C-0D266B1E3AD2}" type="presOf" srcId="{3B0F1D4F-815F-4506-906B-8A677E007FB5}" destId="{B19E7A16-059B-4C65-AB3A-FB742E992CC1}" srcOrd="0" destOrd="0" presId="urn:microsoft.com/office/officeart/2005/8/layout/lProcess1"/>
    <dgm:cxn modelId="{17F7E80E-A0AC-4C52-A5FA-0902ABFAD9CD}" type="presOf" srcId="{32426212-7AEE-4FFE-A1C9-22C6A735B2E6}" destId="{0DA31160-550E-41CB-B769-BC9A5EE54A44}" srcOrd="0" destOrd="0" presId="urn:microsoft.com/office/officeart/2005/8/layout/lProcess1"/>
    <dgm:cxn modelId="{EF592E2C-E006-448A-9941-55E863738965}" type="presOf" srcId="{01DCE82E-85DA-4C87-8F87-4EFFE2341877}" destId="{EE7F8761-7236-49A1-9BAD-74066B070470}" srcOrd="0" destOrd="0" presId="urn:microsoft.com/office/officeart/2005/8/layout/lProcess1"/>
    <dgm:cxn modelId="{C3F2B735-28D4-4D88-A304-C06AB9E4F95D}" type="presOf" srcId="{939E966F-352C-4648-8445-E3A7AE5BEDCB}" destId="{F9C69BF2-40BF-4D97-933A-E80D2D3BFD1B}" srcOrd="0" destOrd="0" presId="urn:microsoft.com/office/officeart/2005/8/layout/lProcess1"/>
    <dgm:cxn modelId="{43457B36-F658-48B2-9499-BB7D45AA8F9C}" srcId="{D446F185-CCE3-4333-920C-33F02A0CC490}" destId="{3B0F1D4F-815F-4506-906B-8A677E007FB5}" srcOrd="0" destOrd="0" parTransId="{C741777E-20E7-4023-B688-564C2690ADDA}" sibTransId="{714B7788-A540-454E-92D5-ABEBED971A04}"/>
    <dgm:cxn modelId="{BCEC2A61-8301-4F95-AEEA-706388D7938A}" type="presOf" srcId="{3C2F6C35-B05A-4826-A2CF-63E1D9E4893A}" destId="{CFED8070-1878-4942-B3FA-8E7EC65A233C}" srcOrd="0" destOrd="0" presId="urn:microsoft.com/office/officeart/2005/8/layout/lProcess1"/>
    <dgm:cxn modelId="{99BEF842-3BEE-4790-878E-0E112C64655A}" type="presOf" srcId="{FEFCB425-66E7-41E4-B497-2277CD69F8AB}" destId="{26BA85FD-27C0-4D3E-8A5F-35A101AC6CA4}" srcOrd="0" destOrd="0" presId="urn:microsoft.com/office/officeart/2005/8/layout/lProcess1"/>
    <dgm:cxn modelId="{A79E1F46-FAE1-4B63-B89E-6E57FF913EE1}" srcId="{D446F185-CCE3-4333-920C-33F02A0CC490}" destId="{33A6937F-2B1F-46A0-B719-CC7E731131C5}" srcOrd="1" destOrd="0" parTransId="{3773ECE5-C0E5-41C1-9585-D5A67AC11CC0}" sibTransId="{7041ED36-FC2D-4390-B5D4-5799F27A6EAC}"/>
    <dgm:cxn modelId="{52AD1F47-25B3-439F-9DF6-167E6017D4F9}" srcId="{2ECFB520-6AE2-4160-B8C3-E822834BE36A}" destId="{D446F185-CCE3-4333-920C-33F02A0CC490}" srcOrd="2" destOrd="0" parTransId="{553702B9-A172-4D39-9FB0-222B6E8610A5}" sibTransId="{635EF359-5C77-4C7D-A5FA-1F3865400775}"/>
    <dgm:cxn modelId="{C9310269-ACE7-472F-A9A6-6F8899D8E144}" type="presOf" srcId="{EF4121AE-4AE9-4335-80B5-D7A0759C8E08}" destId="{E86DEAA0-9A16-4989-986C-4ABA517EA02C}" srcOrd="0" destOrd="0" presId="urn:microsoft.com/office/officeart/2005/8/layout/lProcess1"/>
    <dgm:cxn modelId="{1147E372-7B07-46D8-A24F-867DE4BA9566}" type="presOf" srcId="{2ECFB520-6AE2-4160-B8C3-E822834BE36A}" destId="{D1120D22-C19D-46AC-ACF0-99C31A307FC1}" srcOrd="0" destOrd="0" presId="urn:microsoft.com/office/officeart/2005/8/layout/lProcess1"/>
    <dgm:cxn modelId="{1E37CF54-1938-4F24-B0CD-638CE4AA5E2F}" type="presOf" srcId="{DCE28122-E65A-49EE-9B74-D87DE9248B9B}" destId="{76F71858-319C-43EA-A909-1B754553156A}" srcOrd="0" destOrd="0" presId="urn:microsoft.com/office/officeart/2005/8/layout/lProcess1"/>
    <dgm:cxn modelId="{121AAB7A-2F03-4AE2-897D-0E3233186DD2}" type="presOf" srcId="{33A6937F-2B1F-46A0-B719-CC7E731131C5}" destId="{674F2132-1175-411A-A497-EA7BAF2477EE}" srcOrd="0" destOrd="0" presId="urn:microsoft.com/office/officeart/2005/8/layout/lProcess1"/>
    <dgm:cxn modelId="{42B0E87B-D8CB-4F32-8861-1F2E905794B9}" type="presOf" srcId="{C741777E-20E7-4023-B688-564C2690ADDA}" destId="{D01358BF-B086-4365-B554-9A543BEB84A5}" srcOrd="0" destOrd="0" presId="urn:microsoft.com/office/officeart/2005/8/layout/lProcess1"/>
    <dgm:cxn modelId="{EA5B077C-84C1-44C1-B748-29D2E992E571}" type="presOf" srcId="{714B7788-A540-454E-92D5-ABEBED971A04}" destId="{55651BD4-2B89-49AB-B9E4-266A15B4B96D}" srcOrd="0" destOrd="0" presId="urn:microsoft.com/office/officeart/2005/8/layout/lProcess1"/>
    <dgm:cxn modelId="{FDA57A7E-B55D-4F74-B54F-BACD271108FC}" srcId="{4D594712-1E07-4982-AA08-FB9DDB80493F}" destId="{E9F634F9-381A-471F-943C-F3992802CD0D}" srcOrd="1" destOrd="0" parTransId="{0576C37C-246A-4F32-8086-F5C517C3759B}" sibTransId="{C3E5611F-2E27-4D61-B3C1-08F8EF6CAD76}"/>
    <dgm:cxn modelId="{ED6C4E83-EF22-4C7B-9936-445337F2A8DC}" type="presOf" srcId="{E9F634F9-381A-471F-943C-F3992802CD0D}" destId="{4E8BA46E-F9D6-4E9E-8392-FCD7D0A4B315}" srcOrd="0" destOrd="0" presId="urn:microsoft.com/office/officeart/2005/8/layout/lProcess1"/>
    <dgm:cxn modelId="{FA65BB86-5A68-4506-BD02-DE052DD62FB4}" srcId="{4D594712-1E07-4982-AA08-FB9DDB80493F}" destId="{0D02B17F-9CCB-4236-8D4E-A1D913246F28}" srcOrd="0" destOrd="0" parTransId="{BF501F28-B14D-48ED-BE06-0EB9C4D860FA}" sibTransId="{DCE28122-E65A-49EE-9B74-D87DE9248B9B}"/>
    <dgm:cxn modelId="{A0F5018C-4A17-4A4C-AFD2-128819DD69F2}" srcId="{2ECFB520-6AE2-4160-B8C3-E822834BE36A}" destId="{4D594712-1E07-4982-AA08-FB9DDB80493F}" srcOrd="3" destOrd="0" parTransId="{DB37E504-1CAD-4150-A9A3-913159BE36F8}" sibTransId="{0841281E-1449-4297-A08D-38B01403464E}"/>
    <dgm:cxn modelId="{683E8B8F-F5EC-424F-91F7-3ACA832BBC48}" type="presOf" srcId="{BF501F28-B14D-48ED-BE06-0EB9C4D860FA}" destId="{D0C819C7-E63A-41C0-B857-DAFE50E64726}" srcOrd="0" destOrd="0" presId="urn:microsoft.com/office/officeart/2005/8/layout/lProcess1"/>
    <dgm:cxn modelId="{552C8591-91F0-4081-BC15-3129FF2ECA8E}" type="presOf" srcId="{3F25552A-6AB7-42A9-813A-546512178CC3}" destId="{33F52E0C-9A9E-4FB1-9995-E68E083304A8}" srcOrd="0" destOrd="0" presId="urn:microsoft.com/office/officeart/2005/8/layout/lProcess1"/>
    <dgm:cxn modelId="{AA03C29C-CDC4-4C7A-B94E-501B292D90E5}" type="presOf" srcId="{4D594712-1E07-4982-AA08-FB9DDB80493F}" destId="{C6762A9F-4915-4BA3-85CB-7BF94A39F999}" srcOrd="0" destOrd="0" presId="urn:microsoft.com/office/officeart/2005/8/layout/lProcess1"/>
    <dgm:cxn modelId="{93A7FBA0-3380-43DB-B64C-D66C75514773}" srcId="{2ECFB520-6AE2-4160-B8C3-E822834BE36A}" destId="{32426212-7AEE-4FFE-A1C9-22C6A735B2E6}" srcOrd="1" destOrd="0" parTransId="{9B21849C-2811-4BF7-9783-BFCB29F28F2F}" sibTransId="{3369E0FC-578F-40F4-9336-01652EF4F830}"/>
    <dgm:cxn modelId="{AE91E9A9-6BB7-4E60-967F-4644EA2CBB20}" type="presOf" srcId="{7D056196-5697-4D33-8A60-C7498845D16C}" destId="{2483E676-0048-447A-A1DE-04A46445E472}" srcOrd="0" destOrd="0" presId="urn:microsoft.com/office/officeart/2005/8/layout/lProcess1"/>
    <dgm:cxn modelId="{5B0423AA-B682-4A9C-A648-F8C55567BAD0}" srcId="{FEFCB425-66E7-41E4-B497-2277CD69F8AB}" destId="{3C2F6C35-B05A-4826-A2CF-63E1D9E4893A}" srcOrd="0" destOrd="0" parTransId="{534BC949-7999-4E15-996D-5CDA1C20E589}" sibTransId="{01DCE82E-85DA-4C87-8F87-4EFFE2341877}"/>
    <dgm:cxn modelId="{B218BEAD-0C79-41C7-9063-9FEF9B968842}" type="presOf" srcId="{0D02B17F-9CCB-4236-8D4E-A1D913246F28}" destId="{8DC9FE60-2904-4E91-A61A-7714E5CEDF51}" srcOrd="0" destOrd="0" presId="urn:microsoft.com/office/officeart/2005/8/layout/lProcess1"/>
    <dgm:cxn modelId="{433591AF-18EC-4094-A4E2-FFD59BBACD13}" srcId="{32426212-7AEE-4FFE-A1C9-22C6A735B2E6}" destId="{EF4121AE-4AE9-4335-80B5-D7A0759C8E08}" srcOrd="1" destOrd="0" parTransId="{A75A7310-E4FF-41D5-A6F7-4E971A7B0213}" sibTransId="{26D9FA7F-64A5-410C-8E97-60407857EB29}"/>
    <dgm:cxn modelId="{F5BF6FD8-A558-44FB-BEAF-A97EABC30ABD}" srcId="{32426212-7AEE-4FFE-A1C9-22C6A735B2E6}" destId="{7D056196-5697-4D33-8A60-C7498845D16C}" srcOrd="0" destOrd="0" parTransId="{ED6FF51F-AE57-4104-806F-3FE748EE2DB6}" sibTransId="{3F25552A-6AB7-42A9-813A-546512178CC3}"/>
    <dgm:cxn modelId="{9BD7DDE2-091E-43DA-AA74-77A1931812B4}" srcId="{FEFCB425-66E7-41E4-B497-2277CD69F8AB}" destId="{939E966F-352C-4648-8445-E3A7AE5BEDCB}" srcOrd="1" destOrd="0" parTransId="{D4614736-AD0F-4484-92F2-F2F0A26BF23B}" sibTransId="{130F421E-612C-4AD0-9859-1520708CBF37}"/>
    <dgm:cxn modelId="{F132A8E8-6064-45CA-87BB-3B1806C57930}" type="presOf" srcId="{ED6FF51F-AE57-4104-806F-3FE748EE2DB6}" destId="{DA4C1400-F867-4EB8-85F0-D9792EC32088}" srcOrd="0" destOrd="0" presId="urn:microsoft.com/office/officeart/2005/8/layout/lProcess1"/>
    <dgm:cxn modelId="{A394F2FE-7807-4465-B9A9-1C115C0E5CFD}" type="presOf" srcId="{534BC949-7999-4E15-996D-5CDA1C20E589}" destId="{842289F3-62FD-493B-8B8B-A564A370AA90}" srcOrd="0" destOrd="0" presId="urn:microsoft.com/office/officeart/2005/8/layout/lProcess1"/>
    <dgm:cxn modelId="{EF83ED09-9B89-4F2A-8450-D7713C9C8AE5}" type="presParOf" srcId="{D1120D22-C19D-46AC-ACF0-99C31A307FC1}" destId="{5D1A8E56-8AD9-408C-B920-20E62AEE687B}" srcOrd="0" destOrd="0" presId="urn:microsoft.com/office/officeart/2005/8/layout/lProcess1"/>
    <dgm:cxn modelId="{6D73C49B-8438-4C98-9604-4DD019E51A48}" type="presParOf" srcId="{5D1A8E56-8AD9-408C-B920-20E62AEE687B}" destId="{26BA85FD-27C0-4D3E-8A5F-35A101AC6CA4}" srcOrd="0" destOrd="0" presId="urn:microsoft.com/office/officeart/2005/8/layout/lProcess1"/>
    <dgm:cxn modelId="{5D3912F4-9A71-4831-BBF6-54C879958073}" type="presParOf" srcId="{5D1A8E56-8AD9-408C-B920-20E62AEE687B}" destId="{842289F3-62FD-493B-8B8B-A564A370AA90}" srcOrd="1" destOrd="0" presId="urn:microsoft.com/office/officeart/2005/8/layout/lProcess1"/>
    <dgm:cxn modelId="{CFC9AFAA-4EC0-41AA-9161-B08F0BAA4E20}" type="presParOf" srcId="{5D1A8E56-8AD9-408C-B920-20E62AEE687B}" destId="{CFED8070-1878-4942-B3FA-8E7EC65A233C}" srcOrd="2" destOrd="0" presId="urn:microsoft.com/office/officeart/2005/8/layout/lProcess1"/>
    <dgm:cxn modelId="{79B886FC-4F16-47DF-AE90-7D76D5F464AF}" type="presParOf" srcId="{5D1A8E56-8AD9-408C-B920-20E62AEE687B}" destId="{EE7F8761-7236-49A1-9BAD-74066B070470}" srcOrd="3" destOrd="0" presId="urn:microsoft.com/office/officeart/2005/8/layout/lProcess1"/>
    <dgm:cxn modelId="{D6F3ECD2-1BE4-466A-A3C5-CD3C5997E1A2}" type="presParOf" srcId="{5D1A8E56-8AD9-408C-B920-20E62AEE687B}" destId="{F9C69BF2-40BF-4D97-933A-E80D2D3BFD1B}" srcOrd="4" destOrd="0" presId="urn:microsoft.com/office/officeart/2005/8/layout/lProcess1"/>
    <dgm:cxn modelId="{75865CFC-1CF5-47BB-8E79-428E43C82586}" type="presParOf" srcId="{D1120D22-C19D-46AC-ACF0-99C31A307FC1}" destId="{23C59AF2-C6B2-4D2B-AAA6-E8F1BBA9D7A6}" srcOrd="1" destOrd="0" presId="urn:microsoft.com/office/officeart/2005/8/layout/lProcess1"/>
    <dgm:cxn modelId="{EABB7FE4-717B-4DF6-9230-0F43DE8FCD0B}" type="presParOf" srcId="{D1120D22-C19D-46AC-ACF0-99C31A307FC1}" destId="{78A91C58-72E2-4E51-929C-77599694A9ED}" srcOrd="2" destOrd="0" presId="urn:microsoft.com/office/officeart/2005/8/layout/lProcess1"/>
    <dgm:cxn modelId="{1C36A83F-1130-4008-9465-647E99146D64}" type="presParOf" srcId="{78A91C58-72E2-4E51-929C-77599694A9ED}" destId="{0DA31160-550E-41CB-B769-BC9A5EE54A44}" srcOrd="0" destOrd="0" presId="urn:microsoft.com/office/officeart/2005/8/layout/lProcess1"/>
    <dgm:cxn modelId="{EF6DC90F-182D-4EB3-8A73-4EA101B76A89}" type="presParOf" srcId="{78A91C58-72E2-4E51-929C-77599694A9ED}" destId="{DA4C1400-F867-4EB8-85F0-D9792EC32088}" srcOrd="1" destOrd="0" presId="urn:microsoft.com/office/officeart/2005/8/layout/lProcess1"/>
    <dgm:cxn modelId="{64C6CE53-429B-41E0-84B4-31690CE935FC}" type="presParOf" srcId="{78A91C58-72E2-4E51-929C-77599694A9ED}" destId="{2483E676-0048-447A-A1DE-04A46445E472}" srcOrd="2" destOrd="0" presId="urn:microsoft.com/office/officeart/2005/8/layout/lProcess1"/>
    <dgm:cxn modelId="{623EDADE-5D58-4191-B18A-59D09AD83012}" type="presParOf" srcId="{78A91C58-72E2-4E51-929C-77599694A9ED}" destId="{33F52E0C-9A9E-4FB1-9995-E68E083304A8}" srcOrd="3" destOrd="0" presId="urn:microsoft.com/office/officeart/2005/8/layout/lProcess1"/>
    <dgm:cxn modelId="{F36602B0-A73E-4BAB-A551-1A66FB3E1B06}" type="presParOf" srcId="{78A91C58-72E2-4E51-929C-77599694A9ED}" destId="{E86DEAA0-9A16-4989-986C-4ABA517EA02C}" srcOrd="4" destOrd="0" presId="urn:microsoft.com/office/officeart/2005/8/layout/lProcess1"/>
    <dgm:cxn modelId="{EF827C8F-132A-4DF2-A281-F44D8C6B035D}" type="presParOf" srcId="{D1120D22-C19D-46AC-ACF0-99C31A307FC1}" destId="{126CA0CF-7F3F-4194-A514-C448F5AD8E2C}" srcOrd="3" destOrd="0" presId="urn:microsoft.com/office/officeart/2005/8/layout/lProcess1"/>
    <dgm:cxn modelId="{A088B190-E3B4-47C9-BE46-E3C654D9F959}" type="presParOf" srcId="{D1120D22-C19D-46AC-ACF0-99C31A307FC1}" destId="{D8C64280-7173-4F7E-8EE5-E51E2581B3B2}" srcOrd="4" destOrd="0" presId="urn:microsoft.com/office/officeart/2005/8/layout/lProcess1"/>
    <dgm:cxn modelId="{C9ACB651-1BD7-416C-916F-E7CA46F68F3F}" type="presParOf" srcId="{D8C64280-7173-4F7E-8EE5-E51E2581B3B2}" destId="{33839BD0-8E56-45DA-91FB-4ED99BFA66CE}" srcOrd="0" destOrd="0" presId="urn:microsoft.com/office/officeart/2005/8/layout/lProcess1"/>
    <dgm:cxn modelId="{0DD0A4A7-002F-40BE-A155-07A212621C7B}" type="presParOf" srcId="{D8C64280-7173-4F7E-8EE5-E51E2581B3B2}" destId="{D01358BF-B086-4365-B554-9A543BEB84A5}" srcOrd="1" destOrd="0" presId="urn:microsoft.com/office/officeart/2005/8/layout/lProcess1"/>
    <dgm:cxn modelId="{EF83407C-A675-47AF-BDF4-80E4012EA1B8}" type="presParOf" srcId="{D8C64280-7173-4F7E-8EE5-E51E2581B3B2}" destId="{B19E7A16-059B-4C65-AB3A-FB742E992CC1}" srcOrd="2" destOrd="0" presId="urn:microsoft.com/office/officeart/2005/8/layout/lProcess1"/>
    <dgm:cxn modelId="{7F8F6404-CBC7-4D83-A852-7814A8C64C1E}" type="presParOf" srcId="{D8C64280-7173-4F7E-8EE5-E51E2581B3B2}" destId="{55651BD4-2B89-49AB-B9E4-266A15B4B96D}" srcOrd="3" destOrd="0" presId="urn:microsoft.com/office/officeart/2005/8/layout/lProcess1"/>
    <dgm:cxn modelId="{C3168521-D1DE-4138-9F70-43ED5878BC6E}" type="presParOf" srcId="{D8C64280-7173-4F7E-8EE5-E51E2581B3B2}" destId="{674F2132-1175-411A-A497-EA7BAF2477EE}" srcOrd="4" destOrd="0" presId="urn:microsoft.com/office/officeart/2005/8/layout/lProcess1"/>
    <dgm:cxn modelId="{DD9D1E06-7541-4C33-8E56-6948E4B58192}" type="presParOf" srcId="{D1120D22-C19D-46AC-ACF0-99C31A307FC1}" destId="{BC42B40F-B655-455C-976F-0FCB57C98515}" srcOrd="5" destOrd="0" presId="urn:microsoft.com/office/officeart/2005/8/layout/lProcess1"/>
    <dgm:cxn modelId="{547D3504-D3B5-4F92-84DC-B0E8710C97F3}" type="presParOf" srcId="{D1120D22-C19D-46AC-ACF0-99C31A307FC1}" destId="{8670A71D-0A73-40DA-AA86-6007CAAA8656}" srcOrd="6" destOrd="0" presId="urn:microsoft.com/office/officeart/2005/8/layout/lProcess1"/>
    <dgm:cxn modelId="{9EDBE2FC-EA01-4922-A9D6-14FBA0267800}" type="presParOf" srcId="{8670A71D-0A73-40DA-AA86-6007CAAA8656}" destId="{C6762A9F-4915-4BA3-85CB-7BF94A39F999}" srcOrd="0" destOrd="0" presId="urn:microsoft.com/office/officeart/2005/8/layout/lProcess1"/>
    <dgm:cxn modelId="{5A71CC07-131E-429E-B1A0-70AE99899169}" type="presParOf" srcId="{8670A71D-0A73-40DA-AA86-6007CAAA8656}" destId="{D0C819C7-E63A-41C0-B857-DAFE50E64726}" srcOrd="1" destOrd="0" presId="urn:microsoft.com/office/officeart/2005/8/layout/lProcess1"/>
    <dgm:cxn modelId="{A3B3887A-501D-4539-8D0F-DA8DCF23424F}" type="presParOf" srcId="{8670A71D-0A73-40DA-AA86-6007CAAA8656}" destId="{8DC9FE60-2904-4E91-A61A-7714E5CEDF51}" srcOrd="2" destOrd="0" presId="urn:microsoft.com/office/officeart/2005/8/layout/lProcess1"/>
    <dgm:cxn modelId="{C519F16C-E6ED-48C0-8F50-5B8311A2EA0F}" type="presParOf" srcId="{8670A71D-0A73-40DA-AA86-6007CAAA8656}" destId="{76F71858-319C-43EA-A909-1B754553156A}" srcOrd="3" destOrd="0" presId="urn:microsoft.com/office/officeart/2005/8/layout/lProcess1"/>
    <dgm:cxn modelId="{828A7CFE-4A85-4058-AFB6-2E97FB95087E}" type="presParOf" srcId="{8670A71D-0A73-40DA-AA86-6007CAAA8656}" destId="{4E8BA46E-F9D6-4E9E-8392-FCD7D0A4B31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900FE5-D07F-451D-82E6-85C57CA4DA48}" type="doc">
      <dgm:prSet loTypeId="urn:microsoft.com/office/officeart/2005/8/layout/chevron2" loCatId="list" qsTypeId="urn:microsoft.com/office/officeart/2005/8/quickstyle/simple1" qsCatId="simple" csTypeId="urn:microsoft.com/office/officeart/2005/8/colors/colorful1#34" csCatId="colorful" phldr="1"/>
      <dgm:spPr/>
      <dgm:t>
        <a:bodyPr/>
        <a:lstStyle/>
        <a:p>
          <a:endParaRPr lang="en-US"/>
        </a:p>
      </dgm:t>
    </dgm:pt>
    <dgm:pt modelId="{52B57ACF-A421-4D47-BCCA-9144D55F80D8}">
      <dgm:prSet phldrT="[Text]"/>
      <dgm:spPr/>
      <dgm:t>
        <a:bodyPr/>
        <a:lstStyle/>
        <a:p>
          <a:r>
            <a:rPr lang="ru-RU" dirty="0"/>
            <a:t>Межа 1870-80-х </a:t>
          </a:r>
          <a:r>
            <a:rPr lang="ru-RU" dirty="0" err="1"/>
            <a:t>рр</a:t>
          </a:r>
          <a:r>
            <a:rPr lang="ru-RU" dirty="0"/>
            <a:t>. </a:t>
          </a:r>
          <a:endParaRPr lang="en-US" dirty="0"/>
        </a:p>
      </dgm:t>
    </dgm:pt>
    <dgm:pt modelId="{EBDD4414-5CE8-47CC-8387-A9570FFC2BA8}" type="parTrans" cxnId="{6589BC88-EF0B-4FD7-B8F8-B53D0ED12F67}">
      <dgm:prSet/>
      <dgm:spPr/>
      <dgm:t>
        <a:bodyPr/>
        <a:lstStyle/>
        <a:p>
          <a:endParaRPr lang="en-US"/>
        </a:p>
      </dgm:t>
    </dgm:pt>
    <dgm:pt modelId="{42726701-A12D-4124-81C8-1E2CBDB1F4EA}" type="sibTrans" cxnId="{6589BC88-EF0B-4FD7-B8F8-B53D0ED12F67}">
      <dgm:prSet/>
      <dgm:spPr/>
      <dgm:t>
        <a:bodyPr/>
        <a:lstStyle/>
        <a:p>
          <a:endParaRPr lang="en-US"/>
        </a:p>
      </dgm:t>
    </dgm:pt>
    <dgm:pt modelId="{E3721930-7A3F-400A-AF99-C15A44D1E627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Оксфордський</a:t>
          </a:r>
          <a:r>
            <a:rPr lang="ru-RU" dirty="0"/>
            <a:t> </a:t>
          </a:r>
          <a:r>
            <a:rPr lang="ru-RU" dirty="0" err="1"/>
            <a:t>період</a:t>
          </a:r>
          <a:r>
            <a:rPr lang="ru-RU" dirty="0"/>
            <a:t>» </a:t>
          </a:r>
          <a:endParaRPr lang="en-US" dirty="0"/>
        </a:p>
      </dgm:t>
    </dgm:pt>
    <dgm:pt modelId="{E622348C-3376-4BD8-9D92-CA6C932A0DE3}" type="parTrans" cxnId="{A7E6B01E-1197-43F3-91E5-717ED1FF0B71}">
      <dgm:prSet/>
      <dgm:spPr/>
      <dgm:t>
        <a:bodyPr/>
        <a:lstStyle/>
        <a:p>
          <a:endParaRPr lang="en-US"/>
        </a:p>
      </dgm:t>
    </dgm:pt>
    <dgm:pt modelId="{7A3C8A36-030C-43BC-9686-70CB16F7CD72}" type="sibTrans" cxnId="{A7E6B01E-1197-43F3-91E5-717ED1FF0B71}">
      <dgm:prSet/>
      <dgm:spPr/>
      <dgm:t>
        <a:bodyPr/>
        <a:lstStyle/>
        <a:p>
          <a:endParaRPr lang="en-US"/>
        </a:p>
      </dgm:t>
    </dgm:pt>
    <dgm:pt modelId="{2791B10E-BFD4-416E-980D-C4E00B6ABFB8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Віра</a:t>
          </a:r>
          <a:r>
            <a:rPr lang="ru-RU" dirty="0"/>
            <a:t>, </a:t>
          </a:r>
          <a:r>
            <a:rPr lang="ru-RU" dirty="0" err="1"/>
            <a:t>або</a:t>
          </a:r>
          <a:r>
            <a:rPr lang="ru-RU" dirty="0"/>
            <a:t> </a:t>
          </a:r>
          <a:r>
            <a:rPr lang="ru-RU" dirty="0" err="1"/>
            <a:t>Нігілісти</a:t>
          </a:r>
          <a:r>
            <a:rPr lang="ru-RU" dirty="0"/>
            <a:t>»,«Герцогиня </a:t>
          </a:r>
          <a:r>
            <a:rPr lang="ru-RU" dirty="0" err="1"/>
            <a:t>Падуанська</a:t>
          </a:r>
          <a:r>
            <a:rPr lang="ru-RU" dirty="0"/>
            <a:t>»</a:t>
          </a:r>
          <a:endParaRPr lang="en-US" dirty="0"/>
        </a:p>
      </dgm:t>
    </dgm:pt>
    <dgm:pt modelId="{8B0BC3B1-59B2-4EA6-8FE0-8A265F342341}" type="parTrans" cxnId="{4D1720F2-EBD5-4203-BC59-9EB5F49A789E}">
      <dgm:prSet/>
      <dgm:spPr/>
      <dgm:t>
        <a:bodyPr/>
        <a:lstStyle/>
        <a:p>
          <a:endParaRPr lang="en-US"/>
        </a:p>
      </dgm:t>
    </dgm:pt>
    <dgm:pt modelId="{66D78B92-B6DA-4C81-B987-7EDBAFCF9649}" type="sibTrans" cxnId="{4D1720F2-EBD5-4203-BC59-9EB5F49A789E}">
      <dgm:prSet/>
      <dgm:spPr/>
      <dgm:t>
        <a:bodyPr/>
        <a:lstStyle/>
        <a:p>
          <a:endParaRPr lang="en-US"/>
        </a:p>
      </dgm:t>
    </dgm:pt>
    <dgm:pt modelId="{1D73B572-9201-4218-B6B2-AF5AB58E3263}">
      <dgm:prSet phldrT="[Text]"/>
      <dgm:spPr/>
      <dgm:t>
        <a:bodyPr/>
        <a:lstStyle/>
        <a:p>
          <a:r>
            <a:rPr lang="ru-RU" dirty="0"/>
            <a:t>Межа 1880-90-х </a:t>
          </a:r>
          <a:r>
            <a:rPr lang="ru-RU" dirty="0" err="1"/>
            <a:t>рр</a:t>
          </a:r>
          <a:r>
            <a:rPr lang="ru-RU" dirty="0"/>
            <a:t>.</a:t>
          </a:r>
          <a:endParaRPr lang="en-US" dirty="0"/>
        </a:p>
      </dgm:t>
    </dgm:pt>
    <dgm:pt modelId="{48964DC0-777D-47A0-BECC-2B676BA3D68B}" type="parTrans" cxnId="{6B5C008C-D87C-41D9-81D1-8321CCA623E3}">
      <dgm:prSet/>
      <dgm:spPr/>
      <dgm:t>
        <a:bodyPr/>
        <a:lstStyle/>
        <a:p>
          <a:endParaRPr lang="en-US"/>
        </a:p>
      </dgm:t>
    </dgm:pt>
    <dgm:pt modelId="{CBF1CB4B-0DE3-4D23-AB47-716924A62D83}" type="sibTrans" cxnId="{6B5C008C-D87C-41D9-81D1-8321CCA623E3}">
      <dgm:prSet/>
      <dgm:spPr/>
      <dgm:t>
        <a:bodyPr/>
        <a:lstStyle/>
        <a:p>
          <a:endParaRPr lang="en-US"/>
        </a:p>
      </dgm:t>
    </dgm:pt>
    <dgm:pt modelId="{609EC049-ABF6-4DB0-BEEC-439FEB1747E1}">
      <dgm:prSet phldrT="[Text]"/>
      <dgm:spPr/>
      <dgm:t>
        <a:bodyPr/>
        <a:lstStyle/>
        <a:p>
          <a:r>
            <a:rPr lang="ru-RU" dirty="0" err="1"/>
            <a:t>Естетизм</a:t>
          </a:r>
          <a:r>
            <a:rPr lang="ru-RU" dirty="0"/>
            <a:t>: «</a:t>
          </a:r>
          <a:r>
            <a:rPr lang="ru-RU" dirty="0" err="1"/>
            <a:t>релігія</a:t>
          </a:r>
          <a:r>
            <a:rPr lang="ru-RU" dirty="0"/>
            <a:t> </a:t>
          </a:r>
          <a:r>
            <a:rPr lang="ru-RU" dirty="0" err="1"/>
            <a:t>краси</a:t>
          </a:r>
          <a:r>
            <a:rPr lang="ru-RU" dirty="0"/>
            <a:t>» </a:t>
          </a:r>
          <a:endParaRPr lang="en-US" dirty="0"/>
        </a:p>
      </dgm:t>
    </dgm:pt>
    <dgm:pt modelId="{ED478AD9-5179-4A5F-B65A-45ACAC3A4BF7}" type="parTrans" cxnId="{DD07E640-6C82-4035-A8FF-217629844400}">
      <dgm:prSet/>
      <dgm:spPr/>
      <dgm:t>
        <a:bodyPr/>
        <a:lstStyle/>
        <a:p>
          <a:endParaRPr lang="en-US"/>
        </a:p>
      </dgm:t>
    </dgm:pt>
    <dgm:pt modelId="{D2FFAF52-ECDC-48B6-ACC3-09ABC495DA99}" type="sibTrans" cxnId="{DD07E640-6C82-4035-A8FF-217629844400}">
      <dgm:prSet/>
      <dgm:spPr/>
      <dgm:t>
        <a:bodyPr/>
        <a:lstStyle/>
        <a:p>
          <a:endParaRPr lang="en-US"/>
        </a:p>
      </dgm:t>
    </dgm:pt>
    <dgm:pt modelId="{B32C89E7-ABC3-43EE-855B-A0B219C298F9}">
      <dgm:prSet phldrT="[Text]"/>
      <dgm:spPr/>
      <dgm:t>
        <a:bodyPr/>
        <a:lstStyle/>
        <a:p>
          <a:r>
            <a:rPr lang="ru-RU" dirty="0"/>
            <a:t>«Портрет </a:t>
          </a:r>
          <a:r>
            <a:rPr lang="ru-RU" dirty="0" err="1"/>
            <a:t>Доріана</a:t>
          </a:r>
          <a:r>
            <a:rPr lang="ru-RU" dirty="0"/>
            <a:t> Грея», «</a:t>
          </a:r>
          <a:r>
            <a:rPr lang="ru-RU" dirty="0" err="1"/>
            <a:t>Саломія</a:t>
          </a:r>
          <a:r>
            <a:rPr lang="ru-RU" dirty="0"/>
            <a:t>», «</a:t>
          </a:r>
          <a:r>
            <a:rPr lang="ru-RU" dirty="0" err="1"/>
            <a:t>Задуми</a:t>
          </a:r>
          <a:r>
            <a:rPr lang="ru-RU" dirty="0"/>
            <a:t>»</a:t>
          </a:r>
          <a:endParaRPr lang="en-US" dirty="0"/>
        </a:p>
      </dgm:t>
    </dgm:pt>
    <dgm:pt modelId="{98A33BA3-A970-4193-8131-48344CC922D3}" type="parTrans" cxnId="{A666FC87-2C5A-45FE-BAFD-52107C94DE17}">
      <dgm:prSet/>
      <dgm:spPr/>
      <dgm:t>
        <a:bodyPr/>
        <a:lstStyle/>
        <a:p>
          <a:endParaRPr lang="en-US"/>
        </a:p>
      </dgm:t>
    </dgm:pt>
    <dgm:pt modelId="{E2E57A0F-03AC-4321-A963-04BC7DF22583}" type="sibTrans" cxnId="{A666FC87-2C5A-45FE-BAFD-52107C94DE17}">
      <dgm:prSet/>
      <dgm:spPr/>
      <dgm:t>
        <a:bodyPr/>
        <a:lstStyle/>
        <a:p>
          <a:endParaRPr lang="en-US"/>
        </a:p>
      </dgm:t>
    </dgm:pt>
    <dgm:pt modelId="{14A4229C-EF9F-442E-9EDA-846A1DDD68EC}">
      <dgm:prSet phldrT="[Text]"/>
      <dgm:spPr/>
      <dgm:t>
        <a:bodyPr/>
        <a:lstStyle/>
        <a:p>
          <a:r>
            <a:rPr lang="ru-RU" dirty="0"/>
            <a:t>1895 – 1900 </a:t>
          </a:r>
          <a:endParaRPr lang="en-US" dirty="0"/>
        </a:p>
      </dgm:t>
    </dgm:pt>
    <dgm:pt modelId="{2C6FBC99-8D28-4D73-A405-991ECA30C763}" type="parTrans" cxnId="{10DB0F9C-C25B-4D1D-878E-6471D135F730}">
      <dgm:prSet/>
      <dgm:spPr/>
      <dgm:t>
        <a:bodyPr/>
        <a:lstStyle/>
        <a:p>
          <a:endParaRPr lang="en-US"/>
        </a:p>
      </dgm:t>
    </dgm:pt>
    <dgm:pt modelId="{7CD7F006-F225-4905-9B74-CBD186438045}" type="sibTrans" cxnId="{10DB0F9C-C25B-4D1D-878E-6471D135F730}">
      <dgm:prSet/>
      <dgm:spPr/>
      <dgm:t>
        <a:bodyPr/>
        <a:lstStyle/>
        <a:p>
          <a:endParaRPr lang="en-US"/>
        </a:p>
      </dgm:t>
    </dgm:pt>
    <dgm:pt modelId="{12C9A1DA-C0CF-41E4-8787-DD631A32A761}">
      <dgm:prSet phldrT="[Text]"/>
      <dgm:spPr/>
      <dgm:t>
        <a:bodyPr/>
        <a:lstStyle/>
        <a:p>
          <a:r>
            <a:rPr lang="uk-UA" dirty="0"/>
            <a:t>Каяття</a:t>
          </a:r>
          <a:endParaRPr lang="en-US" dirty="0"/>
        </a:p>
      </dgm:t>
    </dgm:pt>
    <dgm:pt modelId="{9706F024-1DBE-4D08-A289-3F42F6F71EE6}" type="parTrans" cxnId="{8BC5F00F-3331-4D9A-AA19-67E3B80C4111}">
      <dgm:prSet/>
      <dgm:spPr/>
      <dgm:t>
        <a:bodyPr/>
        <a:lstStyle/>
        <a:p>
          <a:endParaRPr lang="en-US"/>
        </a:p>
      </dgm:t>
    </dgm:pt>
    <dgm:pt modelId="{C8EA64F0-7956-46DE-A876-437DD378AD07}" type="sibTrans" cxnId="{8BC5F00F-3331-4D9A-AA19-67E3B80C4111}">
      <dgm:prSet/>
      <dgm:spPr/>
      <dgm:t>
        <a:bodyPr/>
        <a:lstStyle/>
        <a:p>
          <a:endParaRPr lang="en-US"/>
        </a:p>
      </dgm:t>
    </dgm:pt>
    <dgm:pt modelId="{14960A4A-B863-4A41-9A4D-66DAF8C0D905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Балада</a:t>
          </a:r>
          <a:r>
            <a:rPr lang="ru-RU" dirty="0"/>
            <a:t> </a:t>
          </a:r>
          <a:r>
            <a:rPr lang="ru-RU" dirty="0" err="1"/>
            <a:t>Редінгської</a:t>
          </a:r>
          <a:r>
            <a:rPr lang="ru-RU" dirty="0"/>
            <a:t> </a:t>
          </a:r>
          <a:r>
            <a:rPr lang="ru-RU" dirty="0" err="1"/>
            <a:t>тюрми</a:t>
          </a:r>
          <a:r>
            <a:rPr lang="ru-RU" dirty="0"/>
            <a:t>», «</a:t>
          </a:r>
          <a:r>
            <a:rPr lang="en-US" dirty="0"/>
            <a:t>De </a:t>
          </a:r>
          <a:r>
            <a:rPr lang="en-US" dirty="0" err="1"/>
            <a:t>Profundis</a:t>
          </a:r>
          <a:r>
            <a:rPr lang="ru-RU" dirty="0"/>
            <a:t>» </a:t>
          </a:r>
          <a:endParaRPr lang="en-US" dirty="0"/>
        </a:p>
      </dgm:t>
    </dgm:pt>
    <dgm:pt modelId="{471CE088-E5A3-4827-9E81-DF1E386AE095}" type="parTrans" cxnId="{F407B31E-9D7F-4D17-9CCD-49BD5F97D49D}">
      <dgm:prSet/>
      <dgm:spPr/>
      <dgm:t>
        <a:bodyPr/>
        <a:lstStyle/>
        <a:p>
          <a:endParaRPr lang="en-US"/>
        </a:p>
      </dgm:t>
    </dgm:pt>
    <dgm:pt modelId="{21F11BA6-680D-4518-A3E4-11721E918624}" type="sibTrans" cxnId="{F407B31E-9D7F-4D17-9CCD-49BD5F97D49D}">
      <dgm:prSet/>
      <dgm:spPr/>
      <dgm:t>
        <a:bodyPr/>
        <a:lstStyle/>
        <a:p>
          <a:endParaRPr lang="en-US"/>
        </a:p>
      </dgm:t>
    </dgm:pt>
    <dgm:pt modelId="{6EC61955-C1C5-45BE-953D-BEBC568452E6}">
      <dgm:prSet/>
      <dgm:spPr/>
      <dgm:t>
        <a:bodyPr/>
        <a:lstStyle/>
        <a:p>
          <a:r>
            <a:rPr lang="ru-RU" dirty="0"/>
            <a:t>1880-ті </a:t>
          </a:r>
          <a:r>
            <a:rPr lang="ru-RU" dirty="0" err="1"/>
            <a:t>рр</a:t>
          </a:r>
          <a:r>
            <a:rPr lang="ru-RU" dirty="0"/>
            <a:t>.</a:t>
          </a:r>
          <a:endParaRPr lang="en-US" dirty="0"/>
        </a:p>
      </dgm:t>
    </dgm:pt>
    <dgm:pt modelId="{F94BBD1B-8103-4CBD-8F7C-47363318E778}" type="parTrans" cxnId="{7D1F55F9-BD80-4D28-9CA7-07E8F65506A0}">
      <dgm:prSet/>
      <dgm:spPr/>
    </dgm:pt>
    <dgm:pt modelId="{477D2D01-6926-4188-804B-8683EC5C001B}" type="sibTrans" cxnId="{7D1F55F9-BD80-4D28-9CA7-07E8F65506A0}">
      <dgm:prSet/>
      <dgm:spPr/>
    </dgm:pt>
    <dgm:pt modelId="{FAB56A87-05AD-4D18-B501-57D43C73C097}">
      <dgm:prSet/>
      <dgm:spPr/>
      <dgm:t>
        <a:bodyPr/>
        <a:lstStyle/>
        <a:p>
          <a:r>
            <a:rPr lang="ru-RU" dirty="0"/>
            <a:t>Декаданс: «</a:t>
          </a:r>
          <a:r>
            <a:rPr lang="ru-RU" dirty="0" err="1"/>
            <a:t>прокляті</a:t>
          </a:r>
          <a:r>
            <a:rPr lang="ru-RU" dirty="0"/>
            <a:t> </a:t>
          </a:r>
          <a:r>
            <a:rPr lang="ru-RU" dirty="0" err="1"/>
            <a:t>поети</a:t>
          </a:r>
          <a:r>
            <a:rPr lang="ru-RU" dirty="0"/>
            <a:t>», </a:t>
          </a:r>
          <a:r>
            <a:rPr lang="ru-RU" dirty="0" err="1"/>
            <a:t>Гюїсманс</a:t>
          </a:r>
          <a:endParaRPr lang="en-US" dirty="0"/>
        </a:p>
      </dgm:t>
    </dgm:pt>
    <dgm:pt modelId="{D998FBBB-404B-4802-86F3-581B29BEE4CC}" type="parTrans" cxnId="{C5ACAEBB-9537-4D1A-8414-E2C6DFBA1A94}">
      <dgm:prSet/>
      <dgm:spPr/>
    </dgm:pt>
    <dgm:pt modelId="{AF1A953B-9198-42CD-8B59-425393B60B43}" type="sibTrans" cxnId="{C5ACAEBB-9537-4D1A-8414-E2C6DFBA1A94}">
      <dgm:prSet/>
      <dgm:spPr/>
    </dgm:pt>
    <dgm:pt modelId="{B6A27F0D-1FF9-4FDB-B61A-F3C996E65B3B}">
      <dgm:prSet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Сфінкс</a:t>
          </a:r>
          <a:r>
            <a:rPr lang="ru-RU" dirty="0"/>
            <a:t>», «</a:t>
          </a:r>
          <a:r>
            <a:rPr lang="ru-RU" dirty="0" err="1"/>
            <a:t>Декоративне</a:t>
          </a:r>
          <a:r>
            <a:rPr lang="ru-RU" dirty="0"/>
            <a:t> </a:t>
          </a:r>
          <a:r>
            <a:rPr lang="ru-RU" dirty="0" err="1"/>
            <a:t>мистецтво</a:t>
          </a:r>
          <a:r>
            <a:rPr lang="ru-RU" dirty="0"/>
            <a:t>»  </a:t>
          </a:r>
          <a:endParaRPr lang="en-US" dirty="0"/>
        </a:p>
      </dgm:t>
    </dgm:pt>
    <dgm:pt modelId="{0BCF8498-3250-4262-940F-435E7628D3DB}" type="parTrans" cxnId="{8E53312B-7C0B-4C8D-9EF6-7C8D15A51B06}">
      <dgm:prSet/>
      <dgm:spPr/>
    </dgm:pt>
    <dgm:pt modelId="{3CC1DCBA-E290-4C5C-8452-3312C430A386}" type="sibTrans" cxnId="{8E53312B-7C0B-4C8D-9EF6-7C8D15A51B06}">
      <dgm:prSet/>
      <dgm:spPr/>
    </dgm:pt>
    <dgm:pt modelId="{B3B6C540-ACA3-4541-BA5A-3244C9C73054}" type="pres">
      <dgm:prSet presAssocID="{85900FE5-D07F-451D-82E6-85C57CA4DA48}" presName="linearFlow" presStyleCnt="0">
        <dgm:presLayoutVars>
          <dgm:dir/>
          <dgm:animLvl val="lvl"/>
          <dgm:resizeHandles val="exact"/>
        </dgm:presLayoutVars>
      </dgm:prSet>
      <dgm:spPr/>
    </dgm:pt>
    <dgm:pt modelId="{B3C29553-CBF5-487D-B728-DEA1A46E3F5F}" type="pres">
      <dgm:prSet presAssocID="{52B57ACF-A421-4D47-BCCA-9144D55F80D8}" presName="composite" presStyleCnt="0"/>
      <dgm:spPr/>
    </dgm:pt>
    <dgm:pt modelId="{3CA1E07D-0D24-44EF-81B7-E722D51F0E40}" type="pres">
      <dgm:prSet presAssocID="{52B57ACF-A421-4D47-BCCA-9144D55F80D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7CCE338-0CAB-4654-9BF6-E34F096D30D8}" type="pres">
      <dgm:prSet presAssocID="{52B57ACF-A421-4D47-BCCA-9144D55F80D8}" presName="descendantText" presStyleLbl="alignAcc1" presStyleIdx="0" presStyleCnt="4">
        <dgm:presLayoutVars>
          <dgm:bulletEnabled val="1"/>
        </dgm:presLayoutVars>
      </dgm:prSet>
      <dgm:spPr/>
    </dgm:pt>
    <dgm:pt modelId="{E698DF47-618A-4DB8-BCDB-020DBFD5C931}" type="pres">
      <dgm:prSet presAssocID="{42726701-A12D-4124-81C8-1E2CBDB1F4EA}" presName="sp" presStyleCnt="0"/>
      <dgm:spPr/>
    </dgm:pt>
    <dgm:pt modelId="{4232F8A9-46EF-4419-BD39-61617118C229}" type="pres">
      <dgm:prSet presAssocID="{6EC61955-C1C5-45BE-953D-BEBC568452E6}" presName="composite" presStyleCnt="0"/>
      <dgm:spPr/>
    </dgm:pt>
    <dgm:pt modelId="{7288A400-4FF2-47F6-A7A2-BEA6981CF88E}" type="pres">
      <dgm:prSet presAssocID="{6EC61955-C1C5-45BE-953D-BEBC568452E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3227D33-2664-4EF4-A3CE-DDC3D6A3EB83}" type="pres">
      <dgm:prSet presAssocID="{6EC61955-C1C5-45BE-953D-BEBC568452E6}" presName="descendantText" presStyleLbl="alignAcc1" presStyleIdx="1" presStyleCnt="4">
        <dgm:presLayoutVars>
          <dgm:bulletEnabled val="1"/>
        </dgm:presLayoutVars>
      </dgm:prSet>
      <dgm:spPr/>
    </dgm:pt>
    <dgm:pt modelId="{C0A37681-6737-455B-9FF6-4995639E79BE}" type="pres">
      <dgm:prSet presAssocID="{477D2D01-6926-4188-804B-8683EC5C001B}" presName="sp" presStyleCnt="0"/>
      <dgm:spPr/>
    </dgm:pt>
    <dgm:pt modelId="{3C4B7105-F89C-40C6-8459-6BAC926BA104}" type="pres">
      <dgm:prSet presAssocID="{1D73B572-9201-4218-B6B2-AF5AB58E3263}" presName="composite" presStyleCnt="0"/>
      <dgm:spPr/>
    </dgm:pt>
    <dgm:pt modelId="{7C586C1D-B004-4D83-948A-05C1E1CC78AF}" type="pres">
      <dgm:prSet presAssocID="{1D73B572-9201-4218-B6B2-AF5AB58E326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67AB22A-BC5A-45D2-98B7-308BD74A262D}" type="pres">
      <dgm:prSet presAssocID="{1D73B572-9201-4218-B6B2-AF5AB58E3263}" presName="descendantText" presStyleLbl="alignAcc1" presStyleIdx="2" presStyleCnt="4">
        <dgm:presLayoutVars>
          <dgm:bulletEnabled val="1"/>
        </dgm:presLayoutVars>
      </dgm:prSet>
      <dgm:spPr/>
    </dgm:pt>
    <dgm:pt modelId="{F3FA6C0D-24C9-4EBE-AD55-0C68CFB2BB1A}" type="pres">
      <dgm:prSet presAssocID="{CBF1CB4B-0DE3-4D23-AB47-716924A62D83}" presName="sp" presStyleCnt="0"/>
      <dgm:spPr/>
    </dgm:pt>
    <dgm:pt modelId="{31C8E007-EECE-4446-9065-02A971A11AA7}" type="pres">
      <dgm:prSet presAssocID="{14A4229C-EF9F-442E-9EDA-846A1DDD68EC}" presName="composite" presStyleCnt="0"/>
      <dgm:spPr/>
    </dgm:pt>
    <dgm:pt modelId="{02B96221-2732-4182-A603-EB66AD4420B7}" type="pres">
      <dgm:prSet presAssocID="{14A4229C-EF9F-442E-9EDA-846A1DDD68E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73C4CF6-03F0-4D6C-B833-2DDAFA66482A}" type="pres">
      <dgm:prSet presAssocID="{14A4229C-EF9F-442E-9EDA-846A1DDD68E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2546F301-5842-4893-AF05-B52FC266AA1C}" type="presOf" srcId="{E3721930-7A3F-400A-AF99-C15A44D1E627}" destId="{E7CCE338-0CAB-4654-9BF6-E34F096D30D8}" srcOrd="0" destOrd="0" presId="urn:microsoft.com/office/officeart/2005/8/layout/chevron2"/>
    <dgm:cxn modelId="{8BC5F00F-3331-4D9A-AA19-67E3B80C4111}" srcId="{14A4229C-EF9F-442E-9EDA-846A1DDD68EC}" destId="{12C9A1DA-C0CF-41E4-8787-DD631A32A761}" srcOrd="0" destOrd="0" parTransId="{9706F024-1DBE-4D08-A289-3F42F6F71EE6}" sibTransId="{C8EA64F0-7956-46DE-A876-437DD378AD07}"/>
    <dgm:cxn modelId="{A7E6B01E-1197-43F3-91E5-717ED1FF0B71}" srcId="{52B57ACF-A421-4D47-BCCA-9144D55F80D8}" destId="{E3721930-7A3F-400A-AF99-C15A44D1E627}" srcOrd="0" destOrd="0" parTransId="{E622348C-3376-4BD8-9D92-CA6C932A0DE3}" sibTransId="{7A3C8A36-030C-43BC-9686-70CB16F7CD72}"/>
    <dgm:cxn modelId="{F407B31E-9D7F-4D17-9CCD-49BD5F97D49D}" srcId="{14A4229C-EF9F-442E-9EDA-846A1DDD68EC}" destId="{14960A4A-B863-4A41-9A4D-66DAF8C0D905}" srcOrd="1" destOrd="0" parTransId="{471CE088-E5A3-4827-9E81-DF1E386AE095}" sibTransId="{21F11BA6-680D-4518-A3E4-11721E918624}"/>
    <dgm:cxn modelId="{45DA162B-2ECC-4C2C-864A-69774D35BB7D}" type="presOf" srcId="{85900FE5-D07F-451D-82E6-85C57CA4DA48}" destId="{B3B6C540-ACA3-4541-BA5A-3244C9C73054}" srcOrd="0" destOrd="0" presId="urn:microsoft.com/office/officeart/2005/8/layout/chevron2"/>
    <dgm:cxn modelId="{8E53312B-7C0B-4C8D-9EF6-7C8D15A51B06}" srcId="{6EC61955-C1C5-45BE-953D-BEBC568452E6}" destId="{B6A27F0D-1FF9-4FDB-B61A-F3C996E65B3B}" srcOrd="1" destOrd="0" parTransId="{0BCF8498-3250-4262-940F-435E7628D3DB}" sibTransId="{3CC1DCBA-E290-4C5C-8452-3312C430A386}"/>
    <dgm:cxn modelId="{DD07E640-6C82-4035-A8FF-217629844400}" srcId="{1D73B572-9201-4218-B6B2-AF5AB58E3263}" destId="{609EC049-ABF6-4DB0-BEEC-439FEB1747E1}" srcOrd="0" destOrd="0" parTransId="{ED478AD9-5179-4A5F-B65A-45ACAC3A4BF7}" sibTransId="{D2FFAF52-ECDC-48B6-ACC3-09ABC495DA99}"/>
    <dgm:cxn modelId="{8CBFEF40-B9AF-4628-B6AD-D1AD969E0847}" type="presOf" srcId="{2791B10E-BFD4-416E-980D-C4E00B6ABFB8}" destId="{E7CCE338-0CAB-4654-9BF6-E34F096D30D8}" srcOrd="0" destOrd="1" presId="urn:microsoft.com/office/officeart/2005/8/layout/chevron2"/>
    <dgm:cxn modelId="{BDDA9974-AC54-43B8-8A8D-77A7F9F4524B}" type="presOf" srcId="{6EC61955-C1C5-45BE-953D-BEBC568452E6}" destId="{7288A400-4FF2-47F6-A7A2-BEA6981CF88E}" srcOrd="0" destOrd="0" presId="urn:microsoft.com/office/officeart/2005/8/layout/chevron2"/>
    <dgm:cxn modelId="{67779956-EAD5-4220-B762-48A0C8C3CD4D}" type="presOf" srcId="{B32C89E7-ABC3-43EE-855B-A0B219C298F9}" destId="{667AB22A-BC5A-45D2-98B7-308BD74A262D}" srcOrd="0" destOrd="1" presId="urn:microsoft.com/office/officeart/2005/8/layout/chevron2"/>
    <dgm:cxn modelId="{E631427B-5B15-49D4-B7BD-5A5E7017C0D9}" type="presOf" srcId="{12C9A1DA-C0CF-41E4-8787-DD631A32A761}" destId="{373C4CF6-03F0-4D6C-B833-2DDAFA66482A}" srcOrd="0" destOrd="0" presId="urn:microsoft.com/office/officeart/2005/8/layout/chevron2"/>
    <dgm:cxn modelId="{A666FC87-2C5A-45FE-BAFD-52107C94DE17}" srcId="{1D73B572-9201-4218-B6B2-AF5AB58E3263}" destId="{B32C89E7-ABC3-43EE-855B-A0B219C298F9}" srcOrd="1" destOrd="0" parTransId="{98A33BA3-A970-4193-8131-48344CC922D3}" sibTransId="{E2E57A0F-03AC-4321-A963-04BC7DF22583}"/>
    <dgm:cxn modelId="{6589BC88-EF0B-4FD7-B8F8-B53D0ED12F67}" srcId="{85900FE5-D07F-451D-82E6-85C57CA4DA48}" destId="{52B57ACF-A421-4D47-BCCA-9144D55F80D8}" srcOrd="0" destOrd="0" parTransId="{EBDD4414-5CE8-47CC-8387-A9570FFC2BA8}" sibTransId="{42726701-A12D-4124-81C8-1E2CBDB1F4EA}"/>
    <dgm:cxn modelId="{6B5C008C-D87C-41D9-81D1-8321CCA623E3}" srcId="{85900FE5-D07F-451D-82E6-85C57CA4DA48}" destId="{1D73B572-9201-4218-B6B2-AF5AB58E3263}" srcOrd="2" destOrd="0" parTransId="{48964DC0-777D-47A0-BECC-2B676BA3D68B}" sibTransId="{CBF1CB4B-0DE3-4D23-AB47-716924A62D83}"/>
    <dgm:cxn modelId="{10DB0F9C-C25B-4D1D-878E-6471D135F730}" srcId="{85900FE5-D07F-451D-82E6-85C57CA4DA48}" destId="{14A4229C-EF9F-442E-9EDA-846A1DDD68EC}" srcOrd="3" destOrd="0" parTransId="{2C6FBC99-8D28-4D73-A405-991ECA30C763}" sibTransId="{7CD7F006-F225-4905-9B74-CBD186438045}"/>
    <dgm:cxn modelId="{ACF45D9E-C421-4EE0-B72F-11437B1E7EE4}" type="presOf" srcId="{14A4229C-EF9F-442E-9EDA-846A1DDD68EC}" destId="{02B96221-2732-4182-A603-EB66AD4420B7}" srcOrd="0" destOrd="0" presId="urn:microsoft.com/office/officeart/2005/8/layout/chevron2"/>
    <dgm:cxn modelId="{3EBA40A0-B636-4C58-9BF9-295759AC038E}" type="presOf" srcId="{FAB56A87-05AD-4D18-B501-57D43C73C097}" destId="{03227D33-2664-4EF4-A3CE-DDC3D6A3EB83}" srcOrd="0" destOrd="0" presId="urn:microsoft.com/office/officeart/2005/8/layout/chevron2"/>
    <dgm:cxn modelId="{BBD1F4AB-A824-486B-83C9-4A9C7C71FFB0}" type="presOf" srcId="{52B57ACF-A421-4D47-BCCA-9144D55F80D8}" destId="{3CA1E07D-0D24-44EF-81B7-E722D51F0E40}" srcOrd="0" destOrd="0" presId="urn:microsoft.com/office/officeart/2005/8/layout/chevron2"/>
    <dgm:cxn modelId="{3057EDAC-95FB-4312-A988-070B62EF842E}" type="presOf" srcId="{B6A27F0D-1FF9-4FDB-B61A-F3C996E65B3B}" destId="{03227D33-2664-4EF4-A3CE-DDC3D6A3EB83}" srcOrd="0" destOrd="1" presId="urn:microsoft.com/office/officeart/2005/8/layout/chevron2"/>
    <dgm:cxn modelId="{C5ACAEBB-9537-4D1A-8414-E2C6DFBA1A94}" srcId="{6EC61955-C1C5-45BE-953D-BEBC568452E6}" destId="{FAB56A87-05AD-4D18-B501-57D43C73C097}" srcOrd="0" destOrd="0" parTransId="{D998FBBB-404B-4802-86F3-581B29BEE4CC}" sibTransId="{AF1A953B-9198-42CD-8B59-425393B60B43}"/>
    <dgm:cxn modelId="{7625CAC9-B893-4E47-96E4-3AB971E5389C}" type="presOf" srcId="{1D73B572-9201-4218-B6B2-AF5AB58E3263}" destId="{7C586C1D-B004-4D83-948A-05C1E1CC78AF}" srcOrd="0" destOrd="0" presId="urn:microsoft.com/office/officeart/2005/8/layout/chevron2"/>
    <dgm:cxn modelId="{FBBD38EF-1E38-45D6-A507-55AF015A439C}" type="presOf" srcId="{609EC049-ABF6-4DB0-BEEC-439FEB1747E1}" destId="{667AB22A-BC5A-45D2-98B7-308BD74A262D}" srcOrd="0" destOrd="0" presId="urn:microsoft.com/office/officeart/2005/8/layout/chevron2"/>
    <dgm:cxn modelId="{4D1720F2-EBD5-4203-BC59-9EB5F49A789E}" srcId="{52B57ACF-A421-4D47-BCCA-9144D55F80D8}" destId="{2791B10E-BFD4-416E-980D-C4E00B6ABFB8}" srcOrd="1" destOrd="0" parTransId="{8B0BC3B1-59B2-4EA6-8FE0-8A265F342341}" sibTransId="{66D78B92-B6DA-4C81-B987-7EDBAFCF9649}"/>
    <dgm:cxn modelId="{7738B3F5-069A-4E1F-A2D9-578E431A9522}" type="presOf" srcId="{14960A4A-B863-4A41-9A4D-66DAF8C0D905}" destId="{373C4CF6-03F0-4D6C-B833-2DDAFA66482A}" srcOrd="0" destOrd="1" presId="urn:microsoft.com/office/officeart/2005/8/layout/chevron2"/>
    <dgm:cxn modelId="{7D1F55F9-BD80-4D28-9CA7-07E8F65506A0}" srcId="{85900FE5-D07F-451D-82E6-85C57CA4DA48}" destId="{6EC61955-C1C5-45BE-953D-BEBC568452E6}" srcOrd="1" destOrd="0" parTransId="{F94BBD1B-8103-4CBD-8F7C-47363318E778}" sibTransId="{477D2D01-6926-4188-804B-8683EC5C001B}"/>
    <dgm:cxn modelId="{DFCD9EB2-E0CA-4152-955B-3FEF5EDCCF28}" type="presParOf" srcId="{B3B6C540-ACA3-4541-BA5A-3244C9C73054}" destId="{B3C29553-CBF5-487D-B728-DEA1A46E3F5F}" srcOrd="0" destOrd="0" presId="urn:microsoft.com/office/officeart/2005/8/layout/chevron2"/>
    <dgm:cxn modelId="{12EB5485-49D6-47B6-9D56-BBDDE666DB8F}" type="presParOf" srcId="{B3C29553-CBF5-487D-B728-DEA1A46E3F5F}" destId="{3CA1E07D-0D24-44EF-81B7-E722D51F0E40}" srcOrd="0" destOrd="0" presId="urn:microsoft.com/office/officeart/2005/8/layout/chevron2"/>
    <dgm:cxn modelId="{BCD3DBF9-DD50-4616-B9FB-F2B514B48735}" type="presParOf" srcId="{B3C29553-CBF5-487D-B728-DEA1A46E3F5F}" destId="{E7CCE338-0CAB-4654-9BF6-E34F096D30D8}" srcOrd="1" destOrd="0" presId="urn:microsoft.com/office/officeart/2005/8/layout/chevron2"/>
    <dgm:cxn modelId="{EBD30251-D857-425B-B336-53DFF6C47FBD}" type="presParOf" srcId="{B3B6C540-ACA3-4541-BA5A-3244C9C73054}" destId="{E698DF47-618A-4DB8-BCDB-020DBFD5C931}" srcOrd="1" destOrd="0" presId="urn:microsoft.com/office/officeart/2005/8/layout/chevron2"/>
    <dgm:cxn modelId="{7B5909CA-E2C5-4C54-96B0-0680AE5008C1}" type="presParOf" srcId="{B3B6C540-ACA3-4541-BA5A-3244C9C73054}" destId="{4232F8A9-46EF-4419-BD39-61617118C229}" srcOrd="2" destOrd="0" presId="urn:microsoft.com/office/officeart/2005/8/layout/chevron2"/>
    <dgm:cxn modelId="{F0D7F26F-A3F6-49D6-8270-97E5E2C97E3F}" type="presParOf" srcId="{4232F8A9-46EF-4419-BD39-61617118C229}" destId="{7288A400-4FF2-47F6-A7A2-BEA6981CF88E}" srcOrd="0" destOrd="0" presId="urn:microsoft.com/office/officeart/2005/8/layout/chevron2"/>
    <dgm:cxn modelId="{3206B21B-6A72-4099-8989-E2EEE0DA2D01}" type="presParOf" srcId="{4232F8A9-46EF-4419-BD39-61617118C229}" destId="{03227D33-2664-4EF4-A3CE-DDC3D6A3EB83}" srcOrd="1" destOrd="0" presId="urn:microsoft.com/office/officeart/2005/8/layout/chevron2"/>
    <dgm:cxn modelId="{7FCFCE5F-C7B0-44A1-AD42-9FEA54803CDB}" type="presParOf" srcId="{B3B6C540-ACA3-4541-BA5A-3244C9C73054}" destId="{C0A37681-6737-455B-9FF6-4995639E79BE}" srcOrd="3" destOrd="0" presId="urn:microsoft.com/office/officeart/2005/8/layout/chevron2"/>
    <dgm:cxn modelId="{63199424-3E77-48E4-A0D8-6E3906E4D9C9}" type="presParOf" srcId="{B3B6C540-ACA3-4541-BA5A-3244C9C73054}" destId="{3C4B7105-F89C-40C6-8459-6BAC926BA104}" srcOrd="4" destOrd="0" presId="urn:microsoft.com/office/officeart/2005/8/layout/chevron2"/>
    <dgm:cxn modelId="{D404EA40-796C-495E-9EA8-61F5EC7D41B1}" type="presParOf" srcId="{3C4B7105-F89C-40C6-8459-6BAC926BA104}" destId="{7C586C1D-B004-4D83-948A-05C1E1CC78AF}" srcOrd="0" destOrd="0" presId="urn:microsoft.com/office/officeart/2005/8/layout/chevron2"/>
    <dgm:cxn modelId="{64F8DF4B-6985-41BB-A12E-5BACBABFA1E2}" type="presParOf" srcId="{3C4B7105-F89C-40C6-8459-6BAC926BA104}" destId="{667AB22A-BC5A-45D2-98B7-308BD74A262D}" srcOrd="1" destOrd="0" presId="urn:microsoft.com/office/officeart/2005/8/layout/chevron2"/>
    <dgm:cxn modelId="{40C037C6-1EDA-4203-B471-DD57FB5E1A0F}" type="presParOf" srcId="{B3B6C540-ACA3-4541-BA5A-3244C9C73054}" destId="{F3FA6C0D-24C9-4EBE-AD55-0C68CFB2BB1A}" srcOrd="5" destOrd="0" presId="urn:microsoft.com/office/officeart/2005/8/layout/chevron2"/>
    <dgm:cxn modelId="{A3338B25-D91C-4FE5-A067-B667889AD4F3}" type="presParOf" srcId="{B3B6C540-ACA3-4541-BA5A-3244C9C73054}" destId="{31C8E007-EECE-4446-9065-02A971A11AA7}" srcOrd="6" destOrd="0" presId="urn:microsoft.com/office/officeart/2005/8/layout/chevron2"/>
    <dgm:cxn modelId="{757E01AA-494A-4A1C-9E06-1BD18D9CCDE0}" type="presParOf" srcId="{31C8E007-EECE-4446-9065-02A971A11AA7}" destId="{02B96221-2732-4182-A603-EB66AD4420B7}" srcOrd="0" destOrd="0" presId="urn:microsoft.com/office/officeart/2005/8/layout/chevron2"/>
    <dgm:cxn modelId="{4D533F80-FF9D-485E-A1F5-279EB1B1E3E6}" type="presParOf" srcId="{31C8E007-EECE-4446-9065-02A971A11AA7}" destId="{373C4CF6-03F0-4D6C-B833-2DDAFA6648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771059-7E03-4FD1-A5BC-FB869D9345B7}" type="doc">
      <dgm:prSet loTypeId="urn:microsoft.com/office/officeart/2005/8/layout/vList5" loCatId="list" qsTypeId="urn:microsoft.com/office/officeart/2005/8/quickstyle/simple1" qsCatId="simple" csTypeId="urn:microsoft.com/office/officeart/2005/8/colors/colorful1#35" csCatId="colorful" phldr="1"/>
      <dgm:spPr/>
      <dgm:t>
        <a:bodyPr/>
        <a:lstStyle/>
        <a:p>
          <a:endParaRPr lang="en-US"/>
        </a:p>
      </dgm:t>
    </dgm:pt>
    <dgm:pt modelId="{90EAD389-2D5A-4B84-AF78-D5B0C05893F5}">
      <dgm:prSet phldrT="[Text]"/>
      <dgm:spPr/>
      <dgm:t>
        <a:bodyPr/>
        <a:lstStyle/>
        <a:p>
          <a:r>
            <a:rPr lang="ru-RU" dirty="0" err="1"/>
            <a:t>Пензель</a:t>
          </a:r>
          <a:r>
            <a:rPr lang="ru-RU" dirty="0"/>
            <a:t>, перо й </a:t>
          </a:r>
          <a:r>
            <a:rPr lang="ru-RU" dirty="0" err="1"/>
            <a:t>отрута</a:t>
          </a:r>
          <a:endParaRPr lang="en-US" dirty="0"/>
        </a:p>
      </dgm:t>
    </dgm:pt>
    <dgm:pt modelId="{100122F3-CF28-4B54-A77C-7FC077848681}" type="parTrans" cxnId="{843A815D-0500-4E8D-9FB2-84A1A17C242B}">
      <dgm:prSet/>
      <dgm:spPr/>
      <dgm:t>
        <a:bodyPr/>
        <a:lstStyle/>
        <a:p>
          <a:endParaRPr lang="en-US"/>
        </a:p>
      </dgm:t>
    </dgm:pt>
    <dgm:pt modelId="{0DD7EA7C-2172-4683-9999-C299557CD6B5}" type="sibTrans" cxnId="{843A815D-0500-4E8D-9FB2-84A1A17C242B}">
      <dgm:prSet/>
      <dgm:spPr/>
      <dgm:t>
        <a:bodyPr/>
        <a:lstStyle/>
        <a:p>
          <a:endParaRPr lang="en-US"/>
        </a:p>
      </dgm:t>
    </dgm:pt>
    <dgm:pt modelId="{243443E6-EB89-4B04-AAAC-BC9C393544C7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Отруйне</a:t>
          </a:r>
          <a:r>
            <a:rPr lang="ru-RU" dirty="0"/>
            <a:t> </a:t>
          </a:r>
          <a:r>
            <a:rPr lang="ru-RU" dirty="0" err="1"/>
            <a:t>прекрасне</a:t>
          </a:r>
          <a:r>
            <a:rPr lang="ru-RU" dirty="0"/>
            <a:t>» </a:t>
          </a:r>
          <a:endParaRPr lang="en-US" dirty="0"/>
        </a:p>
      </dgm:t>
    </dgm:pt>
    <dgm:pt modelId="{3F167A5C-5D3E-4DB0-9773-4DC37068E75B}" type="parTrans" cxnId="{F1C07131-77DB-40B3-9D48-16D85E268583}">
      <dgm:prSet/>
      <dgm:spPr/>
      <dgm:t>
        <a:bodyPr/>
        <a:lstStyle/>
        <a:p>
          <a:endParaRPr lang="en-US"/>
        </a:p>
      </dgm:t>
    </dgm:pt>
    <dgm:pt modelId="{E5AFE8DD-02DF-42B9-86B0-F8A7C16AD1E6}" type="sibTrans" cxnId="{F1C07131-77DB-40B3-9D48-16D85E268583}">
      <dgm:prSet/>
      <dgm:spPr/>
      <dgm:t>
        <a:bodyPr/>
        <a:lstStyle/>
        <a:p>
          <a:endParaRPr lang="en-US"/>
        </a:p>
      </dgm:t>
    </dgm:pt>
    <dgm:pt modelId="{55FE2F5C-63F3-4CD5-9365-4ECD1545E1E9}">
      <dgm:prSet phldrT="[Text]"/>
      <dgm:spPr/>
      <dgm:t>
        <a:bodyPr/>
        <a:lstStyle/>
        <a:p>
          <a:r>
            <a:rPr lang="ru-RU" dirty="0" err="1"/>
            <a:t>Вбивство</a:t>
          </a:r>
          <a:r>
            <a:rPr lang="ru-RU" dirty="0"/>
            <a:t> як </a:t>
          </a:r>
          <a:r>
            <a:rPr lang="ru-RU" dirty="0" err="1"/>
            <a:t>красне</a:t>
          </a:r>
          <a:r>
            <a:rPr lang="ru-RU" dirty="0"/>
            <a:t> </a:t>
          </a:r>
          <a:r>
            <a:rPr lang="ru-RU" dirty="0" err="1"/>
            <a:t>мистецтво</a:t>
          </a:r>
          <a:endParaRPr lang="en-US" dirty="0"/>
        </a:p>
      </dgm:t>
    </dgm:pt>
    <dgm:pt modelId="{DC5896F1-2D88-4D8B-BB0B-3F342D9E727B}" type="parTrans" cxnId="{4EA4E26B-E70A-4C4A-B70C-DFF9A71F0DEA}">
      <dgm:prSet/>
      <dgm:spPr/>
      <dgm:t>
        <a:bodyPr/>
        <a:lstStyle/>
        <a:p>
          <a:endParaRPr lang="en-US"/>
        </a:p>
      </dgm:t>
    </dgm:pt>
    <dgm:pt modelId="{0BBACF71-EB5F-41BD-A32D-DADF79BF684D}" type="sibTrans" cxnId="{4EA4E26B-E70A-4C4A-B70C-DFF9A71F0DEA}">
      <dgm:prSet/>
      <dgm:spPr/>
      <dgm:t>
        <a:bodyPr/>
        <a:lstStyle/>
        <a:p>
          <a:endParaRPr lang="en-US"/>
        </a:p>
      </dgm:t>
    </dgm:pt>
    <dgm:pt modelId="{35347C70-83AD-41B0-81C7-A1F57E4BE1D4}">
      <dgm:prSet phldrT="[Text]"/>
      <dgm:spPr/>
      <dgm:t>
        <a:bodyPr/>
        <a:lstStyle/>
        <a:p>
          <a:r>
            <a:rPr lang="ru-RU" dirty="0" err="1"/>
            <a:t>Занепад</a:t>
          </a:r>
          <a:r>
            <a:rPr lang="ru-RU" dirty="0"/>
            <a:t> </a:t>
          </a:r>
          <a:r>
            <a:rPr lang="ru-RU" dirty="0" err="1"/>
            <a:t>брехні</a:t>
          </a:r>
          <a:endParaRPr lang="en-US" dirty="0"/>
        </a:p>
      </dgm:t>
    </dgm:pt>
    <dgm:pt modelId="{4092D612-FE21-4D34-8D01-CD754BB328E7}" type="parTrans" cxnId="{6317D1BA-77B9-40CD-9A99-870C2FFE2F26}">
      <dgm:prSet/>
      <dgm:spPr/>
      <dgm:t>
        <a:bodyPr/>
        <a:lstStyle/>
        <a:p>
          <a:endParaRPr lang="en-US"/>
        </a:p>
      </dgm:t>
    </dgm:pt>
    <dgm:pt modelId="{17C00BD2-4738-49E7-9A3C-4BADF896CC8B}" type="sibTrans" cxnId="{6317D1BA-77B9-40CD-9A99-870C2FFE2F26}">
      <dgm:prSet/>
      <dgm:spPr/>
      <dgm:t>
        <a:bodyPr/>
        <a:lstStyle/>
        <a:p>
          <a:endParaRPr lang="en-US"/>
        </a:p>
      </dgm:t>
    </dgm:pt>
    <dgm:pt modelId="{AA579B81-CF0B-47D7-AB73-564B811C57D2}">
      <dgm:prSet phldrT="[Text]"/>
      <dgm:spPr/>
      <dgm:t>
        <a:bodyPr/>
        <a:lstStyle/>
        <a:p>
          <a:r>
            <a:rPr lang="ru-RU" dirty="0" err="1"/>
            <a:t>Життя</a:t>
          </a:r>
          <a:r>
            <a:rPr lang="ru-RU" dirty="0"/>
            <a:t> </a:t>
          </a:r>
          <a:r>
            <a:rPr lang="ru-RU" dirty="0" err="1"/>
            <a:t>імітує</a:t>
          </a:r>
          <a:r>
            <a:rPr lang="ru-RU" dirty="0"/>
            <a:t> </a:t>
          </a:r>
          <a:r>
            <a:rPr lang="ru-RU" dirty="0" err="1"/>
            <a:t>мистецтво</a:t>
          </a:r>
          <a:endParaRPr lang="en-US" dirty="0"/>
        </a:p>
      </dgm:t>
    </dgm:pt>
    <dgm:pt modelId="{9772833B-217A-417B-ABC8-F53BBDFD0A5B}" type="parTrans" cxnId="{706B49DF-5042-4141-A34B-D5FED75B06DA}">
      <dgm:prSet/>
      <dgm:spPr/>
      <dgm:t>
        <a:bodyPr/>
        <a:lstStyle/>
        <a:p>
          <a:endParaRPr lang="en-US"/>
        </a:p>
      </dgm:t>
    </dgm:pt>
    <dgm:pt modelId="{0F742A3E-B7B3-4558-BC0E-FE16D5B9A232}" type="sibTrans" cxnId="{706B49DF-5042-4141-A34B-D5FED75B06DA}">
      <dgm:prSet/>
      <dgm:spPr/>
      <dgm:t>
        <a:bodyPr/>
        <a:lstStyle/>
        <a:p>
          <a:endParaRPr lang="en-US"/>
        </a:p>
      </dgm:t>
    </dgm:pt>
    <dgm:pt modelId="{754E9D35-676B-40BC-A303-9D6300BA0B8D}">
      <dgm:prSet phldrT="[Text]"/>
      <dgm:spPr/>
      <dgm:t>
        <a:bodyPr/>
        <a:lstStyle/>
        <a:p>
          <a:r>
            <a:rPr lang="ru-RU" dirty="0" err="1"/>
            <a:t>Життєподоба</a:t>
          </a:r>
          <a:r>
            <a:rPr lang="ru-RU" dirty="0"/>
            <a:t> = </a:t>
          </a:r>
          <a:r>
            <a:rPr lang="ru-RU" dirty="0" err="1"/>
            <a:t>бездарність</a:t>
          </a:r>
          <a:endParaRPr lang="en-US" dirty="0"/>
        </a:p>
      </dgm:t>
    </dgm:pt>
    <dgm:pt modelId="{11D1732D-EF4E-4C3D-B871-1F639AEEE8C0}" type="parTrans" cxnId="{BE181E2D-3F12-491F-A003-6CE6CF2ABB53}">
      <dgm:prSet/>
      <dgm:spPr/>
      <dgm:t>
        <a:bodyPr/>
        <a:lstStyle/>
        <a:p>
          <a:endParaRPr lang="en-US"/>
        </a:p>
      </dgm:t>
    </dgm:pt>
    <dgm:pt modelId="{2588F2A5-CF89-4B5E-806B-998334009DEB}" type="sibTrans" cxnId="{BE181E2D-3F12-491F-A003-6CE6CF2ABB53}">
      <dgm:prSet/>
      <dgm:spPr/>
      <dgm:t>
        <a:bodyPr/>
        <a:lstStyle/>
        <a:p>
          <a:endParaRPr lang="en-US"/>
        </a:p>
      </dgm:t>
    </dgm:pt>
    <dgm:pt modelId="{7D78A7DD-D932-4C84-9A64-F5CEE226CB7A}">
      <dgm:prSet phldrT="[Text]"/>
      <dgm:spPr/>
      <dgm:t>
        <a:bodyPr/>
        <a:lstStyle/>
        <a:p>
          <a:r>
            <a:rPr lang="ru-RU" dirty="0"/>
            <a:t>Критик як </a:t>
          </a:r>
          <a:r>
            <a:rPr lang="ru-RU" dirty="0" err="1"/>
            <a:t>митець</a:t>
          </a:r>
          <a:endParaRPr lang="en-US" dirty="0"/>
        </a:p>
      </dgm:t>
    </dgm:pt>
    <dgm:pt modelId="{DDA8A4E1-DC13-4D28-89DF-D14761CE3466}" type="parTrans" cxnId="{FF47619F-875B-45CA-ABAB-93666485F643}">
      <dgm:prSet/>
      <dgm:spPr/>
      <dgm:t>
        <a:bodyPr/>
        <a:lstStyle/>
        <a:p>
          <a:endParaRPr lang="en-US"/>
        </a:p>
      </dgm:t>
    </dgm:pt>
    <dgm:pt modelId="{64D05237-0A6E-4E41-A5AB-9D8114E87B8F}" type="sibTrans" cxnId="{FF47619F-875B-45CA-ABAB-93666485F643}">
      <dgm:prSet/>
      <dgm:spPr/>
      <dgm:t>
        <a:bodyPr/>
        <a:lstStyle/>
        <a:p>
          <a:endParaRPr lang="en-US"/>
        </a:p>
      </dgm:t>
    </dgm:pt>
    <dgm:pt modelId="{8FDBAB2C-926E-49CF-937F-3B4AEA5CD3C4}">
      <dgm:prSet phldrT="[Text]"/>
      <dgm:spPr/>
      <dgm:t>
        <a:bodyPr/>
        <a:lstStyle/>
        <a:p>
          <a:r>
            <a:rPr lang="ru-RU" dirty="0"/>
            <a:t>Критика = культура </a:t>
          </a:r>
          <a:endParaRPr lang="en-US" dirty="0"/>
        </a:p>
      </dgm:t>
    </dgm:pt>
    <dgm:pt modelId="{448967BE-2957-4406-9C8F-C473A1D7B1FF}" type="parTrans" cxnId="{895A3956-9AC4-4AEF-BBE6-F3A868C35001}">
      <dgm:prSet/>
      <dgm:spPr/>
      <dgm:t>
        <a:bodyPr/>
        <a:lstStyle/>
        <a:p>
          <a:endParaRPr lang="en-US"/>
        </a:p>
      </dgm:t>
    </dgm:pt>
    <dgm:pt modelId="{4ED1A714-E61E-478E-935C-AEE5F3789AAB}" type="sibTrans" cxnId="{895A3956-9AC4-4AEF-BBE6-F3A868C35001}">
      <dgm:prSet/>
      <dgm:spPr/>
      <dgm:t>
        <a:bodyPr/>
        <a:lstStyle/>
        <a:p>
          <a:endParaRPr lang="en-US"/>
        </a:p>
      </dgm:t>
    </dgm:pt>
    <dgm:pt modelId="{6A4DC9EE-9B12-45FE-AC97-310FC5AF0860}">
      <dgm:prSet phldrT="[Text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Особистісність</a:t>
          </a:r>
          <a:r>
            <a:rPr lang="ru-RU" dirty="0"/>
            <a:t>» </a:t>
          </a:r>
          <a:r>
            <a:rPr lang="ru-RU" dirty="0" err="1"/>
            <a:t>мистецтва</a:t>
          </a:r>
          <a:r>
            <a:rPr lang="ru-RU" dirty="0"/>
            <a:t> </a:t>
          </a:r>
          <a:endParaRPr lang="en-US" dirty="0"/>
        </a:p>
      </dgm:t>
    </dgm:pt>
    <dgm:pt modelId="{98DFF275-720F-4EDA-B3E0-4E86045964AF}" type="parTrans" cxnId="{BDCB016D-516B-4975-B740-E84CF1EFB685}">
      <dgm:prSet/>
      <dgm:spPr/>
      <dgm:t>
        <a:bodyPr/>
        <a:lstStyle/>
        <a:p>
          <a:endParaRPr lang="en-US"/>
        </a:p>
      </dgm:t>
    </dgm:pt>
    <dgm:pt modelId="{6061C785-C69B-4A26-8B6D-A4D1DAE46D92}" type="sibTrans" cxnId="{BDCB016D-516B-4975-B740-E84CF1EFB685}">
      <dgm:prSet/>
      <dgm:spPr/>
      <dgm:t>
        <a:bodyPr/>
        <a:lstStyle/>
        <a:p>
          <a:endParaRPr lang="en-US"/>
        </a:p>
      </dgm:t>
    </dgm:pt>
    <dgm:pt modelId="{18482AC7-EEFF-4E9A-BD25-F32ACCD0B1DC}">
      <dgm:prSet phldrT="[Text]"/>
      <dgm:spPr/>
      <dgm:t>
        <a:bodyPr/>
        <a:lstStyle/>
        <a:p>
          <a:r>
            <a:rPr lang="ru-RU" dirty="0" err="1"/>
            <a:t>Самоцінність</a:t>
          </a:r>
          <a:r>
            <a:rPr lang="ru-RU" dirty="0"/>
            <a:t> </a:t>
          </a:r>
          <a:r>
            <a:rPr lang="ru-RU" dirty="0" err="1"/>
            <a:t>мистецтва</a:t>
          </a:r>
          <a:r>
            <a:rPr lang="ru-RU" dirty="0"/>
            <a:t> </a:t>
          </a:r>
          <a:endParaRPr lang="en-US" dirty="0"/>
        </a:p>
      </dgm:t>
    </dgm:pt>
    <dgm:pt modelId="{DC7A71DA-F137-4674-BF48-E76275279BD0}" type="parTrans" cxnId="{0962D135-6738-4E25-B9D4-FDF34CA85A58}">
      <dgm:prSet/>
      <dgm:spPr/>
      <dgm:t>
        <a:bodyPr/>
        <a:lstStyle/>
        <a:p>
          <a:endParaRPr lang="en-US"/>
        </a:p>
      </dgm:t>
    </dgm:pt>
    <dgm:pt modelId="{294ADCA3-0944-482C-BFC4-D52F802B8B0C}" type="sibTrans" cxnId="{0962D135-6738-4E25-B9D4-FDF34CA85A58}">
      <dgm:prSet/>
      <dgm:spPr/>
      <dgm:t>
        <a:bodyPr/>
        <a:lstStyle/>
        <a:p>
          <a:endParaRPr lang="en-US"/>
        </a:p>
      </dgm:t>
    </dgm:pt>
    <dgm:pt modelId="{88CDC117-D8DA-4AA3-ABE5-5F64890FA32B}" type="pres">
      <dgm:prSet presAssocID="{FC771059-7E03-4FD1-A5BC-FB869D9345B7}" presName="Name0" presStyleCnt="0">
        <dgm:presLayoutVars>
          <dgm:dir/>
          <dgm:animLvl val="lvl"/>
          <dgm:resizeHandles val="exact"/>
        </dgm:presLayoutVars>
      </dgm:prSet>
      <dgm:spPr/>
    </dgm:pt>
    <dgm:pt modelId="{0E5E5B62-CD1D-4281-B94C-97477376442C}" type="pres">
      <dgm:prSet presAssocID="{90EAD389-2D5A-4B84-AF78-D5B0C05893F5}" presName="linNode" presStyleCnt="0"/>
      <dgm:spPr/>
    </dgm:pt>
    <dgm:pt modelId="{0C6F4749-7D6E-49AA-897F-3078266D72C1}" type="pres">
      <dgm:prSet presAssocID="{90EAD389-2D5A-4B84-AF78-D5B0C05893F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C25B270-BBA3-43E1-B4FC-4706361D427E}" type="pres">
      <dgm:prSet presAssocID="{90EAD389-2D5A-4B84-AF78-D5B0C05893F5}" presName="descendantText" presStyleLbl="alignAccFollowNode1" presStyleIdx="0" presStyleCnt="3">
        <dgm:presLayoutVars>
          <dgm:bulletEnabled val="1"/>
        </dgm:presLayoutVars>
      </dgm:prSet>
      <dgm:spPr/>
    </dgm:pt>
    <dgm:pt modelId="{CB13B17F-6307-41A6-ABC0-F32C119430E4}" type="pres">
      <dgm:prSet presAssocID="{0DD7EA7C-2172-4683-9999-C299557CD6B5}" presName="sp" presStyleCnt="0"/>
      <dgm:spPr/>
    </dgm:pt>
    <dgm:pt modelId="{82005CCC-FC1E-47C9-9158-21AF6C685C76}" type="pres">
      <dgm:prSet presAssocID="{35347C70-83AD-41B0-81C7-A1F57E4BE1D4}" presName="linNode" presStyleCnt="0"/>
      <dgm:spPr/>
    </dgm:pt>
    <dgm:pt modelId="{4C1B1B56-1C6E-4841-8D77-74838F2C78AC}" type="pres">
      <dgm:prSet presAssocID="{35347C70-83AD-41B0-81C7-A1F57E4BE1D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0B8881A-001C-4FF5-B282-C8436D0D2662}" type="pres">
      <dgm:prSet presAssocID="{35347C70-83AD-41B0-81C7-A1F57E4BE1D4}" presName="descendantText" presStyleLbl="alignAccFollowNode1" presStyleIdx="1" presStyleCnt="3">
        <dgm:presLayoutVars>
          <dgm:bulletEnabled val="1"/>
        </dgm:presLayoutVars>
      </dgm:prSet>
      <dgm:spPr/>
    </dgm:pt>
    <dgm:pt modelId="{3014C291-B1EE-43BD-93BF-7A08A626EF03}" type="pres">
      <dgm:prSet presAssocID="{17C00BD2-4738-49E7-9A3C-4BADF896CC8B}" presName="sp" presStyleCnt="0"/>
      <dgm:spPr/>
    </dgm:pt>
    <dgm:pt modelId="{CCF2BB04-F807-4E98-9918-C9FBEDB7E73D}" type="pres">
      <dgm:prSet presAssocID="{7D78A7DD-D932-4C84-9A64-F5CEE226CB7A}" presName="linNode" presStyleCnt="0"/>
      <dgm:spPr/>
    </dgm:pt>
    <dgm:pt modelId="{0C52C44F-85A4-4EA4-AF7C-ECC844B0C6A3}" type="pres">
      <dgm:prSet presAssocID="{7D78A7DD-D932-4C84-9A64-F5CEE226CB7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C30F640-A5B2-4D3D-B95A-14A779B6D717}" type="pres">
      <dgm:prSet presAssocID="{7D78A7DD-D932-4C84-9A64-F5CEE226CB7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29E4129-800F-4CC8-A5E5-1C68F4525D2B}" type="presOf" srcId="{7D78A7DD-D932-4C84-9A64-F5CEE226CB7A}" destId="{0C52C44F-85A4-4EA4-AF7C-ECC844B0C6A3}" srcOrd="0" destOrd="0" presId="urn:microsoft.com/office/officeart/2005/8/layout/vList5"/>
    <dgm:cxn modelId="{BE181E2D-3F12-491F-A003-6CE6CF2ABB53}" srcId="{35347C70-83AD-41B0-81C7-A1F57E4BE1D4}" destId="{754E9D35-676B-40BC-A303-9D6300BA0B8D}" srcOrd="1" destOrd="0" parTransId="{11D1732D-EF4E-4C3D-B871-1F639AEEE8C0}" sibTransId="{2588F2A5-CF89-4B5E-806B-998334009DEB}"/>
    <dgm:cxn modelId="{F1C07131-77DB-40B3-9D48-16D85E268583}" srcId="{90EAD389-2D5A-4B84-AF78-D5B0C05893F5}" destId="{243443E6-EB89-4B04-AAAC-BC9C393544C7}" srcOrd="0" destOrd="0" parTransId="{3F167A5C-5D3E-4DB0-9773-4DC37068E75B}" sibTransId="{E5AFE8DD-02DF-42B9-86B0-F8A7C16AD1E6}"/>
    <dgm:cxn modelId="{77CD8832-AEE4-4683-8B70-8C53370CB61A}" type="presOf" srcId="{18482AC7-EEFF-4E9A-BD25-F32ACCD0B1DC}" destId="{10B8881A-001C-4FF5-B282-C8436D0D2662}" srcOrd="0" destOrd="2" presId="urn:microsoft.com/office/officeart/2005/8/layout/vList5"/>
    <dgm:cxn modelId="{0962D135-6738-4E25-B9D4-FDF34CA85A58}" srcId="{35347C70-83AD-41B0-81C7-A1F57E4BE1D4}" destId="{18482AC7-EEFF-4E9A-BD25-F32ACCD0B1DC}" srcOrd="2" destOrd="0" parTransId="{DC7A71DA-F137-4674-BF48-E76275279BD0}" sibTransId="{294ADCA3-0944-482C-BFC4-D52F802B8B0C}"/>
    <dgm:cxn modelId="{F657623A-9B6D-4952-B62D-3DC3AD0C5D69}" type="presOf" srcId="{8FDBAB2C-926E-49CF-937F-3B4AEA5CD3C4}" destId="{AC30F640-A5B2-4D3D-B95A-14A779B6D717}" srcOrd="0" destOrd="0" presId="urn:microsoft.com/office/officeart/2005/8/layout/vList5"/>
    <dgm:cxn modelId="{843A815D-0500-4E8D-9FB2-84A1A17C242B}" srcId="{FC771059-7E03-4FD1-A5BC-FB869D9345B7}" destId="{90EAD389-2D5A-4B84-AF78-D5B0C05893F5}" srcOrd="0" destOrd="0" parTransId="{100122F3-CF28-4B54-A77C-7FC077848681}" sibTransId="{0DD7EA7C-2172-4683-9999-C299557CD6B5}"/>
    <dgm:cxn modelId="{27B6E442-0DDA-4F32-990F-714126055948}" type="presOf" srcId="{6A4DC9EE-9B12-45FE-AC97-310FC5AF0860}" destId="{AC30F640-A5B2-4D3D-B95A-14A779B6D717}" srcOrd="0" destOrd="1" presId="urn:microsoft.com/office/officeart/2005/8/layout/vList5"/>
    <dgm:cxn modelId="{4EA4E26B-E70A-4C4A-B70C-DFF9A71F0DEA}" srcId="{90EAD389-2D5A-4B84-AF78-D5B0C05893F5}" destId="{55FE2F5C-63F3-4CD5-9365-4ECD1545E1E9}" srcOrd="1" destOrd="0" parTransId="{DC5896F1-2D88-4D8B-BB0B-3F342D9E727B}" sibTransId="{0BBACF71-EB5F-41BD-A32D-DADF79BF684D}"/>
    <dgm:cxn modelId="{BDCB016D-516B-4975-B740-E84CF1EFB685}" srcId="{7D78A7DD-D932-4C84-9A64-F5CEE226CB7A}" destId="{6A4DC9EE-9B12-45FE-AC97-310FC5AF0860}" srcOrd="1" destOrd="0" parTransId="{98DFF275-720F-4EDA-B3E0-4E86045964AF}" sibTransId="{6061C785-C69B-4A26-8B6D-A4D1DAE46D92}"/>
    <dgm:cxn modelId="{BD9D3A75-0870-48D8-BC74-676C8FEB0E33}" type="presOf" srcId="{243443E6-EB89-4B04-AAAC-BC9C393544C7}" destId="{9C25B270-BBA3-43E1-B4FC-4706361D427E}" srcOrd="0" destOrd="0" presId="urn:microsoft.com/office/officeart/2005/8/layout/vList5"/>
    <dgm:cxn modelId="{895A3956-9AC4-4AEF-BBE6-F3A868C35001}" srcId="{7D78A7DD-D932-4C84-9A64-F5CEE226CB7A}" destId="{8FDBAB2C-926E-49CF-937F-3B4AEA5CD3C4}" srcOrd="0" destOrd="0" parTransId="{448967BE-2957-4406-9C8F-C473A1D7B1FF}" sibTransId="{4ED1A714-E61E-478E-935C-AEE5F3789AAB}"/>
    <dgm:cxn modelId="{11EB1D5A-01A0-4BCE-8080-85F81B6CCD7D}" type="presOf" srcId="{AA579B81-CF0B-47D7-AB73-564B811C57D2}" destId="{10B8881A-001C-4FF5-B282-C8436D0D2662}" srcOrd="0" destOrd="0" presId="urn:microsoft.com/office/officeart/2005/8/layout/vList5"/>
    <dgm:cxn modelId="{B52CB68E-AB81-43CC-991C-05857C100600}" type="presOf" srcId="{35347C70-83AD-41B0-81C7-A1F57E4BE1D4}" destId="{4C1B1B56-1C6E-4841-8D77-74838F2C78AC}" srcOrd="0" destOrd="0" presId="urn:microsoft.com/office/officeart/2005/8/layout/vList5"/>
    <dgm:cxn modelId="{FF47619F-875B-45CA-ABAB-93666485F643}" srcId="{FC771059-7E03-4FD1-A5BC-FB869D9345B7}" destId="{7D78A7DD-D932-4C84-9A64-F5CEE226CB7A}" srcOrd="2" destOrd="0" parTransId="{DDA8A4E1-DC13-4D28-89DF-D14761CE3466}" sibTransId="{64D05237-0A6E-4E41-A5AB-9D8114E87B8F}"/>
    <dgm:cxn modelId="{631180B2-367B-48B8-86DD-9B1164751B77}" type="presOf" srcId="{FC771059-7E03-4FD1-A5BC-FB869D9345B7}" destId="{88CDC117-D8DA-4AA3-ABE5-5F64890FA32B}" srcOrd="0" destOrd="0" presId="urn:microsoft.com/office/officeart/2005/8/layout/vList5"/>
    <dgm:cxn modelId="{6317D1BA-77B9-40CD-9A99-870C2FFE2F26}" srcId="{FC771059-7E03-4FD1-A5BC-FB869D9345B7}" destId="{35347C70-83AD-41B0-81C7-A1F57E4BE1D4}" srcOrd="1" destOrd="0" parTransId="{4092D612-FE21-4D34-8D01-CD754BB328E7}" sibTransId="{17C00BD2-4738-49E7-9A3C-4BADF896CC8B}"/>
    <dgm:cxn modelId="{99FD5BBD-C487-489A-AE1E-9D0088C59E2E}" type="presOf" srcId="{754E9D35-676B-40BC-A303-9D6300BA0B8D}" destId="{10B8881A-001C-4FF5-B282-C8436D0D2662}" srcOrd="0" destOrd="1" presId="urn:microsoft.com/office/officeart/2005/8/layout/vList5"/>
    <dgm:cxn modelId="{7DE18DDA-DFD6-401C-AAE2-CA1403DB2721}" type="presOf" srcId="{55FE2F5C-63F3-4CD5-9365-4ECD1545E1E9}" destId="{9C25B270-BBA3-43E1-B4FC-4706361D427E}" srcOrd="0" destOrd="1" presId="urn:microsoft.com/office/officeart/2005/8/layout/vList5"/>
    <dgm:cxn modelId="{706B49DF-5042-4141-A34B-D5FED75B06DA}" srcId="{35347C70-83AD-41B0-81C7-A1F57E4BE1D4}" destId="{AA579B81-CF0B-47D7-AB73-564B811C57D2}" srcOrd="0" destOrd="0" parTransId="{9772833B-217A-417B-ABC8-F53BBDFD0A5B}" sibTransId="{0F742A3E-B7B3-4558-BC0E-FE16D5B9A232}"/>
    <dgm:cxn modelId="{838AB2F6-0255-4E00-AFE4-8C8ED94880E0}" type="presOf" srcId="{90EAD389-2D5A-4B84-AF78-D5B0C05893F5}" destId="{0C6F4749-7D6E-49AA-897F-3078266D72C1}" srcOrd="0" destOrd="0" presId="urn:microsoft.com/office/officeart/2005/8/layout/vList5"/>
    <dgm:cxn modelId="{19CEE589-1D88-4C13-AC78-CBB0E44038DF}" type="presParOf" srcId="{88CDC117-D8DA-4AA3-ABE5-5F64890FA32B}" destId="{0E5E5B62-CD1D-4281-B94C-97477376442C}" srcOrd="0" destOrd="0" presId="urn:microsoft.com/office/officeart/2005/8/layout/vList5"/>
    <dgm:cxn modelId="{297A18C6-4F63-4497-B0FF-09E4B319EFBA}" type="presParOf" srcId="{0E5E5B62-CD1D-4281-B94C-97477376442C}" destId="{0C6F4749-7D6E-49AA-897F-3078266D72C1}" srcOrd="0" destOrd="0" presId="urn:microsoft.com/office/officeart/2005/8/layout/vList5"/>
    <dgm:cxn modelId="{C50A5B9C-D724-4D54-A243-BEE52F5E44C7}" type="presParOf" srcId="{0E5E5B62-CD1D-4281-B94C-97477376442C}" destId="{9C25B270-BBA3-43E1-B4FC-4706361D427E}" srcOrd="1" destOrd="0" presId="urn:microsoft.com/office/officeart/2005/8/layout/vList5"/>
    <dgm:cxn modelId="{2E72EAA9-9E53-4622-AF3F-DF4A89068781}" type="presParOf" srcId="{88CDC117-D8DA-4AA3-ABE5-5F64890FA32B}" destId="{CB13B17F-6307-41A6-ABC0-F32C119430E4}" srcOrd="1" destOrd="0" presId="urn:microsoft.com/office/officeart/2005/8/layout/vList5"/>
    <dgm:cxn modelId="{A9EF4D0F-F61A-47E5-8F84-7DC6EFE471D4}" type="presParOf" srcId="{88CDC117-D8DA-4AA3-ABE5-5F64890FA32B}" destId="{82005CCC-FC1E-47C9-9158-21AF6C685C76}" srcOrd="2" destOrd="0" presId="urn:microsoft.com/office/officeart/2005/8/layout/vList5"/>
    <dgm:cxn modelId="{19318539-3708-4725-A5B9-F7C6CA481108}" type="presParOf" srcId="{82005CCC-FC1E-47C9-9158-21AF6C685C76}" destId="{4C1B1B56-1C6E-4841-8D77-74838F2C78AC}" srcOrd="0" destOrd="0" presId="urn:microsoft.com/office/officeart/2005/8/layout/vList5"/>
    <dgm:cxn modelId="{7ED38C21-4BC9-4D5B-954E-2B8AC309DA2D}" type="presParOf" srcId="{82005CCC-FC1E-47C9-9158-21AF6C685C76}" destId="{10B8881A-001C-4FF5-B282-C8436D0D2662}" srcOrd="1" destOrd="0" presId="urn:microsoft.com/office/officeart/2005/8/layout/vList5"/>
    <dgm:cxn modelId="{9E207E70-94A8-4FED-AEC9-DD0DD75FB0E7}" type="presParOf" srcId="{88CDC117-D8DA-4AA3-ABE5-5F64890FA32B}" destId="{3014C291-B1EE-43BD-93BF-7A08A626EF03}" srcOrd="3" destOrd="0" presId="urn:microsoft.com/office/officeart/2005/8/layout/vList5"/>
    <dgm:cxn modelId="{B3E51658-FEC8-4933-AFE8-4EFE5FC7F401}" type="presParOf" srcId="{88CDC117-D8DA-4AA3-ABE5-5F64890FA32B}" destId="{CCF2BB04-F807-4E98-9918-C9FBEDB7E73D}" srcOrd="4" destOrd="0" presId="urn:microsoft.com/office/officeart/2005/8/layout/vList5"/>
    <dgm:cxn modelId="{5AEBA774-140B-41CC-ADDC-661B8F2CED24}" type="presParOf" srcId="{CCF2BB04-F807-4E98-9918-C9FBEDB7E73D}" destId="{0C52C44F-85A4-4EA4-AF7C-ECC844B0C6A3}" srcOrd="0" destOrd="0" presId="urn:microsoft.com/office/officeart/2005/8/layout/vList5"/>
    <dgm:cxn modelId="{3C9C72D9-1E3E-4B05-A4D4-780A973061A2}" type="presParOf" srcId="{CCF2BB04-F807-4E98-9918-C9FBEDB7E73D}" destId="{AC30F640-A5B2-4D3D-B95A-14A779B6D7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E49E9-C426-48A0-8D37-D3F9BE4EE48B}">
      <dsp:nvSpPr>
        <dsp:cNvPr id="0" name=""/>
        <dsp:cNvSpPr/>
      </dsp:nvSpPr>
      <dsp:spPr>
        <a:xfrm rot="5400000">
          <a:off x="4918521" y="-1783897"/>
          <a:ext cx="1355213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«</a:t>
          </a:r>
          <a:r>
            <a:rPr lang="ru-RU" sz="2400" kern="1200" dirty="0" err="1"/>
            <a:t>Повернутися</a:t>
          </a:r>
          <a:r>
            <a:rPr lang="ru-RU" sz="2400" kern="1200" dirty="0"/>
            <a:t> до </a:t>
          </a:r>
          <a:r>
            <a:rPr lang="ru-RU" sz="2400" kern="1200" dirty="0" err="1"/>
            <a:t>щирості</a:t>
          </a:r>
          <a:r>
            <a:rPr lang="ru-RU" sz="2400" kern="1200" dirty="0"/>
            <a:t> й </a:t>
          </a:r>
          <a:r>
            <a:rPr lang="ru-RU" sz="2400" kern="1200" dirty="0" err="1"/>
            <a:t>простоти</a:t>
          </a:r>
          <a:r>
            <a:rPr lang="ru-RU" sz="2400" kern="1200" dirty="0"/>
            <a:t> </a:t>
          </a:r>
          <a:r>
            <a:rPr lang="ru-RU" sz="2400" kern="1200" dirty="0" err="1"/>
            <a:t>італійського</a:t>
          </a:r>
          <a:r>
            <a:rPr lang="ru-RU" sz="2400" kern="1200" dirty="0"/>
            <a:t> </a:t>
          </a:r>
          <a:r>
            <a:rPr lang="ru-RU" sz="2400" kern="1200" dirty="0" err="1"/>
            <a:t>мистецтва</a:t>
          </a:r>
          <a:r>
            <a:rPr lang="ru-RU" sz="2400" kern="1200" dirty="0"/>
            <a:t>» </a:t>
          </a:r>
          <a:endParaRPr lang="en-US" sz="2400" kern="1200" dirty="0"/>
        </a:p>
      </dsp:txBody>
      <dsp:txXfrm rot="-5400000">
        <a:off x="2962656" y="238124"/>
        <a:ext cx="5200788" cy="1222901"/>
      </dsp:txXfrm>
    </dsp:sp>
    <dsp:sp modelId="{E728C304-577C-4F36-B649-19C40693901C}">
      <dsp:nvSpPr>
        <dsp:cNvPr id="0" name=""/>
        <dsp:cNvSpPr/>
      </dsp:nvSpPr>
      <dsp:spPr>
        <a:xfrm>
          <a:off x="0" y="2566"/>
          <a:ext cx="2962656" cy="16940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/>
            <a:t>Боротьба</a:t>
          </a:r>
          <a:r>
            <a:rPr lang="ru-RU" sz="3300" kern="1200" dirty="0"/>
            <a:t> з академ</a:t>
          </a:r>
          <a:r>
            <a:rPr lang="uk-UA" sz="3300" kern="1200" dirty="0" err="1"/>
            <a:t>ізмом</a:t>
          </a:r>
          <a:endParaRPr lang="en-US" sz="3300" kern="1200" dirty="0"/>
        </a:p>
      </dsp:txBody>
      <dsp:txXfrm>
        <a:off x="82695" y="85261"/>
        <a:ext cx="2797266" cy="1528626"/>
      </dsp:txXfrm>
    </dsp:sp>
    <dsp:sp modelId="{B1749226-1AF5-4C4B-8D90-91124BF47BC4}">
      <dsp:nvSpPr>
        <dsp:cNvPr id="0" name=""/>
        <dsp:cNvSpPr/>
      </dsp:nvSpPr>
      <dsp:spPr>
        <a:xfrm rot="5400000">
          <a:off x="4918521" y="-5180"/>
          <a:ext cx="1355213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«</a:t>
          </a:r>
          <a:r>
            <a:rPr lang="ru-RU" sz="2400" kern="1200" dirty="0" err="1"/>
            <a:t>Проникнути</a:t>
          </a:r>
          <a:r>
            <a:rPr lang="ru-RU" sz="2400" kern="1200" dirty="0"/>
            <a:t> в </a:t>
          </a:r>
          <a:r>
            <a:rPr lang="ru-RU" sz="2400" kern="1200" dirty="0" err="1"/>
            <a:t>сутність</a:t>
          </a:r>
          <a:r>
            <a:rPr lang="ru-RU" sz="2400" kern="1200" dirty="0"/>
            <a:t> </a:t>
          </a:r>
          <a:r>
            <a:rPr lang="ru-RU" sz="2400" kern="1200" dirty="0" err="1"/>
            <a:t>природи</a:t>
          </a:r>
          <a:r>
            <a:rPr lang="ru-RU" sz="2400" kern="1200" dirty="0"/>
            <a:t>»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Шукати</a:t>
          </a:r>
          <a:r>
            <a:rPr lang="ru-RU" sz="2400" kern="1200" dirty="0"/>
            <a:t> красу в </a:t>
          </a:r>
          <a:r>
            <a:rPr lang="ru-RU" sz="2400" kern="1200" dirty="0" err="1"/>
            <a:t>усьому</a:t>
          </a:r>
          <a:r>
            <a:rPr lang="ru-RU" sz="2400" kern="1200" dirty="0"/>
            <a:t> й </a:t>
          </a:r>
          <a:r>
            <a:rPr lang="ru-RU" sz="2400" kern="1200" dirty="0" err="1"/>
            <a:t>показувати</a:t>
          </a:r>
          <a:r>
            <a:rPr lang="ru-RU" sz="2400" kern="1200" dirty="0"/>
            <a:t> </a:t>
          </a:r>
          <a:r>
            <a:rPr lang="ru-RU" sz="2400" kern="1200" dirty="0" err="1"/>
            <a:t>її</a:t>
          </a:r>
          <a:r>
            <a:rPr lang="ru-RU" sz="2400" kern="1200" dirty="0"/>
            <a:t> «</a:t>
          </a:r>
          <a:r>
            <a:rPr lang="ru-RU" sz="2400" kern="1200" dirty="0" err="1"/>
            <a:t>тим</a:t>
          </a:r>
          <a:r>
            <a:rPr lang="ru-RU" sz="2400" kern="1200" dirty="0"/>
            <a:t>, </a:t>
          </a:r>
          <a:r>
            <a:rPr lang="ru-RU" sz="2400" kern="1200" dirty="0" err="1"/>
            <a:t>хто</a:t>
          </a:r>
          <a:r>
            <a:rPr lang="ru-RU" sz="2400" kern="1200" dirty="0"/>
            <a:t> не </a:t>
          </a:r>
          <a:r>
            <a:rPr lang="ru-RU" sz="2400" kern="1200" dirty="0" err="1"/>
            <a:t>мислить</a:t>
          </a:r>
          <a:r>
            <a:rPr lang="ru-RU" sz="2400" kern="1200" dirty="0"/>
            <a:t> і не </a:t>
          </a:r>
          <a:r>
            <a:rPr lang="ru-RU" sz="2400" kern="1200" dirty="0" err="1"/>
            <a:t>бачить</a:t>
          </a:r>
          <a:r>
            <a:rPr lang="ru-RU" sz="2400" kern="1200" dirty="0"/>
            <a:t>» </a:t>
          </a:r>
          <a:endParaRPr lang="en-US" sz="2400" kern="1200" dirty="0"/>
        </a:p>
      </dsp:txBody>
      <dsp:txXfrm rot="-5400000">
        <a:off x="2962656" y="2016841"/>
        <a:ext cx="5200788" cy="1222901"/>
      </dsp:txXfrm>
    </dsp:sp>
    <dsp:sp modelId="{E5AB78D7-53A8-4B4B-B75E-7C95C2FAD0A9}">
      <dsp:nvSpPr>
        <dsp:cNvPr id="0" name=""/>
        <dsp:cNvSpPr/>
      </dsp:nvSpPr>
      <dsp:spPr>
        <a:xfrm>
          <a:off x="0" y="1781283"/>
          <a:ext cx="2962656" cy="16940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«</a:t>
          </a:r>
          <a:r>
            <a:rPr lang="ru-RU" sz="3300" kern="1200" dirty="0" err="1"/>
            <a:t>Вчитися</a:t>
          </a:r>
          <a:r>
            <a:rPr lang="ru-RU" sz="3300" kern="1200" dirty="0"/>
            <a:t> в </a:t>
          </a:r>
          <a:r>
            <a:rPr lang="ru-RU" sz="3300" kern="1200" dirty="0" err="1"/>
            <a:t>природи</a:t>
          </a:r>
          <a:r>
            <a:rPr lang="ru-RU" sz="3300" kern="1200" dirty="0"/>
            <a:t>» </a:t>
          </a:r>
          <a:endParaRPr lang="en-US" sz="3300" kern="1200" dirty="0"/>
        </a:p>
      </dsp:txBody>
      <dsp:txXfrm>
        <a:off x="82695" y="1863978"/>
        <a:ext cx="2797266" cy="1528626"/>
      </dsp:txXfrm>
    </dsp:sp>
    <dsp:sp modelId="{934FFE02-45DA-403E-B4FF-7557B0A5D41C}">
      <dsp:nvSpPr>
        <dsp:cNvPr id="0" name=""/>
        <dsp:cNvSpPr/>
      </dsp:nvSpPr>
      <dsp:spPr>
        <a:xfrm rot="5400000">
          <a:off x="4918521" y="1773537"/>
          <a:ext cx="1355213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i="0" kern="1200" dirty="0"/>
            <a:t>«Забути </a:t>
          </a:r>
          <a:r>
            <a:rPr lang="ru-RU" sz="2400" b="0" i="0" kern="1200" dirty="0" err="1"/>
            <a:t>всі</a:t>
          </a:r>
          <a:r>
            <a:rPr lang="ru-RU" sz="2400" b="0" i="0" kern="1200" dirty="0"/>
            <a:t> </a:t>
          </a:r>
          <a:r>
            <a:rPr lang="ru-RU" sz="2400" b="0" i="0" kern="1200" dirty="0" err="1"/>
            <a:t>художні</a:t>
          </a:r>
          <a:r>
            <a:rPr lang="ru-RU" sz="2400" b="0" i="0" kern="1200" dirty="0"/>
            <a:t> </a:t>
          </a:r>
          <a:r>
            <a:rPr lang="ru-RU" sz="2400" b="0" i="0" kern="1200" dirty="0" err="1"/>
            <a:t>течії</a:t>
          </a:r>
          <a:r>
            <a:rPr lang="ru-RU" sz="2400" b="0" i="0" kern="1200" dirty="0"/>
            <a:t> й </a:t>
          </a:r>
          <a:r>
            <a:rPr lang="ru-RU" sz="2400" b="0" i="0" kern="1200" dirty="0" err="1"/>
            <a:t>відобразити</a:t>
          </a:r>
          <a:r>
            <a:rPr lang="ru-RU" sz="2400" b="0" i="0" kern="1200" dirty="0"/>
            <a:t> сцену так, як вона мала б </a:t>
          </a:r>
          <a:r>
            <a:rPr lang="ru-RU" sz="2400" b="0" i="0" kern="1200" dirty="0" err="1"/>
            <a:t>виглядати</a:t>
          </a:r>
          <a:r>
            <a:rPr lang="ru-RU" sz="2400" b="0" i="0" kern="1200" dirty="0"/>
            <a:t>» </a:t>
          </a:r>
          <a:endParaRPr lang="en-US" sz="2400" kern="1200" dirty="0"/>
        </a:p>
      </dsp:txBody>
      <dsp:txXfrm rot="-5400000">
        <a:off x="2962656" y="3795558"/>
        <a:ext cx="5200788" cy="1222901"/>
      </dsp:txXfrm>
    </dsp:sp>
    <dsp:sp modelId="{E1A650F6-6C12-40BA-AF8E-95665FB2906D}">
      <dsp:nvSpPr>
        <dsp:cNvPr id="0" name=""/>
        <dsp:cNvSpPr/>
      </dsp:nvSpPr>
      <dsp:spPr>
        <a:xfrm>
          <a:off x="0" y="3560000"/>
          <a:ext cx="2962656" cy="16940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/>
            <a:t>Відмова</a:t>
          </a:r>
          <a:r>
            <a:rPr lang="ru-RU" sz="3300" kern="1200" dirty="0"/>
            <a:t> </a:t>
          </a:r>
          <a:r>
            <a:rPr lang="ru-RU" sz="3300" kern="1200" dirty="0" err="1"/>
            <a:t>від</a:t>
          </a:r>
          <a:r>
            <a:rPr lang="ru-RU" sz="3300" kern="1200" dirty="0"/>
            <a:t> </a:t>
          </a:r>
          <a:r>
            <a:rPr lang="ru-RU" sz="3300" kern="1200" dirty="0" err="1"/>
            <a:t>шаблонів</a:t>
          </a:r>
          <a:endParaRPr lang="en-US" sz="3300" kern="1200" dirty="0"/>
        </a:p>
      </dsp:txBody>
      <dsp:txXfrm>
        <a:off x="82695" y="3642695"/>
        <a:ext cx="2797266" cy="1528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81872-72AA-412C-AC70-5A71BB05293B}">
      <dsp:nvSpPr>
        <dsp:cNvPr id="0" name=""/>
        <dsp:cNvSpPr/>
      </dsp:nvSpPr>
      <dsp:spPr>
        <a:xfrm>
          <a:off x="40" y="61786"/>
          <a:ext cx="3845569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Уолтер </a:t>
          </a:r>
          <a:r>
            <a:rPr lang="ru-RU" sz="3000" kern="1200" dirty="0" err="1"/>
            <a:t>Пейтер</a:t>
          </a:r>
          <a:endParaRPr lang="en-US" sz="3000" kern="1200" dirty="0"/>
        </a:p>
      </dsp:txBody>
      <dsp:txXfrm>
        <a:off x="40" y="61786"/>
        <a:ext cx="3845569" cy="864000"/>
      </dsp:txXfrm>
    </dsp:sp>
    <dsp:sp modelId="{6D374CFF-B811-443D-8867-2A3CD0127684}">
      <dsp:nvSpPr>
        <dsp:cNvPr id="0" name=""/>
        <dsp:cNvSpPr/>
      </dsp:nvSpPr>
      <dsp:spPr>
        <a:xfrm>
          <a:off x="40" y="925786"/>
          <a:ext cx="3845569" cy="32373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Краса </a:t>
          </a:r>
          <a:r>
            <a:rPr lang="ru-RU" sz="3000" kern="1200" dirty="0">
              <a:sym typeface="Symbol"/>
            </a:rPr>
            <a:t> мораль 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Містицизм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Відродження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Уява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«</a:t>
          </a:r>
          <a:r>
            <a:rPr lang="ru-RU" sz="3000" kern="1200" dirty="0" err="1"/>
            <a:t>Новий</a:t>
          </a:r>
          <a:r>
            <a:rPr lang="ru-RU" sz="3000" kern="1200" dirty="0"/>
            <a:t> </a:t>
          </a:r>
          <a:r>
            <a:rPr lang="ru-RU" sz="3000" kern="1200" dirty="0" err="1"/>
            <a:t>гедон</a:t>
          </a:r>
          <a:r>
            <a:rPr lang="uk-UA" sz="3000" kern="1200" dirty="0"/>
            <a:t>і</a:t>
          </a:r>
          <a:r>
            <a:rPr lang="ru-RU" sz="3000" kern="1200" dirty="0" err="1"/>
            <a:t>зм</a:t>
          </a:r>
          <a:r>
            <a:rPr lang="ru-RU" sz="3000" kern="1200" dirty="0"/>
            <a:t>»</a:t>
          </a:r>
          <a:endParaRPr lang="en-US" sz="3000" kern="1200" dirty="0"/>
        </a:p>
      </dsp:txBody>
      <dsp:txXfrm>
        <a:off x="40" y="925786"/>
        <a:ext cx="3845569" cy="3237384"/>
      </dsp:txXfrm>
    </dsp:sp>
    <dsp:sp modelId="{29344C84-3C7C-43B1-803B-757656028A0D}">
      <dsp:nvSpPr>
        <dsp:cNvPr id="0" name=""/>
        <dsp:cNvSpPr/>
      </dsp:nvSpPr>
      <dsp:spPr>
        <a:xfrm>
          <a:off x="4383989" y="61786"/>
          <a:ext cx="3845569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Джон </a:t>
          </a:r>
          <a:r>
            <a:rPr lang="ru-RU" sz="3000" kern="1200" dirty="0" err="1"/>
            <a:t>Реск</a:t>
          </a:r>
          <a:r>
            <a:rPr lang="uk-UA" sz="3000" kern="1200" dirty="0"/>
            <a:t>і</a:t>
          </a:r>
          <a:r>
            <a:rPr lang="ru-RU" sz="3000" kern="1200" dirty="0"/>
            <a:t>н</a:t>
          </a:r>
          <a:endParaRPr lang="en-US" sz="3000" kern="1200" dirty="0"/>
        </a:p>
      </dsp:txBody>
      <dsp:txXfrm>
        <a:off x="4383989" y="61786"/>
        <a:ext cx="3845569" cy="864000"/>
      </dsp:txXfrm>
    </dsp:sp>
    <dsp:sp modelId="{286758F5-BBDA-454E-84FB-8AA10D1FE9EA}">
      <dsp:nvSpPr>
        <dsp:cNvPr id="0" name=""/>
        <dsp:cNvSpPr/>
      </dsp:nvSpPr>
      <dsp:spPr>
        <a:xfrm>
          <a:off x="4383989" y="925786"/>
          <a:ext cx="3845569" cy="32373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Краса = мораль 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Віра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Середньовіччя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Совість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 err="1"/>
            <a:t>Поміркованість</a:t>
          </a:r>
          <a:r>
            <a:rPr lang="ru-RU" sz="3000" kern="1200" dirty="0"/>
            <a:t> і </a:t>
          </a:r>
          <a:r>
            <a:rPr lang="ru-RU" sz="3000" kern="1200" dirty="0" err="1"/>
            <a:t>дисципліна</a:t>
          </a:r>
          <a:endParaRPr lang="en-US" sz="3000" kern="1200" dirty="0"/>
        </a:p>
      </dsp:txBody>
      <dsp:txXfrm>
        <a:off x="4383989" y="925786"/>
        <a:ext cx="3845569" cy="3237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BFB4A-1B68-4FF3-9B5E-D9BAD2A799EE}">
      <dsp:nvSpPr>
        <dsp:cNvPr id="0" name=""/>
        <dsp:cNvSpPr/>
      </dsp:nvSpPr>
      <dsp:spPr>
        <a:xfrm>
          <a:off x="3395424" y="3491663"/>
          <a:ext cx="2353151" cy="2353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Декаданс</a:t>
          </a:r>
          <a:endParaRPr lang="en-US" sz="3100" kern="1200" dirty="0"/>
        </a:p>
      </dsp:txBody>
      <dsp:txXfrm>
        <a:off x="3740035" y="3836274"/>
        <a:ext cx="1663929" cy="1663929"/>
      </dsp:txXfrm>
    </dsp:sp>
    <dsp:sp modelId="{E0C0A75D-9530-42C3-9007-0F131C5965F1}">
      <dsp:nvSpPr>
        <dsp:cNvPr id="0" name=""/>
        <dsp:cNvSpPr/>
      </dsp:nvSpPr>
      <dsp:spPr>
        <a:xfrm rot="10800000">
          <a:off x="1118446" y="4332915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4405C-A963-4B10-938F-ADB86E84C343}">
      <dsp:nvSpPr>
        <dsp:cNvPr id="0" name=""/>
        <dsp:cNvSpPr/>
      </dsp:nvSpPr>
      <dsp:spPr>
        <a:xfrm>
          <a:off x="700" y="3774042"/>
          <a:ext cx="2235493" cy="17883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Песимізм</a:t>
          </a:r>
          <a:endParaRPr lang="en-US" sz="3100" kern="1200" dirty="0"/>
        </a:p>
      </dsp:txBody>
      <dsp:txXfrm>
        <a:off x="53080" y="3826422"/>
        <a:ext cx="2130733" cy="1683634"/>
      </dsp:txXfrm>
    </dsp:sp>
    <dsp:sp modelId="{38E337AF-64B5-4AEB-884E-16ABB73686DD}">
      <dsp:nvSpPr>
        <dsp:cNvPr id="0" name=""/>
        <dsp:cNvSpPr/>
      </dsp:nvSpPr>
      <dsp:spPr>
        <a:xfrm rot="13500000">
          <a:off x="1814853" y="2651640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DA42B-CEFD-4A51-BDAE-426DCE8D8CEB}">
      <dsp:nvSpPr>
        <dsp:cNvPr id="0" name=""/>
        <dsp:cNvSpPr/>
      </dsp:nvSpPr>
      <dsp:spPr>
        <a:xfrm>
          <a:off x="1012222" y="1332011"/>
          <a:ext cx="2235493" cy="17883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Цинізм</a:t>
          </a:r>
          <a:endParaRPr lang="en-US" sz="3100" kern="1200" dirty="0"/>
        </a:p>
      </dsp:txBody>
      <dsp:txXfrm>
        <a:off x="1064602" y="1384391"/>
        <a:ext cx="2130733" cy="1683634"/>
      </dsp:txXfrm>
    </dsp:sp>
    <dsp:sp modelId="{009C8385-1029-4707-90A9-97A2CDCF2E3D}">
      <dsp:nvSpPr>
        <dsp:cNvPr id="0" name=""/>
        <dsp:cNvSpPr/>
      </dsp:nvSpPr>
      <dsp:spPr>
        <a:xfrm rot="16200000">
          <a:off x="3496128" y="1955234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5ADE6-9FEB-4D4C-98CD-95C7629D1A76}">
      <dsp:nvSpPr>
        <dsp:cNvPr id="0" name=""/>
        <dsp:cNvSpPr/>
      </dsp:nvSpPr>
      <dsp:spPr>
        <a:xfrm>
          <a:off x="3454253" y="320488"/>
          <a:ext cx="2235493" cy="17883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Занепад</a:t>
          </a:r>
          <a:endParaRPr lang="en-US" sz="3100" kern="1200" dirty="0"/>
        </a:p>
      </dsp:txBody>
      <dsp:txXfrm>
        <a:off x="3506633" y="372868"/>
        <a:ext cx="2130733" cy="1683634"/>
      </dsp:txXfrm>
    </dsp:sp>
    <dsp:sp modelId="{ED2FCCDA-BDF9-4266-879C-5CD5B4A9A25B}">
      <dsp:nvSpPr>
        <dsp:cNvPr id="0" name=""/>
        <dsp:cNvSpPr/>
      </dsp:nvSpPr>
      <dsp:spPr>
        <a:xfrm rot="18900000">
          <a:off x="5177402" y="2651640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6CE72-9205-4362-ABCE-2A232EAB5C04}">
      <dsp:nvSpPr>
        <dsp:cNvPr id="0" name=""/>
        <dsp:cNvSpPr/>
      </dsp:nvSpPr>
      <dsp:spPr>
        <a:xfrm>
          <a:off x="5896283" y="1332011"/>
          <a:ext cx="2235493" cy="17883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Меланхолія</a:t>
          </a:r>
          <a:endParaRPr lang="en-US" sz="3100" kern="1200" dirty="0"/>
        </a:p>
      </dsp:txBody>
      <dsp:txXfrm>
        <a:off x="5948663" y="1384391"/>
        <a:ext cx="2130733" cy="1683634"/>
      </dsp:txXfrm>
    </dsp:sp>
    <dsp:sp modelId="{1E5E3252-1F5A-4520-9015-F93AEFA007B8}">
      <dsp:nvSpPr>
        <dsp:cNvPr id="0" name=""/>
        <dsp:cNvSpPr/>
      </dsp:nvSpPr>
      <dsp:spPr>
        <a:xfrm>
          <a:off x="5873809" y="4332915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7A417-F159-491F-8D50-8CFBBBD5F256}">
      <dsp:nvSpPr>
        <dsp:cNvPr id="0" name=""/>
        <dsp:cNvSpPr/>
      </dsp:nvSpPr>
      <dsp:spPr>
        <a:xfrm>
          <a:off x="6907806" y="3774042"/>
          <a:ext cx="2235493" cy="17883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Нігілізм</a:t>
          </a:r>
          <a:endParaRPr lang="en-US" sz="3100" kern="1200" dirty="0"/>
        </a:p>
      </dsp:txBody>
      <dsp:txXfrm>
        <a:off x="6960186" y="3826422"/>
        <a:ext cx="2130733" cy="1683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CCD35-555C-408F-A2CA-6AF8813EDF8A}">
      <dsp:nvSpPr>
        <dsp:cNvPr id="0" name=""/>
        <dsp:cNvSpPr/>
      </dsp:nvSpPr>
      <dsp:spPr>
        <a:xfrm>
          <a:off x="2594" y="268749"/>
          <a:ext cx="2603468" cy="26034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9210" rIns="143278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«</a:t>
          </a:r>
          <a:r>
            <a:rPr lang="ru-RU" sz="2300" kern="1200" dirty="0" err="1"/>
            <a:t>Новий</a:t>
          </a:r>
          <a:r>
            <a:rPr lang="ru-RU" sz="2300" kern="1200" dirty="0"/>
            <a:t> </a:t>
          </a:r>
          <a:r>
            <a:rPr lang="ru-RU" sz="2300" kern="1200" dirty="0" err="1"/>
            <a:t>гедонізм</a:t>
          </a:r>
          <a:r>
            <a:rPr lang="ru-RU" sz="2300" kern="1200" dirty="0"/>
            <a:t>»</a:t>
          </a:r>
          <a:endParaRPr lang="en-US" sz="2300" kern="1200" dirty="0"/>
        </a:p>
      </dsp:txBody>
      <dsp:txXfrm>
        <a:off x="383863" y="650018"/>
        <a:ext cx="1840930" cy="1840930"/>
      </dsp:txXfrm>
    </dsp:sp>
    <dsp:sp modelId="{B67A720F-F4CB-425C-89BC-ECD29EB969DB}">
      <dsp:nvSpPr>
        <dsp:cNvPr id="0" name=""/>
        <dsp:cNvSpPr/>
      </dsp:nvSpPr>
      <dsp:spPr>
        <a:xfrm>
          <a:off x="2085369" y="268749"/>
          <a:ext cx="2603468" cy="260346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9210" rIns="143278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«</a:t>
          </a:r>
          <a:r>
            <a:rPr lang="ru-RU" sz="2300" kern="1200" dirty="0" err="1"/>
            <a:t>Чисте</a:t>
          </a:r>
          <a:r>
            <a:rPr lang="ru-RU" sz="2300" kern="1200" dirty="0"/>
            <a:t> </a:t>
          </a:r>
          <a:r>
            <a:rPr lang="ru-RU" sz="2300" kern="1200" dirty="0" err="1"/>
            <a:t>мистецтво</a:t>
          </a:r>
          <a:r>
            <a:rPr lang="ru-RU" sz="2300" kern="1200" dirty="0"/>
            <a:t>»</a:t>
          </a:r>
          <a:endParaRPr lang="en-US" sz="2300" kern="1200" dirty="0"/>
        </a:p>
      </dsp:txBody>
      <dsp:txXfrm>
        <a:off x="2466638" y="650018"/>
        <a:ext cx="1840930" cy="1840930"/>
      </dsp:txXfrm>
    </dsp:sp>
    <dsp:sp modelId="{BDAD2F3B-3D78-4648-ACF9-8D1D2D5EDCC5}">
      <dsp:nvSpPr>
        <dsp:cNvPr id="0" name=""/>
        <dsp:cNvSpPr/>
      </dsp:nvSpPr>
      <dsp:spPr>
        <a:xfrm>
          <a:off x="4168145" y="268749"/>
          <a:ext cx="2603468" cy="260346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9210" rIns="143278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Життя</a:t>
          </a:r>
          <a:r>
            <a:rPr lang="ru-RU" sz="2300" kern="1200" dirty="0"/>
            <a:t> </a:t>
          </a:r>
          <a:r>
            <a:rPr lang="ru-RU" sz="2300" kern="1200" dirty="0" err="1"/>
            <a:t>імітує</a:t>
          </a:r>
          <a:r>
            <a:rPr lang="ru-RU" sz="2300" kern="1200" dirty="0"/>
            <a:t> </a:t>
          </a:r>
          <a:r>
            <a:rPr lang="ru-RU" sz="2300" kern="1200" dirty="0" err="1"/>
            <a:t>мистецтво</a:t>
          </a:r>
          <a:endParaRPr lang="en-US" sz="2300" kern="1200" dirty="0"/>
        </a:p>
      </dsp:txBody>
      <dsp:txXfrm>
        <a:off x="4549414" y="650018"/>
        <a:ext cx="1840930" cy="1840930"/>
      </dsp:txXfrm>
    </dsp:sp>
    <dsp:sp modelId="{779EB31D-0899-4867-B539-534B16061A7A}">
      <dsp:nvSpPr>
        <dsp:cNvPr id="0" name=""/>
        <dsp:cNvSpPr/>
      </dsp:nvSpPr>
      <dsp:spPr>
        <a:xfrm>
          <a:off x="6250920" y="268749"/>
          <a:ext cx="2603468" cy="260346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278" tIns="29210" rIns="143278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«</a:t>
          </a:r>
          <a:r>
            <a:rPr lang="ru-RU" sz="2300" kern="1200" dirty="0" err="1"/>
            <a:t>Мистецтво</a:t>
          </a:r>
          <a:r>
            <a:rPr lang="ru-RU" sz="2300" kern="1200" dirty="0"/>
            <a:t> </a:t>
          </a:r>
          <a:r>
            <a:rPr lang="ru-RU" sz="2300" kern="1200" dirty="0" err="1"/>
            <a:t>заради</a:t>
          </a:r>
          <a:r>
            <a:rPr lang="ru-RU" sz="2300" kern="1200" dirty="0"/>
            <a:t> </a:t>
          </a:r>
          <a:r>
            <a:rPr lang="ru-RU" sz="2300" kern="1200" dirty="0" err="1"/>
            <a:t>мистецтва</a:t>
          </a:r>
          <a:r>
            <a:rPr lang="ru-RU" sz="2300" kern="1200" dirty="0"/>
            <a:t>»</a:t>
          </a:r>
          <a:endParaRPr lang="en-US" sz="2300" kern="1200" dirty="0"/>
        </a:p>
      </dsp:txBody>
      <dsp:txXfrm>
        <a:off x="6632189" y="650018"/>
        <a:ext cx="1840930" cy="1840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A85FD-27C0-4D3E-8A5F-35A101AC6CA4}">
      <dsp:nvSpPr>
        <dsp:cNvPr id="0" name=""/>
        <dsp:cNvSpPr/>
      </dsp:nvSpPr>
      <dsp:spPr>
        <a:xfrm>
          <a:off x="609" y="1047210"/>
          <a:ext cx="1861624" cy="4654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«Красива </a:t>
          </a:r>
          <a:r>
            <a:rPr lang="ru-RU" sz="1400" kern="1200" dirty="0" err="1"/>
            <a:t>вада</a:t>
          </a:r>
          <a:r>
            <a:rPr lang="ru-RU" sz="1400" kern="1200" dirty="0"/>
            <a:t>»</a:t>
          </a:r>
          <a:endParaRPr lang="en-US" sz="1400" kern="1200" dirty="0"/>
        </a:p>
      </dsp:txBody>
      <dsp:txXfrm>
        <a:off x="14240" y="1060841"/>
        <a:ext cx="1834362" cy="438144"/>
      </dsp:txXfrm>
    </dsp:sp>
    <dsp:sp modelId="{842289F3-62FD-493B-8B8B-A564A370AA90}">
      <dsp:nvSpPr>
        <dsp:cNvPr id="0" name=""/>
        <dsp:cNvSpPr/>
      </dsp:nvSpPr>
      <dsp:spPr>
        <a:xfrm rot="5400000">
          <a:off x="890698" y="1553339"/>
          <a:ext cx="81446" cy="814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D8070-1878-4942-B3FA-8E7EC65A233C}">
      <dsp:nvSpPr>
        <dsp:cNvPr id="0" name=""/>
        <dsp:cNvSpPr/>
      </dsp:nvSpPr>
      <dsp:spPr>
        <a:xfrm>
          <a:off x="609" y="1675508"/>
          <a:ext cx="1861624" cy="4654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Естетизація</a:t>
          </a:r>
          <a:r>
            <a:rPr lang="ru-RU" sz="1400" kern="1200" dirty="0"/>
            <a:t> </a:t>
          </a:r>
          <a:r>
            <a:rPr lang="ru-RU" sz="1400" kern="1200" dirty="0" err="1"/>
            <a:t>потворного</a:t>
          </a:r>
          <a:endParaRPr lang="en-US" sz="1400" kern="1200" dirty="0"/>
        </a:p>
      </dsp:txBody>
      <dsp:txXfrm>
        <a:off x="14240" y="1689139"/>
        <a:ext cx="1834362" cy="438144"/>
      </dsp:txXfrm>
    </dsp:sp>
    <dsp:sp modelId="{EE7F8761-7236-49A1-9BAD-74066B070470}">
      <dsp:nvSpPr>
        <dsp:cNvPr id="0" name=""/>
        <dsp:cNvSpPr/>
      </dsp:nvSpPr>
      <dsp:spPr>
        <a:xfrm rot="5400000">
          <a:off x="890698" y="2181638"/>
          <a:ext cx="81446" cy="814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69BF2-40BF-4D97-933A-E80D2D3BFD1B}">
      <dsp:nvSpPr>
        <dsp:cNvPr id="0" name=""/>
        <dsp:cNvSpPr/>
      </dsp:nvSpPr>
      <dsp:spPr>
        <a:xfrm>
          <a:off x="609" y="2303807"/>
          <a:ext cx="1861624" cy="4654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</a:t>
          </a:r>
          <a:r>
            <a:rPr lang="ru-RU" sz="1400" kern="1200" dirty="0" err="1"/>
            <a:t>Естетика</a:t>
          </a:r>
          <a:r>
            <a:rPr lang="ru-RU" sz="1400" kern="1200" dirty="0"/>
            <a:t> </a:t>
          </a:r>
          <a:r>
            <a:rPr lang="ru-RU" sz="1400" kern="1200" dirty="0" err="1"/>
            <a:t>виродження</a:t>
          </a:r>
          <a:r>
            <a:rPr lang="ru-RU" sz="1400" kern="1200" dirty="0"/>
            <a:t>»</a:t>
          </a:r>
          <a:endParaRPr lang="en-US" sz="1400" kern="1200" dirty="0"/>
        </a:p>
      </dsp:txBody>
      <dsp:txXfrm>
        <a:off x="14240" y="2317438"/>
        <a:ext cx="1834362" cy="438144"/>
      </dsp:txXfrm>
    </dsp:sp>
    <dsp:sp modelId="{0DA31160-550E-41CB-B769-BC9A5EE54A44}">
      <dsp:nvSpPr>
        <dsp:cNvPr id="0" name=""/>
        <dsp:cNvSpPr/>
      </dsp:nvSpPr>
      <dsp:spPr>
        <a:xfrm>
          <a:off x="2122861" y="1047210"/>
          <a:ext cx="1861624" cy="4654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«Не </a:t>
          </a:r>
          <a:r>
            <a:rPr lang="ru-RU" sz="1400" kern="1200" dirty="0" err="1"/>
            <a:t>виражає</a:t>
          </a:r>
          <a:r>
            <a:rPr lang="ru-RU" sz="1400" kern="1200" dirty="0"/>
            <a:t> </a:t>
          </a:r>
          <a:r>
            <a:rPr lang="ru-RU" sz="1400" kern="1200" dirty="0" err="1"/>
            <a:t>нічого</a:t>
          </a:r>
          <a:r>
            <a:rPr lang="ru-RU" sz="1400" kern="1200" dirty="0"/>
            <a:t>, </a:t>
          </a:r>
          <a:r>
            <a:rPr lang="ru-RU" sz="1400" kern="1200" dirty="0" err="1"/>
            <a:t>крім</a:t>
          </a:r>
          <a:r>
            <a:rPr lang="ru-RU" sz="1400" kern="1200" dirty="0"/>
            <a:t> </a:t>
          </a:r>
          <a:r>
            <a:rPr lang="ru-RU" sz="1400" kern="1200" dirty="0" err="1"/>
            <a:t>мистецтва</a:t>
          </a:r>
          <a:r>
            <a:rPr lang="ru-RU" sz="1400" kern="1200" dirty="0"/>
            <a:t>»</a:t>
          </a:r>
          <a:endParaRPr lang="en-US" sz="1400" kern="1200" dirty="0"/>
        </a:p>
      </dsp:txBody>
      <dsp:txXfrm>
        <a:off x="2136492" y="1060841"/>
        <a:ext cx="1834362" cy="438144"/>
      </dsp:txXfrm>
    </dsp:sp>
    <dsp:sp modelId="{DA4C1400-F867-4EB8-85F0-D9792EC32088}">
      <dsp:nvSpPr>
        <dsp:cNvPr id="0" name=""/>
        <dsp:cNvSpPr/>
      </dsp:nvSpPr>
      <dsp:spPr>
        <a:xfrm rot="5400000">
          <a:off x="3012950" y="1553339"/>
          <a:ext cx="81446" cy="814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3E676-0048-447A-A1DE-04A46445E472}">
      <dsp:nvSpPr>
        <dsp:cNvPr id="0" name=""/>
        <dsp:cNvSpPr/>
      </dsp:nvSpPr>
      <dsp:spPr>
        <a:xfrm>
          <a:off x="2122861" y="1675508"/>
          <a:ext cx="1861624" cy="46540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Позаморальне</a:t>
          </a:r>
          <a:endParaRPr lang="en-US" sz="1400" kern="1200" dirty="0"/>
        </a:p>
      </dsp:txBody>
      <dsp:txXfrm>
        <a:off x="2136492" y="1689139"/>
        <a:ext cx="1834362" cy="438144"/>
      </dsp:txXfrm>
    </dsp:sp>
    <dsp:sp modelId="{33F52E0C-9A9E-4FB1-9995-E68E083304A8}">
      <dsp:nvSpPr>
        <dsp:cNvPr id="0" name=""/>
        <dsp:cNvSpPr/>
      </dsp:nvSpPr>
      <dsp:spPr>
        <a:xfrm rot="5400000">
          <a:off x="3012950" y="2181638"/>
          <a:ext cx="81446" cy="814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DEAA0-9A16-4989-986C-4ABA517EA02C}">
      <dsp:nvSpPr>
        <dsp:cNvPr id="0" name=""/>
        <dsp:cNvSpPr/>
      </dsp:nvSpPr>
      <dsp:spPr>
        <a:xfrm>
          <a:off x="2122861" y="2303807"/>
          <a:ext cx="1861624" cy="46540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Нежиттеподібне</a:t>
          </a:r>
          <a:endParaRPr lang="en-US" sz="1400" kern="1200" dirty="0"/>
        </a:p>
      </dsp:txBody>
      <dsp:txXfrm>
        <a:off x="2136492" y="2317438"/>
        <a:ext cx="1834362" cy="438144"/>
      </dsp:txXfrm>
    </dsp:sp>
    <dsp:sp modelId="{33839BD0-8E56-45DA-91FB-4ED99BFA66CE}">
      <dsp:nvSpPr>
        <dsp:cNvPr id="0" name=""/>
        <dsp:cNvSpPr/>
      </dsp:nvSpPr>
      <dsp:spPr>
        <a:xfrm>
          <a:off x="4245113" y="1047210"/>
          <a:ext cx="1861624" cy="465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«</a:t>
          </a:r>
          <a:r>
            <a:rPr lang="ru-RU" sz="1400" kern="1200" dirty="0" err="1"/>
            <a:t>Відображає</a:t>
          </a:r>
          <a:r>
            <a:rPr lang="ru-RU" sz="1400" kern="1200" dirty="0"/>
            <a:t> того, </a:t>
          </a:r>
          <a:r>
            <a:rPr lang="ru-RU" sz="1400" kern="1200" dirty="0" err="1"/>
            <a:t>хто</a:t>
          </a:r>
          <a:r>
            <a:rPr lang="ru-RU" sz="1400" kern="1200" dirty="0"/>
            <a:t> в </a:t>
          </a:r>
          <a:r>
            <a:rPr lang="ru-RU" sz="1400" kern="1200" dirty="0" err="1"/>
            <a:t>нього</a:t>
          </a:r>
          <a:r>
            <a:rPr lang="ru-RU" sz="1400" kern="1200" dirty="0"/>
            <a:t> дивиться»</a:t>
          </a:r>
          <a:endParaRPr lang="en-US" sz="1400" kern="1200" dirty="0"/>
        </a:p>
      </dsp:txBody>
      <dsp:txXfrm>
        <a:off x="4258744" y="1060841"/>
        <a:ext cx="1834362" cy="438144"/>
      </dsp:txXfrm>
    </dsp:sp>
    <dsp:sp modelId="{D01358BF-B086-4365-B554-9A543BEB84A5}">
      <dsp:nvSpPr>
        <dsp:cNvPr id="0" name=""/>
        <dsp:cNvSpPr/>
      </dsp:nvSpPr>
      <dsp:spPr>
        <a:xfrm rot="5400000">
          <a:off x="5135203" y="1553339"/>
          <a:ext cx="81446" cy="814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E7A16-059B-4C65-AB3A-FB742E992CC1}">
      <dsp:nvSpPr>
        <dsp:cNvPr id="0" name=""/>
        <dsp:cNvSpPr/>
      </dsp:nvSpPr>
      <dsp:spPr>
        <a:xfrm>
          <a:off x="4245113" y="1675508"/>
          <a:ext cx="1861624" cy="46540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Багатше</a:t>
          </a:r>
          <a:r>
            <a:rPr lang="ru-RU" sz="1400" kern="1200" dirty="0"/>
            <a:t> та </a:t>
          </a:r>
          <a:r>
            <a:rPr lang="ru-RU" sz="1400" kern="1200" dirty="0" err="1"/>
            <a:t>різно-манітніше</a:t>
          </a:r>
          <a:r>
            <a:rPr lang="ru-RU" sz="1400" kern="1200" dirty="0"/>
            <a:t> за </a:t>
          </a:r>
          <a:r>
            <a:rPr lang="ru-RU" sz="1400" kern="1200" dirty="0" err="1"/>
            <a:t>життя</a:t>
          </a:r>
          <a:endParaRPr lang="en-US" sz="1400" kern="1200" dirty="0"/>
        </a:p>
      </dsp:txBody>
      <dsp:txXfrm>
        <a:off x="4258744" y="1689139"/>
        <a:ext cx="1834362" cy="438144"/>
      </dsp:txXfrm>
    </dsp:sp>
    <dsp:sp modelId="{55651BD4-2B89-49AB-B9E4-266A15B4B96D}">
      <dsp:nvSpPr>
        <dsp:cNvPr id="0" name=""/>
        <dsp:cNvSpPr/>
      </dsp:nvSpPr>
      <dsp:spPr>
        <a:xfrm rot="5400000">
          <a:off x="5135203" y="2181638"/>
          <a:ext cx="81446" cy="814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F2132-1175-411A-A497-EA7BAF2477EE}">
      <dsp:nvSpPr>
        <dsp:cNvPr id="0" name=""/>
        <dsp:cNvSpPr/>
      </dsp:nvSpPr>
      <dsp:spPr>
        <a:xfrm>
          <a:off x="4245113" y="2303807"/>
          <a:ext cx="1861624" cy="46540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Штучне</a:t>
          </a:r>
          <a:r>
            <a:rPr lang="ru-RU" sz="1400" kern="1200" dirty="0"/>
            <a:t> </a:t>
          </a:r>
          <a:r>
            <a:rPr lang="ru-RU" sz="1400" kern="1200" dirty="0" err="1"/>
            <a:t>вище</a:t>
          </a:r>
          <a:r>
            <a:rPr lang="ru-RU" sz="1400" kern="1200" dirty="0"/>
            <a:t> за </a:t>
          </a:r>
          <a:r>
            <a:rPr lang="ru-RU" sz="1400" kern="1200" dirty="0" err="1"/>
            <a:t>природне</a:t>
          </a:r>
          <a:endParaRPr lang="en-US" sz="1400" kern="1200" dirty="0"/>
        </a:p>
      </dsp:txBody>
      <dsp:txXfrm>
        <a:off x="4258744" y="2317438"/>
        <a:ext cx="1834362" cy="438144"/>
      </dsp:txXfrm>
    </dsp:sp>
    <dsp:sp modelId="{C6762A9F-4915-4BA3-85CB-7BF94A39F999}">
      <dsp:nvSpPr>
        <dsp:cNvPr id="0" name=""/>
        <dsp:cNvSpPr/>
      </dsp:nvSpPr>
      <dsp:spPr>
        <a:xfrm>
          <a:off x="6367365" y="1047210"/>
          <a:ext cx="1861624" cy="4654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«Мистецтво не має жодної користі»</a:t>
          </a:r>
          <a:endParaRPr lang="en-US" sz="1400" kern="1200" dirty="0"/>
        </a:p>
      </dsp:txBody>
      <dsp:txXfrm>
        <a:off x="6380996" y="1060841"/>
        <a:ext cx="1834362" cy="438144"/>
      </dsp:txXfrm>
    </dsp:sp>
    <dsp:sp modelId="{D0C819C7-E63A-41C0-B857-DAFE50E64726}">
      <dsp:nvSpPr>
        <dsp:cNvPr id="0" name=""/>
        <dsp:cNvSpPr/>
      </dsp:nvSpPr>
      <dsp:spPr>
        <a:xfrm rot="5400000">
          <a:off x="7257455" y="1553339"/>
          <a:ext cx="81446" cy="814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9FE60-2904-4E91-A61A-7714E5CEDF51}">
      <dsp:nvSpPr>
        <dsp:cNvPr id="0" name=""/>
        <dsp:cNvSpPr/>
      </dsp:nvSpPr>
      <dsp:spPr>
        <a:xfrm>
          <a:off x="6367365" y="1675508"/>
          <a:ext cx="1861624" cy="46540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Завдання</a:t>
          </a:r>
          <a:r>
            <a:rPr lang="ru-RU" sz="1400" kern="1200" dirty="0"/>
            <a:t> – </a:t>
          </a:r>
          <a:r>
            <a:rPr lang="ru-RU" sz="1400" kern="1200" dirty="0" err="1"/>
            <a:t>естетична</a:t>
          </a:r>
          <a:r>
            <a:rPr lang="ru-RU" sz="1400" kern="1200" dirty="0"/>
            <a:t> </a:t>
          </a:r>
          <a:r>
            <a:rPr lang="ru-RU" sz="1400" kern="1200" dirty="0" err="1"/>
            <a:t>насолода</a:t>
          </a:r>
          <a:endParaRPr lang="en-US" sz="1400" kern="1200" dirty="0"/>
        </a:p>
      </dsp:txBody>
      <dsp:txXfrm>
        <a:off x="6380996" y="1689139"/>
        <a:ext cx="1834362" cy="438144"/>
      </dsp:txXfrm>
    </dsp:sp>
    <dsp:sp modelId="{76F71858-319C-43EA-A909-1B754553156A}">
      <dsp:nvSpPr>
        <dsp:cNvPr id="0" name=""/>
        <dsp:cNvSpPr/>
      </dsp:nvSpPr>
      <dsp:spPr>
        <a:xfrm rot="5400000">
          <a:off x="7257455" y="2181638"/>
          <a:ext cx="81446" cy="814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BA46E-F9D6-4E9E-8392-FCD7D0A4B315}">
      <dsp:nvSpPr>
        <dsp:cNvPr id="0" name=""/>
        <dsp:cNvSpPr/>
      </dsp:nvSpPr>
      <dsp:spPr>
        <a:xfrm>
          <a:off x="6367365" y="2303807"/>
          <a:ext cx="1861624" cy="46540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Сприймається</a:t>
          </a:r>
          <a:r>
            <a:rPr lang="ru-RU" sz="1400" kern="1200" dirty="0"/>
            <a:t> поза контекстом</a:t>
          </a:r>
          <a:endParaRPr lang="en-US" sz="1400" kern="1200" dirty="0"/>
        </a:p>
      </dsp:txBody>
      <dsp:txXfrm>
        <a:off x="6380996" y="2317438"/>
        <a:ext cx="1834362" cy="438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1E07D-0D24-44EF-81B7-E722D51F0E40}">
      <dsp:nvSpPr>
        <dsp:cNvPr id="0" name=""/>
        <dsp:cNvSpPr/>
      </dsp:nvSpPr>
      <dsp:spPr>
        <a:xfrm rot="5400000">
          <a:off x="-265732" y="270749"/>
          <a:ext cx="1771548" cy="12400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Межа 1870-80-х </a:t>
          </a:r>
          <a:r>
            <a:rPr lang="ru-RU" sz="1800" kern="1200" dirty="0" err="1"/>
            <a:t>рр</a:t>
          </a:r>
          <a:r>
            <a:rPr lang="ru-RU" sz="1800" kern="1200" dirty="0"/>
            <a:t>. </a:t>
          </a:r>
          <a:endParaRPr lang="en-US" sz="1800" kern="1200" dirty="0"/>
        </a:p>
      </dsp:txBody>
      <dsp:txXfrm rot="-5400000">
        <a:off x="0" y="625059"/>
        <a:ext cx="1240084" cy="531464"/>
      </dsp:txXfrm>
    </dsp:sp>
    <dsp:sp modelId="{E7CCE338-0CAB-4654-9BF6-E34F096D30D8}">
      <dsp:nvSpPr>
        <dsp:cNvPr id="0" name=""/>
        <dsp:cNvSpPr/>
      </dsp:nvSpPr>
      <dsp:spPr>
        <a:xfrm rot="5400000">
          <a:off x="4616288" y="-3371187"/>
          <a:ext cx="1151506" cy="7903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«</a:t>
          </a:r>
          <a:r>
            <a:rPr lang="ru-RU" sz="2900" kern="1200" dirty="0" err="1"/>
            <a:t>Оксфордський</a:t>
          </a:r>
          <a:r>
            <a:rPr lang="ru-RU" sz="2900" kern="1200" dirty="0"/>
            <a:t> </a:t>
          </a:r>
          <a:r>
            <a:rPr lang="ru-RU" sz="2900" kern="1200" dirty="0" err="1"/>
            <a:t>період</a:t>
          </a:r>
          <a:r>
            <a:rPr lang="ru-RU" sz="2900" kern="1200" dirty="0"/>
            <a:t>» 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«</a:t>
          </a:r>
          <a:r>
            <a:rPr lang="ru-RU" sz="2900" kern="1200" dirty="0" err="1"/>
            <a:t>Віра</a:t>
          </a:r>
          <a:r>
            <a:rPr lang="ru-RU" sz="2900" kern="1200" dirty="0"/>
            <a:t>, </a:t>
          </a:r>
          <a:r>
            <a:rPr lang="ru-RU" sz="2900" kern="1200" dirty="0" err="1"/>
            <a:t>або</a:t>
          </a:r>
          <a:r>
            <a:rPr lang="ru-RU" sz="2900" kern="1200" dirty="0"/>
            <a:t> </a:t>
          </a:r>
          <a:r>
            <a:rPr lang="ru-RU" sz="2900" kern="1200" dirty="0" err="1"/>
            <a:t>Нігілісти</a:t>
          </a:r>
          <a:r>
            <a:rPr lang="ru-RU" sz="2900" kern="1200" dirty="0"/>
            <a:t>»,«Герцогиня </a:t>
          </a:r>
          <a:r>
            <a:rPr lang="ru-RU" sz="2900" kern="1200" dirty="0" err="1"/>
            <a:t>Падуанська</a:t>
          </a:r>
          <a:r>
            <a:rPr lang="ru-RU" sz="2900" kern="1200" dirty="0"/>
            <a:t>»</a:t>
          </a:r>
          <a:endParaRPr lang="en-US" sz="2900" kern="1200" dirty="0"/>
        </a:p>
      </dsp:txBody>
      <dsp:txXfrm rot="-5400000">
        <a:off x="1240084" y="61229"/>
        <a:ext cx="7847703" cy="1039082"/>
      </dsp:txXfrm>
    </dsp:sp>
    <dsp:sp modelId="{7288A400-4FF2-47F6-A7A2-BEA6981CF88E}">
      <dsp:nvSpPr>
        <dsp:cNvPr id="0" name=""/>
        <dsp:cNvSpPr/>
      </dsp:nvSpPr>
      <dsp:spPr>
        <a:xfrm rot="5400000">
          <a:off x="-265732" y="1900008"/>
          <a:ext cx="1771548" cy="12400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1880-ті </a:t>
          </a:r>
          <a:r>
            <a:rPr lang="ru-RU" sz="1800" kern="1200" dirty="0" err="1"/>
            <a:t>рр</a:t>
          </a:r>
          <a:r>
            <a:rPr lang="ru-RU" sz="1800" kern="1200" dirty="0"/>
            <a:t>.</a:t>
          </a:r>
          <a:endParaRPr lang="en-US" sz="1800" kern="1200" dirty="0"/>
        </a:p>
      </dsp:txBody>
      <dsp:txXfrm rot="-5400000">
        <a:off x="0" y="2254318"/>
        <a:ext cx="1240084" cy="531464"/>
      </dsp:txXfrm>
    </dsp:sp>
    <dsp:sp modelId="{03227D33-2664-4EF4-A3CE-DDC3D6A3EB83}">
      <dsp:nvSpPr>
        <dsp:cNvPr id="0" name=""/>
        <dsp:cNvSpPr/>
      </dsp:nvSpPr>
      <dsp:spPr>
        <a:xfrm rot="5400000">
          <a:off x="4616288" y="-1741928"/>
          <a:ext cx="1151506" cy="7903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Декаданс: «</a:t>
          </a:r>
          <a:r>
            <a:rPr lang="ru-RU" sz="2900" kern="1200" dirty="0" err="1"/>
            <a:t>прокляті</a:t>
          </a:r>
          <a:r>
            <a:rPr lang="ru-RU" sz="2900" kern="1200" dirty="0"/>
            <a:t> </a:t>
          </a:r>
          <a:r>
            <a:rPr lang="ru-RU" sz="2900" kern="1200" dirty="0" err="1"/>
            <a:t>поети</a:t>
          </a:r>
          <a:r>
            <a:rPr lang="ru-RU" sz="2900" kern="1200" dirty="0"/>
            <a:t>», </a:t>
          </a:r>
          <a:r>
            <a:rPr lang="ru-RU" sz="2900" kern="1200" dirty="0" err="1"/>
            <a:t>Гюїсманс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«</a:t>
          </a:r>
          <a:r>
            <a:rPr lang="ru-RU" sz="2900" kern="1200" dirty="0" err="1"/>
            <a:t>Сфінкс</a:t>
          </a:r>
          <a:r>
            <a:rPr lang="ru-RU" sz="2900" kern="1200" dirty="0"/>
            <a:t>», «</a:t>
          </a:r>
          <a:r>
            <a:rPr lang="ru-RU" sz="2900" kern="1200" dirty="0" err="1"/>
            <a:t>Декоративне</a:t>
          </a:r>
          <a:r>
            <a:rPr lang="ru-RU" sz="2900" kern="1200" dirty="0"/>
            <a:t> </a:t>
          </a:r>
          <a:r>
            <a:rPr lang="ru-RU" sz="2900" kern="1200" dirty="0" err="1"/>
            <a:t>мистецтво</a:t>
          </a:r>
          <a:r>
            <a:rPr lang="ru-RU" sz="2900" kern="1200" dirty="0"/>
            <a:t>»  </a:t>
          </a:r>
          <a:endParaRPr lang="en-US" sz="2900" kern="1200" dirty="0"/>
        </a:p>
      </dsp:txBody>
      <dsp:txXfrm rot="-5400000">
        <a:off x="1240084" y="1690488"/>
        <a:ext cx="7847703" cy="1039082"/>
      </dsp:txXfrm>
    </dsp:sp>
    <dsp:sp modelId="{7C586C1D-B004-4D83-948A-05C1E1CC78AF}">
      <dsp:nvSpPr>
        <dsp:cNvPr id="0" name=""/>
        <dsp:cNvSpPr/>
      </dsp:nvSpPr>
      <dsp:spPr>
        <a:xfrm rot="5400000">
          <a:off x="-265732" y="3529267"/>
          <a:ext cx="1771548" cy="12400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Межа 1880-90-х </a:t>
          </a:r>
          <a:r>
            <a:rPr lang="ru-RU" sz="1800" kern="1200" dirty="0" err="1"/>
            <a:t>рр</a:t>
          </a:r>
          <a:r>
            <a:rPr lang="ru-RU" sz="1800" kern="1200" dirty="0"/>
            <a:t>.</a:t>
          </a:r>
          <a:endParaRPr lang="en-US" sz="1800" kern="1200" dirty="0"/>
        </a:p>
      </dsp:txBody>
      <dsp:txXfrm rot="-5400000">
        <a:off x="0" y="3883577"/>
        <a:ext cx="1240084" cy="531464"/>
      </dsp:txXfrm>
    </dsp:sp>
    <dsp:sp modelId="{667AB22A-BC5A-45D2-98B7-308BD74A262D}">
      <dsp:nvSpPr>
        <dsp:cNvPr id="0" name=""/>
        <dsp:cNvSpPr/>
      </dsp:nvSpPr>
      <dsp:spPr>
        <a:xfrm rot="5400000">
          <a:off x="4616288" y="-112669"/>
          <a:ext cx="1151506" cy="7903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 err="1"/>
            <a:t>Естетизм</a:t>
          </a:r>
          <a:r>
            <a:rPr lang="ru-RU" sz="2900" kern="1200" dirty="0"/>
            <a:t>: «</a:t>
          </a:r>
          <a:r>
            <a:rPr lang="ru-RU" sz="2900" kern="1200" dirty="0" err="1"/>
            <a:t>релігія</a:t>
          </a:r>
          <a:r>
            <a:rPr lang="ru-RU" sz="2900" kern="1200" dirty="0"/>
            <a:t> </a:t>
          </a:r>
          <a:r>
            <a:rPr lang="ru-RU" sz="2900" kern="1200" dirty="0" err="1"/>
            <a:t>краси</a:t>
          </a:r>
          <a:r>
            <a:rPr lang="ru-RU" sz="2900" kern="1200" dirty="0"/>
            <a:t>» 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«Портрет </a:t>
          </a:r>
          <a:r>
            <a:rPr lang="ru-RU" sz="2900" kern="1200" dirty="0" err="1"/>
            <a:t>Доріана</a:t>
          </a:r>
          <a:r>
            <a:rPr lang="ru-RU" sz="2900" kern="1200" dirty="0"/>
            <a:t> Грея», «</a:t>
          </a:r>
          <a:r>
            <a:rPr lang="ru-RU" sz="2900" kern="1200" dirty="0" err="1"/>
            <a:t>Саломія</a:t>
          </a:r>
          <a:r>
            <a:rPr lang="ru-RU" sz="2900" kern="1200" dirty="0"/>
            <a:t>», «</a:t>
          </a:r>
          <a:r>
            <a:rPr lang="ru-RU" sz="2900" kern="1200" dirty="0" err="1"/>
            <a:t>Задуми</a:t>
          </a:r>
          <a:r>
            <a:rPr lang="ru-RU" sz="2900" kern="1200" dirty="0"/>
            <a:t>»</a:t>
          </a:r>
          <a:endParaRPr lang="en-US" sz="2900" kern="1200" dirty="0"/>
        </a:p>
      </dsp:txBody>
      <dsp:txXfrm rot="-5400000">
        <a:off x="1240084" y="3319747"/>
        <a:ext cx="7847703" cy="1039082"/>
      </dsp:txXfrm>
    </dsp:sp>
    <dsp:sp modelId="{02B96221-2732-4182-A603-EB66AD4420B7}">
      <dsp:nvSpPr>
        <dsp:cNvPr id="0" name=""/>
        <dsp:cNvSpPr/>
      </dsp:nvSpPr>
      <dsp:spPr>
        <a:xfrm rot="5400000">
          <a:off x="-265732" y="5158526"/>
          <a:ext cx="1771548" cy="12400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1895 – 1900 </a:t>
          </a:r>
          <a:endParaRPr lang="en-US" sz="1800" kern="1200" dirty="0"/>
        </a:p>
      </dsp:txBody>
      <dsp:txXfrm rot="-5400000">
        <a:off x="0" y="5512836"/>
        <a:ext cx="1240084" cy="531464"/>
      </dsp:txXfrm>
    </dsp:sp>
    <dsp:sp modelId="{373C4CF6-03F0-4D6C-B833-2DDAFA66482A}">
      <dsp:nvSpPr>
        <dsp:cNvPr id="0" name=""/>
        <dsp:cNvSpPr/>
      </dsp:nvSpPr>
      <dsp:spPr>
        <a:xfrm rot="5400000">
          <a:off x="4616288" y="1516589"/>
          <a:ext cx="1151506" cy="7903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900" kern="1200" dirty="0"/>
            <a:t>Каяття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«</a:t>
          </a:r>
          <a:r>
            <a:rPr lang="ru-RU" sz="2900" kern="1200" dirty="0" err="1"/>
            <a:t>Балада</a:t>
          </a:r>
          <a:r>
            <a:rPr lang="ru-RU" sz="2900" kern="1200" dirty="0"/>
            <a:t> </a:t>
          </a:r>
          <a:r>
            <a:rPr lang="ru-RU" sz="2900" kern="1200" dirty="0" err="1"/>
            <a:t>Редінгської</a:t>
          </a:r>
          <a:r>
            <a:rPr lang="ru-RU" sz="2900" kern="1200" dirty="0"/>
            <a:t> </a:t>
          </a:r>
          <a:r>
            <a:rPr lang="ru-RU" sz="2900" kern="1200" dirty="0" err="1"/>
            <a:t>тюрми</a:t>
          </a:r>
          <a:r>
            <a:rPr lang="ru-RU" sz="2900" kern="1200" dirty="0"/>
            <a:t>», «</a:t>
          </a:r>
          <a:r>
            <a:rPr lang="en-US" sz="2900" kern="1200" dirty="0"/>
            <a:t>De </a:t>
          </a:r>
          <a:r>
            <a:rPr lang="en-US" sz="2900" kern="1200" dirty="0" err="1"/>
            <a:t>Profundis</a:t>
          </a:r>
          <a:r>
            <a:rPr lang="ru-RU" sz="2900" kern="1200" dirty="0"/>
            <a:t>» </a:t>
          </a:r>
          <a:endParaRPr lang="en-US" sz="2900" kern="1200" dirty="0"/>
        </a:p>
      </dsp:txBody>
      <dsp:txXfrm rot="-5400000">
        <a:off x="1240084" y="4949005"/>
        <a:ext cx="7847703" cy="10390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5B270-BBA3-43E1-B4FC-4706361D427E}">
      <dsp:nvSpPr>
        <dsp:cNvPr id="0" name=""/>
        <dsp:cNvSpPr/>
      </dsp:nvSpPr>
      <dsp:spPr>
        <a:xfrm rot="5400000">
          <a:off x="4909239" y="-1772259"/>
          <a:ext cx="137377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«</a:t>
          </a:r>
          <a:r>
            <a:rPr lang="ru-RU" sz="2400" kern="1200" dirty="0" err="1"/>
            <a:t>Отруйне</a:t>
          </a:r>
          <a:r>
            <a:rPr lang="ru-RU" sz="2400" kern="1200" dirty="0"/>
            <a:t> </a:t>
          </a:r>
          <a:r>
            <a:rPr lang="ru-RU" sz="2400" kern="1200" dirty="0" err="1"/>
            <a:t>прекрасне</a:t>
          </a:r>
          <a:r>
            <a:rPr lang="ru-RU" sz="2400" kern="1200" dirty="0"/>
            <a:t>»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Вбивство</a:t>
          </a:r>
          <a:r>
            <a:rPr lang="ru-RU" sz="2400" kern="1200" dirty="0"/>
            <a:t> як </a:t>
          </a:r>
          <a:r>
            <a:rPr lang="ru-RU" sz="2400" kern="1200" dirty="0" err="1"/>
            <a:t>красне</a:t>
          </a:r>
          <a:r>
            <a:rPr lang="ru-RU" sz="2400" kern="1200" dirty="0"/>
            <a:t> </a:t>
          </a:r>
          <a:r>
            <a:rPr lang="ru-RU" sz="2400" kern="1200" dirty="0" err="1"/>
            <a:t>мистецтво</a:t>
          </a:r>
          <a:endParaRPr lang="en-US" sz="2400" kern="1200" dirty="0"/>
        </a:p>
      </dsp:txBody>
      <dsp:txXfrm rot="-5400000">
        <a:off x="2962656" y="241386"/>
        <a:ext cx="5199882" cy="1239653"/>
      </dsp:txXfrm>
    </dsp:sp>
    <dsp:sp modelId="{0C6F4749-7D6E-49AA-897F-3078266D72C1}">
      <dsp:nvSpPr>
        <dsp:cNvPr id="0" name=""/>
        <dsp:cNvSpPr/>
      </dsp:nvSpPr>
      <dsp:spPr>
        <a:xfrm>
          <a:off x="0" y="2601"/>
          <a:ext cx="2962656" cy="17172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 err="1"/>
            <a:t>Пензель</a:t>
          </a:r>
          <a:r>
            <a:rPr lang="ru-RU" sz="3400" kern="1200" dirty="0"/>
            <a:t>, перо й </a:t>
          </a:r>
          <a:r>
            <a:rPr lang="ru-RU" sz="3400" kern="1200" dirty="0" err="1"/>
            <a:t>отрута</a:t>
          </a:r>
          <a:endParaRPr lang="en-US" sz="3400" kern="1200" dirty="0"/>
        </a:p>
      </dsp:txBody>
      <dsp:txXfrm>
        <a:off x="83828" y="86429"/>
        <a:ext cx="2795000" cy="1549566"/>
      </dsp:txXfrm>
    </dsp:sp>
    <dsp:sp modelId="{10B8881A-001C-4FF5-B282-C8436D0D2662}">
      <dsp:nvSpPr>
        <dsp:cNvPr id="0" name=""/>
        <dsp:cNvSpPr/>
      </dsp:nvSpPr>
      <dsp:spPr>
        <a:xfrm rot="5400000">
          <a:off x="4909239" y="30823"/>
          <a:ext cx="137377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Життя</a:t>
          </a:r>
          <a:r>
            <a:rPr lang="ru-RU" sz="2400" kern="1200" dirty="0"/>
            <a:t> </a:t>
          </a:r>
          <a:r>
            <a:rPr lang="ru-RU" sz="2400" kern="1200" dirty="0" err="1"/>
            <a:t>імітує</a:t>
          </a:r>
          <a:r>
            <a:rPr lang="ru-RU" sz="2400" kern="1200" dirty="0"/>
            <a:t> </a:t>
          </a:r>
          <a:r>
            <a:rPr lang="ru-RU" sz="2400" kern="1200" dirty="0" err="1"/>
            <a:t>мистецтво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Життєподоба</a:t>
          </a:r>
          <a:r>
            <a:rPr lang="ru-RU" sz="2400" kern="1200" dirty="0"/>
            <a:t> = </a:t>
          </a:r>
          <a:r>
            <a:rPr lang="ru-RU" sz="2400" kern="1200" dirty="0" err="1"/>
            <a:t>бездарність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 err="1"/>
            <a:t>Самоцінність</a:t>
          </a:r>
          <a:r>
            <a:rPr lang="ru-RU" sz="2400" kern="1200" dirty="0"/>
            <a:t> </a:t>
          </a:r>
          <a:r>
            <a:rPr lang="ru-RU" sz="2400" kern="1200" dirty="0" err="1"/>
            <a:t>мистецтва</a:t>
          </a:r>
          <a:r>
            <a:rPr lang="ru-RU" sz="2400" kern="1200" dirty="0"/>
            <a:t> </a:t>
          </a:r>
          <a:endParaRPr lang="en-US" sz="2400" kern="1200" dirty="0"/>
        </a:p>
      </dsp:txBody>
      <dsp:txXfrm rot="-5400000">
        <a:off x="2962656" y="2044468"/>
        <a:ext cx="5199882" cy="1239653"/>
      </dsp:txXfrm>
    </dsp:sp>
    <dsp:sp modelId="{4C1B1B56-1C6E-4841-8D77-74838F2C78AC}">
      <dsp:nvSpPr>
        <dsp:cNvPr id="0" name=""/>
        <dsp:cNvSpPr/>
      </dsp:nvSpPr>
      <dsp:spPr>
        <a:xfrm>
          <a:off x="0" y="1805684"/>
          <a:ext cx="2962656" cy="17172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 err="1"/>
            <a:t>Занепад</a:t>
          </a:r>
          <a:r>
            <a:rPr lang="ru-RU" sz="3400" kern="1200" dirty="0"/>
            <a:t> </a:t>
          </a:r>
          <a:r>
            <a:rPr lang="ru-RU" sz="3400" kern="1200" dirty="0" err="1"/>
            <a:t>брехні</a:t>
          </a:r>
          <a:endParaRPr lang="en-US" sz="3400" kern="1200" dirty="0"/>
        </a:p>
      </dsp:txBody>
      <dsp:txXfrm>
        <a:off x="83828" y="1889512"/>
        <a:ext cx="2795000" cy="1549566"/>
      </dsp:txXfrm>
    </dsp:sp>
    <dsp:sp modelId="{AC30F640-A5B2-4D3D-B95A-14A779B6D717}">
      <dsp:nvSpPr>
        <dsp:cNvPr id="0" name=""/>
        <dsp:cNvSpPr/>
      </dsp:nvSpPr>
      <dsp:spPr>
        <a:xfrm rot="5400000">
          <a:off x="4909239" y="1833907"/>
          <a:ext cx="137377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Критика = культура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«</a:t>
          </a:r>
          <a:r>
            <a:rPr lang="ru-RU" sz="2400" kern="1200" dirty="0" err="1"/>
            <a:t>Особистісність</a:t>
          </a:r>
          <a:r>
            <a:rPr lang="ru-RU" sz="2400" kern="1200" dirty="0"/>
            <a:t>» </a:t>
          </a:r>
          <a:r>
            <a:rPr lang="ru-RU" sz="2400" kern="1200" dirty="0" err="1"/>
            <a:t>мистецтва</a:t>
          </a:r>
          <a:r>
            <a:rPr lang="ru-RU" sz="2400" kern="1200" dirty="0"/>
            <a:t> </a:t>
          </a:r>
          <a:endParaRPr lang="en-US" sz="2400" kern="1200" dirty="0"/>
        </a:p>
      </dsp:txBody>
      <dsp:txXfrm rot="-5400000">
        <a:off x="2962656" y="3847552"/>
        <a:ext cx="5199882" cy="1239653"/>
      </dsp:txXfrm>
    </dsp:sp>
    <dsp:sp modelId="{0C52C44F-85A4-4EA4-AF7C-ECC844B0C6A3}">
      <dsp:nvSpPr>
        <dsp:cNvPr id="0" name=""/>
        <dsp:cNvSpPr/>
      </dsp:nvSpPr>
      <dsp:spPr>
        <a:xfrm>
          <a:off x="0" y="3608768"/>
          <a:ext cx="2962656" cy="17172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Критик як </a:t>
          </a:r>
          <a:r>
            <a:rPr lang="ru-RU" sz="3400" kern="1200" dirty="0" err="1"/>
            <a:t>митець</a:t>
          </a:r>
          <a:endParaRPr lang="en-US" sz="3400" kern="1200" dirty="0"/>
        </a:p>
      </dsp:txBody>
      <dsp:txXfrm>
        <a:off x="83828" y="3692596"/>
        <a:ext cx="2795000" cy="1549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44D6-B6BA-406C-BBE3-39BD6653AC53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4B7-0B0A-4496-BA11-C8C35BBC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44D6-B6BA-406C-BBE3-39BD6653AC53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4B7-0B0A-4496-BA11-C8C35BBC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44D6-B6BA-406C-BBE3-39BD6653AC53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4B7-0B0A-4496-BA11-C8C35BBC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44D6-B6BA-406C-BBE3-39BD6653AC53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4B7-0B0A-4496-BA11-C8C35BBC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44D6-B6BA-406C-BBE3-39BD6653AC53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4B7-0B0A-4496-BA11-C8C35BBC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44D6-B6BA-406C-BBE3-39BD6653AC53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4B7-0B0A-4496-BA11-C8C35BBC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44D6-B6BA-406C-BBE3-39BD6653AC53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4B7-0B0A-4496-BA11-C8C35BBC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44D6-B6BA-406C-BBE3-39BD6653AC53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4B7-0B0A-4496-BA11-C8C35BBC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44D6-B6BA-406C-BBE3-39BD6653AC53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4B7-0B0A-4496-BA11-C8C35BBC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44D6-B6BA-406C-BBE3-39BD6653AC53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4B7-0B0A-4496-BA11-C8C35BBC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44D6-B6BA-406C-BBE3-39BD6653AC53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F4B7-0B0A-4496-BA11-C8C35BBC4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44D6-B6BA-406C-BBE3-39BD6653AC53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F4B7-0B0A-4496-BA11-C8C35BBC48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n Uneasy Beauty: Pre-Raphaelites and the Feminine Ideal | by Remy Dean |  Signifier | Medium">
            <a:extLst>
              <a:ext uri="{FF2B5EF4-FFF2-40B4-BE49-F238E27FC236}">
                <a16:creationId xmlns:a16="http://schemas.microsoft.com/office/drawing/2014/main" id="{9448695A-64C7-48AE-B9C3-B2F1C3352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17290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3900"/>
              <a:t>Естетизм у європейській літературі порубіжжя Х</a:t>
            </a:r>
            <a:r>
              <a:rPr lang="uk-UA" sz="3900"/>
              <a:t>ІХ-ХХ вв.</a:t>
            </a:r>
            <a:endParaRPr lang="en-US" sz="39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ru-RU" sz="1700"/>
              <a:t>Передумови виникнення</a:t>
            </a:r>
          </a:p>
          <a:p>
            <a:pPr algn="l"/>
            <a:r>
              <a:rPr lang="uk-UA" sz="1700"/>
              <a:t>Ідейно-філософська база</a:t>
            </a:r>
            <a:endParaRPr lang="ru-RU" sz="1700"/>
          </a:p>
          <a:p>
            <a:pPr algn="l"/>
            <a:r>
              <a:rPr lang="ru-RU" sz="1700"/>
              <a:t>Основні представники</a:t>
            </a:r>
            <a:endParaRPr lang="en-US" sz="17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5651"/>
    </mc:Choice>
    <mc:Fallback xmlns="">
      <p:transition spd="slow" advTm="55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4" descr="ÐÐ°ÑÑÐ¸Ð½ÐºÐ¸ Ð¿Ð¾ Ð·Ð°Ð¿ÑÐ¾ÑÑ ophelia mill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516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87"/>
    </mc:Choice>
    <mc:Fallback xmlns="">
      <p:transition spd="slow" advTm="8438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 descr="Без названия.jpg"/>
          <p:cNvPicPr>
            <a:picLocks noChangeAspect="1"/>
          </p:cNvPicPr>
          <p:nvPr/>
        </p:nvPicPr>
        <p:blipFill>
          <a:blip r:embed="rId2" cstate="print"/>
          <a:srcRect t="4108" b="27388"/>
          <a:stretch>
            <a:fillRect/>
          </a:stretch>
        </p:blipFill>
        <p:spPr>
          <a:xfrm>
            <a:off x="5652120" y="0"/>
            <a:ext cx="2409388" cy="2394423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ruskin vs p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1828800" cy="2495551"/>
          </a:xfrm>
          <a:prstGeom prst="rect">
            <a:avLst/>
          </a:prstGeom>
          <a:noFill/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723434"/>
              </p:ext>
            </p:extLst>
          </p:nvPr>
        </p:nvGraphicFramePr>
        <p:xfrm>
          <a:off x="457200" y="2348880"/>
          <a:ext cx="8229600" cy="422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659"/>
    </mc:Choice>
    <mc:Fallback xmlns="">
      <p:transition spd="slow" advTm="30965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Робити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дарує</a:t>
            </a:r>
            <a:r>
              <a:rPr lang="ru-RU" dirty="0"/>
              <a:t> </a:t>
            </a:r>
            <a:r>
              <a:rPr lang="ru-RU" dirty="0" err="1"/>
              <a:t>насолоду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Картинки по запросу худож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7928"/>
            <a:ext cx="5220072" cy="5220072"/>
          </a:xfrm>
          <a:prstGeom prst="rect">
            <a:avLst/>
          </a:prstGeom>
          <a:noFill/>
        </p:spPr>
      </p:pic>
      <p:pic>
        <p:nvPicPr>
          <p:cNvPr id="26628" name="Picture 4" descr="Картинки по запросу dandy draw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748" y="2060848"/>
            <a:ext cx="3443251" cy="47971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501"/>
    </mc:Choice>
    <mc:Fallback xmlns="">
      <p:transition spd="slow" advTm="15850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050904" cy="1143000"/>
          </a:xfrm>
        </p:spPr>
        <p:txBody>
          <a:bodyPr>
            <a:normAutofit/>
          </a:bodyPr>
          <a:lstStyle/>
          <a:p>
            <a:r>
              <a:rPr lang="ru-RU" sz="6000" b="1" dirty="0"/>
              <a:t>ТРІКСТЕР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184576"/>
          </a:xfrm>
        </p:spPr>
        <p:txBody>
          <a:bodyPr>
            <a:normAutofit/>
          </a:bodyPr>
          <a:lstStyle/>
          <a:p>
            <a:r>
              <a:rPr lang="ru-RU" dirty="0" err="1"/>
              <a:t>Порушник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та </a:t>
            </a:r>
            <a:r>
              <a:rPr lang="ru-RU" dirty="0" err="1"/>
              <a:t>культурних</a:t>
            </a:r>
            <a:r>
              <a:rPr lang="ru-RU" dirty="0"/>
              <a:t> табу</a:t>
            </a:r>
          </a:p>
          <a:p>
            <a:r>
              <a:rPr lang="ru-RU" dirty="0" err="1"/>
              <a:t>Висміює</a:t>
            </a:r>
            <a:r>
              <a:rPr lang="ru-RU" dirty="0"/>
              <a:t> «</a:t>
            </a:r>
            <a:r>
              <a:rPr lang="ru-RU" dirty="0" err="1"/>
              <a:t>культурну</a:t>
            </a:r>
            <a:r>
              <a:rPr lang="ru-RU" dirty="0"/>
              <a:t> норму» </a:t>
            </a:r>
          </a:p>
          <a:p>
            <a:r>
              <a:rPr lang="ru-RU" dirty="0"/>
              <a:t>Вт</a:t>
            </a:r>
            <a:r>
              <a:rPr lang="uk-UA" dirty="0" err="1"/>
              <a:t>исвітлює</a:t>
            </a:r>
            <a:r>
              <a:rPr lang="ru-RU" dirty="0"/>
              <a:t> </a:t>
            </a:r>
            <a:r>
              <a:rPr lang="ru-RU" dirty="0" err="1"/>
              <a:t>тіньові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endParaRPr lang="ru-RU" dirty="0"/>
          </a:p>
          <a:p>
            <a:r>
              <a:rPr lang="ru-RU" dirty="0" err="1"/>
              <a:t>Дихотомія</a:t>
            </a:r>
            <a:r>
              <a:rPr lang="ru-RU" dirty="0"/>
              <a:t> «</a:t>
            </a:r>
            <a:r>
              <a:rPr lang="ru-RU" dirty="0" err="1"/>
              <a:t>інтелект</a:t>
            </a:r>
            <a:r>
              <a:rPr lang="ru-RU" dirty="0"/>
              <a:t> – душа» </a:t>
            </a:r>
          </a:p>
          <a:p>
            <a:pPr lvl="6"/>
            <a:r>
              <a:rPr lang="ru-RU" sz="3200" dirty="0" err="1"/>
              <a:t>Основні</a:t>
            </a:r>
            <a:r>
              <a:rPr lang="ru-RU" sz="3200" dirty="0"/>
              <a:t> </a:t>
            </a:r>
            <a:r>
              <a:rPr lang="ru-RU" sz="3200" dirty="0" err="1"/>
              <a:t>риси</a:t>
            </a:r>
            <a:r>
              <a:rPr lang="ru-RU" sz="3200" dirty="0"/>
              <a:t>: </a:t>
            </a:r>
            <a:r>
              <a:rPr lang="ru-RU" sz="3200" dirty="0" err="1"/>
              <a:t>красномовність</a:t>
            </a:r>
            <a:r>
              <a:rPr lang="ru-RU" sz="3200" dirty="0"/>
              <a:t>, </a:t>
            </a:r>
            <a:r>
              <a:rPr lang="ru-RU" sz="3200" dirty="0" err="1"/>
              <a:t>хитрість</a:t>
            </a:r>
            <a:r>
              <a:rPr lang="ru-RU" sz="3200" dirty="0"/>
              <a:t>, </a:t>
            </a:r>
            <a:r>
              <a:rPr lang="uk-UA" sz="3200" dirty="0"/>
              <a:t>спритність, промітність</a:t>
            </a:r>
            <a:endParaRPr lang="ru-RU" sz="3200" dirty="0"/>
          </a:p>
          <a:p>
            <a:pPr lvl="6"/>
            <a:r>
              <a:rPr lang="ru-RU" sz="3200" dirty="0" err="1"/>
              <a:t>Архетипи</a:t>
            </a:r>
            <a:r>
              <a:rPr lang="ru-RU" sz="3200" dirty="0"/>
              <a:t>: </a:t>
            </a:r>
            <a:r>
              <a:rPr lang="ru-RU" sz="3200" dirty="0" err="1"/>
              <a:t>Локі</a:t>
            </a:r>
            <a:r>
              <a:rPr lang="ru-RU" sz="3200" dirty="0"/>
              <a:t>, Гермес, </a:t>
            </a:r>
            <a:r>
              <a:rPr lang="ru-RU" sz="3200" dirty="0" err="1"/>
              <a:t>Одісей</a:t>
            </a:r>
            <a:r>
              <a:rPr lang="ru-RU" sz="3200" dirty="0"/>
              <a:t> 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30722" name="Picture 2" descr="Картинки по запросу trickster"/>
          <p:cNvPicPr>
            <a:picLocks noChangeAspect="1" noChangeArrowheads="1"/>
          </p:cNvPicPr>
          <p:nvPr/>
        </p:nvPicPr>
        <p:blipFill>
          <a:blip r:embed="rId2" cstate="print"/>
          <a:srcRect l="3469" t="3060" r="3469" b="5100"/>
          <a:stretch>
            <a:fillRect/>
          </a:stretch>
        </p:blipFill>
        <p:spPr bwMode="auto">
          <a:xfrm>
            <a:off x="251520" y="4077072"/>
            <a:ext cx="3048538" cy="25579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33"/>
    </mc:Choice>
    <mc:Fallback xmlns="">
      <p:transition spd="slow" advTm="12513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3" name="Rectangle 4506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065" name="Arc 4506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221" y="479493"/>
            <a:ext cx="4094129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/>
              <a:t>Освальд Шпенглер</a:t>
            </a:r>
            <a:endParaRPr lang="en-US"/>
          </a:p>
        </p:txBody>
      </p:sp>
      <p:sp>
        <p:nvSpPr>
          <p:cNvPr id="45067" name="Freeform: Shape 4506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058" name="Picture 2" descr="Картинки по запросу шпенглер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7386" y="639950"/>
            <a:ext cx="3583036" cy="540835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221" y="1984443"/>
            <a:ext cx="4094129" cy="4192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/>
              <a:t>Культура як </a:t>
            </a:r>
            <a:r>
              <a:rPr lang="ru-RU" sz="2200" err="1"/>
              <a:t>засіб</a:t>
            </a:r>
            <a:r>
              <a:rPr lang="ru-RU" sz="2200"/>
              <a:t> </a:t>
            </a:r>
            <a:r>
              <a:rPr lang="ru-RU" sz="2200" err="1"/>
              <a:t>світовідчуття</a:t>
            </a:r>
            <a:endParaRPr lang="ru-RU" sz="2200"/>
          </a:p>
          <a:p>
            <a:pPr>
              <a:lnSpc>
                <a:spcPct val="90000"/>
              </a:lnSpc>
            </a:pPr>
            <a:r>
              <a:rPr lang="ru-RU" sz="2200" err="1"/>
              <a:t>Клімактерія</a:t>
            </a:r>
            <a:r>
              <a:rPr lang="ru-RU" sz="2200"/>
              <a:t> </a:t>
            </a:r>
            <a:r>
              <a:rPr lang="ru-RU" sz="2200" err="1"/>
              <a:t>культури</a:t>
            </a:r>
            <a:r>
              <a:rPr lang="ru-RU" sz="2200"/>
              <a:t>: культура </a:t>
            </a:r>
            <a:r>
              <a:rPr lang="ru-RU" sz="2200" err="1"/>
              <a:t>подібна</a:t>
            </a:r>
            <a:r>
              <a:rPr lang="ru-RU" sz="2200"/>
              <a:t> до живого </a:t>
            </a:r>
            <a:r>
              <a:rPr lang="ru-RU" sz="2200" err="1"/>
              <a:t>організму</a:t>
            </a:r>
            <a:endParaRPr lang="ru-RU" sz="2200"/>
          </a:p>
          <a:p>
            <a:pPr>
              <a:lnSpc>
                <a:spcPct val="90000"/>
              </a:lnSpc>
            </a:pPr>
            <a:r>
              <a:rPr lang="ru-RU" sz="2200" err="1"/>
              <a:t>Мистетство</a:t>
            </a:r>
            <a:r>
              <a:rPr lang="ru-RU" sz="2200"/>
              <a:t> – барометр стану </a:t>
            </a:r>
            <a:r>
              <a:rPr lang="ru-RU" sz="2200" err="1"/>
              <a:t>культури</a:t>
            </a:r>
            <a:endParaRPr lang="ru-RU" sz="2200"/>
          </a:p>
          <a:p>
            <a:pPr>
              <a:lnSpc>
                <a:spcPct val="90000"/>
              </a:lnSpc>
            </a:pPr>
            <a:r>
              <a:rPr lang="ru-RU" sz="2200" err="1"/>
              <a:t>Симптоми</a:t>
            </a:r>
            <a:r>
              <a:rPr lang="ru-RU" sz="2200"/>
              <a:t> «</a:t>
            </a:r>
            <a:r>
              <a:rPr lang="ru-RU" sz="2200" err="1"/>
              <a:t>хвороби</a:t>
            </a:r>
            <a:r>
              <a:rPr lang="ru-RU" sz="2200"/>
              <a:t>» </a:t>
            </a:r>
            <a:r>
              <a:rPr lang="ru-RU" sz="2200" err="1"/>
              <a:t>західної</a:t>
            </a:r>
            <a:r>
              <a:rPr lang="ru-RU" sz="2200"/>
              <a:t> </a:t>
            </a:r>
            <a:r>
              <a:rPr lang="ru-RU" sz="2200" err="1"/>
              <a:t>культури</a:t>
            </a:r>
            <a:r>
              <a:rPr lang="ru-RU" sz="2200"/>
              <a:t> – </a:t>
            </a:r>
            <a:r>
              <a:rPr lang="ru-RU" sz="2200" err="1"/>
              <a:t>вичерпаність</a:t>
            </a:r>
            <a:r>
              <a:rPr lang="ru-RU" sz="2200"/>
              <a:t> «</a:t>
            </a:r>
            <a:r>
              <a:rPr lang="ru-RU" sz="2200" err="1"/>
              <a:t>волі</a:t>
            </a:r>
            <a:r>
              <a:rPr lang="ru-RU" sz="2200"/>
              <a:t>, </a:t>
            </a:r>
            <a:r>
              <a:rPr lang="ru-RU" sz="2200" err="1"/>
              <a:t>сили</a:t>
            </a:r>
            <a:r>
              <a:rPr lang="ru-RU" sz="2200"/>
              <a:t>, </a:t>
            </a:r>
            <a:r>
              <a:rPr lang="ru-RU" sz="2200" err="1"/>
              <a:t>дії</a:t>
            </a:r>
            <a:r>
              <a:rPr lang="ru-RU" sz="2200"/>
              <a:t>» («</a:t>
            </a:r>
            <a:r>
              <a:rPr lang="ru-RU" sz="2200" err="1"/>
              <a:t>присмерки</a:t>
            </a:r>
            <a:r>
              <a:rPr lang="ru-RU" sz="2200"/>
              <a:t> </a:t>
            </a:r>
            <a:r>
              <a:rPr lang="ru-RU" sz="2200" err="1"/>
              <a:t>Європи</a:t>
            </a:r>
            <a:r>
              <a:rPr lang="ru-RU" sz="2200"/>
              <a:t>») </a:t>
            </a:r>
          </a:p>
          <a:p>
            <a:pPr>
              <a:lnSpc>
                <a:spcPct val="90000"/>
              </a:lnSpc>
              <a:buNone/>
            </a:pPr>
            <a:endParaRPr lang="en-US"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ДЕКАДАНС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Decadence</a:t>
            </a:r>
            <a:r>
              <a:rPr lang="en-US" dirty="0"/>
              <a:t> (</a:t>
            </a:r>
            <a:r>
              <a:rPr lang="ru-RU" dirty="0"/>
              <a:t>фр., 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en-US" dirty="0" err="1"/>
              <a:t>Decadentia</a:t>
            </a:r>
            <a:r>
              <a:rPr lang="en-US" dirty="0"/>
              <a:t> – </a:t>
            </a:r>
            <a:r>
              <a:rPr lang="ru-RU" dirty="0" err="1"/>
              <a:t>занепад</a:t>
            </a:r>
            <a:r>
              <a:rPr lang="ru-RU" dirty="0"/>
              <a:t>) – </a:t>
            </a:r>
            <a:r>
              <a:rPr lang="ru-RU" dirty="0" err="1"/>
              <a:t>кризова</a:t>
            </a:r>
            <a:r>
              <a:rPr lang="ru-RU" dirty="0"/>
              <a:t> фаза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endParaRPr lang="ru-RU" dirty="0"/>
          </a:p>
          <a:p>
            <a:r>
              <a:rPr lang="ru-RU" b="1" dirty="0"/>
              <a:t>Автор тер</a:t>
            </a:r>
            <a:r>
              <a:rPr lang="uk-UA" b="1" dirty="0"/>
              <a:t>міну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Дезіре</a:t>
            </a:r>
            <a:r>
              <a:rPr lang="ru-RU" dirty="0"/>
              <a:t> </a:t>
            </a:r>
            <a:r>
              <a:rPr lang="ru-RU" dirty="0" err="1"/>
              <a:t>Нізар</a:t>
            </a:r>
            <a:r>
              <a:rPr lang="ru-RU" dirty="0"/>
              <a:t> («</a:t>
            </a:r>
            <a:r>
              <a:rPr lang="ru-RU" dirty="0" err="1"/>
              <a:t>Етюди</a:t>
            </a:r>
            <a:r>
              <a:rPr lang="ru-RU" dirty="0"/>
              <a:t> про </a:t>
            </a:r>
            <a:r>
              <a:rPr lang="ru-RU" dirty="0" err="1"/>
              <a:t>звичаї</a:t>
            </a:r>
            <a:r>
              <a:rPr lang="ru-RU" dirty="0"/>
              <a:t> та критика </a:t>
            </a:r>
            <a:r>
              <a:rPr lang="ru-RU" dirty="0" err="1"/>
              <a:t>латинських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декадансу», 1835) </a:t>
            </a:r>
          </a:p>
          <a:p>
            <a:r>
              <a:rPr lang="ru-RU" b="1" dirty="0" err="1"/>
              <a:t>Визначення</a:t>
            </a:r>
            <a:r>
              <a:rPr lang="ru-RU" b="1" dirty="0"/>
              <a:t>:</a:t>
            </a:r>
            <a:r>
              <a:rPr lang="ru-RU" dirty="0"/>
              <a:t> «</a:t>
            </a:r>
            <a:r>
              <a:rPr lang="ru-RU" dirty="0" err="1"/>
              <a:t>забуття</a:t>
            </a:r>
            <a:r>
              <a:rPr lang="ru-RU" dirty="0"/>
              <a:t> </a:t>
            </a:r>
            <a:r>
              <a:rPr lang="ru-RU" dirty="0" err="1"/>
              <a:t>розуму</a:t>
            </a:r>
            <a:r>
              <a:rPr lang="ru-RU" dirty="0"/>
              <a:t> зарази </a:t>
            </a:r>
            <a:r>
              <a:rPr lang="ru-RU" dirty="0" err="1"/>
              <a:t>уяви</a:t>
            </a:r>
            <a:r>
              <a:rPr lang="ru-RU" dirty="0"/>
              <a:t>» (</a:t>
            </a:r>
            <a:r>
              <a:rPr lang="ru-RU" dirty="0" err="1"/>
              <a:t>Д.Нізар</a:t>
            </a:r>
            <a:r>
              <a:rPr lang="ru-RU" dirty="0"/>
              <a:t>), «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» (</a:t>
            </a:r>
            <a:r>
              <a:rPr lang="ru-RU" dirty="0" err="1"/>
              <a:t>Т.Готьє</a:t>
            </a:r>
            <a:r>
              <a:rPr lang="ru-RU" dirty="0"/>
              <a:t>), </a:t>
            </a:r>
            <a:r>
              <a:rPr lang="ru-RU" dirty="0" err="1"/>
              <a:t>вишуканий</a:t>
            </a:r>
            <a:r>
              <a:rPr lang="ru-RU" dirty="0"/>
              <a:t> </a:t>
            </a:r>
            <a:r>
              <a:rPr lang="ru-RU" dirty="0" err="1"/>
              <a:t>формалізм</a:t>
            </a:r>
            <a:r>
              <a:rPr lang="ru-RU" dirty="0"/>
              <a:t> (Ш.Бодлер), «хвороба </a:t>
            </a:r>
            <a:r>
              <a:rPr lang="ru-RU" dirty="0" err="1"/>
              <a:t>прогресу</a:t>
            </a:r>
            <a:r>
              <a:rPr lang="ru-RU" dirty="0"/>
              <a:t>» (Э.Золя), «</a:t>
            </a:r>
            <a:r>
              <a:rPr lang="ru-RU" dirty="0" err="1"/>
              <a:t>тріумф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 над кров</a:t>
            </a:r>
            <a:r>
              <a:rPr lang="en-US" dirty="0"/>
              <a:t>’</a:t>
            </a:r>
            <a:r>
              <a:rPr lang="ru-RU" dirty="0"/>
              <a:t>ю», «</a:t>
            </a:r>
            <a:r>
              <a:rPr lang="uk-UA" dirty="0"/>
              <a:t>особисте бачення</a:t>
            </a:r>
            <a:r>
              <a:rPr lang="ru-RU" dirty="0"/>
              <a:t>» (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Гонкури</a:t>
            </a:r>
            <a:r>
              <a:rPr lang="ru-RU" dirty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844A2-A9D3-4F68-9E84-49A03F79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3492C-3120-47D6-BE8D-CE5B5182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Создать мем: ">
            <a:extLst>
              <a:ext uri="{FF2B5EF4-FFF2-40B4-BE49-F238E27FC236}">
                <a16:creationId xmlns:a16="http://schemas.microsoft.com/office/drawing/2014/main" id="{E831A7F1-D4B3-49BD-8373-566FDA1F1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"/>
          <a:stretch/>
        </p:blipFill>
        <p:spPr bwMode="auto">
          <a:xfrm>
            <a:off x="179512" y="251186"/>
            <a:ext cx="8507288" cy="638932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877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и по запросу decadent art"/>
          <p:cNvPicPr>
            <a:picLocks noChangeAspect="1" noChangeArrowheads="1"/>
          </p:cNvPicPr>
          <p:nvPr/>
        </p:nvPicPr>
        <p:blipFill>
          <a:blip r:embed="rId2" cstate="print"/>
          <a:srcRect l="6469" r="4411"/>
          <a:stretch>
            <a:fillRect/>
          </a:stretch>
        </p:blipFill>
        <p:spPr bwMode="auto">
          <a:xfrm>
            <a:off x="3505" y="0"/>
            <a:ext cx="9191554" cy="6858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548679"/>
            <a:ext cx="8229600" cy="4870564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square">
            <a:spAutoFit/>
          </a:bodyPr>
          <a:lstStyle/>
          <a:p>
            <a:r>
              <a:rPr lang="uk-UA" dirty="0"/>
              <a:t>Цей стиль</a:t>
            </a:r>
            <a:r>
              <a:rPr lang="ru-RU" dirty="0"/>
              <a:t> декадансу — </a:t>
            </a:r>
            <a:r>
              <a:rPr lang="ru-RU" dirty="0" err="1"/>
              <a:t>останнє</a:t>
            </a:r>
            <a:r>
              <a:rPr lang="ru-RU" dirty="0"/>
              <a:t> слово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спроможної</a:t>
            </a:r>
            <a:r>
              <a:rPr lang="ru-RU" dirty="0"/>
              <a:t> </a:t>
            </a:r>
            <a:r>
              <a:rPr lang="ru-RU" dirty="0" err="1"/>
              <a:t>висловити</a:t>
            </a:r>
            <a:r>
              <a:rPr lang="ru-RU" dirty="0"/>
              <a:t> все, яка доходить до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перебільшення</a:t>
            </a:r>
            <a:r>
              <a:rPr lang="ru-RU" dirty="0"/>
              <a:t>. </a:t>
            </a:r>
            <a:r>
              <a:rPr lang="ru-RU" dirty="0" err="1"/>
              <a:t>Всупереч</a:t>
            </a:r>
            <a:r>
              <a:rPr lang="ru-RU" dirty="0"/>
              <a:t> «</a:t>
            </a:r>
            <a:r>
              <a:rPr lang="ru-RU" dirty="0" err="1"/>
              <a:t>класичному</a:t>
            </a:r>
            <a:r>
              <a:rPr lang="ru-RU" dirty="0"/>
              <a:t> стилю»,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допускає</a:t>
            </a:r>
            <a:r>
              <a:rPr lang="ru-RU" dirty="0"/>
              <a:t> </a:t>
            </a:r>
            <a:r>
              <a:rPr lang="ru-RU" dirty="0" err="1"/>
              <a:t>неясності</a:t>
            </a:r>
            <a:r>
              <a:rPr lang="ru-RU" dirty="0"/>
              <a:t>, і в [</a:t>
            </a:r>
            <a:r>
              <a:rPr lang="ru-RU" dirty="0" err="1"/>
              <a:t>їхній</a:t>
            </a:r>
            <a:r>
              <a:rPr lang="ru-RU" dirty="0"/>
              <a:t>] </a:t>
            </a:r>
            <a:r>
              <a:rPr lang="ru-RU" dirty="0" err="1"/>
              <a:t>тіні</a:t>
            </a:r>
            <a:r>
              <a:rPr lang="ru-RU" dirty="0"/>
              <a:t>... </a:t>
            </a:r>
            <a:r>
              <a:rPr lang="ru-RU" dirty="0" err="1"/>
              <a:t>рухаються</a:t>
            </a:r>
            <a:r>
              <a:rPr lang="ru-RU" dirty="0"/>
              <a:t> </a:t>
            </a:r>
            <a:r>
              <a:rPr lang="ru-RU" dirty="0" err="1"/>
              <a:t>зародки</a:t>
            </a:r>
            <a:r>
              <a:rPr lang="ru-RU" dirty="0"/>
              <a:t> </a:t>
            </a:r>
            <a:r>
              <a:rPr lang="ru-RU" dirty="0" err="1"/>
              <a:t>забобонів</a:t>
            </a:r>
            <a:r>
              <a:rPr lang="ru-RU" dirty="0"/>
              <a:t>, </a:t>
            </a:r>
            <a:r>
              <a:rPr lang="ru-RU" dirty="0" err="1"/>
              <a:t>похмурі</a:t>
            </a:r>
            <a:r>
              <a:rPr lang="ru-RU" dirty="0"/>
              <a:t> </a:t>
            </a:r>
            <a:r>
              <a:rPr lang="ru-RU" dirty="0" err="1"/>
              <a:t>привиди</a:t>
            </a:r>
            <a:r>
              <a:rPr lang="ru-RU" dirty="0"/>
              <a:t> </a:t>
            </a:r>
            <a:r>
              <a:rPr lang="ru-RU" dirty="0" err="1"/>
              <a:t>безсоння</a:t>
            </a:r>
            <a:r>
              <a:rPr lang="ru-RU" dirty="0"/>
              <a:t>... </a:t>
            </a:r>
            <a:r>
              <a:rPr lang="ru-RU" dirty="0" err="1"/>
              <a:t>жахливі</a:t>
            </a:r>
            <a:r>
              <a:rPr lang="ru-RU" dirty="0"/>
              <a:t> </a:t>
            </a:r>
            <a:r>
              <a:rPr lang="ru-RU" dirty="0" err="1"/>
              <a:t>мрії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зупиняються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перед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безсиллям</a:t>
            </a:r>
            <a:r>
              <a:rPr lang="ru-RU" dirty="0"/>
              <a:t>... і все </a:t>
            </a:r>
            <a:r>
              <a:rPr lang="ru-RU" dirty="0" err="1"/>
              <a:t>найтемніше</a:t>
            </a:r>
            <a:r>
              <a:rPr lang="ru-RU" dirty="0"/>
              <a:t> й </a:t>
            </a:r>
            <a:r>
              <a:rPr lang="ru-RU" dirty="0" err="1"/>
              <a:t>невизначено-жахливе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ховається</a:t>
            </a:r>
            <a:r>
              <a:rPr lang="ru-RU" dirty="0"/>
              <a:t> у </a:t>
            </a:r>
            <a:r>
              <a:rPr lang="ru-RU" dirty="0" err="1"/>
              <a:t>найглибших</a:t>
            </a:r>
            <a:r>
              <a:rPr lang="ru-RU" dirty="0"/>
              <a:t> і </a:t>
            </a:r>
            <a:r>
              <a:rPr lang="ru-RU" dirty="0" err="1"/>
              <a:t>найнижчих</a:t>
            </a:r>
            <a:r>
              <a:rPr lang="ru-RU" dirty="0"/>
              <a:t> </a:t>
            </a:r>
            <a:r>
              <a:rPr lang="ru-RU" dirty="0" err="1"/>
              <a:t>схованках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».</a:t>
            </a:r>
          </a:p>
          <a:p>
            <a:pPr marL="109728" indent="0" algn="r">
              <a:buNone/>
            </a:pPr>
            <a:r>
              <a:rPr lang="ru-RU" dirty="0"/>
              <a:t>Шарль Бодлер 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29309-9057-4E56-9969-EB69B6C3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uk-UA" dirty="0"/>
              <a:t>Шарль Бодлер (1821 – 1867)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DA2BB-F192-4511-BBA5-0ABDF1FFA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33296"/>
            <a:ext cx="4320480" cy="43360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200" b="0" i="0" dirty="0" err="1">
                <a:effectLst/>
                <a:latin typeface="-apple-system"/>
              </a:rPr>
              <a:t>Справжні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митці</a:t>
            </a:r>
            <a:r>
              <a:rPr lang="ru-RU" sz="2200" b="0" i="0" dirty="0">
                <a:effectLst/>
                <a:latin typeface="-apple-system"/>
              </a:rPr>
              <a:t> не </a:t>
            </a:r>
            <a:r>
              <a:rPr lang="ru-RU" sz="2200" b="0" i="0" dirty="0" err="1">
                <a:effectLst/>
                <a:latin typeface="-apple-system"/>
              </a:rPr>
              <a:t>звертають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уваги</a:t>
            </a:r>
            <a:r>
              <a:rPr lang="ru-RU" sz="2200" b="0" i="0" dirty="0">
                <a:effectLst/>
                <a:latin typeface="-apple-system"/>
              </a:rPr>
              <a:t> на </a:t>
            </a:r>
            <a:r>
              <a:rPr lang="ru-RU" sz="2200" b="0" i="0" dirty="0" err="1">
                <a:effectLst/>
                <a:latin typeface="-apple-system"/>
              </a:rPr>
              <a:t>сучасників</a:t>
            </a:r>
            <a:r>
              <a:rPr lang="ru-RU" sz="2200" b="0" i="0" dirty="0">
                <a:effectLst/>
                <a:latin typeface="-apple-system"/>
              </a:rPr>
              <a:t>. Вони </a:t>
            </a:r>
            <a:r>
              <a:rPr lang="ru-RU" sz="2200" b="0" i="0" dirty="0" err="1">
                <a:effectLst/>
                <a:latin typeface="-apple-system"/>
              </a:rPr>
              <a:t>випендрюються</a:t>
            </a:r>
            <a:r>
              <a:rPr lang="ru-RU" sz="2200" b="0" i="0" dirty="0">
                <a:effectLst/>
                <a:latin typeface="-apple-system"/>
              </a:rPr>
              <a:t> перед </a:t>
            </a:r>
            <a:r>
              <a:rPr lang="ru-RU" sz="2200" b="0" i="0" dirty="0" err="1">
                <a:effectLst/>
                <a:latin typeface="-apple-system"/>
              </a:rPr>
              <a:t>вічністю</a:t>
            </a:r>
            <a:r>
              <a:rPr lang="ru-RU" sz="2200" dirty="0">
                <a:latin typeface="-apple-system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200" dirty="0">
                <a:latin typeface="-apple-system"/>
              </a:rPr>
              <a:t>Я не кажу, </a:t>
            </a:r>
            <a:r>
              <a:rPr lang="ru-RU" sz="2200" dirty="0" err="1">
                <a:latin typeface="-apple-system"/>
              </a:rPr>
              <a:t>що</a:t>
            </a:r>
            <a:r>
              <a:rPr lang="ru-RU" sz="2200" dirty="0">
                <a:latin typeface="-apple-system"/>
              </a:rPr>
              <a:t> </a:t>
            </a:r>
            <a:r>
              <a:rPr lang="ru-RU" sz="2200" dirty="0" err="1">
                <a:latin typeface="-apple-system"/>
              </a:rPr>
              <a:t>радість</a:t>
            </a:r>
            <a:r>
              <a:rPr lang="ru-RU" sz="2200" dirty="0">
                <a:latin typeface="-apple-system"/>
              </a:rPr>
              <a:t> </a:t>
            </a:r>
            <a:r>
              <a:rPr lang="ru-RU" sz="2200" dirty="0" err="1">
                <a:latin typeface="-apple-system"/>
              </a:rPr>
              <a:t>непритаманна</a:t>
            </a:r>
            <a:r>
              <a:rPr lang="ru-RU" sz="2200" dirty="0">
                <a:latin typeface="-apple-system"/>
              </a:rPr>
              <a:t> </a:t>
            </a:r>
            <a:r>
              <a:rPr lang="ru-RU" sz="2200" dirty="0" err="1">
                <a:latin typeface="-apple-system"/>
              </a:rPr>
              <a:t>красі</a:t>
            </a:r>
            <a:r>
              <a:rPr lang="ru-RU" sz="2200" dirty="0">
                <a:latin typeface="-apple-system"/>
              </a:rPr>
              <a:t>, але </a:t>
            </a:r>
            <a:r>
              <a:rPr lang="ru-RU" sz="2200" dirty="0" err="1">
                <a:latin typeface="-apple-system"/>
              </a:rPr>
              <a:t>радість</a:t>
            </a:r>
            <a:r>
              <a:rPr lang="ru-RU" sz="2200" dirty="0">
                <a:latin typeface="-apple-system"/>
              </a:rPr>
              <a:t> – один </a:t>
            </a:r>
            <a:r>
              <a:rPr lang="ru-RU" sz="2200" dirty="0" err="1">
                <a:latin typeface="-apple-system"/>
              </a:rPr>
              <a:t>із</a:t>
            </a:r>
            <a:r>
              <a:rPr lang="ru-RU" sz="2200" dirty="0">
                <a:latin typeface="-apple-system"/>
              </a:rPr>
              <a:t> </a:t>
            </a:r>
            <a:r>
              <a:rPr lang="ru-RU" sz="2200" dirty="0" err="1">
                <a:latin typeface="-apple-system"/>
              </a:rPr>
              <a:t>найвульгарніших</a:t>
            </a:r>
            <a:r>
              <a:rPr lang="ru-RU" sz="2200" dirty="0">
                <a:latin typeface="-apple-system"/>
              </a:rPr>
              <a:t> </a:t>
            </a:r>
            <a:r>
              <a:rPr lang="ru-RU" sz="2200" dirty="0" err="1">
                <a:latin typeface="-apple-system"/>
              </a:rPr>
              <a:t>нарядів</a:t>
            </a:r>
            <a:r>
              <a:rPr lang="ru-RU" sz="2200" dirty="0">
                <a:latin typeface="-apple-system"/>
              </a:rPr>
              <a:t> </a:t>
            </a:r>
            <a:r>
              <a:rPr lang="ru-RU" sz="2200" dirty="0" err="1">
                <a:latin typeface="-apple-system"/>
              </a:rPr>
              <a:t>краси</a:t>
            </a:r>
            <a:r>
              <a:rPr lang="ru-RU" sz="2200" dirty="0">
                <a:latin typeface="-apple-system"/>
              </a:rPr>
              <a:t>, </a:t>
            </a:r>
            <a:r>
              <a:rPr lang="ru-RU" sz="2200" dirty="0" err="1">
                <a:latin typeface="-apple-system"/>
              </a:rPr>
              <a:t>тоді</a:t>
            </a:r>
            <a:r>
              <a:rPr lang="ru-RU" sz="2200" dirty="0">
                <a:latin typeface="-apple-system"/>
              </a:rPr>
              <a:t> як </a:t>
            </a:r>
            <a:r>
              <a:rPr lang="ru-RU" sz="2200" dirty="0" err="1">
                <a:latin typeface="-apple-system"/>
              </a:rPr>
              <a:t>меланхолія</a:t>
            </a:r>
            <a:r>
              <a:rPr lang="ru-RU" sz="2200" dirty="0">
                <a:latin typeface="-apple-system"/>
              </a:rPr>
              <a:t> – </a:t>
            </a:r>
            <a:r>
              <a:rPr lang="ru-RU" sz="2200" dirty="0" err="1">
                <a:latin typeface="-apple-system"/>
              </a:rPr>
              <a:t>її</a:t>
            </a:r>
            <a:r>
              <a:rPr lang="ru-RU" sz="2200" dirty="0">
                <a:latin typeface="-apple-system"/>
              </a:rPr>
              <a:t> </a:t>
            </a:r>
            <a:r>
              <a:rPr lang="ru-RU" sz="2200" dirty="0" err="1">
                <a:latin typeface="-apple-system"/>
              </a:rPr>
              <a:t>найкращий</a:t>
            </a:r>
            <a:r>
              <a:rPr lang="ru-RU" sz="2200" dirty="0">
                <a:latin typeface="-apple-system"/>
              </a:rPr>
              <a:t> </a:t>
            </a:r>
            <a:r>
              <a:rPr lang="ru-RU" sz="2200" dirty="0" err="1">
                <a:latin typeface="-apple-system"/>
              </a:rPr>
              <a:t>супутник</a:t>
            </a:r>
            <a:r>
              <a:rPr lang="ru-RU" sz="2200" dirty="0">
                <a:latin typeface="-apple-system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ru-RU" sz="2200" dirty="0">
                <a:latin typeface="-apple-system"/>
              </a:rPr>
              <a:t>Я не </a:t>
            </a:r>
            <a:r>
              <a:rPr lang="ru-RU" sz="2200" dirty="0" err="1">
                <a:latin typeface="-apple-system"/>
              </a:rPr>
              <a:t>можу</a:t>
            </a:r>
            <a:r>
              <a:rPr lang="ru-RU" sz="2200" dirty="0">
                <a:latin typeface="-apple-system"/>
              </a:rPr>
              <a:t> </a:t>
            </a:r>
            <a:r>
              <a:rPr lang="ru-RU" sz="2200" dirty="0" err="1">
                <a:latin typeface="-apple-system"/>
              </a:rPr>
              <a:t>уявити</a:t>
            </a:r>
            <a:r>
              <a:rPr lang="ru-RU" sz="2200" dirty="0">
                <a:latin typeface="-apple-system"/>
              </a:rPr>
              <a:t> </a:t>
            </a:r>
            <a:r>
              <a:rPr lang="ru-RU" sz="2200" dirty="0" err="1">
                <a:latin typeface="-apple-system"/>
              </a:rPr>
              <a:t>собі</a:t>
            </a:r>
            <a:r>
              <a:rPr lang="ru-RU" sz="2200" dirty="0">
                <a:latin typeface="-apple-system"/>
              </a:rPr>
              <a:t> </a:t>
            </a:r>
            <a:r>
              <a:rPr lang="ru-RU" sz="2200" dirty="0" err="1">
                <a:latin typeface="-apple-system"/>
              </a:rPr>
              <a:t>краси</a:t>
            </a:r>
            <a:r>
              <a:rPr lang="ru-RU" sz="2200" dirty="0">
                <a:latin typeface="-apple-system"/>
              </a:rPr>
              <a:t>, не </a:t>
            </a:r>
            <a:r>
              <a:rPr lang="ru-RU" sz="2200" dirty="0" err="1">
                <a:latin typeface="-apple-system"/>
              </a:rPr>
              <a:t>пов</a:t>
            </a:r>
            <a:r>
              <a:rPr lang="en-US" sz="2200" dirty="0">
                <a:latin typeface="-apple-system"/>
              </a:rPr>
              <a:t>’</a:t>
            </a:r>
            <a:r>
              <a:rPr lang="uk-UA" sz="2200" dirty="0" err="1">
                <a:latin typeface="-apple-system"/>
              </a:rPr>
              <a:t>язаної</a:t>
            </a:r>
            <a:r>
              <a:rPr lang="uk-UA" sz="2200" dirty="0">
                <a:latin typeface="-apple-system"/>
              </a:rPr>
              <a:t> з нещастям. 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У </a:t>
            </a:r>
            <a:r>
              <a:rPr lang="ru-RU" sz="2200" dirty="0" err="1"/>
              <a:t>кожній</a:t>
            </a:r>
            <a:r>
              <a:rPr lang="ru-RU" sz="2200" dirty="0"/>
              <a:t> </a:t>
            </a:r>
            <a:r>
              <a:rPr lang="ru-RU" sz="2200" dirty="0" err="1"/>
              <a:t>людині</a:t>
            </a:r>
            <a:r>
              <a:rPr lang="ru-RU" sz="2200" dirty="0"/>
              <a:t> є два </a:t>
            </a:r>
            <a:r>
              <a:rPr lang="ru-RU" sz="2200" dirty="0" err="1"/>
              <a:t>одночасні</a:t>
            </a:r>
            <a:r>
              <a:rPr lang="ru-RU" sz="2200" dirty="0"/>
              <a:t> </a:t>
            </a:r>
            <a:r>
              <a:rPr lang="ru-RU" sz="2200" dirty="0" err="1"/>
              <a:t>прагнення</a:t>
            </a:r>
            <a:r>
              <a:rPr lang="ru-RU" sz="2200" dirty="0"/>
              <a:t>, </a:t>
            </a:r>
            <a:r>
              <a:rPr lang="ru-RU" sz="2200" dirty="0" err="1"/>
              <a:t>одне</a:t>
            </a:r>
            <a:r>
              <a:rPr lang="ru-RU" sz="2200" dirty="0"/>
              <a:t> </a:t>
            </a:r>
            <a:r>
              <a:rPr lang="ru-RU" sz="2200" dirty="0" err="1"/>
              <a:t>спрямоване</a:t>
            </a:r>
            <a:r>
              <a:rPr lang="ru-RU" sz="2200" dirty="0"/>
              <a:t> до Бога, </a:t>
            </a:r>
            <a:r>
              <a:rPr lang="ru-RU" sz="2200" dirty="0" err="1"/>
              <a:t>одне</a:t>
            </a:r>
            <a:r>
              <a:rPr lang="ru-RU" sz="2200" dirty="0"/>
              <a:t> до </a:t>
            </a:r>
            <a:r>
              <a:rPr lang="ru-RU" sz="2200" dirty="0" err="1"/>
              <a:t>Сатани</a:t>
            </a:r>
            <a:r>
              <a:rPr lang="ru-RU" sz="2200" dirty="0"/>
              <a:t>. </a:t>
            </a:r>
            <a:r>
              <a:rPr lang="ru-RU" sz="2200" dirty="0" err="1"/>
              <a:t>Поклик</a:t>
            </a:r>
            <a:r>
              <a:rPr lang="ru-RU" sz="2200" dirty="0"/>
              <a:t> Бога,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духовність</a:t>
            </a:r>
            <a:r>
              <a:rPr lang="ru-RU" sz="2200" dirty="0"/>
              <a:t>,—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прагнення</a:t>
            </a:r>
            <a:r>
              <a:rPr lang="ru-RU" sz="2200" dirty="0"/>
              <a:t> </a:t>
            </a:r>
            <a:r>
              <a:rPr lang="ru-RU" sz="2200" dirty="0" err="1"/>
              <a:t>внутрішнього</a:t>
            </a:r>
            <a:r>
              <a:rPr lang="ru-RU" sz="2200" dirty="0"/>
              <a:t> </a:t>
            </a:r>
            <a:r>
              <a:rPr lang="ru-RU" sz="2200" dirty="0" err="1"/>
              <a:t>піднесення</a:t>
            </a:r>
            <a:r>
              <a:rPr lang="ru-RU" sz="2200" dirty="0"/>
              <a:t>, </a:t>
            </a:r>
            <a:r>
              <a:rPr lang="ru-RU" sz="2200" dirty="0" err="1"/>
              <a:t>поклик</a:t>
            </a:r>
            <a:r>
              <a:rPr lang="ru-RU" sz="2200" dirty="0"/>
              <a:t> </a:t>
            </a:r>
            <a:r>
              <a:rPr lang="ru-RU" sz="2200" dirty="0" err="1"/>
              <a:t>Сатани</a:t>
            </a:r>
            <a:r>
              <a:rPr lang="ru-RU" sz="2200" dirty="0"/>
              <a:t>,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тваринність</a:t>
            </a:r>
            <a:r>
              <a:rPr lang="ru-RU" sz="2200" dirty="0"/>
              <a:t> -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насолода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власного</a:t>
            </a:r>
            <a:r>
              <a:rPr lang="ru-RU" sz="2200" dirty="0"/>
              <a:t> </a:t>
            </a:r>
            <a:r>
              <a:rPr lang="ru-RU" sz="2200" dirty="0" err="1"/>
              <a:t>падіння</a:t>
            </a:r>
            <a:r>
              <a:rPr lang="ru-RU" sz="2200" dirty="0"/>
              <a:t>. </a:t>
            </a:r>
            <a:endParaRPr lang="en-US" sz="1700" dirty="0"/>
          </a:p>
        </p:txBody>
      </p:sp>
      <p:pic>
        <p:nvPicPr>
          <p:cNvPr id="6146" name="Picture 2" descr="Baudelaire, Dante and Keats | The Lit &amp; Phil">
            <a:extLst>
              <a:ext uri="{FF2B5EF4-FFF2-40B4-BE49-F238E27FC236}">
                <a16:creationId xmlns:a16="http://schemas.microsoft.com/office/drawing/2014/main" id="{E8044CE9-50B0-48C1-84DF-FBE043E49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359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8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r="9843"/>
          <a:stretch>
            <a:fillRect/>
          </a:stretch>
        </p:blipFill>
        <p:spPr bwMode="auto">
          <a:xfrm>
            <a:off x="0" y="1"/>
            <a:ext cx="927455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38"/>
    </mc:Choice>
    <mc:Fallback xmlns="">
      <p:transition spd="slow" advTm="4293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F4F31-4C7E-467A-B162-FF03688B6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5125"/>
            <a:ext cx="4387625" cy="1807305"/>
          </a:xfrm>
        </p:spPr>
        <p:txBody>
          <a:bodyPr>
            <a:normAutofit fontScale="90000"/>
          </a:bodyPr>
          <a:lstStyle/>
          <a:p>
            <a:r>
              <a:rPr lang="uk-UA" dirty="0"/>
              <a:t>Шарль Бодлер</a:t>
            </a:r>
            <a:br>
              <a:rPr lang="uk-UA" dirty="0"/>
            </a:br>
            <a:r>
              <a:rPr lang="uk-UA" dirty="0"/>
              <a:t>«Обожнюю тебе»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FE8D28-6CBB-426D-83F2-9F01754DB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333297"/>
            <a:ext cx="4472088" cy="384366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br>
              <a:rPr lang="ru-RU" sz="1300" dirty="0"/>
            </a:br>
            <a:br>
              <a:rPr lang="ru-RU" sz="1300" dirty="0"/>
            </a:br>
            <a:r>
              <a:rPr lang="ru-RU" sz="1500" b="0" i="0" dirty="0" err="1">
                <a:effectLst/>
                <a:latin typeface="Open Sans" panose="020B0606030504020204" pitchFamily="34" charset="0"/>
              </a:rPr>
              <a:t>Обожнюю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тебе,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немов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ночей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склепіння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,</a:t>
            </a:r>
            <a:br>
              <a:rPr lang="ru-RU" sz="1500" dirty="0"/>
            </a:br>
            <a:r>
              <a:rPr lang="ru-RU" sz="1500" b="0" i="0" dirty="0">
                <a:effectLst/>
                <a:latin typeface="Open Sans" panose="020B0606030504020204" pitchFamily="34" charset="0"/>
              </a:rPr>
              <a:t>О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амфори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журби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, о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світле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безгоміння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,</a:t>
            </a:r>
            <a:br>
              <a:rPr lang="ru-RU" sz="1500" dirty="0"/>
            </a:br>
            <a:r>
              <a:rPr lang="ru-RU" sz="1500" b="0" i="0" dirty="0">
                <a:effectLst/>
                <a:latin typeface="Open Sans" panose="020B0606030504020204" pitchFamily="34" charset="0"/>
              </a:rPr>
              <a:t>Тим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більше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я тебе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кохаю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чарівна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,</a:t>
            </a:r>
            <a:br>
              <a:rPr lang="ru-RU" sz="1500" dirty="0"/>
            </a:br>
            <a:r>
              <a:rPr lang="ru-RU" sz="1500" b="0" i="0" dirty="0">
                <a:effectLst/>
                <a:latin typeface="Open Sans" panose="020B0606030504020204" pitchFamily="34" charset="0"/>
              </a:rPr>
              <a:t>Чим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більше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є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верстов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між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небесами й мною,</a:t>
            </a:r>
            <a:br>
              <a:rPr lang="ru-RU" sz="1500" dirty="0"/>
            </a:br>
            <a:r>
              <a:rPr lang="ru-RU" sz="1500" b="0" i="0" dirty="0" err="1">
                <a:effectLst/>
                <a:latin typeface="Open Sans" panose="020B0606030504020204" pitchFamily="34" charset="0"/>
              </a:rPr>
              <a:t>Що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видається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нам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насмішкою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легкою.</a:t>
            </a:r>
            <a:br>
              <a:rPr lang="ru-RU" sz="1500" dirty="0"/>
            </a:br>
            <a:br>
              <a:rPr lang="ru-RU" sz="1500" dirty="0"/>
            </a:br>
            <a:r>
              <a:rPr lang="ru-RU" sz="1500" b="0" i="0" dirty="0">
                <a:effectLst/>
                <a:latin typeface="Open Sans" panose="020B0606030504020204" pitchFamily="34" charset="0"/>
              </a:rPr>
              <a:t>Я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наступ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здійснюю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, на штурм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іду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рвучкий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,</a:t>
            </a:r>
            <a:br>
              <a:rPr lang="ru-RU" sz="1500" dirty="0"/>
            </a:br>
            <a:r>
              <a:rPr lang="ru-RU" sz="1500" b="0" i="0" dirty="0">
                <a:effectLst/>
                <a:latin typeface="Open Sans" panose="020B0606030504020204" pitchFamily="34" charset="0"/>
              </a:rPr>
              <a:t>Мов на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зотлілий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труп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ненатлі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хробаки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.</a:t>
            </a:r>
            <a:br>
              <a:rPr lang="ru-RU" sz="1500" dirty="0"/>
            </a:br>
            <a:r>
              <a:rPr lang="ru-RU" sz="1500" b="0" i="0" dirty="0">
                <a:effectLst/>
                <a:latin typeface="Open Sans" panose="020B0606030504020204" pitchFamily="34" charset="0"/>
              </a:rPr>
              <a:t>В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холодності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своїй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істото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невблаганна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,</a:t>
            </a:r>
            <a:br>
              <a:rPr lang="ru-RU" sz="1500" dirty="0"/>
            </a:br>
            <a:r>
              <a:rPr lang="ru-RU" sz="1500" b="0" i="0" dirty="0" err="1">
                <a:effectLst/>
                <a:latin typeface="Open Sans" panose="020B0606030504020204" pitchFamily="34" charset="0"/>
              </a:rPr>
              <a:t>Ти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ще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вродливіша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 стократ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мені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, </a:t>
            </a:r>
            <a:r>
              <a:rPr lang="ru-RU" sz="1500" b="0" i="0" dirty="0" err="1">
                <a:effectLst/>
                <a:latin typeface="Open Sans" panose="020B0606030504020204" pitchFamily="34" charset="0"/>
              </a:rPr>
              <a:t>кохана</a:t>
            </a:r>
            <a:r>
              <a:rPr lang="ru-RU" sz="1500" b="0" i="0" dirty="0">
                <a:effectLst/>
                <a:latin typeface="Open Sans" panose="020B0606030504020204" pitchFamily="34" charset="0"/>
              </a:rPr>
              <a:t>.</a:t>
            </a:r>
            <a:endParaRPr lang="en-US" sz="1500" dirty="0"/>
          </a:p>
        </p:txBody>
      </p:sp>
      <p:pic>
        <p:nvPicPr>
          <p:cNvPr id="5124" name="Picture 4" descr="На могилу умершего в доме для умалишенных поэта Шарля Бодлера взирает  Сатана - Экспресс газета">
            <a:extLst>
              <a:ext uri="{FF2B5EF4-FFF2-40B4-BE49-F238E27FC236}">
                <a16:creationId xmlns:a16="http://schemas.microsoft.com/office/drawing/2014/main" id="{E854E81C-0DEC-4930-83EE-CCA26D142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r="23671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6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86013A2E-9996-4AF4-8D51-93E18E93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16140"/>
            <a:ext cx="6012160" cy="521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0D5557E-A905-4FE6-A4B9-34F6C4925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0648"/>
            <a:ext cx="6192688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— А </a:t>
            </a:r>
            <a:r>
              <a:rPr lang="ru-RU" dirty="0" err="1"/>
              <a:t>чим</a:t>
            </a:r>
            <a:r>
              <a:rPr lang="ru-RU" dirty="0"/>
              <a:t>, </a:t>
            </a:r>
            <a:r>
              <a:rPr lang="ru-RU" dirty="0" err="1"/>
              <a:t>власне</a:t>
            </a:r>
            <a:r>
              <a:rPr lang="ru-RU" dirty="0"/>
              <a:t>, омар г</a:t>
            </a:r>
            <a:r>
              <a:rPr lang="uk-UA" dirty="0" err="1"/>
              <a:t>ірший</a:t>
            </a:r>
            <a:r>
              <a:rPr lang="uk-UA" dirty="0"/>
              <a:t> за собаку, кішку, газель, лева </a:t>
            </a:r>
            <a:r>
              <a:rPr lang="ru-RU" dirty="0"/>
              <a:t>і </a:t>
            </a:r>
            <a:r>
              <a:rPr lang="ru-RU" dirty="0" err="1"/>
              <a:t>загалом</a:t>
            </a:r>
            <a:r>
              <a:rPr lang="ru-RU" dirty="0"/>
              <a:t> будь-яку </a:t>
            </a:r>
            <a:r>
              <a:rPr lang="ru-RU" dirty="0" err="1"/>
              <a:t>іншу</a:t>
            </a:r>
            <a:r>
              <a:rPr lang="ru-RU" dirty="0"/>
              <a:t> тварину,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люди </a:t>
            </a:r>
            <a:r>
              <a:rPr lang="ru-RU" dirty="0" err="1"/>
              <a:t>прогулюють</a:t>
            </a:r>
            <a:r>
              <a:rPr lang="ru-RU" dirty="0"/>
              <a:t> на </a:t>
            </a:r>
            <a:r>
              <a:rPr lang="uk-UA" dirty="0"/>
              <a:t>хомутику</a:t>
            </a:r>
            <a:r>
              <a:rPr lang="ru-RU" dirty="0"/>
              <a:t>?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подобаються</a:t>
            </a:r>
            <a:r>
              <a:rPr lang="ru-RU" dirty="0"/>
              <a:t> </a:t>
            </a:r>
            <a:r>
              <a:rPr lang="ru-RU" dirty="0" err="1"/>
              <a:t>омари</a:t>
            </a:r>
            <a:r>
              <a:rPr lang="ru-RU" dirty="0"/>
              <a:t>, вони </a:t>
            </a:r>
            <a:r>
              <a:rPr lang="ru-RU" dirty="0" err="1"/>
              <a:t>спокійні</a:t>
            </a:r>
            <a:r>
              <a:rPr lang="ru-RU" dirty="0"/>
              <a:t>, </a:t>
            </a:r>
            <a:r>
              <a:rPr lang="ru-RU" dirty="0" err="1"/>
              <a:t>помірковані</a:t>
            </a:r>
            <a:r>
              <a:rPr lang="ru-RU" dirty="0"/>
              <a:t>, </a:t>
            </a:r>
            <a:r>
              <a:rPr lang="ru-RU" dirty="0" err="1"/>
              <a:t>знають</a:t>
            </a:r>
            <a:r>
              <a:rPr lang="ru-RU" dirty="0"/>
              <a:t> </a:t>
            </a:r>
            <a:r>
              <a:rPr lang="ru-RU" dirty="0" err="1"/>
              <a:t>таємниці</a:t>
            </a:r>
            <a:r>
              <a:rPr lang="ru-RU" dirty="0"/>
              <a:t> моря, не </a:t>
            </a:r>
            <a:r>
              <a:rPr lang="ru-RU" dirty="0" err="1"/>
              <a:t>гавкають</a:t>
            </a:r>
            <a:r>
              <a:rPr lang="ru-RU" dirty="0"/>
              <a:t>…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Жерар де </a:t>
            </a:r>
            <a:r>
              <a:rPr lang="ru-RU" dirty="0" err="1"/>
              <a:t>Нерваль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34"/>
    </mc:Choice>
    <mc:Fallback xmlns="">
      <p:transition spd="slow" advTm="6053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260648"/>
            <a:ext cx="3096344" cy="6264696"/>
          </a:xfrm>
        </p:spPr>
        <p:txBody>
          <a:bodyPr>
            <a:normAutofit/>
          </a:bodyPr>
          <a:lstStyle/>
          <a:p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спокусі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піддатися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.</a:t>
            </a:r>
          </a:p>
          <a:p>
            <a:r>
              <a:rPr lang="ru-RU" dirty="0" err="1"/>
              <a:t>Єдине</a:t>
            </a:r>
            <a:r>
              <a:rPr lang="ru-RU" dirty="0"/>
              <a:t>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пошкодуєш</a:t>
            </a:r>
            <a:r>
              <a:rPr lang="ru-RU" dirty="0"/>
              <a:t>,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та </a:t>
            </a:r>
            <a:r>
              <a:rPr lang="ru-RU" dirty="0" err="1"/>
              <a:t>омани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pPr algn="r">
              <a:buNone/>
            </a:pPr>
            <a:r>
              <a:rPr lang="ru-RU" dirty="0"/>
              <a:t>Оскар Уайльд </a:t>
            </a:r>
            <a:endParaRPr lang="en-US" dirty="0"/>
          </a:p>
        </p:txBody>
      </p:sp>
      <p:pic>
        <p:nvPicPr>
          <p:cNvPr id="60418" name="Picture 2" descr="ÐÐ°ÑÑÐ¸Ð½ÐºÐ¸ Ð¿Ð¾ Ð·Ð°Ð¿ÑÐ¾ÑÑ we called that medic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5308015" cy="63059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25"/>
    </mc:Choice>
    <mc:Fallback xmlns="">
      <p:transition spd="slow" advTm="7322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71F5E02-0C8F-4E72-A2BD-49CA7F01B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440297"/>
              </p:ext>
            </p:extLst>
          </p:nvPr>
        </p:nvGraphicFramePr>
        <p:xfrm>
          <a:off x="143508" y="1"/>
          <a:ext cx="8856984" cy="31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ACCDE0A-C678-42B5-94A7-24619E982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343282"/>
              </p:ext>
            </p:extLst>
          </p:nvPr>
        </p:nvGraphicFramePr>
        <p:xfrm>
          <a:off x="457200" y="1700808"/>
          <a:ext cx="82296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DE14043-3506-4DCF-80F6-E3BEF9BCD685}"/>
              </a:ext>
            </a:extLst>
          </p:cNvPr>
          <p:cNvSpPr/>
          <p:nvPr/>
        </p:nvSpPr>
        <p:spPr>
          <a:xfrm>
            <a:off x="451872" y="4725144"/>
            <a:ext cx="8208912" cy="576064"/>
          </a:xfrm>
          <a:prstGeom prst="roundRect">
            <a:avLst/>
          </a:prstGeom>
          <a:solidFill>
            <a:srgbClr val="4F81BD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ЕСТЕТИЗМ</a:t>
            </a:r>
            <a:endParaRPr lang="en-US" sz="3200" b="1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4089892-AB32-48D5-B8C3-00B869CAA708}"/>
              </a:ext>
            </a:extLst>
          </p:cNvPr>
          <p:cNvSpPr/>
          <p:nvPr/>
        </p:nvSpPr>
        <p:spPr>
          <a:xfrm>
            <a:off x="457200" y="5517232"/>
            <a:ext cx="2458616" cy="720080"/>
          </a:xfrm>
          <a:prstGeom prst="roundRect">
            <a:avLst/>
          </a:prstGeom>
          <a:solidFill>
            <a:srgbClr val="F56617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Прерафаеліти</a:t>
            </a:r>
            <a:endParaRPr lang="en-US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0ADE3DB-A83A-48B5-988B-D3E18BA6A953}"/>
              </a:ext>
            </a:extLst>
          </p:cNvPr>
          <p:cNvSpPr/>
          <p:nvPr/>
        </p:nvSpPr>
        <p:spPr>
          <a:xfrm>
            <a:off x="3302952" y="5517192"/>
            <a:ext cx="2458616" cy="720080"/>
          </a:xfrm>
          <a:prstGeom prst="roundRect">
            <a:avLst/>
          </a:prstGeom>
          <a:solidFill>
            <a:srgbClr val="F56617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</a:t>
            </a:r>
            <a:r>
              <a:rPr lang="ru-RU" dirty="0" err="1"/>
              <a:t>Прокляті</a:t>
            </a:r>
            <a:r>
              <a:rPr lang="ru-RU" dirty="0"/>
              <a:t> </a:t>
            </a:r>
            <a:r>
              <a:rPr lang="ru-RU" dirty="0" err="1"/>
              <a:t>поети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96BB05C-2239-45B7-B40E-C599E8031B87}"/>
              </a:ext>
            </a:extLst>
          </p:cNvPr>
          <p:cNvSpPr/>
          <p:nvPr/>
        </p:nvSpPr>
        <p:spPr>
          <a:xfrm>
            <a:off x="6190128" y="5517192"/>
            <a:ext cx="2458616" cy="720080"/>
          </a:xfrm>
          <a:prstGeom prst="roundRect">
            <a:avLst/>
          </a:prstGeom>
          <a:solidFill>
            <a:srgbClr val="F56617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Романтизм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55"/>
    </mc:Choice>
    <mc:Fallback xmlns="">
      <p:transition spd="slow" advTm="48795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60648"/>
            <a:ext cx="3754760" cy="61926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Книжка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найдивніша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будь-коли читав. </a:t>
            </a:r>
            <a:r>
              <a:rPr lang="ru-RU" dirty="0" err="1"/>
              <a:t>Доріан</a:t>
            </a:r>
            <a:r>
              <a:rPr lang="ru-RU" dirty="0"/>
              <a:t> </a:t>
            </a:r>
            <a:r>
              <a:rPr lang="ru-RU" dirty="0" err="1"/>
              <a:t>почував</a:t>
            </a:r>
            <a:r>
              <a:rPr lang="ru-RU" dirty="0"/>
              <a:t> себе так, </a:t>
            </a:r>
            <a:r>
              <a:rPr lang="ru-RU" dirty="0" err="1"/>
              <a:t>немов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ніжні</a:t>
            </a:r>
            <a:r>
              <a:rPr lang="ru-RU" dirty="0"/>
              <a:t> звуки </a:t>
            </a:r>
            <a:r>
              <a:rPr lang="ru-RU" dirty="0" err="1"/>
              <a:t>флейти</a:t>
            </a:r>
            <a:r>
              <a:rPr lang="ru-RU" dirty="0"/>
              <a:t> перед ним </a:t>
            </a:r>
            <a:r>
              <a:rPr lang="ru-RU" dirty="0" err="1"/>
              <a:t>безгучним</a:t>
            </a:r>
            <a:r>
              <a:rPr lang="ru-RU" dirty="0"/>
              <a:t> калейдоскопом </a:t>
            </a:r>
            <a:r>
              <a:rPr lang="ru-RU" dirty="0" err="1"/>
              <a:t>проходять</a:t>
            </a:r>
            <a:r>
              <a:rPr lang="ru-RU" dirty="0"/>
              <a:t> у </a:t>
            </a:r>
            <a:r>
              <a:rPr lang="ru-RU" dirty="0" err="1"/>
              <a:t>вишуканих</a:t>
            </a:r>
            <a:r>
              <a:rPr lang="ru-RU" dirty="0"/>
              <a:t> </a:t>
            </a:r>
            <a:r>
              <a:rPr lang="ru-RU" dirty="0" err="1"/>
              <a:t>одіннях</a:t>
            </a:r>
            <a:r>
              <a:rPr lang="ru-RU" dirty="0"/>
              <a:t> </a:t>
            </a:r>
            <a:r>
              <a:rPr lang="ru-RU" dirty="0" err="1"/>
              <a:t>гріхи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! Те,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неясно </a:t>
            </a:r>
            <a:r>
              <a:rPr lang="ru-RU" dirty="0" err="1"/>
              <a:t>марив</a:t>
            </a:r>
            <a:r>
              <a:rPr lang="ru-RU" dirty="0"/>
              <a:t>, </a:t>
            </a:r>
            <a:r>
              <a:rPr lang="ru-RU" dirty="0" err="1"/>
              <a:t>поставало</a:t>
            </a:r>
            <a:r>
              <a:rPr lang="ru-RU" dirty="0"/>
              <a:t> </a:t>
            </a:r>
            <a:r>
              <a:rPr lang="ru-RU" dirty="0" err="1"/>
              <a:t>нараз</a:t>
            </a:r>
            <a:r>
              <a:rPr lang="ru-RU" dirty="0"/>
              <a:t> </a:t>
            </a:r>
            <a:r>
              <a:rPr lang="ru-RU" dirty="0" err="1"/>
              <a:t>дійсністю</a:t>
            </a:r>
            <a:r>
              <a:rPr lang="ru-RU" dirty="0"/>
              <a:t>. І </a:t>
            </a:r>
            <a:r>
              <a:rPr lang="ru-RU" dirty="0" err="1"/>
              <a:t>навіть</a:t>
            </a:r>
            <a:r>
              <a:rPr lang="ru-RU" dirty="0"/>
              <a:t> те,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й не </a:t>
            </a:r>
            <a:r>
              <a:rPr lang="ru-RU" dirty="0" err="1"/>
              <a:t>важився</a:t>
            </a:r>
            <a:r>
              <a:rPr lang="ru-RU" dirty="0"/>
              <a:t> </a:t>
            </a:r>
            <a:r>
              <a:rPr lang="ru-RU" dirty="0" err="1"/>
              <a:t>марити</a:t>
            </a:r>
            <a:r>
              <a:rPr lang="ru-RU" dirty="0"/>
              <a:t>, </a:t>
            </a:r>
            <a:r>
              <a:rPr lang="ru-RU" dirty="0" err="1"/>
              <a:t>розгорталось</a:t>
            </a:r>
            <a:r>
              <a:rPr lang="ru-RU" dirty="0"/>
              <a:t> у </a:t>
            </a:r>
            <a:r>
              <a:rPr lang="ru-RU" dirty="0" err="1"/>
              <a:t>нього</a:t>
            </a:r>
            <a:r>
              <a:rPr lang="ru-RU" dirty="0"/>
              <a:t> на очах. </a:t>
            </a:r>
            <a:endParaRPr lang="en-US" dirty="0"/>
          </a:p>
        </p:txBody>
      </p:sp>
      <p:pic>
        <p:nvPicPr>
          <p:cNvPr id="59394" name="Picture 2" descr="ÐÐ°ÑÑÐ¸Ð½ÐºÐ¸ Ð¿Ð¾ Ð·Ð°Ð¿ÑÐ¾ÑÑ a rebours huysm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248472" cy="62685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04"/>
    </mc:Choice>
    <mc:Fallback xmlns="">
      <p:transition spd="slow" advTm="13050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426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Жоріс</a:t>
            </a:r>
            <a:r>
              <a:rPr lang="ru-RU" dirty="0"/>
              <a:t>-Карл </a:t>
            </a:r>
            <a:r>
              <a:rPr lang="ru-RU" dirty="0" err="1"/>
              <a:t>Гюісманс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«</a:t>
            </a:r>
            <a:r>
              <a:rPr lang="ru-RU" dirty="0" err="1"/>
              <a:t>Навпаки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5194920" cy="46805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Хочу наслаждаться вечно... хотя бы и ужаснулся мир моему наслаждению, хотя бы по грубости своей не понял меня.</a:t>
            </a:r>
          </a:p>
          <a:p>
            <a:r>
              <a:rPr lang="ru-RU" dirty="0"/>
              <a:t>Природа, в сущности, - узкий специалист, замкнувшийся в своей области. Или, может быть, она - мелкий лавочник, навязывающий свой товар.</a:t>
            </a:r>
            <a:endParaRPr lang="en-US" dirty="0"/>
          </a:p>
        </p:txBody>
      </p:sp>
      <p:pic>
        <p:nvPicPr>
          <p:cNvPr id="378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132856"/>
            <a:ext cx="2664296" cy="44005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58"/>
    </mc:Choice>
    <mc:Fallback xmlns="">
      <p:transition spd="slow" advTm="13325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Картинки по запросу huysmans against n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42"/>
    </mc:Choice>
    <mc:Fallback xmlns="">
      <p:transition spd="slow" advTm="12824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 l="16324" t="14272" r="40673" b="29528"/>
          <a:stretch>
            <a:fillRect/>
          </a:stretch>
        </p:blipFill>
        <p:spPr bwMode="auto">
          <a:xfrm>
            <a:off x="0" y="0"/>
            <a:ext cx="9333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76056" y="404664"/>
            <a:ext cx="4067944" cy="590931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sz="2700" dirty="0"/>
              <a:t>И нет ничего особенного в якобы мудрых и великих творениях природы, чего не мог бы повторить человеческий гений. Лесную чащу заменит Фонтенбло, лунный свет станет электрическими огнями; водопады без труда обеспечит гидравлика; скалу изобразит папье-маше; а цветы воссоздаст тафта и цветная бумага!</a:t>
            </a:r>
            <a:endParaRPr 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14"/>
    </mc:Choice>
    <mc:Fallback xmlns="">
      <p:transition spd="slow" advTm="13801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0" name="AutoShape 2" descr="ÐÐ°ÑÑÐ¸Ð½ÐºÐ¸ Ð¿Ð¾ Ð·Ð°Ð¿ÑÐ¾ÑÑ disney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2" name="Picture 4" descr="ÐÐ°ÑÑÐ¸Ð½ÐºÐ¸ Ð¿Ð¾ Ð·Ð°Ð¿ÑÐ¾ÑÑ disney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59"/>
    </mc:Choice>
    <mc:Fallback xmlns="">
      <p:transition spd="slow" advTm="3075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3645024"/>
            <a:ext cx="4887112" cy="34563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 err="1"/>
              <a:t>Навпаки</a:t>
            </a:r>
            <a:r>
              <a:rPr lang="ru-RU" dirty="0"/>
              <a:t>» = «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ru-RU" dirty="0"/>
              <a:t>Черепаха была мертва. Видимо, привыкнув к тихому, скромному существованию в убогом панцире, она не вынесла навязанной ей кричащей роскоши, нового облачения и драгоценных камней, 				украшавших ее спину, как 			дароносицу.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30"/>
    </mc:Choice>
    <mc:Fallback xmlns="">
      <p:transition spd="slow" advTm="1469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ÐÐ°ÑÑÐ¸Ð½ÐºÐ¸ Ð¿Ð¾ Ð·Ð°Ð¿ÑÐ¾ÑÑ Ð²Ð°Ð½ Ð³Ð¾Ð³"/>
          <p:cNvPicPr>
            <a:picLocks noChangeAspect="1" noChangeArrowheads="1"/>
          </p:cNvPicPr>
          <p:nvPr/>
        </p:nvPicPr>
        <p:blipFill>
          <a:blip r:embed="rId2" cstate="print"/>
          <a:srcRect r="875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19"/>
    </mc:Choice>
    <mc:Fallback xmlns="">
      <p:transition spd="slow" advTm="6781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 descr="ÐÐ°ÑÑÐ¸Ð½ÐºÐ¸ Ð¿Ð¾ Ð·Ð°Ð¿ÑÐ¾ÑÑ oscar wilde overdres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668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0"/>
    </mc:Choice>
    <mc:Fallback xmlns="">
      <p:transition spd="slow" advTm="2348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394527"/>
              </p:ext>
            </p:extLst>
          </p:nvPr>
        </p:nvGraphicFramePr>
        <p:xfrm>
          <a:off x="0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188"/>
    </mc:Choice>
    <mc:Fallback xmlns="">
      <p:transition spd="slow" advTm="43718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/>
              <a:t>«За</a:t>
            </a:r>
            <a:r>
              <a:rPr lang="uk-UA" dirty="0"/>
              <a:t>думи</a:t>
            </a:r>
            <a:r>
              <a:rPr lang="ru-RU" dirty="0"/>
              <a:t>»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616693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705"/>
    </mc:Choice>
    <mc:Fallback xmlns="">
      <p:transition spd="slow" advTm="6137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ÐÐ°ÑÑÐ¸Ð½ÐºÐ¸ Ð¿Ð¾ Ð·Ð°Ð¿ÑÐ¾ÑÑ claude monet waves brea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225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06"/>
    </mc:Choice>
    <mc:Fallback xmlns="">
      <p:transition spd="slow" advTm="7830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877"/>
            <a:ext cx="9144000" cy="68698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59"/>
    </mc:Choice>
    <mc:Fallback xmlns="">
      <p:transition spd="slow" advTm="3575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s://imgprx.livejournal.net/78e5e53a9d79359cf9dd05b3eafa3fb4afa0a667/9X6ISQVm1h-a_T11m8KuHPj37qrhkpUIoWuR6ST6bwDGVgmNsT7CswGqOIiQ8LWG-qh5whrf1crXir0Uv4y9ljj3r6aRYr-LQeGdVaWWjHc"/>
          <p:cNvPicPr>
            <a:picLocks noChangeAspect="1" noChangeArrowheads="1"/>
          </p:cNvPicPr>
          <p:nvPr/>
        </p:nvPicPr>
        <p:blipFill>
          <a:blip r:embed="rId2" cstate="print"/>
          <a:srcRect t="4378" b="6880"/>
          <a:stretch>
            <a:fillRect/>
          </a:stretch>
        </p:blipFill>
        <p:spPr bwMode="auto">
          <a:xfrm>
            <a:off x="-1" y="-7266"/>
            <a:ext cx="9156395" cy="68652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08"/>
    </mc:Choice>
    <mc:Fallback xmlns="">
      <p:transition spd="slow" advTm="1528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/>
              <a:t>«Братство </a:t>
            </a:r>
            <a:r>
              <a:rPr lang="ru-RU" dirty="0" err="1"/>
              <a:t>прерафаелітів</a:t>
            </a:r>
            <a:r>
              <a:rPr lang="ru-RU" dirty="0"/>
              <a:t>»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608733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542"/>
    </mc:Choice>
    <mc:Fallback xmlns="">
      <p:transition spd="slow" advTm="3325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CB35B-8D7A-4B09-A133-EAB66CF2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096EA-AAF8-46DA-9D55-C5B7DA567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17232"/>
            <a:ext cx="8313552" cy="7200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             </a:t>
            </a:r>
            <a:r>
              <a:rPr lang="uk-UA" dirty="0" err="1"/>
              <a:t>Бронзіно</a:t>
            </a:r>
            <a:r>
              <a:rPr lang="uk-UA" dirty="0"/>
              <a:t> (1530)	           Рафаель Санті (1507-1508)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883F74-DA1B-48CF-BDF5-88F3B4A77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4638"/>
            <a:ext cx="4012258" cy="50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фаэль Санти. Святое семейство. | izi.TRAVEL">
            <a:extLst>
              <a:ext uri="{FF2B5EF4-FFF2-40B4-BE49-F238E27FC236}">
                <a16:creationId xmlns:a16="http://schemas.microsoft.com/office/drawing/2014/main" id="{50C1497E-07DF-4312-94C0-9480A5D1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52" y="274638"/>
            <a:ext cx="41148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9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«Христос у </a:t>
            </a:r>
            <a:r>
              <a:rPr lang="ru-RU" dirty="0" err="1"/>
              <a:t>батьківському</a:t>
            </a:r>
            <a:r>
              <a:rPr lang="ru-RU" dirty="0"/>
              <a:t> </a:t>
            </a:r>
            <a:r>
              <a:rPr lang="ru-RU" dirty="0" err="1"/>
              <a:t>домі</a:t>
            </a:r>
            <a:r>
              <a:rPr lang="ru-RU" dirty="0"/>
              <a:t>»</a:t>
            </a:r>
          </a:p>
          <a:p>
            <a:pPr algn="ctr">
              <a:buNone/>
            </a:pPr>
            <a:r>
              <a:rPr lang="ru-RU" dirty="0"/>
              <a:t>Джон </a:t>
            </a:r>
            <a:r>
              <a:rPr lang="ru-RU" dirty="0" err="1"/>
              <a:t>Еверет</a:t>
            </a:r>
            <a:r>
              <a:rPr lang="ru-RU" dirty="0"/>
              <a:t> </a:t>
            </a:r>
            <a:r>
              <a:rPr lang="ru-RU" dirty="0" err="1"/>
              <a:t>Мілле</a:t>
            </a:r>
            <a:r>
              <a:rPr lang="ru-RU" dirty="0"/>
              <a:t>, 1850 г.</a:t>
            </a:r>
            <a:endParaRPr lang="en-US" dirty="0"/>
          </a:p>
        </p:txBody>
      </p:sp>
      <p:pic>
        <p:nvPicPr>
          <p:cNvPr id="583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8" y="0"/>
            <a:ext cx="9137192" cy="55892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74"/>
    </mc:Choice>
    <mc:Fallback xmlns="">
      <p:transition spd="slow" advTm="11977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6646</TotalTime>
  <Words>1047</Words>
  <Application>Microsoft Office PowerPoint</Application>
  <PresentationFormat>Экран (4:3)</PresentationFormat>
  <Paragraphs>116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-apple-system</vt:lpstr>
      <vt:lpstr>Arial</vt:lpstr>
      <vt:lpstr>Calibri</vt:lpstr>
      <vt:lpstr>Open Sans</vt:lpstr>
      <vt:lpstr>Symbol</vt:lpstr>
      <vt:lpstr>Office Theme</vt:lpstr>
      <vt:lpstr>Естетизм у європейській літературі порубіжжя ХІХ-ХХ вв.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«Братство прерафаелітів»</vt:lpstr>
      <vt:lpstr>Презентация PowerPoint</vt:lpstr>
      <vt:lpstr>Презентация PowerPoint</vt:lpstr>
      <vt:lpstr>Презентация PowerPoint</vt:lpstr>
      <vt:lpstr>Презентация PowerPoint</vt:lpstr>
      <vt:lpstr>«Робити те, що дарує насолоду»</vt:lpstr>
      <vt:lpstr>ТРІКСТЕР</vt:lpstr>
      <vt:lpstr>Освальд Шпенглер</vt:lpstr>
      <vt:lpstr>ДЕКАДАНС</vt:lpstr>
      <vt:lpstr>Презентация PowerPoint</vt:lpstr>
      <vt:lpstr>Презентация PowerPoint</vt:lpstr>
      <vt:lpstr>Презентация PowerPoint</vt:lpstr>
      <vt:lpstr>Шарль Бодлер (1821 – 1867)</vt:lpstr>
      <vt:lpstr>Шарль Бодлер «Обожнюю тебе»</vt:lpstr>
      <vt:lpstr>Презентация PowerPoint</vt:lpstr>
      <vt:lpstr>Презентация PowerPoint</vt:lpstr>
      <vt:lpstr>Презентация PowerPoint</vt:lpstr>
      <vt:lpstr>Презентация PowerPoint</vt:lpstr>
      <vt:lpstr>Жоріс-Карл Гюісманс  «Навпаки»</vt:lpstr>
      <vt:lpstr>Презентация PowerPoint</vt:lpstr>
      <vt:lpstr>Презентация PowerPoint</vt:lpstr>
      <vt:lpstr>Презентация PowerPoint</vt:lpstr>
      <vt:lpstr>«Навпаки» = «Проти природи»</vt:lpstr>
      <vt:lpstr>Презентация PowerPoint</vt:lpstr>
      <vt:lpstr>Презентация PowerPoint</vt:lpstr>
      <vt:lpstr>«Задуми»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Эстетизм в европейской литературе рубежа ХІХ-ХХ вв.</dc:title>
  <dc:creator>the_mockturtle</dc:creator>
  <cp:lastModifiedBy>E. T.</cp:lastModifiedBy>
  <cp:revision>4</cp:revision>
  <dcterms:created xsi:type="dcterms:W3CDTF">2018-03-30T07:11:49Z</dcterms:created>
  <dcterms:modified xsi:type="dcterms:W3CDTF">2023-03-28T05:01:10Z</dcterms:modified>
</cp:coreProperties>
</file>