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76" r:id="rId5"/>
    <p:sldId id="267" r:id="rId6"/>
    <p:sldId id="266" r:id="rId7"/>
    <p:sldId id="272" r:id="rId8"/>
    <p:sldId id="293" r:id="rId9"/>
    <p:sldId id="263" r:id="rId10"/>
    <p:sldId id="281" r:id="rId11"/>
    <p:sldId id="277" r:id="rId12"/>
    <p:sldId id="287" r:id="rId13"/>
    <p:sldId id="258" r:id="rId14"/>
    <p:sldId id="262" r:id="rId15"/>
    <p:sldId id="295" r:id="rId16"/>
    <p:sldId id="265" r:id="rId17"/>
    <p:sldId id="268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76" d="100"/>
          <a:sy n="76" d="100"/>
        </p:scale>
        <p:origin x="12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3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/>
              <a:t>Основні складові власного капіталу ТОВ «ВІК САН ОІЛ»</a:t>
            </a:r>
            <a:endParaRPr lang="ru-RU"/>
          </a:p>
        </c:rich>
      </c:tx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txPr>
    <a:bodyPr/>
    <a:lstStyle/>
    <a:p>
      <a:pPr>
        <a:defRPr sz="2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EAC08-0390-43CD-BECB-29C66884A2E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1B146F-1F15-4AFA-A8B5-87E31BCF5E38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/>
          <a:r>
            <a:rPr lang="ru-RU" sz="3200" b="1" u="sng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Хто</a:t>
          </a:r>
          <a:r>
            <a:rPr lang="ru-RU" sz="3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u="sng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такий</a:t>
          </a:r>
          <a:r>
            <a:rPr lang="ru-RU" sz="3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ФОП?</a:t>
          </a:r>
        </a:p>
      </dgm:t>
    </dgm:pt>
    <dgm:pt modelId="{A51879AD-8784-4A8E-AA48-2F02487BF8EF}" type="parTrans" cxnId="{36F9828D-5C8C-4E88-AC2E-756BD23DAC14}">
      <dgm:prSet/>
      <dgm:spPr/>
      <dgm:t>
        <a:bodyPr/>
        <a:lstStyle/>
        <a:p>
          <a:endParaRPr lang="ru-RU"/>
        </a:p>
      </dgm:t>
    </dgm:pt>
    <dgm:pt modelId="{23C21AB2-64C3-4550-AAD7-E0B589A36500}" type="sibTrans" cxnId="{36F9828D-5C8C-4E88-AC2E-756BD23DAC14}">
      <dgm:prSet/>
      <dgm:spPr/>
      <dgm:t>
        <a:bodyPr/>
        <a:lstStyle/>
        <a:p>
          <a:endParaRPr lang="ru-RU"/>
        </a:p>
      </dgm:t>
    </dgm:pt>
    <dgm:pt modelId="{8EB99A04-5837-49A5-AEC2-BF85B7CB86FD}">
      <dgm:prSet phldrT="[Текст]" custT="1"/>
      <dgm:spPr>
        <a:gradFill rotWithShape="0">
          <a:gsLst>
            <a:gs pos="0">
              <a:srgbClr val="5E9EFF">
                <a:alpha val="2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algn="ctr"/>
          <a:r>
            <a:rPr lang="ru-RU" sz="3200" b="1" i="0" dirty="0" err="1">
              <a:latin typeface="Times New Roman" pitchFamily="18" charset="0"/>
              <a:cs typeface="Times New Roman" pitchFamily="18" charset="0"/>
            </a:rPr>
            <a:t>Фізична</a:t>
          </a:r>
          <a:r>
            <a:rPr lang="ru-RU" sz="3200" b="1" i="0" dirty="0">
              <a:latin typeface="Times New Roman" pitchFamily="18" charset="0"/>
              <a:cs typeface="Times New Roman" pitchFamily="18" charset="0"/>
            </a:rPr>
            <a:t> особа — </a:t>
          </a:r>
          <a:r>
            <a:rPr lang="ru-RU" sz="3200" b="1" i="0" dirty="0" err="1">
              <a:latin typeface="Times New Roman" pitchFamily="18" charset="0"/>
              <a:cs typeface="Times New Roman" pitchFamily="18" charset="0"/>
            </a:rPr>
            <a:t>підприємець</a:t>
          </a:r>
          <a:r>
            <a:rPr lang="ru-RU" sz="3200" b="0" i="0" dirty="0">
              <a:latin typeface="Times New Roman" pitchFamily="18" charset="0"/>
              <a:cs typeface="Times New Roman" pitchFamily="18" charset="0"/>
            </a:rPr>
            <a:t> (ФОП) — </a:t>
          </a:r>
          <a:r>
            <a:rPr lang="ru-RU" sz="3200" b="0" i="0" dirty="0" err="1">
              <a:latin typeface="Times New Roman" pitchFamily="18" charset="0"/>
              <a:cs typeface="Times New Roman" pitchFamily="18" charset="0"/>
            </a:rPr>
            <a:t>згідно</a:t>
          </a:r>
          <a:r>
            <a:rPr lang="ru-RU" sz="32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32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dirty="0" err="1">
              <a:latin typeface="Times New Roman" pitchFamily="18" charset="0"/>
              <a:cs typeface="Times New Roman" pitchFamily="18" charset="0"/>
            </a:rPr>
            <a:t>українським</a:t>
          </a:r>
          <a:r>
            <a:rPr lang="ru-RU" sz="32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dirty="0" err="1">
              <a:latin typeface="Times New Roman" pitchFamily="18" charset="0"/>
              <a:cs typeface="Times New Roman" pitchFamily="18" charset="0"/>
            </a:rPr>
            <a:t>законодавством</a:t>
          </a:r>
          <a:r>
            <a:rPr lang="ru-RU" sz="32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200" b="0" i="0" dirty="0" err="1">
              <a:latin typeface="Times New Roman" pitchFamily="18" charset="0"/>
              <a:cs typeface="Times New Roman" pitchFamily="18" charset="0"/>
            </a:rPr>
            <a:t>фізична</a:t>
          </a:r>
          <a:r>
            <a:rPr lang="ru-RU" sz="3200" b="0" i="0" dirty="0">
              <a:latin typeface="Times New Roman" pitchFamily="18" charset="0"/>
              <a:cs typeface="Times New Roman" pitchFamily="18" charset="0"/>
            </a:rPr>
            <a:t> особа, яка </a:t>
          </a:r>
          <a:r>
            <a:rPr lang="ru-RU" sz="3200" b="0" i="0" dirty="0" err="1">
              <a:latin typeface="Times New Roman" pitchFamily="18" charset="0"/>
              <a:cs typeface="Times New Roman" pitchFamily="18" charset="0"/>
            </a:rPr>
            <a:t>реалізує</a:t>
          </a:r>
          <a:r>
            <a:rPr lang="ru-RU" sz="3200" b="0" i="0" dirty="0">
              <a:latin typeface="Times New Roman" pitchFamily="18" charset="0"/>
              <a:cs typeface="Times New Roman" pitchFamily="18" charset="0"/>
            </a:rPr>
            <a:t> свою </a:t>
          </a:r>
          <a:r>
            <a:rPr lang="ru-RU" sz="3200" b="0" i="0" dirty="0" err="1">
              <a:latin typeface="Times New Roman" pitchFamily="18" charset="0"/>
              <a:cs typeface="Times New Roman" pitchFamily="18" charset="0"/>
            </a:rPr>
            <a:t>здатність</a:t>
          </a:r>
          <a:r>
            <a:rPr lang="ru-RU" sz="3200" b="0" i="0" dirty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3200" b="0" i="0" dirty="0" err="1"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3200" b="0" i="0" dirty="0">
              <a:latin typeface="Times New Roman" pitchFamily="18" charset="0"/>
              <a:cs typeface="Times New Roman" pitchFamily="18" charset="0"/>
            </a:rPr>
            <a:t> шляхом </a:t>
          </a:r>
          <a:r>
            <a:rPr lang="ru-RU" sz="3200" b="0" i="0" dirty="0" err="1">
              <a:latin typeface="Times New Roman" pitchFamily="18" charset="0"/>
              <a:cs typeface="Times New Roman" pitchFamily="18" charset="0"/>
            </a:rPr>
            <a:t>самостійної</a:t>
          </a:r>
          <a:r>
            <a:rPr lang="ru-RU" sz="3200" b="0" i="0" dirty="0">
              <a:latin typeface="Times New Roman" pitchFamily="18" charset="0"/>
              <a:cs typeface="Times New Roman" pitchFamily="18" charset="0"/>
            </a:rPr>
            <a:t>, на </a:t>
          </a:r>
          <a:r>
            <a:rPr lang="ru-RU" sz="3200" b="0" i="0" dirty="0" err="1">
              <a:latin typeface="Times New Roman" pitchFamily="18" charset="0"/>
              <a:cs typeface="Times New Roman" pitchFamily="18" charset="0"/>
            </a:rPr>
            <a:t>власний</a:t>
          </a:r>
          <a:r>
            <a:rPr lang="ru-RU" sz="32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dirty="0" err="1">
              <a:latin typeface="Times New Roman" pitchFamily="18" charset="0"/>
              <a:cs typeface="Times New Roman" pitchFamily="18" charset="0"/>
            </a:rPr>
            <a:t>ризик</a:t>
          </a:r>
          <a:r>
            <a:rPr lang="ru-RU" sz="32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dirty="0" err="1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32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3200" b="0" i="0" dirty="0">
              <a:latin typeface="Times New Roman" pitchFamily="18" charset="0"/>
              <a:cs typeface="Times New Roman" pitchFamily="18" charset="0"/>
            </a:rPr>
            <a:t> метою </a:t>
          </a:r>
          <a:r>
            <a:rPr lang="ru-RU" sz="3200" b="0" i="0" dirty="0" err="1">
              <a:latin typeface="Times New Roman" pitchFamily="18" charset="0"/>
              <a:cs typeface="Times New Roman" pitchFamily="18" charset="0"/>
            </a:rPr>
            <a:t>отримання</a:t>
          </a:r>
          <a:r>
            <a:rPr lang="ru-RU" sz="32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dirty="0" err="1">
              <a:latin typeface="Times New Roman" pitchFamily="18" charset="0"/>
              <a:cs typeface="Times New Roman" pitchFamily="18" charset="0"/>
            </a:rPr>
            <a:t>прибутку</a:t>
          </a:r>
          <a:r>
            <a:rPr lang="ru-RU" sz="3200" b="0" i="0" dirty="0"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9914663-BAD1-402D-8D3B-2C1399E08C3F}" type="parTrans" cxnId="{F0A0ABC7-3EA0-41E5-9474-82A80A68F6CD}">
      <dgm:prSet/>
      <dgm:spPr/>
      <dgm:t>
        <a:bodyPr/>
        <a:lstStyle/>
        <a:p>
          <a:endParaRPr lang="ru-RU"/>
        </a:p>
      </dgm:t>
    </dgm:pt>
    <dgm:pt modelId="{5CA1E811-9840-4BE8-96C5-C98100718860}" type="sibTrans" cxnId="{F0A0ABC7-3EA0-41E5-9474-82A80A68F6CD}">
      <dgm:prSet/>
      <dgm:spPr/>
      <dgm:t>
        <a:bodyPr/>
        <a:lstStyle/>
        <a:p>
          <a:endParaRPr lang="ru-RU"/>
        </a:p>
      </dgm:t>
    </dgm:pt>
    <dgm:pt modelId="{0140DC80-6256-4D2E-92F1-536ECF57B5F1}" type="pres">
      <dgm:prSet presAssocID="{786EAC08-0390-43CD-BECB-29C66884A2E9}" presName="list" presStyleCnt="0">
        <dgm:presLayoutVars>
          <dgm:dir/>
          <dgm:animLvl val="lvl"/>
        </dgm:presLayoutVars>
      </dgm:prSet>
      <dgm:spPr/>
    </dgm:pt>
    <dgm:pt modelId="{4F3561B8-1619-4C18-95A3-75F96C57B704}" type="pres">
      <dgm:prSet presAssocID="{C81B146F-1F15-4AFA-A8B5-87E31BCF5E38}" presName="posSpace" presStyleCnt="0"/>
      <dgm:spPr/>
    </dgm:pt>
    <dgm:pt modelId="{7B1F581F-ED59-4A80-875A-22E6E6D8FDCB}" type="pres">
      <dgm:prSet presAssocID="{C81B146F-1F15-4AFA-A8B5-87E31BCF5E38}" presName="vertFlow" presStyleCnt="0"/>
      <dgm:spPr/>
    </dgm:pt>
    <dgm:pt modelId="{A30A1650-B478-46F2-B320-F20EC522AFC2}" type="pres">
      <dgm:prSet presAssocID="{C81B146F-1F15-4AFA-A8B5-87E31BCF5E38}" presName="topSpace" presStyleCnt="0"/>
      <dgm:spPr/>
    </dgm:pt>
    <dgm:pt modelId="{1B1851E0-BA3A-45F2-AC1F-FD2761AA1D88}" type="pres">
      <dgm:prSet presAssocID="{C81B146F-1F15-4AFA-A8B5-87E31BCF5E38}" presName="firstComp" presStyleCnt="0"/>
      <dgm:spPr/>
    </dgm:pt>
    <dgm:pt modelId="{AB9022A6-C782-4CD4-A748-D517A2A8A072}" type="pres">
      <dgm:prSet presAssocID="{C81B146F-1F15-4AFA-A8B5-87E31BCF5E38}" presName="firstChild" presStyleLbl="bgAccFollowNode1" presStyleIdx="0" presStyleCnt="1" custScaleX="120223" custScaleY="275159" custLinFactNeighborX="6052" custLinFactNeighborY="18738"/>
      <dgm:spPr/>
    </dgm:pt>
    <dgm:pt modelId="{33775FDA-6203-4D41-9986-5AF7A1DA2C9C}" type="pres">
      <dgm:prSet presAssocID="{C81B146F-1F15-4AFA-A8B5-87E31BCF5E38}" presName="firstChildTx" presStyleLbl="bgAccFollowNode1" presStyleIdx="0" presStyleCnt="1">
        <dgm:presLayoutVars>
          <dgm:bulletEnabled val="1"/>
        </dgm:presLayoutVars>
      </dgm:prSet>
      <dgm:spPr/>
    </dgm:pt>
    <dgm:pt modelId="{A4D13C47-99FD-4F5E-93EE-CAFE884D10B2}" type="pres">
      <dgm:prSet presAssocID="{C81B146F-1F15-4AFA-A8B5-87E31BCF5E38}" presName="negSpace" presStyleCnt="0"/>
      <dgm:spPr/>
    </dgm:pt>
    <dgm:pt modelId="{CE785496-704B-490F-97AB-20BE4D5DBE7B}" type="pres">
      <dgm:prSet presAssocID="{C81B146F-1F15-4AFA-A8B5-87E31BCF5E38}" presName="circle" presStyleLbl="node1" presStyleIdx="0" presStyleCnt="1" custScaleX="163092" custScaleY="154709" custLinFactNeighborX="-50121" custLinFactNeighborY="-40655"/>
      <dgm:spPr/>
    </dgm:pt>
  </dgm:ptLst>
  <dgm:cxnLst>
    <dgm:cxn modelId="{E8806014-E9A4-4B90-993D-C411FD657951}" type="presOf" srcId="{C81B146F-1F15-4AFA-A8B5-87E31BCF5E38}" destId="{CE785496-704B-490F-97AB-20BE4D5DBE7B}" srcOrd="0" destOrd="0" presId="urn:microsoft.com/office/officeart/2005/8/layout/hList9"/>
    <dgm:cxn modelId="{36CCBA1D-CB40-4B8C-8FBE-2D4C86DC8F2E}" type="presOf" srcId="{786EAC08-0390-43CD-BECB-29C66884A2E9}" destId="{0140DC80-6256-4D2E-92F1-536ECF57B5F1}" srcOrd="0" destOrd="0" presId="urn:microsoft.com/office/officeart/2005/8/layout/hList9"/>
    <dgm:cxn modelId="{EFE57624-03F5-4B34-87F0-16767C32AB00}" type="presOf" srcId="{8EB99A04-5837-49A5-AEC2-BF85B7CB86FD}" destId="{AB9022A6-C782-4CD4-A748-D517A2A8A072}" srcOrd="0" destOrd="0" presId="urn:microsoft.com/office/officeart/2005/8/layout/hList9"/>
    <dgm:cxn modelId="{36F9828D-5C8C-4E88-AC2E-756BD23DAC14}" srcId="{786EAC08-0390-43CD-BECB-29C66884A2E9}" destId="{C81B146F-1F15-4AFA-A8B5-87E31BCF5E38}" srcOrd="0" destOrd="0" parTransId="{A51879AD-8784-4A8E-AA48-2F02487BF8EF}" sibTransId="{23C21AB2-64C3-4550-AAD7-E0B589A36500}"/>
    <dgm:cxn modelId="{168BEDC0-7E3A-4D82-8B74-81BDA7E7D837}" type="presOf" srcId="{8EB99A04-5837-49A5-AEC2-BF85B7CB86FD}" destId="{33775FDA-6203-4D41-9986-5AF7A1DA2C9C}" srcOrd="1" destOrd="0" presId="urn:microsoft.com/office/officeart/2005/8/layout/hList9"/>
    <dgm:cxn modelId="{F0A0ABC7-3EA0-41E5-9474-82A80A68F6CD}" srcId="{C81B146F-1F15-4AFA-A8B5-87E31BCF5E38}" destId="{8EB99A04-5837-49A5-AEC2-BF85B7CB86FD}" srcOrd="0" destOrd="0" parTransId="{D9914663-BAD1-402D-8D3B-2C1399E08C3F}" sibTransId="{5CA1E811-9840-4BE8-96C5-C98100718860}"/>
    <dgm:cxn modelId="{19FE2CB1-E117-4001-82E6-C152FF419A07}" type="presParOf" srcId="{0140DC80-6256-4D2E-92F1-536ECF57B5F1}" destId="{4F3561B8-1619-4C18-95A3-75F96C57B704}" srcOrd="0" destOrd="0" presId="urn:microsoft.com/office/officeart/2005/8/layout/hList9"/>
    <dgm:cxn modelId="{FBC7F15E-7FE3-4E1B-9978-9FE2235983DC}" type="presParOf" srcId="{0140DC80-6256-4D2E-92F1-536ECF57B5F1}" destId="{7B1F581F-ED59-4A80-875A-22E6E6D8FDCB}" srcOrd="1" destOrd="0" presId="urn:microsoft.com/office/officeart/2005/8/layout/hList9"/>
    <dgm:cxn modelId="{C2480DBE-AA87-4AC1-BF2C-466BCDD26980}" type="presParOf" srcId="{7B1F581F-ED59-4A80-875A-22E6E6D8FDCB}" destId="{A30A1650-B478-46F2-B320-F20EC522AFC2}" srcOrd="0" destOrd="0" presId="urn:microsoft.com/office/officeart/2005/8/layout/hList9"/>
    <dgm:cxn modelId="{78A1E47E-AE8E-43F3-93C1-65F9B6733FB1}" type="presParOf" srcId="{7B1F581F-ED59-4A80-875A-22E6E6D8FDCB}" destId="{1B1851E0-BA3A-45F2-AC1F-FD2761AA1D88}" srcOrd="1" destOrd="0" presId="urn:microsoft.com/office/officeart/2005/8/layout/hList9"/>
    <dgm:cxn modelId="{DC675216-D3D2-4CC1-A1CF-F7045B79362B}" type="presParOf" srcId="{1B1851E0-BA3A-45F2-AC1F-FD2761AA1D88}" destId="{AB9022A6-C782-4CD4-A748-D517A2A8A072}" srcOrd="0" destOrd="0" presId="urn:microsoft.com/office/officeart/2005/8/layout/hList9"/>
    <dgm:cxn modelId="{C86CC4B4-FB6A-4D3F-8E18-BB40640C53A6}" type="presParOf" srcId="{1B1851E0-BA3A-45F2-AC1F-FD2761AA1D88}" destId="{33775FDA-6203-4D41-9986-5AF7A1DA2C9C}" srcOrd="1" destOrd="0" presId="urn:microsoft.com/office/officeart/2005/8/layout/hList9"/>
    <dgm:cxn modelId="{25B6B12E-C91C-4B3E-9AC9-80232773A83F}" type="presParOf" srcId="{0140DC80-6256-4D2E-92F1-536ECF57B5F1}" destId="{A4D13C47-99FD-4F5E-93EE-CAFE884D10B2}" srcOrd="2" destOrd="0" presId="urn:microsoft.com/office/officeart/2005/8/layout/hList9"/>
    <dgm:cxn modelId="{CB8C09AA-9B29-45E5-98CE-4AC75F89813F}" type="presParOf" srcId="{0140DC80-6256-4D2E-92F1-536ECF57B5F1}" destId="{CE785496-704B-490F-97AB-20BE4D5DBE7B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0D6624-E846-4C48-AB11-E4B21880AEFD}" type="doc">
      <dgm:prSet loTypeId="urn:microsoft.com/office/officeart/2005/8/layout/process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1D387895-9E5D-4FDA-B8DC-A3C1C23049A7}">
      <dgm:prSet phldrT="[Текст]" custT="1"/>
      <dgm:spPr/>
      <dgm:t>
        <a:bodyPr/>
        <a:lstStyle/>
        <a:p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фізичні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особи 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підприємці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займається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виготовленням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сільсько-господарських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товарів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2B4D0F-DDD6-4DB7-A828-46AC69E73232}" type="parTrans" cxnId="{28962A0D-6832-4E3F-BC4E-F39712177D19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2B31EF-A478-410A-B618-E6FEBD7EDEF9}" type="sibTrans" cxnId="{28962A0D-6832-4E3F-BC4E-F39712177D19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667489-592F-4788-9B7B-788DC77BFD74}">
      <dgm:prSet phldrT="[Текст]" custT="1"/>
      <dgm:spPr/>
      <dgm:t>
        <a:bodyPr/>
        <a:lstStyle/>
        <a:p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частка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сільсько-господарського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товаровиробництва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попередній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податковий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звітний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рік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дорівнює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перевищує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75%;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31D6A1-AEFE-48B4-ACFE-CD6644CACC05}" type="parTrans" cxnId="{DD1BBFA9-B9BB-4939-A551-340D61CFCC31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344038-4DDD-4D9A-B3CD-3F8C4A0FE2AD}" type="sibTrans" cxnId="{DD1BBFA9-B9BB-4939-A551-340D61CFCC31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5D151-DEE4-4EE8-A526-C1D029AB3CD7}">
      <dgm:prSet phldrT="[Текст]" custT="1"/>
      <dgm:spPr/>
      <dgm:t>
        <a:bodyPr/>
        <a:lstStyle/>
        <a:p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необмежена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кількість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2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48FF1E-C00B-4D25-A3B3-1896EC7FAA8B}" type="parTrans" cxnId="{ECA78545-55DA-40B3-ABAE-A43F40D461AC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69FCDE-FC42-4C0A-9FDF-116124C783D7}" type="sibTrans" cxnId="{ECA78545-55DA-40B3-ABAE-A43F40D461AC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383C0F-8869-432B-BAA4-10EB783D7DE4}" type="pres">
      <dgm:prSet presAssocID="{CC0D6624-E846-4C48-AB11-E4B21880AEFD}" presName="Name0" presStyleCnt="0">
        <dgm:presLayoutVars>
          <dgm:dir/>
          <dgm:animLvl val="lvl"/>
          <dgm:resizeHandles val="exact"/>
        </dgm:presLayoutVars>
      </dgm:prSet>
      <dgm:spPr/>
    </dgm:pt>
    <dgm:pt modelId="{F617DEAA-632A-4200-A873-28740176FDD8}" type="pres">
      <dgm:prSet presAssocID="{5B95D151-DEE4-4EE8-A526-C1D029AB3CD7}" presName="boxAndChildren" presStyleCnt="0"/>
      <dgm:spPr/>
    </dgm:pt>
    <dgm:pt modelId="{123EF7A5-4FC3-446C-99B0-F1B41EE59BBB}" type="pres">
      <dgm:prSet presAssocID="{5B95D151-DEE4-4EE8-A526-C1D029AB3CD7}" presName="parentTextBox" presStyleLbl="node1" presStyleIdx="0" presStyleCnt="3"/>
      <dgm:spPr/>
    </dgm:pt>
    <dgm:pt modelId="{5FF89FD5-D5B9-481C-8733-69806FB08806}" type="pres">
      <dgm:prSet presAssocID="{13344038-4DDD-4D9A-B3CD-3F8C4A0FE2AD}" presName="sp" presStyleCnt="0"/>
      <dgm:spPr/>
    </dgm:pt>
    <dgm:pt modelId="{40B258EA-5AD7-4CF1-961A-0D0676A3E388}" type="pres">
      <dgm:prSet presAssocID="{8B667489-592F-4788-9B7B-788DC77BFD74}" presName="arrowAndChildren" presStyleCnt="0"/>
      <dgm:spPr/>
    </dgm:pt>
    <dgm:pt modelId="{AF1B85CA-7ED4-4CEB-AEFC-FCE58D11C464}" type="pres">
      <dgm:prSet presAssocID="{8B667489-592F-4788-9B7B-788DC77BFD74}" presName="parentTextArrow" presStyleLbl="node1" presStyleIdx="1" presStyleCnt="3"/>
      <dgm:spPr/>
    </dgm:pt>
    <dgm:pt modelId="{F9E4758F-8FDB-42B5-B6B8-EA67C982561A}" type="pres">
      <dgm:prSet presAssocID="{022B31EF-A478-410A-B618-E6FEBD7EDEF9}" presName="sp" presStyleCnt="0"/>
      <dgm:spPr/>
    </dgm:pt>
    <dgm:pt modelId="{6F11B193-1027-46F2-A0AB-832971DCE156}" type="pres">
      <dgm:prSet presAssocID="{1D387895-9E5D-4FDA-B8DC-A3C1C23049A7}" presName="arrowAndChildren" presStyleCnt="0"/>
      <dgm:spPr/>
    </dgm:pt>
    <dgm:pt modelId="{2AA1D87D-2B43-4EAE-94BA-2E0571F42C7D}" type="pres">
      <dgm:prSet presAssocID="{1D387895-9E5D-4FDA-B8DC-A3C1C23049A7}" presName="parentTextArrow" presStyleLbl="node1" presStyleIdx="2" presStyleCnt="3"/>
      <dgm:spPr/>
    </dgm:pt>
  </dgm:ptLst>
  <dgm:cxnLst>
    <dgm:cxn modelId="{2AD4AA01-C02B-4FB8-808E-C4613A70F76E}" type="presOf" srcId="{CC0D6624-E846-4C48-AB11-E4B21880AEFD}" destId="{4E383C0F-8869-432B-BAA4-10EB783D7DE4}" srcOrd="0" destOrd="0" presId="urn:microsoft.com/office/officeart/2005/8/layout/process4"/>
    <dgm:cxn modelId="{28962A0D-6832-4E3F-BC4E-F39712177D19}" srcId="{CC0D6624-E846-4C48-AB11-E4B21880AEFD}" destId="{1D387895-9E5D-4FDA-B8DC-A3C1C23049A7}" srcOrd="0" destOrd="0" parTransId="{F42B4D0F-DDD6-4DB7-A828-46AC69E73232}" sibTransId="{022B31EF-A478-410A-B618-E6FEBD7EDEF9}"/>
    <dgm:cxn modelId="{ECA78545-55DA-40B3-ABAE-A43F40D461AC}" srcId="{CC0D6624-E846-4C48-AB11-E4B21880AEFD}" destId="{5B95D151-DEE4-4EE8-A526-C1D029AB3CD7}" srcOrd="2" destOrd="0" parTransId="{9648FF1E-C00B-4D25-A3B3-1896EC7FAA8B}" sibTransId="{CB69FCDE-FC42-4C0A-9FDF-116124C783D7}"/>
    <dgm:cxn modelId="{C9A88092-C1A0-4B70-8D40-CF1FE71EC24D}" type="presOf" srcId="{8B667489-592F-4788-9B7B-788DC77BFD74}" destId="{AF1B85CA-7ED4-4CEB-AEFC-FCE58D11C464}" srcOrd="0" destOrd="0" presId="urn:microsoft.com/office/officeart/2005/8/layout/process4"/>
    <dgm:cxn modelId="{CEDC88A7-7356-40E7-8784-AEFD908B3190}" type="presOf" srcId="{1D387895-9E5D-4FDA-B8DC-A3C1C23049A7}" destId="{2AA1D87D-2B43-4EAE-94BA-2E0571F42C7D}" srcOrd="0" destOrd="0" presId="urn:microsoft.com/office/officeart/2005/8/layout/process4"/>
    <dgm:cxn modelId="{DD1BBFA9-B9BB-4939-A551-340D61CFCC31}" srcId="{CC0D6624-E846-4C48-AB11-E4B21880AEFD}" destId="{8B667489-592F-4788-9B7B-788DC77BFD74}" srcOrd="1" destOrd="0" parTransId="{6D31D6A1-AEFE-48B4-ACFE-CD6644CACC05}" sibTransId="{13344038-4DDD-4D9A-B3CD-3F8C4A0FE2AD}"/>
    <dgm:cxn modelId="{7DD55FE8-8363-424E-82A0-580862C16F20}" type="presOf" srcId="{5B95D151-DEE4-4EE8-A526-C1D029AB3CD7}" destId="{123EF7A5-4FC3-446C-99B0-F1B41EE59BBB}" srcOrd="0" destOrd="0" presId="urn:microsoft.com/office/officeart/2005/8/layout/process4"/>
    <dgm:cxn modelId="{EF352903-8CF6-492B-8167-398B1431CBE0}" type="presParOf" srcId="{4E383C0F-8869-432B-BAA4-10EB783D7DE4}" destId="{F617DEAA-632A-4200-A873-28740176FDD8}" srcOrd="0" destOrd="0" presId="urn:microsoft.com/office/officeart/2005/8/layout/process4"/>
    <dgm:cxn modelId="{1D198315-46CB-48CE-B98C-E4589881209B}" type="presParOf" srcId="{F617DEAA-632A-4200-A873-28740176FDD8}" destId="{123EF7A5-4FC3-446C-99B0-F1B41EE59BBB}" srcOrd="0" destOrd="0" presId="urn:microsoft.com/office/officeart/2005/8/layout/process4"/>
    <dgm:cxn modelId="{6ACE194B-7E53-4D1F-A722-30645BBAAC14}" type="presParOf" srcId="{4E383C0F-8869-432B-BAA4-10EB783D7DE4}" destId="{5FF89FD5-D5B9-481C-8733-69806FB08806}" srcOrd="1" destOrd="0" presId="urn:microsoft.com/office/officeart/2005/8/layout/process4"/>
    <dgm:cxn modelId="{0EDE3C33-5CD9-4D55-A344-68D5FA7116A5}" type="presParOf" srcId="{4E383C0F-8869-432B-BAA4-10EB783D7DE4}" destId="{40B258EA-5AD7-4CF1-961A-0D0676A3E388}" srcOrd="2" destOrd="0" presId="urn:microsoft.com/office/officeart/2005/8/layout/process4"/>
    <dgm:cxn modelId="{AC9B4B04-6D26-4DE6-BBD8-2A11CB7E5F44}" type="presParOf" srcId="{40B258EA-5AD7-4CF1-961A-0D0676A3E388}" destId="{AF1B85CA-7ED4-4CEB-AEFC-FCE58D11C464}" srcOrd="0" destOrd="0" presId="urn:microsoft.com/office/officeart/2005/8/layout/process4"/>
    <dgm:cxn modelId="{A345805F-0EF3-4548-B396-01FB7A8D5AFA}" type="presParOf" srcId="{4E383C0F-8869-432B-BAA4-10EB783D7DE4}" destId="{F9E4758F-8FDB-42B5-B6B8-EA67C982561A}" srcOrd="3" destOrd="0" presId="urn:microsoft.com/office/officeart/2005/8/layout/process4"/>
    <dgm:cxn modelId="{3186C4D0-9553-4A72-9332-3B8EF89B827F}" type="presParOf" srcId="{4E383C0F-8869-432B-BAA4-10EB783D7DE4}" destId="{6F11B193-1027-46F2-A0AB-832971DCE156}" srcOrd="4" destOrd="0" presId="urn:microsoft.com/office/officeart/2005/8/layout/process4"/>
    <dgm:cxn modelId="{6B25DCA2-CF92-472E-AE36-4C4AD0D07F25}" type="presParOf" srcId="{6F11B193-1027-46F2-A0AB-832971DCE156}" destId="{2AA1D87D-2B43-4EAE-94BA-2E0571F42C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0EAA18-4693-406A-81F9-54D3B9A7BDFE}" type="doc">
      <dgm:prSet loTypeId="urn:microsoft.com/office/officeart/2005/8/layout/hProcess4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6C3C659-3EA4-4C65-A98F-C66F345466A8}">
      <dgm:prSet phldrT="[Текст]" custT="1"/>
      <dgm:spPr/>
      <dgm:t>
        <a:bodyPr/>
        <a:lstStyle/>
        <a:p>
          <a:pPr algn="ctr"/>
          <a:r>
            <a:rPr lang="ru-RU" sz="2400" dirty="0" err="1">
              <a:latin typeface="Times New Roman" pitchFamily="18" charset="0"/>
              <a:cs typeface="Times New Roman" pitchFamily="18" charset="0"/>
            </a:rPr>
            <a:t>ФОПи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I та II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можуть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сплачувати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Єдиний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податок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929FFBA-CFA0-4F3D-B643-D0D398E469BD}" type="parTrans" cxnId="{706ED297-C6A6-47BF-98D5-EE2EA94E697E}">
      <dgm:prSet/>
      <dgm:spPr/>
      <dgm:t>
        <a:bodyPr/>
        <a:lstStyle/>
        <a:p>
          <a:pPr algn="ctr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C7A8C443-E72D-4518-BCC8-1EC0BC95DFBC}" type="sibTrans" cxnId="{706ED297-C6A6-47BF-98D5-EE2EA94E697E}">
      <dgm:prSet custT="1"/>
      <dgm:spPr/>
      <dgm:t>
        <a:bodyPr/>
        <a:lstStyle/>
        <a:p>
          <a:pPr algn="ctr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00EC165B-12D8-44E3-8FA7-21AD8FF62BC8}">
      <dgm:prSet phldrT="[Текст]" custT="1"/>
      <dgm:spPr/>
      <dgm:t>
        <a:bodyPr/>
        <a:lstStyle/>
        <a:p>
          <a:pPr algn="ctr"/>
          <a:r>
            <a:rPr lang="ru-RU" sz="2400" dirty="0" err="1">
              <a:latin typeface="Times New Roman" pitchFamily="18" charset="0"/>
              <a:cs typeface="Times New Roman" pitchFamily="18" charset="0"/>
            </a:rPr>
            <a:t>підприємці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III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право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платити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2%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доходу.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7E90E35-75BE-4A8D-B2F8-AFFEAA4BD5E1}" type="parTrans" cxnId="{86A801FA-7DC3-44DC-A300-BBF7C7AF7EE2}">
      <dgm:prSet/>
      <dgm:spPr/>
      <dgm:t>
        <a:bodyPr/>
        <a:lstStyle/>
        <a:p>
          <a:pPr algn="ctr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3081CC13-7082-4933-A9B4-05ED437ACC87}" type="sibTrans" cxnId="{86A801FA-7DC3-44DC-A300-BBF7C7AF7EE2}">
      <dgm:prSet custT="1"/>
      <dgm:spPr/>
      <dgm:t>
        <a:bodyPr/>
        <a:lstStyle/>
        <a:p>
          <a:pPr algn="ctr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1FB6F717-9EF0-423F-9360-7E4EBBFAC920}">
      <dgm:prSet phldrT="[Текст]" custT="1"/>
      <dgm:spPr/>
      <dgm:t>
        <a:bodyPr/>
        <a:lstStyle/>
        <a:p>
          <a:pPr algn="ctr"/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Пільгу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планують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скасувати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повернутися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довоєнних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ставок уже в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липні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цього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року –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Україна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400" b="1" i="0" dirty="0">
              <a:latin typeface="Times New Roman" pitchFamily="18" charset="0"/>
              <a:cs typeface="Times New Roman" pitchFamily="18" charset="0"/>
            </a:rPr>
            <a:t>взяла на себе </a:t>
          </a:r>
          <a:r>
            <a:rPr lang="ru-RU" sz="2400" b="1" i="0" dirty="0" err="1">
              <a:latin typeface="Times New Roman" pitchFamily="18" charset="0"/>
              <a:cs typeface="Times New Roman" pitchFamily="18" charset="0"/>
            </a:rPr>
            <a:t>таке</a:t>
          </a:r>
          <a:r>
            <a:rPr lang="ru-RU" sz="2400" b="1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dirty="0" err="1">
              <a:latin typeface="Times New Roman" pitchFamily="18" charset="0"/>
              <a:cs typeface="Times New Roman" pitchFamily="18" charset="0"/>
            </a:rPr>
            <a:t>зобов’язання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 </a:t>
          </a:r>
        </a:p>
        <a:p>
          <a:pPr algn="ctr"/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перед МВФ</a:t>
          </a:r>
          <a:r>
            <a:rPr lang="uk-UA" sz="2400" dirty="0">
              <a:latin typeface="Times New Roman" pitchFamily="18" charset="0"/>
              <a:cs typeface="Times New Roman" pitchFamily="18" charset="0"/>
            </a:rPr>
            <a:t>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CA6131B-E5BA-47EF-84AD-336D461C7A0C}" type="parTrans" cxnId="{8CD4E56D-0CA4-4ADA-82A3-D4E418F87374}">
      <dgm:prSet/>
      <dgm:spPr/>
      <dgm:t>
        <a:bodyPr/>
        <a:lstStyle/>
        <a:p>
          <a:pPr algn="ctr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0BF18F1B-A6D8-4DEE-8D33-94D42516C9C4}" type="sibTrans" cxnId="{8CD4E56D-0CA4-4ADA-82A3-D4E418F87374}">
      <dgm:prSet custT="1"/>
      <dgm:spPr/>
      <dgm:t>
        <a:bodyPr/>
        <a:lstStyle/>
        <a:p>
          <a:pPr algn="ctr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BD050F00-EF89-4334-8488-9E93A42DB281}" type="pres">
      <dgm:prSet presAssocID="{430EAA18-4693-406A-81F9-54D3B9A7BDFE}" presName="Name0" presStyleCnt="0">
        <dgm:presLayoutVars>
          <dgm:dir/>
          <dgm:animLvl val="lvl"/>
          <dgm:resizeHandles val="exact"/>
        </dgm:presLayoutVars>
      </dgm:prSet>
      <dgm:spPr/>
    </dgm:pt>
    <dgm:pt modelId="{38FF13D1-CA0C-447B-8E68-08FF4FB53CE0}" type="pres">
      <dgm:prSet presAssocID="{430EAA18-4693-406A-81F9-54D3B9A7BDFE}" presName="tSp" presStyleCnt="0"/>
      <dgm:spPr/>
    </dgm:pt>
    <dgm:pt modelId="{73FFA09F-57FB-48E8-BB56-27A9B5B6E4DA}" type="pres">
      <dgm:prSet presAssocID="{430EAA18-4693-406A-81F9-54D3B9A7BDFE}" presName="bSp" presStyleCnt="0"/>
      <dgm:spPr/>
    </dgm:pt>
    <dgm:pt modelId="{C4903CDD-17F2-4B25-9F7D-FACAF2D182FB}" type="pres">
      <dgm:prSet presAssocID="{430EAA18-4693-406A-81F9-54D3B9A7BDFE}" presName="process" presStyleCnt="0"/>
      <dgm:spPr/>
    </dgm:pt>
    <dgm:pt modelId="{21B360C1-1FDD-415F-8C6C-564D0406F488}" type="pres">
      <dgm:prSet presAssocID="{66C3C659-3EA4-4C65-A98F-C66F345466A8}" presName="composite1" presStyleCnt="0"/>
      <dgm:spPr/>
    </dgm:pt>
    <dgm:pt modelId="{2F45ED6D-F328-4098-9A6A-A8F0C90BCE6F}" type="pres">
      <dgm:prSet presAssocID="{66C3C659-3EA4-4C65-A98F-C66F345466A8}" presName="dummyNode1" presStyleLbl="node1" presStyleIdx="0" presStyleCnt="3"/>
      <dgm:spPr/>
    </dgm:pt>
    <dgm:pt modelId="{81BE5F80-28DA-41B9-B0FE-BBB8C02FED02}" type="pres">
      <dgm:prSet presAssocID="{66C3C659-3EA4-4C65-A98F-C66F345466A8}" presName="childNode1" presStyleLbl="bgAcc1" presStyleIdx="0" presStyleCnt="3">
        <dgm:presLayoutVars>
          <dgm:bulletEnabled val="1"/>
        </dgm:presLayoutVars>
      </dgm:prSet>
      <dgm:spPr/>
    </dgm:pt>
    <dgm:pt modelId="{A441A4F7-FB0E-47AA-980B-8FCC94176B9D}" type="pres">
      <dgm:prSet presAssocID="{66C3C659-3EA4-4C65-A98F-C66F345466A8}" presName="childNode1tx" presStyleLbl="bgAcc1" presStyleIdx="0" presStyleCnt="3">
        <dgm:presLayoutVars>
          <dgm:bulletEnabled val="1"/>
        </dgm:presLayoutVars>
      </dgm:prSet>
      <dgm:spPr/>
    </dgm:pt>
    <dgm:pt modelId="{0AB770AE-753C-4D62-B486-6FBD16B8EA0C}" type="pres">
      <dgm:prSet presAssocID="{66C3C659-3EA4-4C65-A98F-C66F345466A8}" presName="parentNode1" presStyleLbl="node1" presStyleIdx="0" presStyleCnt="3" custScaleY="160348">
        <dgm:presLayoutVars>
          <dgm:chMax val="1"/>
          <dgm:bulletEnabled val="1"/>
        </dgm:presLayoutVars>
      </dgm:prSet>
      <dgm:spPr/>
    </dgm:pt>
    <dgm:pt modelId="{F43EF696-E37B-4BCB-B481-56D623D8854B}" type="pres">
      <dgm:prSet presAssocID="{66C3C659-3EA4-4C65-A98F-C66F345466A8}" presName="connSite1" presStyleCnt="0"/>
      <dgm:spPr/>
    </dgm:pt>
    <dgm:pt modelId="{4E040220-287C-4A6C-A240-63A55726C556}" type="pres">
      <dgm:prSet presAssocID="{C7A8C443-E72D-4518-BCC8-1EC0BC95DFBC}" presName="Name9" presStyleLbl="sibTrans2D1" presStyleIdx="0" presStyleCnt="2"/>
      <dgm:spPr/>
    </dgm:pt>
    <dgm:pt modelId="{786CA8EE-BAF3-4329-90FA-9C515547CC9F}" type="pres">
      <dgm:prSet presAssocID="{00EC165B-12D8-44E3-8FA7-21AD8FF62BC8}" presName="composite2" presStyleCnt="0"/>
      <dgm:spPr/>
    </dgm:pt>
    <dgm:pt modelId="{A67FF5D5-3DDF-410C-9481-7B3E22E736FF}" type="pres">
      <dgm:prSet presAssocID="{00EC165B-12D8-44E3-8FA7-21AD8FF62BC8}" presName="dummyNode2" presStyleLbl="node1" presStyleIdx="0" presStyleCnt="3"/>
      <dgm:spPr/>
    </dgm:pt>
    <dgm:pt modelId="{F118A9E9-C2B4-4F8E-8EB5-95F7B7C590A0}" type="pres">
      <dgm:prSet presAssocID="{00EC165B-12D8-44E3-8FA7-21AD8FF62BC8}" presName="childNode2" presStyleLbl="bgAcc1" presStyleIdx="1" presStyleCnt="3">
        <dgm:presLayoutVars>
          <dgm:bulletEnabled val="1"/>
        </dgm:presLayoutVars>
      </dgm:prSet>
      <dgm:spPr/>
    </dgm:pt>
    <dgm:pt modelId="{56C1C73B-FB99-4B10-B21F-51DA1361C282}" type="pres">
      <dgm:prSet presAssocID="{00EC165B-12D8-44E3-8FA7-21AD8FF62BC8}" presName="childNode2tx" presStyleLbl="bgAcc1" presStyleIdx="1" presStyleCnt="3">
        <dgm:presLayoutVars>
          <dgm:bulletEnabled val="1"/>
        </dgm:presLayoutVars>
      </dgm:prSet>
      <dgm:spPr/>
    </dgm:pt>
    <dgm:pt modelId="{DE5C0A68-4A1B-4E76-8CB5-B982AD256AFA}" type="pres">
      <dgm:prSet presAssocID="{00EC165B-12D8-44E3-8FA7-21AD8FF62BC8}" presName="parentNode2" presStyleLbl="node1" presStyleIdx="1" presStyleCnt="3" custScaleY="166845">
        <dgm:presLayoutVars>
          <dgm:chMax val="0"/>
          <dgm:bulletEnabled val="1"/>
        </dgm:presLayoutVars>
      </dgm:prSet>
      <dgm:spPr/>
    </dgm:pt>
    <dgm:pt modelId="{607F257A-18EC-4170-9D10-2904D8EC3AE9}" type="pres">
      <dgm:prSet presAssocID="{00EC165B-12D8-44E3-8FA7-21AD8FF62BC8}" presName="connSite2" presStyleCnt="0"/>
      <dgm:spPr/>
    </dgm:pt>
    <dgm:pt modelId="{AC54B253-2C50-43C8-9914-B4B6A1308CC3}" type="pres">
      <dgm:prSet presAssocID="{3081CC13-7082-4933-A9B4-05ED437ACC87}" presName="Name18" presStyleLbl="sibTrans2D1" presStyleIdx="1" presStyleCnt="2"/>
      <dgm:spPr/>
    </dgm:pt>
    <dgm:pt modelId="{1D606F8F-215E-495E-8221-CA9FBBFD246C}" type="pres">
      <dgm:prSet presAssocID="{1FB6F717-9EF0-423F-9360-7E4EBBFAC920}" presName="composite1" presStyleCnt="0"/>
      <dgm:spPr/>
    </dgm:pt>
    <dgm:pt modelId="{AC70DA97-F4BF-4022-A133-1A69C9A464C9}" type="pres">
      <dgm:prSet presAssocID="{1FB6F717-9EF0-423F-9360-7E4EBBFAC920}" presName="dummyNode1" presStyleLbl="node1" presStyleIdx="1" presStyleCnt="3"/>
      <dgm:spPr/>
    </dgm:pt>
    <dgm:pt modelId="{7537D092-A2FD-4995-9D9E-70CEB14C40AE}" type="pres">
      <dgm:prSet presAssocID="{1FB6F717-9EF0-423F-9360-7E4EBBFAC920}" presName="childNode1" presStyleLbl="bgAcc1" presStyleIdx="2" presStyleCnt="3">
        <dgm:presLayoutVars>
          <dgm:bulletEnabled val="1"/>
        </dgm:presLayoutVars>
      </dgm:prSet>
      <dgm:spPr/>
    </dgm:pt>
    <dgm:pt modelId="{62B50079-4A45-4629-A27D-5C00BA053DB6}" type="pres">
      <dgm:prSet presAssocID="{1FB6F717-9EF0-423F-9360-7E4EBBFAC920}" presName="childNode1tx" presStyleLbl="bgAcc1" presStyleIdx="2" presStyleCnt="3">
        <dgm:presLayoutVars>
          <dgm:bulletEnabled val="1"/>
        </dgm:presLayoutVars>
      </dgm:prSet>
      <dgm:spPr/>
    </dgm:pt>
    <dgm:pt modelId="{45CA8364-71B0-4E0E-9173-635DC1FEE77D}" type="pres">
      <dgm:prSet presAssocID="{1FB6F717-9EF0-423F-9360-7E4EBBFAC920}" presName="parentNode1" presStyleLbl="node1" presStyleIdx="2" presStyleCnt="3" custScaleY="420608">
        <dgm:presLayoutVars>
          <dgm:chMax val="1"/>
          <dgm:bulletEnabled val="1"/>
        </dgm:presLayoutVars>
      </dgm:prSet>
      <dgm:spPr/>
    </dgm:pt>
    <dgm:pt modelId="{5426D79F-E627-4AD4-B4EA-D34A089D46D3}" type="pres">
      <dgm:prSet presAssocID="{1FB6F717-9EF0-423F-9360-7E4EBBFAC920}" presName="connSite1" presStyleCnt="0"/>
      <dgm:spPr/>
    </dgm:pt>
  </dgm:ptLst>
  <dgm:cxnLst>
    <dgm:cxn modelId="{A5295B1D-63D4-43A4-8B39-65E43D025605}" type="presOf" srcId="{00EC165B-12D8-44E3-8FA7-21AD8FF62BC8}" destId="{DE5C0A68-4A1B-4E76-8CB5-B982AD256AFA}" srcOrd="0" destOrd="0" presId="urn:microsoft.com/office/officeart/2005/8/layout/hProcess4"/>
    <dgm:cxn modelId="{6F93D539-EDC6-4105-A7F2-E0B03EFF9404}" type="presOf" srcId="{3081CC13-7082-4933-A9B4-05ED437ACC87}" destId="{AC54B253-2C50-43C8-9914-B4B6A1308CC3}" srcOrd="0" destOrd="0" presId="urn:microsoft.com/office/officeart/2005/8/layout/hProcess4"/>
    <dgm:cxn modelId="{8CD4E56D-0CA4-4ADA-82A3-D4E418F87374}" srcId="{430EAA18-4693-406A-81F9-54D3B9A7BDFE}" destId="{1FB6F717-9EF0-423F-9360-7E4EBBFAC920}" srcOrd="2" destOrd="0" parTransId="{4CA6131B-E5BA-47EF-84AD-336D461C7A0C}" sibTransId="{0BF18F1B-A6D8-4DEE-8D33-94D42516C9C4}"/>
    <dgm:cxn modelId="{F51E9271-DCCB-4E61-8180-5D8BCF8F27C0}" type="presOf" srcId="{430EAA18-4693-406A-81F9-54D3B9A7BDFE}" destId="{BD050F00-EF89-4334-8488-9E93A42DB281}" srcOrd="0" destOrd="0" presId="urn:microsoft.com/office/officeart/2005/8/layout/hProcess4"/>
    <dgm:cxn modelId="{3B213173-2D77-4708-A593-3AF48C7E2D96}" type="presOf" srcId="{66C3C659-3EA4-4C65-A98F-C66F345466A8}" destId="{0AB770AE-753C-4D62-B486-6FBD16B8EA0C}" srcOrd="0" destOrd="0" presId="urn:microsoft.com/office/officeart/2005/8/layout/hProcess4"/>
    <dgm:cxn modelId="{719C5A74-4B99-497E-9360-752BFEBAD054}" type="presOf" srcId="{1FB6F717-9EF0-423F-9360-7E4EBBFAC920}" destId="{45CA8364-71B0-4E0E-9173-635DC1FEE77D}" srcOrd="0" destOrd="0" presId="urn:microsoft.com/office/officeart/2005/8/layout/hProcess4"/>
    <dgm:cxn modelId="{5040C554-1012-4BE2-844C-53F474EDCF2D}" type="presOf" srcId="{C7A8C443-E72D-4518-BCC8-1EC0BC95DFBC}" destId="{4E040220-287C-4A6C-A240-63A55726C556}" srcOrd="0" destOrd="0" presId="urn:microsoft.com/office/officeart/2005/8/layout/hProcess4"/>
    <dgm:cxn modelId="{706ED297-C6A6-47BF-98D5-EE2EA94E697E}" srcId="{430EAA18-4693-406A-81F9-54D3B9A7BDFE}" destId="{66C3C659-3EA4-4C65-A98F-C66F345466A8}" srcOrd="0" destOrd="0" parTransId="{2929FFBA-CFA0-4F3D-B643-D0D398E469BD}" sibTransId="{C7A8C443-E72D-4518-BCC8-1EC0BC95DFBC}"/>
    <dgm:cxn modelId="{86A801FA-7DC3-44DC-A300-BBF7C7AF7EE2}" srcId="{430EAA18-4693-406A-81F9-54D3B9A7BDFE}" destId="{00EC165B-12D8-44E3-8FA7-21AD8FF62BC8}" srcOrd="1" destOrd="0" parTransId="{C7E90E35-75BE-4A8D-B2F8-AFFEAA4BD5E1}" sibTransId="{3081CC13-7082-4933-A9B4-05ED437ACC87}"/>
    <dgm:cxn modelId="{AFA3F703-02EE-49D8-8E47-C6FD74E8109D}" type="presParOf" srcId="{BD050F00-EF89-4334-8488-9E93A42DB281}" destId="{38FF13D1-CA0C-447B-8E68-08FF4FB53CE0}" srcOrd="0" destOrd="0" presId="urn:microsoft.com/office/officeart/2005/8/layout/hProcess4"/>
    <dgm:cxn modelId="{094B89B0-892A-4F2E-A56D-882F8ABBD33C}" type="presParOf" srcId="{BD050F00-EF89-4334-8488-9E93A42DB281}" destId="{73FFA09F-57FB-48E8-BB56-27A9B5B6E4DA}" srcOrd="1" destOrd="0" presId="urn:microsoft.com/office/officeart/2005/8/layout/hProcess4"/>
    <dgm:cxn modelId="{8BAEDAAE-9C97-4C1D-90DA-6FE8B99040C4}" type="presParOf" srcId="{BD050F00-EF89-4334-8488-9E93A42DB281}" destId="{C4903CDD-17F2-4B25-9F7D-FACAF2D182FB}" srcOrd="2" destOrd="0" presId="urn:microsoft.com/office/officeart/2005/8/layout/hProcess4"/>
    <dgm:cxn modelId="{150A3EE6-A943-4670-A5B8-5A384725662F}" type="presParOf" srcId="{C4903CDD-17F2-4B25-9F7D-FACAF2D182FB}" destId="{21B360C1-1FDD-415F-8C6C-564D0406F488}" srcOrd="0" destOrd="0" presId="urn:microsoft.com/office/officeart/2005/8/layout/hProcess4"/>
    <dgm:cxn modelId="{2F6C3241-74E2-458B-BD5C-4805026BE0B1}" type="presParOf" srcId="{21B360C1-1FDD-415F-8C6C-564D0406F488}" destId="{2F45ED6D-F328-4098-9A6A-A8F0C90BCE6F}" srcOrd="0" destOrd="0" presId="urn:microsoft.com/office/officeart/2005/8/layout/hProcess4"/>
    <dgm:cxn modelId="{EB1E9865-CBF9-4E3B-85EE-60770335599B}" type="presParOf" srcId="{21B360C1-1FDD-415F-8C6C-564D0406F488}" destId="{81BE5F80-28DA-41B9-B0FE-BBB8C02FED02}" srcOrd="1" destOrd="0" presId="urn:microsoft.com/office/officeart/2005/8/layout/hProcess4"/>
    <dgm:cxn modelId="{A4E1C313-7DE3-44CA-9D6C-7566435F9516}" type="presParOf" srcId="{21B360C1-1FDD-415F-8C6C-564D0406F488}" destId="{A441A4F7-FB0E-47AA-980B-8FCC94176B9D}" srcOrd="2" destOrd="0" presId="urn:microsoft.com/office/officeart/2005/8/layout/hProcess4"/>
    <dgm:cxn modelId="{3D208982-EAB0-4FE4-8EFD-45768909EB45}" type="presParOf" srcId="{21B360C1-1FDD-415F-8C6C-564D0406F488}" destId="{0AB770AE-753C-4D62-B486-6FBD16B8EA0C}" srcOrd="3" destOrd="0" presId="urn:microsoft.com/office/officeart/2005/8/layout/hProcess4"/>
    <dgm:cxn modelId="{578ADAB1-91A2-4C5E-943B-55FB8E72F2EE}" type="presParOf" srcId="{21B360C1-1FDD-415F-8C6C-564D0406F488}" destId="{F43EF696-E37B-4BCB-B481-56D623D8854B}" srcOrd="4" destOrd="0" presId="urn:microsoft.com/office/officeart/2005/8/layout/hProcess4"/>
    <dgm:cxn modelId="{45165703-9861-4309-8F8A-3E6A4E7240FF}" type="presParOf" srcId="{C4903CDD-17F2-4B25-9F7D-FACAF2D182FB}" destId="{4E040220-287C-4A6C-A240-63A55726C556}" srcOrd="1" destOrd="0" presId="urn:microsoft.com/office/officeart/2005/8/layout/hProcess4"/>
    <dgm:cxn modelId="{68C913D9-F79F-4794-855E-01A2C7389705}" type="presParOf" srcId="{C4903CDD-17F2-4B25-9F7D-FACAF2D182FB}" destId="{786CA8EE-BAF3-4329-90FA-9C515547CC9F}" srcOrd="2" destOrd="0" presId="urn:microsoft.com/office/officeart/2005/8/layout/hProcess4"/>
    <dgm:cxn modelId="{F170B84E-AAC8-4FB1-81E2-F7D2AA3C931A}" type="presParOf" srcId="{786CA8EE-BAF3-4329-90FA-9C515547CC9F}" destId="{A67FF5D5-3DDF-410C-9481-7B3E22E736FF}" srcOrd="0" destOrd="0" presId="urn:microsoft.com/office/officeart/2005/8/layout/hProcess4"/>
    <dgm:cxn modelId="{FF57D1CF-FA62-40BA-8954-6C7371EBC34A}" type="presParOf" srcId="{786CA8EE-BAF3-4329-90FA-9C515547CC9F}" destId="{F118A9E9-C2B4-4F8E-8EB5-95F7B7C590A0}" srcOrd="1" destOrd="0" presId="urn:microsoft.com/office/officeart/2005/8/layout/hProcess4"/>
    <dgm:cxn modelId="{EC81D8E9-5413-4BF3-8C67-C8DA9064E369}" type="presParOf" srcId="{786CA8EE-BAF3-4329-90FA-9C515547CC9F}" destId="{56C1C73B-FB99-4B10-B21F-51DA1361C282}" srcOrd="2" destOrd="0" presId="urn:microsoft.com/office/officeart/2005/8/layout/hProcess4"/>
    <dgm:cxn modelId="{8248EC40-8A82-4918-8C1B-BD1B28245F91}" type="presParOf" srcId="{786CA8EE-BAF3-4329-90FA-9C515547CC9F}" destId="{DE5C0A68-4A1B-4E76-8CB5-B982AD256AFA}" srcOrd="3" destOrd="0" presId="urn:microsoft.com/office/officeart/2005/8/layout/hProcess4"/>
    <dgm:cxn modelId="{30FF668A-1885-4147-85B8-B36CD300B8A9}" type="presParOf" srcId="{786CA8EE-BAF3-4329-90FA-9C515547CC9F}" destId="{607F257A-18EC-4170-9D10-2904D8EC3AE9}" srcOrd="4" destOrd="0" presId="urn:microsoft.com/office/officeart/2005/8/layout/hProcess4"/>
    <dgm:cxn modelId="{F009355C-CBDE-414E-BBDD-16809D9627C3}" type="presParOf" srcId="{C4903CDD-17F2-4B25-9F7D-FACAF2D182FB}" destId="{AC54B253-2C50-43C8-9914-B4B6A1308CC3}" srcOrd="3" destOrd="0" presId="urn:microsoft.com/office/officeart/2005/8/layout/hProcess4"/>
    <dgm:cxn modelId="{C2A7586F-63D9-49AA-A320-1840BEAD93EA}" type="presParOf" srcId="{C4903CDD-17F2-4B25-9F7D-FACAF2D182FB}" destId="{1D606F8F-215E-495E-8221-CA9FBBFD246C}" srcOrd="4" destOrd="0" presId="urn:microsoft.com/office/officeart/2005/8/layout/hProcess4"/>
    <dgm:cxn modelId="{56B2FA2B-16AA-4372-96FD-9C84E202276F}" type="presParOf" srcId="{1D606F8F-215E-495E-8221-CA9FBBFD246C}" destId="{AC70DA97-F4BF-4022-A133-1A69C9A464C9}" srcOrd="0" destOrd="0" presId="urn:microsoft.com/office/officeart/2005/8/layout/hProcess4"/>
    <dgm:cxn modelId="{3421A35D-B988-4BDC-A172-6F422FBA4F16}" type="presParOf" srcId="{1D606F8F-215E-495E-8221-CA9FBBFD246C}" destId="{7537D092-A2FD-4995-9D9E-70CEB14C40AE}" srcOrd="1" destOrd="0" presId="urn:microsoft.com/office/officeart/2005/8/layout/hProcess4"/>
    <dgm:cxn modelId="{5D72A050-2C72-42BB-895B-05F1C867351A}" type="presParOf" srcId="{1D606F8F-215E-495E-8221-CA9FBBFD246C}" destId="{62B50079-4A45-4629-A27D-5C00BA053DB6}" srcOrd="2" destOrd="0" presId="urn:microsoft.com/office/officeart/2005/8/layout/hProcess4"/>
    <dgm:cxn modelId="{9D28D9FC-CE38-46BC-8F00-A28DF0C23B80}" type="presParOf" srcId="{1D606F8F-215E-495E-8221-CA9FBBFD246C}" destId="{45CA8364-71B0-4E0E-9173-635DC1FEE77D}" srcOrd="3" destOrd="0" presId="urn:microsoft.com/office/officeart/2005/8/layout/hProcess4"/>
    <dgm:cxn modelId="{DF17AA31-7105-4FDB-BD4D-32F4555256A7}" type="presParOf" srcId="{1D606F8F-215E-495E-8221-CA9FBBFD246C}" destId="{5426D79F-E627-4AD4-B4EA-D34A089D46D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912218-5472-44A8-8EA9-4B2AD0C3D23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166025A-2BF1-45BA-BD9C-C57682E471AB}">
      <dgm:prSet phldrT="[Текст]" custT="1"/>
      <dgm:spPr/>
      <dgm:t>
        <a:bodyPr/>
        <a:lstStyle/>
        <a:p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мінімальний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розмір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ЄСВ на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місяць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становить 1 474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грн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(22%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мінімальної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зарплати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);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2354508-9757-4B76-A0DC-E46131DA3BE5}" type="parTrans" cxnId="{A483EE7D-9D32-4AC9-B31A-5905E311637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EC38C6E-5752-4FC6-8D98-343F30F0440D}" type="sibTrans" cxnId="{A483EE7D-9D32-4AC9-B31A-5905E311637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682B595-EB47-44E3-9405-A8C72BB320A6}">
      <dgm:prSet phldrT="[Текст]" custT="1"/>
      <dgm:spPr/>
      <dgm:t>
        <a:bodyPr/>
        <a:lstStyle/>
        <a:p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максимальний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розмір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ЄСВ – 22 110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грн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місяць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(22%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15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розмірів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мінімальних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зарплат).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C426BF4-EACC-46A8-B626-863743E64103}" type="parTrans" cxnId="{B16BF76A-ECCD-4870-A6A0-20DFDB42A6A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F528BA9-A75B-4AB4-9978-B4A1F74D56CF}" type="sibTrans" cxnId="{B16BF76A-ECCD-4870-A6A0-20DFDB42A6A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2BBDF49-AFD2-4CE5-99A9-F0A9B370899E}" type="pres">
      <dgm:prSet presAssocID="{A7912218-5472-44A8-8EA9-4B2AD0C3D23B}" presName="compositeShape" presStyleCnt="0">
        <dgm:presLayoutVars>
          <dgm:dir/>
          <dgm:resizeHandles/>
        </dgm:presLayoutVars>
      </dgm:prSet>
      <dgm:spPr/>
    </dgm:pt>
    <dgm:pt modelId="{7DCE4CD6-0303-4F6C-BE0E-E50267BD866E}" type="pres">
      <dgm:prSet presAssocID="{A7912218-5472-44A8-8EA9-4B2AD0C3D23B}" presName="pyramid" presStyleLbl="node1" presStyleIdx="0" presStyleCnt="1"/>
      <dgm:spPr/>
    </dgm:pt>
    <dgm:pt modelId="{94F63864-84B1-4F2D-A216-837D1C41B44F}" type="pres">
      <dgm:prSet presAssocID="{A7912218-5472-44A8-8EA9-4B2AD0C3D23B}" presName="theList" presStyleCnt="0"/>
      <dgm:spPr/>
    </dgm:pt>
    <dgm:pt modelId="{33E8E51D-5A9B-4BF7-8B74-C5BBB105BDA2}" type="pres">
      <dgm:prSet presAssocID="{A166025A-2BF1-45BA-BD9C-C57682E471AB}" presName="aNode" presStyleLbl="fgAcc1" presStyleIdx="0" presStyleCnt="2" custScaleX="175874" custLinFactNeighborX="16128" custLinFactNeighborY="-20679">
        <dgm:presLayoutVars>
          <dgm:bulletEnabled val="1"/>
        </dgm:presLayoutVars>
      </dgm:prSet>
      <dgm:spPr/>
    </dgm:pt>
    <dgm:pt modelId="{1F3F0A41-1F09-46C9-9EFB-2BE71AD9041D}" type="pres">
      <dgm:prSet presAssocID="{A166025A-2BF1-45BA-BD9C-C57682E471AB}" presName="aSpace" presStyleCnt="0"/>
      <dgm:spPr/>
    </dgm:pt>
    <dgm:pt modelId="{572C1B4C-E647-4373-AF2D-624B540EEB50}" type="pres">
      <dgm:prSet presAssocID="{2682B595-EB47-44E3-9405-A8C72BB320A6}" presName="aNode" presStyleLbl="fgAcc1" presStyleIdx="1" presStyleCnt="2" custScaleX="190385">
        <dgm:presLayoutVars>
          <dgm:bulletEnabled val="1"/>
        </dgm:presLayoutVars>
      </dgm:prSet>
      <dgm:spPr/>
    </dgm:pt>
    <dgm:pt modelId="{2337DB1B-1DCF-4980-A502-DC5C99FFD15C}" type="pres">
      <dgm:prSet presAssocID="{2682B595-EB47-44E3-9405-A8C72BB320A6}" presName="aSpace" presStyleCnt="0"/>
      <dgm:spPr/>
    </dgm:pt>
  </dgm:ptLst>
  <dgm:cxnLst>
    <dgm:cxn modelId="{0FDDDE39-3827-4E98-BD10-087FE7DD4970}" type="presOf" srcId="{A166025A-2BF1-45BA-BD9C-C57682E471AB}" destId="{33E8E51D-5A9B-4BF7-8B74-C5BBB105BDA2}" srcOrd="0" destOrd="0" presId="urn:microsoft.com/office/officeart/2005/8/layout/pyramid2"/>
    <dgm:cxn modelId="{B16BF76A-ECCD-4870-A6A0-20DFDB42A6A1}" srcId="{A7912218-5472-44A8-8EA9-4B2AD0C3D23B}" destId="{2682B595-EB47-44E3-9405-A8C72BB320A6}" srcOrd="1" destOrd="0" parTransId="{CC426BF4-EACC-46A8-B626-863743E64103}" sibTransId="{1F528BA9-A75B-4AB4-9978-B4A1F74D56CF}"/>
    <dgm:cxn modelId="{723CFF55-81C7-4D2E-BF10-3F8B0EF5A76A}" type="presOf" srcId="{2682B595-EB47-44E3-9405-A8C72BB320A6}" destId="{572C1B4C-E647-4373-AF2D-624B540EEB50}" srcOrd="0" destOrd="0" presId="urn:microsoft.com/office/officeart/2005/8/layout/pyramid2"/>
    <dgm:cxn modelId="{A483EE7D-9D32-4AC9-B31A-5905E3116373}" srcId="{A7912218-5472-44A8-8EA9-4B2AD0C3D23B}" destId="{A166025A-2BF1-45BA-BD9C-C57682E471AB}" srcOrd="0" destOrd="0" parTransId="{F2354508-9757-4B76-A0DC-E46131DA3BE5}" sibTransId="{8EC38C6E-5752-4FC6-8D98-343F30F0440D}"/>
    <dgm:cxn modelId="{AEB9EE94-A192-4848-96EB-1FD6295A197D}" type="presOf" srcId="{A7912218-5472-44A8-8EA9-4B2AD0C3D23B}" destId="{52BBDF49-AFD2-4CE5-99A9-F0A9B370899E}" srcOrd="0" destOrd="0" presId="urn:microsoft.com/office/officeart/2005/8/layout/pyramid2"/>
    <dgm:cxn modelId="{38FD4A78-1316-4E89-A43F-A97532716E13}" type="presParOf" srcId="{52BBDF49-AFD2-4CE5-99A9-F0A9B370899E}" destId="{7DCE4CD6-0303-4F6C-BE0E-E50267BD866E}" srcOrd="0" destOrd="0" presId="urn:microsoft.com/office/officeart/2005/8/layout/pyramid2"/>
    <dgm:cxn modelId="{71CE691A-5F08-44DC-9A40-F69084AE350F}" type="presParOf" srcId="{52BBDF49-AFD2-4CE5-99A9-F0A9B370899E}" destId="{94F63864-84B1-4F2D-A216-837D1C41B44F}" srcOrd="1" destOrd="0" presId="urn:microsoft.com/office/officeart/2005/8/layout/pyramid2"/>
    <dgm:cxn modelId="{CB30D191-A4BF-4E84-B5F4-3801255A1B01}" type="presParOf" srcId="{94F63864-84B1-4F2D-A216-837D1C41B44F}" destId="{33E8E51D-5A9B-4BF7-8B74-C5BBB105BDA2}" srcOrd="0" destOrd="0" presId="urn:microsoft.com/office/officeart/2005/8/layout/pyramid2"/>
    <dgm:cxn modelId="{4797592E-F875-49E3-B7C4-2B11C3C01AE8}" type="presParOf" srcId="{94F63864-84B1-4F2D-A216-837D1C41B44F}" destId="{1F3F0A41-1F09-46C9-9EFB-2BE71AD9041D}" srcOrd="1" destOrd="0" presId="urn:microsoft.com/office/officeart/2005/8/layout/pyramid2"/>
    <dgm:cxn modelId="{8A5E9925-6E60-405B-B141-0BBFC0A6DA68}" type="presParOf" srcId="{94F63864-84B1-4F2D-A216-837D1C41B44F}" destId="{572C1B4C-E647-4373-AF2D-624B540EEB50}" srcOrd="2" destOrd="0" presId="urn:microsoft.com/office/officeart/2005/8/layout/pyramid2"/>
    <dgm:cxn modelId="{DEDDA26D-BB73-4998-AA04-F44C65D5A8CF}" type="presParOf" srcId="{94F63864-84B1-4F2D-A216-837D1C41B44F}" destId="{2337DB1B-1DCF-4980-A502-DC5C99FFD15C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258DCE-A72F-458F-AF2C-5BE701C63EFA}" type="doc">
      <dgm:prSet loTypeId="urn:microsoft.com/office/officeart/2005/8/layout/target3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6E928BC-998A-45D2-B675-4D0FD973AFDD}">
      <dgm:prSet phldrT="[Текст]" custT="1"/>
      <dgm:spPr/>
      <dgm:t>
        <a:bodyPr/>
        <a:lstStyle/>
        <a:p>
          <a:pPr algn="ctr"/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Оподаткування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доходів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фізичної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особи —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підприємця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здійснюється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згідно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Податковим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кодексом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727EBB0-9AD0-42B6-992F-4E6EA5BF6A96}" type="parTrans" cxnId="{662263DF-C7E0-431F-AFB0-543C7065123C}">
      <dgm:prSet/>
      <dgm:spPr/>
      <dgm:t>
        <a:bodyPr/>
        <a:lstStyle/>
        <a:p>
          <a:pPr algn="ctr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C604801D-0EDC-4D05-B880-01319CD5DA60}" type="sibTrans" cxnId="{662263DF-C7E0-431F-AFB0-543C7065123C}">
      <dgm:prSet/>
      <dgm:spPr/>
      <dgm:t>
        <a:bodyPr/>
        <a:lstStyle/>
        <a:p>
          <a:pPr algn="ctr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D175006D-3D0F-46E0-9C26-2F6BA8238419}">
      <dgm:prSet phldrT="[Текст]" custT="1"/>
      <dgm:spPr/>
      <dgm:t>
        <a:bodyPr/>
        <a:lstStyle/>
        <a:p>
          <a:pPr algn="ctr"/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Окрім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податку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на доходи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фізичних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фізична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особа —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підприємець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сплачує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внесок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Пенсійного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фонду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638DF59-E702-42FE-BF6B-43D48A18CACA}" type="parTrans" cxnId="{8E2CB271-3BC0-4AF5-85BA-A24E9E915BDC}">
      <dgm:prSet/>
      <dgm:spPr/>
      <dgm:t>
        <a:bodyPr/>
        <a:lstStyle/>
        <a:p>
          <a:pPr algn="ctr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CDF510BB-32C4-4B45-89DE-542E8759841F}" type="sibTrans" cxnId="{8E2CB271-3BC0-4AF5-85BA-A24E9E915BDC}">
      <dgm:prSet/>
      <dgm:spPr/>
      <dgm:t>
        <a:bodyPr/>
        <a:lstStyle/>
        <a:p>
          <a:pPr algn="ctr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ADEC0FFA-6FEB-4BF0-83C8-16691A4B41E1}">
      <dgm:prSet custT="1"/>
      <dgm:spPr/>
      <dgm:t>
        <a:bodyPr/>
        <a:lstStyle/>
        <a:p>
          <a:pPr algn="ctr"/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Фізична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особа —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підприємець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право обрати 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спрощену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систему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оподаткування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, яка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передбачає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оподаткування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ФОП за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однією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чотирьох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груп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56923C0-C25B-4268-AEDD-6385D608FB3B}" type="parTrans" cxnId="{C27DBBA4-251D-4C90-A734-F5FA4317E2AF}">
      <dgm:prSet/>
      <dgm:spPr/>
      <dgm:t>
        <a:bodyPr/>
        <a:lstStyle/>
        <a:p>
          <a:pPr algn="ctr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5942B999-C853-4922-839A-B3C05877CCB5}" type="sibTrans" cxnId="{C27DBBA4-251D-4C90-A734-F5FA4317E2AF}">
      <dgm:prSet/>
      <dgm:spPr/>
      <dgm:t>
        <a:bodyPr/>
        <a:lstStyle/>
        <a:p>
          <a:pPr algn="ctr"/>
          <a:endParaRPr lang="ru-RU" sz="2400" b="1">
            <a:latin typeface="Times New Roman" pitchFamily="18" charset="0"/>
            <a:cs typeface="Times New Roman" pitchFamily="18" charset="0"/>
          </a:endParaRPr>
        </a:p>
      </dgm:t>
    </dgm:pt>
    <dgm:pt modelId="{04B6A612-82A5-47C3-93DF-85DFE2FD5329}" type="pres">
      <dgm:prSet presAssocID="{B5258DCE-A72F-458F-AF2C-5BE701C63EF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DE8EF92-96D3-4ABA-8642-69F489DDC16E}" type="pres">
      <dgm:prSet presAssocID="{16E928BC-998A-45D2-B675-4D0FD973AFDD}" presName="circle1" presStyleLbl="node1" presStyleIdx="0" presStyleCnt="3"/>
      <dgm:spPr/>
    </dgm:pt>
    <dgm:pt modelId="{C030E7D3-3390-4739-A5C8-C0E408446CAF}" type="pres">
      <dgm:prSet presAssocID="{16E928BC-998A-45D2-B675-4D0FD973AFDD}" presName="space" presStyleCnt="0"/>
      <dgm:spPr/>
    </dgm:pt>
    <dgm:pt modelId="{EBFDBB00-7B4D-4798-8C44-B66B970ECC9F}" type="pres">
      <dgm:prSet presAssocID="{16E928BC-998A-45D2-B675-4D0FD973AFDD}" presName="rect1" presStyleLbl="alignAcc1" presStyleIdx="0" presStyleCnt="3"/>
      <dgm:spPr/>
    </dgm:pt>
    <dgm:pt modelId="{19A63B01-1CCF-41A4-A7B9-25B07DE84325}" type="pres">
      <dgm:prSet presAssocID="{D175006D-3D0F-46E0-9C26-2F6BA8238419}" presName="vertSpace2" presStyleLbl="node1" presStyleIdx="0" presStyleCnt="3"/>
      <dgm:spPr/>
    </dgm:pt>
    <dgm:pt modelId="{D80FCDAE-3D18-4E46-887E-A476935F667B}" type="pres">
      <dgm:prSet presAssocID="{D175006D-3D0F-46E0-9C26-2F6BA8238419}" presName="circle2" presStyleLbl="node1" presStyleIdx="1" presStyleCnt="3"/>
      <dgm:spPr/>
    </dgm:pt>
    <dgm:pt modelId="{63DD7BA1-E91E-48C5-97F8-B8F417BC9AE3}" type="pres">
      <dgm:prSet presAssocID="{D175006D-3D0F-46E0-9C26-2F6BA8238419}" presName="rect2" presStyleLbl="alignAcc1" presStyleIdx="1" presStyleCnt="3"/>
      <dgm:spPr/>
    </dgm:pt>
    <dgm:pt modelId="{F21707D4-6F08-4106-9134-B727FF243EF6}" type="pres">
      <dgm:prSet presAssocID="{ADEC0FFA-6FEB-4BF0-83C8-16691A4B41E1}" presName="vertSpace3" presStyleLbl="node1" presStyleIdx="1" presStyleCnt="3"/>
      <dgm:spPr/>
    </dgm:pt>
    <dgm:pt modelId="{04126665-BEDC-4948-A985-E2A4E12B5AF6}" type="pres">
      <dgm:prSet presAssocID="{ADEC0FFA-6FEB-4BF0-83C8-16691A4B41E1}" presName="circle3" presStyleLbl="node1" presStyleIdx="2" presStyleCnt="3"/>
      <dgm:spPr/>
    </dgm:pt>
    <dgm:pt modelId="{56E2DB44-C385-4EF5-82F8-4B97F91B53AD}" type="pres">
      <dgm:prSet presAssocID="{ADEC0FFA-6FEB-4BF0-83C8-16691A4B41E1}" presName="rect3" presStyleLbl="alignAcc1" presStyleIdx="2" presStyleCnt="3"/>
      <dgm:spPr/>
    </dgm:pt>
    <dgm:pt modelId="{F53CAE85-14C8-4E8B-BEAC-865BA2A31993}" type="pres">
      <dgm:prSet presAssocID="{16E928BC-998A-45D2-B675-4D0FD973AFDD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36094DBA-2B51-4A03-921C-8EBD975A9A60}" type="pres">
      <dgm:prSet presAssocID="{D175006D-3D0F-46E0-9C26-2F6BA823841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B9CEB55B-B7FD-497A-8F7C-FE95009A8431}" type="pres">
      <dgm:prSet presAssocID="{ADEC0FFA-6FEB-4BF0-83C8-16691A4B41E1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4FD1113-A724-41FB-A0D2-C0B4D4A5BB81}" type="presOf" srcId="{ADEC0FFA-6FEB-4BF0-83C8-16691A4B41E1}" destId="{B9CEB55B-B7FD-497A-8F7C-FE95009A8431}" srcOrd="1" destOrd="0" presId="urn:microsoft.com/office/officeart/2005/8/layout/target3"/>
    <dgm:cxn modelId="{8E2CB271-3BC0-4AF5-85BA-A24E9E915BDC}" srcId="{B5258DCE-A72F-458F-AF2C-5BE701C63EFA}" destId="{D175006D-3D0F-46E0-9C26-2F6BA8238419}" srcOrd="1" destOrd="0" parTransId="{D638DF59-E702-42FE-BF6B-43D48A18CACA}" sibTransId="{CDF510BB-32C4-4B45-89DE-542E8759841F}"/>
    <dgm:cxn modelId="{FAA96C73-56A6-48BF-A7CB-C5B9ED275E1C}" type="presOf" srcId="{16E928BC-998A-45D2-B675-4D0FD973AFDD}" destId="{F53CAE85-14C8-4E8B-BEAC-865BA2A31993}" srcOrd="1" destOrd="0" presId="urn:microsoft.com/office/officeart/2005/8/layout/target3"/>
    <dgm:cxn modelId="{C1385C89-6484-4B51-AAF6-2653A8993B29}" type="presOf" srcId="{ADEC0FFA-6FEB-4BF0-83C8-16691A4B41E1}" destId="{56E2DB44-C385-4EF5-82F8-4B97F91B53AD}" srcOrd="0" destOrd="0" presId="urn:microsoft.com/office/officeart/2005/8/layout/target3"/>
    <dgm:cxn modelId="{D59E149C-B8CF-4EB0-BC54-48825FD3E61B}" type="presOf" srcId="{D175006D-3D0F-46E0-9C26-2F6BA8238419}" destId="{36094DBA-2B51-4A03-921C-8EBD975A9A60}" srcOrd="1" destOrd="0" presId="urn:microsoft.com/office/officeart/2005/8/layout/target3"/>
    <dgm:cxn modelId="{C27DBBA4-251D-4C90-A734-F5FA4317E2AF}" srcId="{B5258DCE-A72F-458F-AF2C-5BE701C63EFA}" destId="{ADEC0FFA-6FEB-4BF0-83C8-16691A4B41E1}" srcOrd="2" destOrd="0" parTransId="{056923C0-C25B-4268-AEDD-6385D608FB3B}" sibTransId="{5942B999-C853-4922-839A-B3C05877CCB5}"/>
    <dgm:cxn modelId="{933E02A8-C519-4FA5-907F-B3C8D0EEF0A8}" type="presOf" srcId="{B5258DCE-A72F-458F-AF2C-5BE701C63EFA}" destId="{04B6A612-82A5-47C3-93DF-85DFE2FD5329}" srcOrd="0" destOrd="0" presId="urn:microsoft.com/office/officeart/2005/8/layout/target3"/>
    <dgm:cxn modelId="{683ECBB1-A0E5-49BC-B91D-69DB6C1C5B80}" type="presOf" srcId="{D175006D-3D0F-46E0-9C26-2F6BA8238419}" destId="{63DD7BA1-E91E-48C5-97F8-B8F417BC9AE3}" srcOrd="0" destOrd="0" presId="urn:microsoft.com/office/officeart/2005/8/layout/target3"/>
    <dgm:cxn modelId="{95F4DACD-163B-4DF1-8609-43CDC362239F}" type="presOf" srcId="{16E928BC-998A-45D2-B675-4D0FD973AFDD}" destId="{EBFDBB00-7B4D-4798-8C44-B66B970ECC9F}" srcOrd="0" destOrd="0" presId="urn:microsoft.com/office/officeart/2005/8/layout/target3"/>
    <dgm:cxn modelId="{662263DF-C7E0-431F-AFB0-543C7065123C}" srcId="{B5258DCE-A72F-458F-AF2C-5BE701C63EFA}" destId="{16E928BC-998A-45D2-B675-4D0FD973AFDD}" srcOrd="0" destOrd="0" parTransId="{1727EBB0-9AD0-42B6-992F-4E6EA5BF6A96}" sibTransId="{C604801D-0EDC-4D05-B880-01319CD5DA60}"/>
    <dgm:cxn modelId="{EFF33AD6-37DD-4909-8089-F5A02E92CEB2}" type="presParOf" srcId="{04B6A612-82A5-47C3-93DF-85DFE2FD5329}" destId="{7DE8EF92-96D3-4ABA-8642-69F489DDC16E}" srcOrd="0" destOrd="0" presId="urn:microsoft.com/office/officeart/2005/8/layout/target3"/>
    <dgm:cxn modelId="{2F878805-A798-498D-BE03-40D33B374EC7}" type="presParOf" srcId="{04B6A612-82A5-47C3-93DF-85DFE2FD5329}" destId="{C030E7D3-3390-4739-A5C8-C0E408446CAF}" srcOrd="1" destOrd="0" presId="urn:microsoft.com/office/officeart/2005/8/layout/target3"/>
    <dgm:cxn modelId="{7F56940E-73A7-4618-B43C-B138086D9119}" type="presParOf" srcId="{04B6A612-82A5-47C3-93DF-85DFE2FD5329}" destId="{EBFDBB00-7B4D-4798-8C44-B66B970ECC9F}" srcOrd="2" destOrd="0" presId="urn:microsoft.com/office/officeart/2005/8/layout/target3"/>
    <dgm:cxn modelId="{09F69E85-AAE1-421A-9CE8-EF242B30D737}" type="presParOf" srcId="{04B6A612-82A5-47C3-93DF-85DFE2FD5329}" destId="{19A63B01-1CCF-41A4-A7B9-25B07DE84325}" srcOrd="3" destOrd="0" presId="urn:microsoft.com/office/officeart/2005/8/layout/target3"/>
    <dgm:cxn modelId="{600E0B68-FB42-4EAD-92E0-2DBDEE09E3DB}" type="presParOf" srcId="{04B6A612-82A5-47C3-93DF-85DFE2FD5329}" destId="{D80FCDAE-3D18-4E46-887E-A476935F667B}" srcOrd="4" destOrd="0" presId="urn:microsoft.com/office/officeart/2005/8/layout/target3"/>
    <dgm:cxn modelId="{7934B17A-B85A-4011-A05E-092AF37A380E}" type="presParOf" srcId="{04B6A612-82A5-47C3-93DF-85DFE2FD5329}" destId="{63DD7BA1-E91E-48C5-97F8-B8F417BC9AE3}" srcOrd="5" destOrd="0" presId="urn:microsoft.com/office/officeart/2005/8/layout/target3"/>
    <dgm:cxn modelId="{146F6E5D-B959-4CC0-90F5-2077A0066C3D}" type="presParOf" srcId="{04B6A612-82A5-47C3-93DF-85DFE2FD5329}" destId="{F21707D4-6F08-4106-9134-B727FF243EF6}" srcOrd="6" destOrd="0" presId="urn:microsoft.com/office/officeart/2005/8/layout/target3"/>
    <dgm:cxn modelId="{FE196FB4-AD97-4B91-ADC7-3B9012B71B09}" type="presParOf" srcId="{04B6A612-82A5-47C3-93DF-85DFE2FD5329}" destId="{04126665-BEDC-4948-A985-E2A4E12B5AF6}" srcOrd="7" destOrd="0" presId="urn:microsoft.com/office/officeart/2005/8/layout/target3"/>
    <dgm:cxn modelId="{2ECADE69-1670-4E8F-BC28-AC318720BBE0}" type="presParOf" srcId="{04B6A612-82A5-47C3-93DF-85DFE2FD5329}" destId="{56E2DB44-C385-4EF5-82F8-4B97F91B53AD}" srcOrd="8" destOrd="0" presId="urn:microsoft.com/office/officeart/2005/8/layout/target3"/>
    <dgm:cxn modelId="{EE8A67B8-C68A-4ED6-880F-27266F93E4E4}" type="presParOf" srcId="{04B6A612-82A5-47C3-93DF-85DFE2FD5329}" destId="{F53CAE85-14C8-4E8B-BEAC-865BA2A31993}" srcOrd="9" destOrd="0" presId="urn:microsoft.com/office/officeart/2005/8/layout/target3"/>
    <dgm:cxn modelId="{910D23D5-6110-45A3-A9AF-18FABB52346F}" type="presParOf" srcId="{04B6A612-82A5-47C3-93DF-85DFE2FD5329}" destId="{36094DBA-2B51-4A03-921C-8EBD975A9A60}" srcOrd="10" destOrd="0" presId="urn:microsoft.com/office/officeart/2005/8/layout/target3"/>
    <dgm:cxn modelId="{60074FA0-3D13-42B4-8747-7D070084DF5E}" type="presParOf" srcId="{04B6A612-82A5-47C3-93DF-85DFE2FD5329}" destId="{B9CEB55B-B7FD-497A-8F7C-FE95009A843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CD0D82-F3A0-4B78-A8B2-57C110F55EC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B442F54-C006-4486-8527-F11048851504}">
      <dgm:prSet custT="1"/>
      <dgm:spPr/>
      <dgm:t>
        <a:bodyPr/>
        <a:lstStyle/>
        <a:p>
          <a:pPr rtl="0"/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Господарський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кодекс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;</a:t>
          </a:r>
        </a:p>
        <a:p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Цивільний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кодекс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;</a:t>
          </a:r>
        </a:p>
        <a:p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- Закон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 «Про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державну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реєстрацію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юридичних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фізичних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 —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підприємців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громадських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формувань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».</a:t>
          </a:r>
          <a:endParaRPr lang="ru-RU" sz="2800" b="1" u="none" dirty="0">
            <a:latin typeface="Times New Roman" pitchFamily="18" charset="0"/>
            <a:cs typeface="Times New Roman" pitchFamily="18" charset="0"/>
          </a:endParaRPr>
        </a:p>
      </dgm:t>
    </dgm:pt>
    <dgm:pt modelId="{A7125372-4926-4298-BE27-B118032613D5}" type="parTrans" cxnId="{B487C0DD-DC5D-465C-AB04-93EF165AC753}">
      <dgm:prSet/>
      <dgm:spPr/>
      <dgm:t>
        <a:bodyPr/>
        <a:lstStyle/>
        <a:p>
          <a:endParaRPr lang="ru-RU"/>
        </a:p>
      </dgm:t>
    </dgm:pt>
    <dgm:pt modelId="{1F0C14E6-C8DE-41AC-A353-9E1FFF66742D}" type="sibTrans" cxnId="{B487C0DD-DC5D-465C-AB04-93EF165AC753}">
      <dgm:prSet/>
      <dgm:spPr/>
      <dgm:t>
        <a:bodyPr/>
        <a:lstStyle/>
        <a:p>
          <a:endParaRPr lang="ru-RU"/>
        </a:p>
      </dgm:t>
    </dgm:pt>
    <dgm:pt modelId="{67B028A5-78BF-4B0C-8F70-A818EFBFEF05}" type="pres">
      <dgm:prSet presAssocID="{7ECD0D82-F3A0-4B78-A8B2-57C110F55ECC}" presName="linear" presStyleCnt="0">
        <dgm:presLayoutVars>
          <dgm:animLvl val="lvl"/>
          <dgm:resizeHandles val="exact"/>
        </dgm:presLayoutVars>
      </dgm:prSet>
      <dgm:spPr/>
    </dgm:pt>
    <dgm:pt modelId="{73D8AB1A-DA82-4CB9-A4E3-5CFCCED2A608}" type="pres">
      <dgm:prSet presAssocID="{DB442F54-C006-4486-8527-F11048851504}" presName="parentText" presStyleLbl="node1" presStyleIdx="0" presStyleCnt="1" custLinFactNeighborY="-40113">
        <dgm:presLayoutVars>
          <dgm:chMax val="0"/>
          <dgm:bulletEnabled val="1"/>
        </dgm:presLayoutVars>
      </dgm:prSet>
      <dgm:spPr/>
    </dgm:pt>
  </dgm:ptLst>
  <dgm:cxnLst>
    <dgm:cxn modelId="{16A16286-E2F0-481C-AAE1-0BBF04F8BCF0}" type="presOf" srcId="{7ECD0D82-F3A0-4B78-A8B2-57C110F55ECC}" destId="{67B028A5-78BF-4B0C-8F70-A818EFBFEF05}" srcOrd="0" destOrd="0" presId="urn:microsoft.com/office/officeart/2005/8/layout/vList2"/>
    <dgm:cxn modelId="{1EB82CAC-D5D7-4E17-B3E8-E59BA63DA205}" type="presOf" srcId="{DB442F54-C006-4486-8527-F11048851504}" destId="{73D8AB1A-DA82-4CB9-A4E3-5CFCCED2A608}" srcOrd="0" destOrd="0" presId="urn:microsoft.com/office/officeart/2005/8/layout/vList2"/>
    <dgm:cxn modelId="{B487C0DD-DC5D-465C-AB04-93EF165AC753}" srcId="{7ECD0D82-F3A0-4B78-A8B2-57C110F55ECC}" destId="{DB442F54-C006-4486-8527-F11048851504}" srcOrd="0" destOrd="0" parTransId="{A7125372-4926-4298-BE27-B118032613D5}" sibTransId="{1F0C14E6-C8DE-41AC-A353-9E1FFF66742D}"/>
    <dgm:cxn modelId="{EA2E74EF-CC44-4927-9A33-05CF92F7DDE9}" type="presParOf" srcId="{67B028A5-78BF-4B0C-8F70-A818EFBFEF05}" destId="{73D8AB1A-DA82-4CB9-A4E3-5CFCCED2A6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94F254-1EB0-417D-9FB2-385D2D8DAD97}" type="doc">
      <dgm:prSet loTypeId="urn:microsoft.com/office/officeart/2005/8/layout/vList4#4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1264965-62F0-4BD3-A310-DE5CAEE57404}">
      <dgm:prSet phldrT="[Текст]" custT="1"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uk-UA" sz="2800" b="1" dirty="0">
              <a:latin typeface="Times New Roman" pitchFamily="18" charset="0"/>
              <a:cs typeface="Times New Roman" pitchFamily="18" charset="0"/>
            </a:rPr>
            <a:t>  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використовують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працю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;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31BACDB-4136-408A-BF1B-C90A562282B1}" type="parTrans" cxnId="{00023A2B-EFF8-4FB5-A1A3-F1B0E1B0F967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F45178E-100B-457C-AA13-F5AC54F4811C}" type="sibTrans" cxnId="{00023A2B-EFF8-4FB5-A1A3-F1B0E1B0F967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AAEB7672-BD8A-4C1B-A6F9-B283DBF34E49}">
      <dgm:prSet phldrT="[Текст]" custT="1"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 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здійснюють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виключно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роздрібний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продаж  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товарів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торговельних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місць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на ринках та       /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провадять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господарську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надання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побутових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послуг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населенню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;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663F898E-F31E-4221-964F-432FC992F438}" type="parTrans" cxnId="{2F627067-13D8-4898-944C-8E776ECB2DD7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53F328E-F0C3-484F-A738-C80928949633}" type="sibTrans" cxnId="{2F627067-13D8-4898-944C-8E776ECB2DD7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3ECF2A3-99CF-4A56-AB7A-15B28977293B}">
      <dgm:prSet phldrT="[Текст]" custT="1"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річний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ліміт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доходу - 1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118 тис. 900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грн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(167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розмірів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мінімальної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зарплати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).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60F5CC9D-77D3-42C8-83F1-2ABE83EB4516}" type="parTrans" cxnId="{BF0E156C-641E-4325-A02A-94C9C2F32F26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2ECDF87-4D04-436D-B764-36CD4BE17357}" type="sibTrans" cxnId="{BF0E156C-641E-4325-A02A-94C9C2F32F26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C559784-EF9A-4E19-9E6C-595C9A89342B}" type="pres">
      <dgm:prSet presAssocID="{C894F254-1EB0-417D-9FB2-385D2D8DAD97}" presName="linear" presStyleCnt="0">
        <dgm:presLayoutVars>
          <dgm:dir/>
          <dgm:resizeHandles val="exact"/>
        </dgm:presLayoutVars>
      </dgm:prSet>
      <dgm:spPr/>
    </dgm:pt>
    <dgm:pt modelId="{0FF6FC1C-EA87-42B6-8A04-79D67715B3D8}" type="pres">
      <dgm:prSet presAssocID="{F1264965-62F0-4BD3-A310-DE5CAEE57404}" presName="comp" presStyleCnt="0"/>
      <dgm:spPr/>
    </dgm:pt>
    <dgm:pt modelId="{8F9158FB-118A-469B-9E3F-59AE12DBC2D0}" type="pres">
      <dgm:prSet presAssocID="{F1264965-62F0-4BD3-A310-DE5CAEE57404}" presName="box" presStyleLbl="node1" presStyleIdx="0" presStyleCnt="3"/>
      <dgm:spPr/>
    </dgm:pt>
    <dgm:pt modelId="{A51B6CA1-B6E0-4063-8418-9E3F80C755F2}" type="pres">
      <dgm:prSet presAssocID="{F1264965-62F0-4BD3-A310-DE5CAEE57404}" presName="img" presStyleLbl="fgImgPlace1" presStyleIdx="0" presStyleCnt="3" custScaleX="1379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27ABA7-D1AD-4497-B0C4-5B1F0232F50A}" type="pres">
      <dgm:prSet presAssocID="{F1264965-62F0-4BD3-A310-DE5CAEE57404}" presName="text" presStyleLbl="node1" presStyleIdx="0" presStyleCnt="3">
        <dgm:presLayoutVars>
          <dgm:bulletEnabled val="1"/>
        </dgm:presLayoutVars>
      </dgm:prSet>
      <dgm:spPr/>
    </dgm:pt>
    <dgm:pt modelId="{A542DB18-6915-4D72-894B-3671DFB1CBB4}" type="pres">
      <dgm:prSet presAssocID="{4F45178E-100B-457C-AA13-F5AC54F4811C}" presName="spacer" presStyleCnt="0"/>
      <dgm:spPr/>
    </dgm:pt>
    <dgm:pt modelId="{24AC29C3-3122-44E7-9A02-0DDC3C1DC776}" type="pres">
      <dgm:prSet presAssocID="{AAEB7672-BD8A-4C1B-A6F9-B283DBF34E49}" presName="comp" presStyleCnt="0"/>
      <dgm:spPr/>
    </dgm:pt>
    <dgm:pt modelId="{FA678A69-C6CF-433C-B0D5-8923AE8DB5C4}" type="pres">
      <dgm:prSet presAssocID="{AAEB7672-BD8A-4C1B-A6F9-B283DBF34E49}" presName="box" presStyleLbl="node1" presStyleIdx="1" presStyleCnt="3" custScaleY="181900" custLinFactNeighborX="859" custLinFactNeighborY="2073"/>
      <dgm:spPr/>
    </dgm:pt>
    <dgm:pt modelId="{90A68F9F-6325-4C1E-865C-539D66581235}" type="pres">
      <dgm:prSet presAssocID="{AAEB7672-BD8A-4C1B-A6F9-B283DBF34E49}" presName="img" presStyleLbl="fgImgPlace1" presStyleIdx="1" presStyleCnt="3" custScaleX="137919" custScaleY="1831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C21A4A8-A887-4A88-8051-DA8A039D6C86}" type="pres">
      <dgm:prSet presAssocID="{AAEB7672-BD8A-4C1B-A6F9-B283DBF34E49}" presName="text" presStyleLbl="node1" presStyleIdx="1" presStyleCnt="3">
        <dgm:presLayoutVars>
          <dgm:bulletEnabled val="1"/>
        </dgm:presLayoutVars>
      </dgm:prSet>
      <dgm:spPr/>
    </dgm:pt>
    <dgm:pt modelId="{DC732286-4CE1-43A5-8CBB-0D9469574F03}" type="pres">
      <dgm:prSet presAssocID="{453F328E-F0C3-484F-A738-C80928949633}" presName="spacer" presStyleCnt="0"/>
      <dgm:spPr/>
    </dgm:pt>
    <dgm:pt modelId="{B5CCECDB-6E80-4E89-B17F-CF0B66FE596F}" type="pres">
      <dgm:prSet presAssocID="{E3ECF2A3-99CF-4A56-AB7A-15B28977293B}" presName="comp" presStyleCnt="0"/>
      <dgm:spPr/>
    </dgm:pt>
    <dgm:pt modelId="{FA22B612-87A8-4886-82E1-DF28FCC1DA24}" type="pres">
      <dgm:prSet presAssocID="{E3ECF2A3-99CF-4A56-AB7A-15B28977293B}" presName="box" presStyleLbl="node1" presStyleIdx="2" presStyleCnt="3" custLinFactNeighborX="-1090" custLinFactNeighborY="63"/>
      <dgm:spPr/>
    </dgm:pt>
    <dgm:pt modelId="{45ABF4BF-8F70-45B0-8B13-A4E022B19B93}" type="pres">
      <dgm:prSet presAssocID="{E3ECF2A3-99CF-4A56-AB7A-15B28977293B}" presName="img" presStyleLbl="fgImgPlace1" presStyleIdx="2" presStyleCnt="3" custScaleX="13791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E8B9134-F680-4ABD-AA4E-B54A55EBD566}" type="pres">
      <dgm:prSet presAssocID="{E3ECF2A3-99CF-4A56-AB7A-15B28977293B}" presName="text" presStyleLbl="node1" presStyleIdx="2" presStyleCnt="3">
        <dgm:presLayoutVars>
          <dgm:bulletEnabled val="1"/>
        </dgm:presLayoutVars>
      </dgm:prSet>
      <dgm:spPr/>
    </dgm:pt>
  </dgm:ptLst>
  <dgm:cxnLst>
    <dgm:cxn modelId="{E0B77805-7956-45E8-A0F8-088BC3DA2011}" type="presOf" srcId="{AAEB7672-BD8A-4C1B-A6F9-B283DBF34E49}" destId="{1C21A4A8-A887-4A88-8051-DA8A039D6C86}" srcOrd="1" destOrd="0" presId="urn:microsoft.com/office/officeart/2005/8/layout/vList4#4"/>
    <dgm:cxn modelId="{00023A2B-EFF8-4FB5-A1A3-F1B0E1B0F967}" srcId="{C894F254-1EB0-417D-9FB2-385D2D8DAD97}" destId="{F1264965-62F0-4BD3-A310-DE5CAEE57404}" srcOrd="0" destOrd="0" parTransId="{331BACDB-4136-408A-BF1B-C90A562282B1}" sibTransId="{4F45178E-100B-457C-AA13-F5AC54F4811C}"/>
    <dgm:cxn modelId="{68A5563B-0EAA-486E-99BB-1426F3EE6B02}" type="presOf" srcId="{E3ECF2A3-99CF-4A56-AB7A-15B28977293B}" destId="{FA22B612-87A8-4886-82E1-DF28FCC1DA24}" srcOrd="0" destOrd="0" presId="urn:microsoft.com/office/officeart/2005/8/layout/vList4#4"/>
    <dgm:cxn modelId="{2F627067-13D8-4898-944C-8E776ECB2DD7}" srcId="{C894F254-1EB0-417D-9FB2-385D2D8DAD97}" destId="{AAEB7672-BD8A-4C1B-A6F9-B283DBF34E49}" srcOrd="1" destOrd="0" parTransId="{663F898E-F31E-4221-964F-432FC992F438}" sibTransId="{453F328E-F0C3-484F-A738-C80928949633}"/>
    <dgm:cxn modelId="{BF0E156C-641E-4325-A02A-94C9C2F32F26}" srcId="{C894F254-1EB0-417D-9FB2-385D2D8DAD97}" destId="{E3ECF2A3-99CF-4A56-AB7A-15B28977293B}" srcOrd="2" destOrd="0" parTransId="{60F5CC9D-77D3-42C8-83F1-2ABE83EB4516}" sibTransId="{92ECDF87-4D04-436D-B764-36CD4BE17357}"/>
    <dgm:cxn modelId="{CE52E7A0-3D24-4CF4-99A3-4A381A9504BE}" type="presOf" srcId="{C894F254-1EB0-417D-9FB2-385D2D8DAD97}" destId="{6C559784-EF9A-4E19-9E6C-595C9A89342B}" srcOrd="0" destOrd="0" presId="urn:microsoft.com/office/officeart/2005/8/layout/vList4#4"/>
    <dgm:cxn modelId="{709E43BA-933E-4FD7-B678-CEB42ABA1999}" type="presOf" srcId="{E3ECF2A3-99CF-4A56-AB7A-15B28977293B}" destId="{BE8B9134-F680-4ABD-AA4E-B54A55EBD566}" srcOrd="1" destOrd="0" presId="urn:microsoft.com/office/officeart/2005/8/layout/vList4#4"/>
    <dgm:cxn modelId="{A440D1D7-4D5E-43BD-AFF6-3D300A03224D}" type="presOf" srcId="{F1264965-62F0-4BD3-A310-DE5CAEE57404}" destId="{8F9158FB-118A-469B-9E3F-59AE12DBC2D0}" srcOrd="0" destOrd="0" presId="urn:microsoft.com/office/officeart/2005/8/layout/vList4#4"/>
    <dgm:cxn modelId="{034722F4-4A3A-4DB7-96D8-D6DFBD57D813}" type="presOf" srcId="{AAEB7672-BD8A-4C1B-A6F9-B283DBF34E49}" destId="{FA678A69-C6CF-433C-B0D5-8923AE8DB5C4}" srcOrd="0" destOrd="0" presId="urn:microsoft.com/office/officeart/2005/8/layout/vList4#4"/>
    <dgm:cxn modelId="{467AEFF4-786D-45A3-B149-575C6F5DA4C9}" type="presOf" srcId="{F1264965-62F0-4BD3-A310-DE5CAEE57404}" destId="{CD27ABA7-D1AD-4497-B0C4-5B1F0232F50A}" srcOrd="1" destOrd="0" presId="urn:microsoft.com/office/officeart/2005/8/layout/vList4#4"/>
    <dgm:cxn modelId="{3701A3E6-0BF9-4792-8FBB-39E933664761}" type="presParOf" srcId="{6C559784-EF9A-4E19-9E6C-595C9A89342B}" destId="{0FF6FC1C-EA87-42B6-8A04-79D67715B3D8}" srcOrd="0" destOrd="0" presId="urn:microsoft.com/office/officeart/2005/8/layout/vList4#4"/>
    <dgm:cxn modelId="{E99A031F-ED11-4103-BA35-59B32D39C0C2}" type="presParOf" srcId="{0FF6FC1C-EA87-42B6-8A04-79D67715B3D8}" destId="{8F9158FB-118A-469B-9E3F-59AE12DBC2D0}" srcOrd="0" destOrd="0" presId="urn:microsoft.com/office/officeart/2005/8/layout/vList4#4"/>
    <dgm:cxn modelId="{5CA35957-7A33-4054-B652-0B6A5497BFAD}" type="presParOf" srcId="{0FF6FC1C-EA87-42B6-8A04-79D67715B3D8}" destId="{A51B6CA1-B6E0-4063-8418-9E3F80C755F2}" srcOrd="1" destOrd="0" presId="urn:microsoft.com/office/officeart/2005/8/layout/vList4#4"/>
    <dgm:cxn modelId="{37733ED3-4F7D-47F8-9229-E4BB3716778A}" type="presParOf" srcId="{0FF6FC1C-EA87-42B6-8A04-79D67715B3D8}" destId="{CD27ABA7-D1AD-4497-B0C4-5B1F0232F50A}" srcOrd="2" destOrd="0" presId="urn:microsoft.com/office/officeart/2005/8/layout/vList4#4"/>
    <dgm:cxn modelId="{29369E9A-78EA-42E2-B508-A5C339085F56}" type="presParOf" srcId="{6C559784-EF9A-4E19-9E6C-595C9A89342B}" destId="{A542DB18-6915-4D72-894B-3671DFB1CBB4}" srcOrd="1" destOrd="0" presId="urn:microsoft.com/office/officeart/2005/8/layout/vList4#4"/>
    <dgm:cxn modelId="{4BE2D7BD-B65A-4AD1-9C72-8EBA59F08F4B}" type="presParOf" srcId="{6C559784-EF9A-4E19-9E6C-595C9A89342B}" destId="{24AC29C3-3122-44E7-9A02-0DDC3C1DC776}" srcOrd="2" destOrd="0" presId="urn:microsoft.com/office/officeart/2005/8/layout/vList4#4"/>
    <dgm:cxn modelId="{88E7FB07-86A1-4199-BD98-F89A8E51B1B4}" type="presParOf" srcId="{24AC29C3-3122-44E7-9A02-0DDC3C1DC776}" destId="{FA678A69-C6CF-433C-B0D5-8923AE8DB5C4}" srcOrd="0" destOrd="0" presId="urn:microsoft.com/office/officeart/2005/8/layout/vList4#4"/>
    <dgm:cxn modelId="{A23B4292-2E01-483D-9663-F6F9E0F785A2}" type="presParOf" srcId="{24AC29C3-3122-44E7-9A02-0DDC3C1DC776}" destId="{90A68F9F-6325-4C1E-865C-539D66581235}" srcOrd="1" destOrd="0" presId="urn:microsoft.com/office/officeart/2005/8/layout/vList4#4"/>
    <dgm:cxn modelId="{57ECE4BB-EE82-432C-BCC3-C986013D4CA7}" type="presParOf" srcId="{24AC29C3-3122-44E7-9A02-0DDC3C1DC776}" destId="{1C21A4A8-A887-4A88-8051-DA8A039D6C86}" srcOrd="2" destOrd="0" presId="urn:microsoft.com/office/officeart/2005/8/layout/vList4#4"/>
    <dgm:cxn modelId="{E4705CB7-7F8F-46DD-9FE6-12C4C9F9F65F}" type="presParOf" srcId="{6C559784-EF9A-4E19-9E6C-595C9A89342B}" destId="{DC732286-4CE1-43A5-8CBB-0D9469574F03}" srcOrd="3" destOrd="0" presId="urn:microsoft.com/office/officeart/2005/8/layout/vList4#4"/>
    <dgm:cxn modelId="{9D4794E1-7E01-4AB7-968D-0804972DD964}" type="presParOf" srcId="{6C559784-EF9A-4E19-9E6C-595C9A89342B}" destId="{B5CCECDB-6E80-4E89-B17F-CF0B66FE596F}" srcOrd="4" destOrd="0" presId="urn:microsoft.com/office/officeart/2005/8/layout/vList4#4"/>
    <dgm:cxn modelId="{02B70AC6-98AD-4CF6-A5B7-89122D857DEA}" type="presParOf" srcId="{B5CCECDB-6E80-4E89-B17F-CF0B66FE596F}" destId="{FA22B612-87A8-4886-82E1-DF28FCC1DA24}" srcOrd="0" destOrd="0" presId="urn:microsoft.com/office/officeart/2005/8/layout/vList4#4"/>
    <dgm:cxn modelId="{CE9677C7-DACD-427A-B1E9-D50FEAE38B9D}" type="presParOf" srcId="{B5CCECDB-6E80-4E89-B17F-CF0B66FE596F}" destId="{45ABF4BF-8F70-45B0-8B13-A4E022B19B93}" srcOrd="1" destOrd="0" presId="urn:microsoft.com/office/officeart/2005/8/layout/vList4#4"/>
    <dgm:cxn modelId="{DBC5C82B-886D-47C8-82CD-E38170B3D76F}" type="presParOf" srcId="{B5CCECDB-6E80-4E89-B17F-CF0B66FE596F}" destId="{BE8B9134-F680-4ABD-AA4E-B54A55EBD566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2FE8D2-3615-4DBF-AB3C-9048900812A7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</dgm:pt>
    <dgm:pt modelId="{7A157874-B080-49BB-9F9E-7E50314696F9}">
      <dgm:prSet phldrT="[Текст]" custT="1"/>
      <dgm:spPr/>
      <dgm:t>
        <a:bodyPr anchor="b" anchorCtr="0"/>
        <a:lstStyle/>
        <a:p>
          <a:pPr algn="ctr"/>
          <a:r>
            <a:rPr lang="ru-RU" sz="2400" b="0" i="0">
              <a:latin typeface="Times New Roman" pitchFamily="18" charset="0"/>
              <a:cs typeface="Times New Roman" pitchFamily="18" charset="0"/>
            </a:rPr>
            <a:t>здійснюють господарську діяльність з надання послуг, у тому числі побутових, платникам єдиного податку та/або населенню, виробництво та/або продаж товарів, діяльність у сфері ресторанного господарства;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C9D6ADD-5135-47C5-A81B-6B9F1018C6C8}" type="parTrans" cxnId="{73182BDB-3F94-43B4-9BEE-29B67A943D5D}">
      <dgm:prSet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E4B275-1D81-495A-B1D8-652B1EF7E798}" type="sibTrans" cxnId="{73182BDB-3F94-43B4-9BEE-29B67A943D5D}">
      <dgm:prSet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A429F1-F9C8-43B2-8E19-321B681F81CD}">
      <dgm:prSet phldrT="[Текст]" custT="1"/>
      <dgm:spPr/>
      <dgm:t>
        <a:bodyPr anchor="b" anchorCtr="0"/>
        <a:lstStyle/>
        <a:p>
          <a:pPr algn="ctr"/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річний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ліміт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доходу - 5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587 тис. 800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грн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(834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розміри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мінімальної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зарплати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).</a:t>
          </a:r>
        </a:p>
      </dgm:t>
    </dgm:pt>
    <dgm:pt modelId="{A0460E21-EFA6-4882-9E80-2B68A95B518B}" type="parTrans" cxnId="{FA37EB5F-5D4D-4E3F-A27A-5B8FA2BAA076}">
      <dgm:prSet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B32731-CDC9-473F-AF8C-5D170F256796}" type="sibTrans" cxnId="{FA37EB5F-5D4D-4E3F-A27A-5B8FA2BAA076}">
      <dgm:prSet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2C2C7B-C8FE-4833-A9F9-DF163FD31BB7}">
      <dgm:prSet phldrT="[Текст]" custT="1"/>
      <dgm:spPr/>
      <dgm:t>
        <a:bodyPr anchor="b" anchorCtr="0"/>
        <a:lstStyle/>
        <a:p>
          <a:pPr algn="ctr"/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не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використовують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працю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кількість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перебувають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ними у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відносинах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одночасно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перевищує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 10 </a:t>
          </a:r>
          <a:r>
            <a:rPr lang="ru-RU" sz="2400" b="0" i="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2400" b="0" i="0" dirty="0">
              <a:latin typeface="Times New Roman" pitchFamily="18" charset="0"/>
              <a:cs typeface="Times New Roman" pitchFamily="18" charset="0"/>
            </a:rPr>
            <a:t>;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C4B5A85-AEB0-4ABE-800E-64358B69F9BE}" type="parTrans" cxnId="{BC30AE6E-8D89-4254-9983-14A55503292A}">
      <dgm:prSet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6D4413-602E-4A0B-9A00-13FD6BE962A6}" type="sibTrans" cxnId="{BC30AE6E-8D89-4254-9983-14A55503292A}">
      <dgm:prSet/>
      <dgm:spPr/>
      <dgm:t>
        <a:bodyPr/>
        <a:lstStyle/>
        <a:p>
          <a:pPr algn="ctr"/>
          <a:endParaRPr lang="ru-RU" sz="2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1232B6-C257-4172-B2E2-6B4104243F3E}" type="pres">
      <dgm:prSet presAssocID="{F42FE8D2-3615-4DBF-AB3C-9048900812A7}" presName="Name0" presStyleCnt="0">
        <dgm:presLayoutVars>
          <dgm:chMax val="7"/>
          <dgm:chPref val="7"/>
          <dgm:dir/>
        </dgm:presLayoutVars>
      </dgm:prSet>
      <dgm:spPr/>
    </dgm:pt>
    <dgm:pt modelId="{6775B0C5-5CD9-4024-A9C7-0AFCDA16D493}" type="pres">
      <dgm:prSet presAssocID="{F42FE8D2-3615-4DBF-AB3C-9048900812A7}" presName="Name1" presStyleCnt="0"/>
      <dgm:spPr/>
    </dgm:pt>
    <dgm:pt modelId="{6EE8A038-6CC0-4360-82F3-06DB780E3EBB}" type="pres">
      <dgm:prSet presAssocID="{F42FE8D2-3615-4DBF-AB3C-9048900812A7}" presName="cycle" presStyleCnt="0"/>
      <dgm:spPr/>
    </dgm:pt>
    <dgm:pt modelId="{F1623ACC-9FF8-456F-BBB7-CB03DF7D9AC9}" type="pres">
      <dgm:prSet presAssocID="{F42FE8D2-3615-4DBF-AB3C-9048900812A7}" presName="srcNode" presStyleLbl="node1" presStyleIdx="0" presStyleCnt="3"/>
      <dgm:spPr/>
    </dgm:pt>
    <dgm:pt modelId="{88FDF49A-5225-4067-B5EE-C7FC160D2DB0}" type="pres">
      <dgm:prSet presAssocID="{F42FE8D2-3615-4DBF-AB3C-9048900812A7}" presName="conn" presStyleLbl="parChTrans1D2" presStyleIdx="0" presStyleCnt="1"/>
      <dgm:spPr/>
    </dgm:pt>
    <dgm:pt modelId="{BD1644CB-306E-49BA-8C18-7210FB05CB9F}" type="pres">
      <dgm:prSet presAssocID="{F42FE8D2-3615-4DBF-AB3C-9048900812A7}" presName="extraNode" presStyleLbl="node1" presStyleIdx="0" presStyleCnt="3"/>
      <dgm:spPr/>
    </dgm:pt>
    <dgm:pt modelId="{CF98C631-56F3-4769-A4C2-E58092D09527}" type="pres">
      <dgm:prSet presAssocID="{F42FE8D2-3615-4DBF-AB3C-9048900812A7}" presName="dstNode" presStyleLbl="node1" presStyleIdx="0" presStyleCnt="3"/>
      <dgm:spPr/>
    </dgm:pt>
    <dgm:pt modelId="{1E34C511-168C-4B2C-BEEC-C222FBAA1413}" type="pres">
      <dgm:prSet presAssocID="{7A157874-B080-49BB-9F9E-7E50314696F9}" presName="text_1" presStyleLbl="node1" presStyleIdx="0" presStyleCnt="3" custScaleX="98312" custScaleY="133210">
        <dgm:presLayoutVars>
          <dgm:bulletEnabled val="1"/>
        </dgm:presLayoutVars>
      </dgm:prSet>
      <dgm:spPr/>
    </dgm:pt>
    <dgm:pt modelId="{5D52F306-5C90-40B7-ACE1-C3C564E00B0D}" type="pres">
      <dgm:prSet presAssocID="{7A157874-B080-49BB-9F9E-7E50314696F9}" presName="accent_1" presStyleCnt="0"/>
      <dgm:spPr/>
    </dgm:pt>
    <dgm:pt modelId="{54892041-46A2-4436-BE83-87D76ABACF3A}" type="pres">
      <dgm:prSet presAssocID="{7A157874-B080-49BB-9F9E-7E50314696F9}" presName="accentRepeatNode" presStyleLbl="solidFgAcc1" presStyleIdx="0" presStyleCnt="3" custScaleX="110628" custScaleY="109339" custLinFactNeighborX="2445" custLinFactNeighborY="100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048316-BDAD-4D2C-95EE-D40BDE1115C1}" type="pres">
      <dgm:prSet presAssocID="{9AA429F1-F9C8-43B2-8E19-321B681F81CD}" presName="text_2" presStyleLbl="node1" presStyleIdx="1" presStyleCnt="3" custScaleY="133210" custLinFactY="45271" custLinFactNeighborX="-900" custLinFactNeighborY="100000">
        <dgm:presLayoutVars>
          <dgm:bulletEnabled val="1"/>
        </dgm:presLayoutVars>
      </dgm:prSet>
      <dgm:spPr/>
    </dgm:pt>
    <dgm:pt modelId="{6C418137-EB4E-44DF-A948-83DAE58B0652}" type="pres">
      <dgm:prSet presAssocID="{9AA429F1-F9C8-43B2-8E19-321B681F81CD}" presName="accent_2" presStyleCnt="0"/>
      <dgm:spPr/>
    </dgm:pt>
    <dgm:pt modelId="{551309B5-728E-4569-82C8-7F745211DAC7}" type="pres">
      <dgm:prSet presAssocID="{9AA429F1-F9C8-43B2-8E19-321B681F81CD}" presName="accentRepeatNode" presStyleLbl="solidFgAcc1" presStyleIdx="1" presStyleCnt="3"/>
      <dgm:spPr/>
    </dgm:pt>
    <dgm:pt modelId="{CB5E2909-047E-48EA-8138-D7030388061D}" type="pres">
      <dgm:prSet presAssocID="{6E2C2C7B-C8FE-4833-A9F9-DF163FD31BB7}" presName="text_3" presStyleLbl="node1" presStyleIdx="2" presStyleCnt="3" custScaleY="133210" custLinFactY="-52787" custLinFactNeighborX="-1026" custLinFactNeighborY="-100000">
        <dgm:presLayoutVars>
          <dgm:bulletEnabled val="1"/>
        </dgm:presLayoutVars>
      </dgm:prSet>
      <dgm:spPr/>
    </dgm:pt>
    <dgm:pt modelId="{37221CA4-984C-4709-A0CA-8C7E7202E79C}" type="pres">
      <dgm:prSet presAssocID="{6E2C2C7B-C8FE-4833-A9F9-DF163FD31BB7}" presName="accent_3" presStyleCnt="0"/>
      <dgm:spPr/>
    </dgm:pt>
    <dgm:pt modelId="{BD3E6A0D-4287-46B2-B278-F8FD8E2C86B7}" type="pres">
      <dgm:prSet presAssocID="{6E2C2C7B-C8FE-4833-A9F9-DF163FD31BB7}" presName="accentRepeatNode" presStyleLbl="solidFgAcc1" presStyleIdx="2" presStyleCnt="3"/>
      <dgm:spPr/>
    </dgm:pt>
  </dgm:ptLst>
  <dgm:cxnLst>
    <dgm:cxn modelId="{07A3C60F-65F4-404C-A14F-223E38E8AB93}" type="presOf" srcId="{F42FE8D2-3615-4DBF-AB3C-9048900812A7}" destId="{021232B6-C257-4172-B2E2-6B4104243F3E}" srcOrd="0" destOrd="0" presId="urn:microsoft.com/office/officeart/2008/layout/VerticalCurvedList"/>
    <dgm:cxn modelId="{FA37EB5F-5D4D-4E3F-A27A-5B8FA2BAA076}" srcId="{F42FE8D2-3615-4DBF-AB3C-9048900812A7}" destId="{9AA429F1-F9C8-43B2-8E19-321B681F81CD}" srcOrd="1" destOrd="0" parTransId="{A0460E21-EFA6-4882-9E80-2B68A95B518B}" sibTransId="{BAB32731-CDC9-473F-AF8C-5D170F256796}"/>
    <dgm:cxn modelId="{155BEB62-E591-49C7-8AFB-AA5F1DD3FA8D}" type="presOf" srcId="{6E2C2C7B-C8FE-4833-A9F9-DF163FD31BB7}" destId="{CB5E2909-047E-48EA-8138-D7030388061D}" srcOrd="0" destOrd="0" presId="urn:microsoft.com/office/officeart/2008/layout/VerticalCurvedList"/>
    <dgm:cxn modelId="{BC30AE6E-8D89-4254-9983-14A55503292A}" srcId="{F42FE8D2-3615-4DBF-AB3C-9048900812A7}" destId="{6E2C2C7B-C8FE-4833-A9F9-DF163FD31BB7}" srcOrd="2" destOrd="0" parTransId="{EC4B5A85-AEB0-4ABE-800E-64358B69F9BE}" sibTransId="{896D4413-602E-4A0B-9A00-13FD6BE962A6}"/>
    <dgm:cxn modelId="{19E53955-66C2-4879-810E-BCF7ADEDEE87}" type="presOf" srcId="{9AA429F1-F9C8-43B2-8E19-321B681F81CD}" destId="{29048316-BDAD-4D2C-95EE-D40BDE1115C1}" srcOrd="0" destOrd="0" presId="urn:microsoft.com/office/officeart/2008/layout/VerticalCurvedList"/>
    <dgm:cxn modelId="{DB8373A1-7A15-4B46-B5A1-E2D76E7E0F52}" type="presOf" srcId="{F4E4B275-1D81-495A-B1D8-652B1EF7E798}" destId="{88FDF49A-5225-4067-B5EE-C7FC160D2DB0}" srcOrd="0" destOrd="0" presId="urn:microsoft.com/office/officeart/2008/layout/VerticalCurvedList"/>
    <dgm:cxn modelId="{8DE252C6-9E42-4D59-AA3B-0164FADF2BFC}" type="presOf" srcId="{7A157874-B080-49BB-9F9E-7E50314696F9}" destId="{1E34C511-168C-4B2C-BEEC-C222FBAA1413}" srcOrd="0" destOrd="0" presId="urn:microsoft.com/office/officeart/2008/layout/VerticalCurvedList"/>
    <dgm:cxn modelId="{73182BDB-3F94-43B4-9BEE-29B67A943D5D}" srcId="{F42FE8D2-3615-4DBF-AB3C-9048900812A7}" destId="{7A157874-B080-49BB-9F9E-7E50314696F9}" srcOrd="0" destOrd="0" parTransId="{6C9D6ADD-5135-47C5-A81B-6B9F1018C6C8}" sibTransId="{F4E4B275-1D81-495A-B1D8-652B1EF7E798}"/>
    <dgm:cxn modelId="{DABFE6A2-0525-4F2F-8A5F-DBFD2A57A98F}" type="presParOf" srcId="{021232B6-C257-4172-B2E2-6B4104243F3E}" destId="{6775B0C5-5CD9-4024-A9C7-0AFCDA16D493}" srcOrd="0" destOrd="0" presId="urn:microsoft.com/office/officeart/2008/layout/VerticalCurvedList"/>
    <dgm:cxn modelId="{4529334F-FF3D-41DC-85BF-E97AC908ECE0}" type="presParOf" srcId="{6775B0C5-5CD9-4024-A9C7-0AFCDA16D493}" destId="{6EE8A038-6CC0-4360-82F3-06DB780E3EBB}" srcOrd="0" destOrd="0" presId="urn:microsoft.com/office/officeart/2008/layout/VerticalCurvedList"/>
    <dgm:cxn modelId="{49D2BB60-8350-4339-9029-E38696A645D5}" type="presParOf" srcId="{6EE8A038-6CC0-4360-82F3-06DB780E3EBB}" destId="{F1623ACC-9FF8-456F-BBB7-CB03DF7D9AC9}" srcOrd="0" destOrd="0" presId="urn:microsoft.com/office/officeart/2008/layout/VerticalCurvedList"/>
    <dgm:cxn modelId="{520A2300-7E99-4A25-B5D6-6E17DBA6A72C}" type="presParOf" srcId="{6EE8A038-6CC0-4360-82F3-06DB780E3EBB}" destId="{88FDF49A-5225-4067-B5EE-C7FC160D2DB0}" srcOrd="1" destOrd="0" presId="urn:microsoft.com/office/officeart/2008/layout/VerticalCurvedList"/>
    <dgm:cxn modelId="{A3EB1998-D70A-448D-9F4B-AAA56184FA83}" type="presParOf" srcId="{6EE8A038-6CC0-4360-82F3-06DB780E3EBB}" destId="{BD1644CB-306E-49BA-8C18-7210FB05CB9F}" srcOrd="2" destOrd="0" presId="urn:microsoft.com/office/officeart/2008/layout/VerticalCurvedList"/>
    <dgm:cxn modelId="{C39C28A9-A8A0-4BED-8511-DBA470E58B8B}" type="presParOf" srcId="{6EE8A038-6CC0-4360-82F3-06DB780E3EBB}" destId="{CF98C631-56F3-4769-A4C2-E58092D09527}" srcOrd="3" destOrd="0" presId="urn:microsoft.com/office/officeart/2008/layout/VerticalCurvedList"/>
    <dgm:cxn modelId="{A93C59D4-535A-4A3D-89A3-E3DFEF1A60F0}" type="presParOf" srcId="{6775B0C5-5CD9-4024-A9C7-0AFCDA16D493}" destId="{1E34C511-168C-4B2C-BEEC-C222FBAA1413}" srcOrd="1" destOrd="0" presId="urn:microsoft.com/office/officeart/2008/layout/VerticalCurvedList"/>
    <dgm:cxn modelId="{783E69E9-D4DA-4BC1-9B7A-16905054486E}" type="presParOf" srcId="{6775B0C5-5CD9-4024-A9C7-0AFCDA16D493}" destId="{5D52F306-5C90-40B7-ACE1-C3C564E00B0D}" srcOrd="2" destOrd="0" presId="urn:microsoft.com/office/officeart/2008/layout/VerticalCurvedList"/>
    <dgm:cxn modelId="{F2F7CF9D-E946-419C-98F2-48C20500A8B5}" type="presParOf" srcId="{5D52F306-5C90-40B7-ACE1-C3C564E00B0D}" destId="{54892041-46A2-4436-BE83-87D76ABACF3A}" srcOrd="0" destOrd="0" presId="urn:microsoft.com/office/officeart/2008/layout/VerticalCurvedList"/>
    <dgm:cxn modelId="{F254DF30-CD7C-4B5F-8B40-84A133762AE9}" type="presParOf" srcId="{6775B0C5-5CD9-4024-A9C7-0AFCDA16D493}" destId="{29048316-BDAD-4D2C-95EE-D40BDE1115C1}" srcOrd="3" destOrd="0" presId="urn:microsoft.com/office/officeart/2008/layout/VerticalCurvedList"/>
    <dgm:cxn modelId="{66AF98D6-B3DF-468C-A01B-665AE023F95B}" type="presParOf" srcId="{6775B0C5-5CD9-4024-A9C7-0AFCDA16D493}" destId="{6C418137-EB4E-44DF-A948-83DAE58B0652}" srcOrd="4" destOrd="0" presId="urn:microsoft.com/office/officeart/2008/layout/VerticalCurvedList"/>
    <dgm:cxn modelId="{C466A199-8F79-4EE3-B9D2-8A4B465D4678}" type="presParOf" srcId="{6C418137-EB4E-44DF-A948-83DAE58B0652}" destId="{551309B5-728E-4569-82C8-7F745211DAC7}" srcOrd="0" destOrd="0" presId="urn:microsoft.com/office/officeart/2008/layout/VerticalCurvedList"/>
    <dgm:cxn modelId="{EA2139B0-D6FC-4DF0-BB3E-464F59D7EA16}" type="presParOf" srcId="{6775B0C5-5CD9-4024-A9C7-0AFCDA16D493}" destId="{CB5E2909-047E-48EA-8138-D7030388061D}" srcOrd="5" destOrd="0" presId="urn:microsoft.com/office/officeart/2008/layout/VerticalCurvedList"/>
    <dgm:cxn modelId="{EE3D4A0B-7436-4246-B2BF-04BE3C74B837}" type="presParOf" srcId="{6775B0C5-5CD9-4024-A9C7-0AFCDA16D493}" destId="{37221CA4-984C-4709-A0CA-8C7E7202E79C}" srcOrd="6" destOrd="0" presId="urn:microsoft.com/office/officeart/2008/layout/VerticalCurvedList"/>
    <dgm:cxn modelId="{3491CFBD-951B-436C-B02C-325206061C6F}" type="presParOf" srcId="{37221CA4-984C-4709-A0CA-8C7E7202E79C}" destId="{BD3E6A0D-4287-46B2-B278-F8FD8E2C86B7}" srcOrd="0" destOrd="0" presId="urn:microsoft.com/office/officeart/2008/layout/VerticalCurvedList"/>
  </dgm:cxnLst>
  <dgm:bg>
    <a:gradFill>
      <a:gsLst>
        <a:gs pos="46250">
          <a:srgbClr val="BFCFEC">
            <a:alpha val="39000"/>
          </a:srgbClr>
        </a:gs>
        <a:gs pos="0">
          <a:schemeClr val="accent1">
            <a:tint val="66000"/>
            <a:satMod val="160000"/>
            <a:alpha val="47000"/>
          </a:schemeClr>
        </a:gs>
        <a:gs pos="50000">
          <a:schemeClr val="accent1">
            <a:tint val="44500"/>
            <a:satMod val="160000"/>
            <a:alpha val="50000"/>
          </a:schemeClr>
        </a:gs>
        <a:gs pos="100000">
          <a:schemeClr val="accent1">
            <a:tint val="23500"/>
            <a:satMod val="160000"/>
            <a:alpha val="81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B6847D-0365-4C99-8680-940D13C2F2DD}" type="doc">
      <dgm:prSet loTypeId="urn:microsoft.com/office/officeart/2005/8/layout/cycle1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EDD0379-A0F3-491A-94FF-BFD664207A7B}">
      <dgm:prSet phldrT="[Текст]" custT="1"/>
      <dgm:spPr/>
      <dgm:t>
        <a:bodyPr/>
        <a:lstStyle/>
        <a:p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підприємці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юрособи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суб'єкти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господарювання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будь-якої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організаційно-правової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;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872FADB-2383-4330-82C4-63329424E166}" type="parTrans" cxnId="{FF7C9668-1EEE-4AD4-8427-F9E19AA1473D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3A2A39A9-7DC3-4371-95EB-E6108D86CC1A}" type="sibTrans" cxnId="{FF7C9668-1EEE-4AD4-8427-F9E19AA1473D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A45DCA84-585C-452C-B536-46B58A5D567D}">
      <dgm:prSet phldrT="[Текст]" custT="1"/>
      <dgm:spPr/>
      <dgm:t>
        <a:bodyPr/>
        <a:lstStyle/>
        <a:p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річний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ліміт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доходу - 7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818 тис. 900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грн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(1167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розмірів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мінімальної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зарплати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).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B3BC9F0-98A3-4EEA-AC06-798DEC6728F9}" type="parTrans" cxnId="{8826BE83-BB71-4025-A920-95D595DAD03D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5D331C1-BDA3-4B2A-9371-1B125DAA5DE8}" type="sibTrans" cxnId="{8826BE83-BB71-4025-A920-95D595DAD03D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E70311E-F57B-444F-A12A-C9A2D663BE70}">
      <dgm:prSet phldrT="[Текст]" custT="1"/>
      <dgm:spPr/>
      <dgm:t>
        <a:bodyPr/>
        <a:lstStyle/>
        <a:p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кількість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800" b="0" i="0" dirty="0" err="1">
              <a:latin typeface="Times New Roman" pitchFamily="18" charset="0"/>
              <a:cs typeface="Times New Roman" pitchFamily="18" charset="0"/>
            </a:rPr>
            <a:t>обмежено</a:t>
          </a:r>
          <a:r>
            <a:rPr lang="ru-RU" sz="2800" b="0" i="0" dirty="0">
              <a:latin typeface="Times New Roman" pitchFamily="18" charset="0"/>
              <a:cs typeface="Times New Roman" pitchFamily="18" charset="0"/>
            </a:rPr>
            <a:t>;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DD0B4B2-237D-43C4-B2F5-133384048ABC}" type="parTrans" cxnId="{11964839-5BFB-4A30-BBE6-B4E6CC64C81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C7C01B93-846B-41A1-9A70-0ACD31CE42C1}" type="sibTrans" cxnId="{11964839-5BFB-4A30-BBE6-B4E6CC64C81C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1242305-2814-4732-A059-583D8AC32824}" type="pres">
      <dgm:prSet presAssocID="{35B6847D-0365-4C99-8680-940D13C2F2DD}" presName="cycle" presStyleCnt="0">
        <dgm:presLayoutVars>
          <dgm:dir/>
          <dgm:resizeHandles val="exact"/>
        </dgm:presLayoutVars>
      </dgm:prSet>
      <dgm:spPr/>
    </dgm:pt>
    <dgm:pt modelId="{9578FF4C-9509-42A0-9FF4-36A08490B086}" type="pres">
      <dgm:prSet presAssocID="{9EDD0379-A0F3-491A-94FF-BFD664207A7B}" presName="dummy" presStyleCnt="0"/>
      <dgm:spPr/>
    </dgm:pt>
    <dgm:pt modelId="{0F827232-00A4-488E-B0A9-4AD74AE50912}" type="pres">
      <dgm:prSet presAssocID="{9EDD0379-A0F3-491A-94FF-BFD664207A7B}" presName="node" presStyleLbl="revTx" presStyleIdx="0" presStyleCnt="3" custScaleX="162448" custRadScaleRad="126077" custRadScaleInc="36642">
        <dgm:presLayoutVars>
          <dgm:bulletEnabled val="1"/>
        </dgm:presLayoutVars>
      </dgm:prSet>
      <dgm:spPr/>
    </dgm:pt>
    <dgm:pt modelId="{2038971D-76B3-4E03-8C04-61249F884CB1}" type="pres">
      <dgm:prSet presAssocID="{3A2A39A9-7DC3-4371-95EB-E6108D86CC1A}" presName="sibTrans" presStyleLbl="node1" presStyleIdx="0" presStyleCnt="3" custLinFactNeighborX="3658" custLinFactNeighborY="3043"/>
      <dgm:spPr/>
    </dgm:pt>
    <dgm:pt modelId="{8502034C-09D0-4490-8B4A-3F974113F999}" type="pres">
      <dgm:prSet presAssocID="{A45DCA84-585C-452C-B536-46B58A5D567D}" presName="dummy" presStyleCnt="0"/>
      <dgm:spPr/>
    </dgm:pt>
    <dgm:pt modelId="{DD6EF123-E0E3-4EBA-96EC-380B2A9F8679}" type="pres">
      <dgm:prSet presAssocID="{A45DCA84-585C-452C-B536-46B58A5D567D}" presName="node" presStyleLbl="revTx" presStyleIdx="1" presStyleCnt="3" custRadScaleRad="83873" custRadScaleInc="1763">
        <dgm:presLayoutVars>
          <dgm:bulletEnabled val="1"/>
        </dgm:presLayoutVars>
      </dgm:prSet>
      <dgm:spPr/>
    </dgm:pt>
    <dgm:pt modelId="{7347CD1C-104F-4DD1-ADC5-7107DC4E787E}" type="pres">
      <dgm:prSet presAssocID="{E5D331C1-BDA3-4B2A-9371-1B125DAA5DE8}" presName="sibTrans" presStyleLbl="node1" presStyleIdx="1" presStyleCnt="3" custLinFactNeighborX="-937" custLinFactNeighborY="3188"/>
      <dgm:spPr/>
    </dgm:pt>
    <dgm:pt modelId="{BCE19BBE-9108-4B06-BE3B-50F56CA95E43}" type="pres">
      <dgm:prSet presAssocID="{4E70311E-F57B-444F-A12A-C9A2D663BE70}" presName="dummy" presStyleCnt="0"/>
      <dgm:spPr/>
    </dgm:pt>
    <dgm:pt modelId="{23F7D615-B91C-42B1-B204-B730E6BA1724}" type="pres">
      <dgm:prSet presAssocID="{4E70311E-F57B-444F-A12A-C9A2D663BE70}" presName="node" presStyleLbl="revTx" presStyleIdx="2" presStyleCnt="3" custScaleY="116276" custRadScaleRad="114239" custRadScaleInc="-13312">
        <dgm:presLayoutVars>
          <dgm:bulletEnabled val="1"/>
        </dgm:presLayoutVars>
      </dgm:prSet>
      <dgm:spPr/>
    </dgm:pt>
    <dgm:pt modelId="{151CA65D-1D2B-4DA3-B232-7F1C1B6B2351}" type="pres">
      <dgm:prSet presAssocID="{C7C01B93-846B-41A1-9A70-0ACD31CE42C1}" presName="sibTrans" presStyleLbl="node1" presStyleIdx="2" presStyleCnt="3" custLinFactNeighborX="-7058" custLinFactNeighborY="3637"/>
      <dgm:spPr/>
    </dgm:pt>
  </dgm:ptLst>
  <dgm:cxnLst>
    <dgm:cxn modelId="{1A871E33-4055-4BB1-87F8-613EC54F4356}" type="presOf" srcId="{A45DCA84-585C-452C-B536-46B58A5D567D}" destId="{DD6EF123-E0E3-4EBA-96EC-380B2A9F8679}" srcOrd="0" destOrd="0" presId="urn:microsoft.com/office/officeart/2005/8/layout/cycle1"/>
    <dgm:cxn modelId="{11964839-5BFB-4A30-BBE6-B4E6CC64C81C}" srcId="{35B6847D-0365-4C99-8680-940D13C2F2DD}" destId="{4E70311E-F57B-444F-A12A-C9A2D663BE70}" srcOrd="2" destOrd="0" parTransId="{2DD0B4B2-237D-43C4-B2F5-133384048ABC}" sibTransId="{C7C01B93-846B-41A1-9A70-0ACD31CE42C1}"/>
    <dgm:cxn modelId="{106F573F-4931-4A60-93AE-58B9492C0F35}" type="presOf" srcId="{4E70311E-F57B-444F-A12A-C9A2D663BE70}" destId="{23F7D615-B91C-42B1-B204-B730E6BA1724}" srcOrd="0" destOrd="0" presId="urn:microsoft.com/office/officeart/2005/8/layout/cycle1"/>
    <dgm:cxn modelId="{FF7C9668-1EEE-4AD4-8427-F9E19AA1473D}" srcId="{35B6847D-0365-4C99-8680-940D13C2F2DD}" destId="{9EDD0379-A0F3-491A-94FF-BFD664207A7B}" srcOrd="0" destOrd="0" parTransId="{E872FADB-2383-4330-82C4-63329424E166}" sibTransId="{3A2A39A9-7DC3-4371-95EB-E6108D86CC1A}"/>
    <dgm:cxn modelId="{2A80D450-179C-4F5A-9E00-C0EED0CB0134}" type="presOf" srcId="{35B6847D-0365-4C99-8680-940D13C2F2DD}" destId="{81242305-2814-4732-A059-583D8AC32824}" srcOrd="0" destOrd="0" presId="urn:microsoft.com/office/officeart/2005/8/layout/cycle1"/>
    <dgm:cxn modelId="{A1E8CC59-F46D-4F8B-AA6B-2A9B4B9BFB51}" type="presOf" srcId="{3A2A39A9-7DC3-4371-95EB-E6108D86CC1A}" destId="{2038971D-76B3-4E03-8C04-61249F884CB1}" srcOrd="0" destOrd="0" presId="urn:microsoft.com/office/officeart/2005/8/layout/cycle1"/>
    <dgm:cxn modelId="{8826BE83-BB71-4025-A920-95D595DAD03D}" srcId="{35B6847D-0365-4C99-8680-940D13C2F2DD}" destId="{A45DCA84-585C-452C-B536-46B58A5D567D}" srcOrd="1" destOrd="0" parTransId="{BB3BC9F0-98A3-4EEA-AC06-798DEC6728F9}" sibTransId="{E5D331C1-BDA3-4B2A-9371-1B125DAA5DE8}"/>
    <dgm:cxn modelId="{872139B0-E62C-4477-8FCA-7B6E6DD5AD00}" type="presOf" srcId="{C7C01B93-846B-41A1-9A70-0ACD31CE42C1}" destId="{151CA65D-1D2B-4DA3-B232-7F1C1B6B2351}" srcOrd="0" destOrd="0" presId="urn:microsoft.com/office/officeart/2005/8/layout/cycle1"/>
    <dgm:cxn modelId="{271FFCDC-5B67-4AC3-A4FA-016E2E3D8FA0}" type="presOf" srcId="{E5D331C1-BDA3-4B2A-9371-1B125DAA5DE8}" destId="{7347CD1C-104F-4DD1-ADC5-7107DC4E787E}" srcOrd="0" destOrd="0" presId="urn:microsoft.com/office/officeart/2005/8/layout/cycle1"/>
    <dgm:cxn modelId="{1628B2EC-B2A7-402F-ABBA-267C2D47DFFD}" type="presOf" srcId="{9EDD0379-A0F3-491A-94FF-BFD664207A7B}" destId="{0F827232-00A4-488E-B0A9-4AD74AE50912}" srcOrd="0" destOrd="0" presId="urn:microsoft.com/office/officeart/2005/8/layout/cycle1"/>
    <dgm:cxn modelId="{46A7B194-7FA2-4B9C-959A-FB30C7C3EF00}" type="presParOf" srcId="{81242305-2814-4732-A059-583D8AC32824}" destId="{9578FF4C-9509-42A0-9FF4-36A08490B086}" srcOrd="0" destOrd="0" presId="urn:microsoft.com/office/officeart/2005/8/layout/cycle1"/>
    <dgm:cxn modelId="{1AF4FA60-C975-49BD-B977-5335525EA599}" type="presParOf" srcId="{81242305-2814-4732-A059-583D8AC32824}" destId="{0F827232-00A4-488E-B0A9-4AD74AE50912}" srcOrd="1" destOrd="0" presId="urn:microsoft.com/office/officeart/2005/8/layout/cycle1"/>
    <dgm:cxn modelId="{1EE0664F-173A-4A02-B58B-2B5AC4E1822B}" type="presParOf" srcId="{81242305-2814-4732-A059-583D8AC32824}" destId="{2038971D-76B3-4E03-8C04-61249F884CB1}" srcOrd="2" destOrd="0" presId="urn:microsoft.com/office/officeart/2005/8/layout/cycle1"/>
    <dgm:cxn modelId="{5C39DA9D-FF4C-4D3E-A962-AA1098C65BCD}" type="presParOf" srcId="{81242305-2814-4732-A059-583D8AC32824}" destId="{8502034C-09D0-4490-8B4A-3F974113F999}" srcOrd="3" destOrd="0" presId="urn:microsoft.com/office/officeart/2005/8/layout/cycle1"/>
    <dgm:cxn modelId="{0E1E72A0-1B8C-4EBC-ACFD-E9FFBB37BF88}" type="presParOf" srcId="{81242305-2814-4732-A059-583D8AC32824}" destId="{DD6EF123-E0E3-4EBA-96EC-380B2A9F8679}" srcOrd="4" destOrd="0" presId="urn:microsoft.com/office/officeart/2005/8/layout/cycle1"/>
    <dgm:cxn modelId="{554C3315-83DE-444D-B0EA-AF2DE0D7EE36}" type="presParOf" srcId="{81242305-2814-4732-A059-583D8AC32824}" destId="{7347CD1C-104F-4DD1-ADC5-7107DC4E787E}" srcOrd="5" destOrd="0" presId="urn:microsoft.com/office/officeart/2005/8/layout/cycle1"/>
    <dgm:cxn modelId="{B4E8909E-792B-44E9-998B-B66F9D42B289}" type="presParOf" srcId="{81242305-2814-4732-A059-583D8AC32824}" destId="{BCE19BBE-9108-4B06-BE3B-50F56CA95E43}" srcOrd="6" destOrd="0" presId="urn:microsoft.com/office/officeart/2005/8/layout/cycle1"/>
    <dgm:cxn modelId="{604441DB-A938-4923-B468-961D8CFBE95A}" type="presParOf" srcId="{81242305-2814-4732-A059-583D8AC32824}" destId="{23F7D615-B91C-42B1-B204-B730E6BA1724}" srcOrd="7" destOrd="0" presId="urn:microsoft.com/office/officeart/2005/8/layout/cycle1"/>
    <dgm:cxn modelId="{594B4579-C853-4797-AD04-963C8A8D7E36}" type="presParOf" srcId="{81242305-2814-4732-A059-583D8AC32824}" destId="{151CA65D-1D2B-4DA3-B232-7F1C1B6B235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5135CE-417D-4D1A-8E6D-D2CE1B11C7B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8E45C40-526B-4FB4-AADE-D5344A57B70E}">
      <dgm:prSet phldrT="[Текст]"/>
      <dgm:spPr/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3% </a:t>
          </a:r>
          <a:r>
            <a:rPr lang="ru-RU" b="1" i="0" dirty="0" err="1">
              <a:latin typeface="Times New Roman" pitchFamily="18" charset="0"/>
              <a:cs typeface="Times New Roman" pitchFamily="18" charset="0"/>
            </a:rPr>
            <a:t>від</a:t>
          </a:r>
          <a:r>
            <a:rPr lang="ru-RU" b="1" i="0" dirty="0">
              <a:latin typeface="Times New Roman" pitchFamily="18" charset="0"/>
              <a:cs typeface="Times New Roman" pitchFamily="18" charset="0"/>
            </a:rPr>
            <a:t> доходу у </a:t>
          </a:r>
          <a:r>
            <a:rPr lang="ru-RU" b="1" i="0" dirty="0" err="1">
              <a:latin typeface="Times New Roman" pitchFamily="18" charset="0"/>
              <a:cs typeface="Times New Roman" pitchFamily="18" charset="0"/>
            </a:rPr>
            <a:t>разі</a:t>
          </a:r>
          <a:r>
            <a:rPr lang="ru-RU" b="1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>
              <a:latin typeface="Times New Roman" pitchFamily="18" charset="0"/>
              <a:cs typeface="Times New Roman" pitchFamily="18" charset="0"/>
            </a:rPr>
            <a:t>сплати</a:t>
          </a:r>
          <a:r>
            <a:rPr lang="ru-RU" b="1" i="0" dirty="0">
              <a:latin typeface="Times New Roman" pitchFamily="18" charset="0"/>
              <a:cs typeface="Times New Roman" pitchFamily="18" charset="0"/>
            </a:rPr>
            <a:t> ПДВ;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7EE88ED-51D8-4FD0-8C0D-D89B086A180A}" type="parTrans" cxnId="{831DEC7A-9595-4D80-B238-426C754A1647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41427A8-0872-42CB-9A98-EF7959012C71}" type="sibTrans" cxnId="{831DEC7A-9595-4D80-B238-426C754A1647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8AD9CD5-E5E1-4BBA-A778-46E1D4A42E65}">
      <dgm:prSet phldrT="[Текст]"/>
      <dgm:spPr/>
      <dgm:t>
        <a:bodyPr/>
        <a:lstStyle/>
        <a:p>
          <a:r>
            <a:rPr lang="ru-RU" b="1" i="0" dirty="0">
              <a:latin typeface="Times New Roman" pitchFamily="18" charset="0"/>
              <a:cs typeface="Times New Roman" pitchFamily="18" charset="0"/>
            </a:rPr>
            <a:t>5% </a:t>
          </a:r>
          <a:r>
            <a:rPr lang="ru-RU" b="1" i="0" dirty="0" err="1">
              <a:latin typeface="Times New Roman" pitchFamily="18" charset="0"/>
              <a:cs typeface="Times New Roman" pitchFamily="18" charset="0"/>
            </a:rPr>
            <a:t>від</a:t>
          </a:r>
          <a:r>
            <a:rPr lang="ru-RU" b="1" i="0" dirty="0">
              <a:latin typeface="Times New Roman" pitchFamily="18" charset="0"/>
              <a:cs typeface="Times New Roman" pitchFamily="18" charset="0"/>
            </a:rPr>
            <a:t> доходу.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717BA85-EDCB-4E2F-8BC6-15D57B79A09A}" type="parTrans" cxnId="{6DF07260-D767-4D79-930D-29DD8F5381F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C020BBF-CBF2-4BB1-917F-8C080603FB42}" type="sibTrans" cxnId="{6DF07260-D767-4D79-930D-29DD8F5381F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DD6FAF4-4719-47AE-A1FE-32A7D6AD987C}" type="pres">
      <dgm:prSet presAssocID="{315135CE-417D-4D1A-8E6D-D2CE1B11C7BF}" presName="Name0" presStyleCnt="0">
        <dgm:presLayoutVars>
          <dgm:dir/>
          <dgm:resizeHandles val="exact"/>
        </dgm:presLayoutVars>
      </dgm:prSet>
      <dgm:spPr/>
    </dgm:pt>
    <dgm:pt modelId="{EFEC6C2C-0400-43CF-9494-BCE894AD90AE}" type="pres">
      <dgm:prSet presAssocID="{315135CE-417D-4D1A-8E6D-D2CE1B11C7BF}" presName="arrow" presStyleLbl="bgShp" presStyleIdx="0" presStyleCnt="1"/>
      <dgm:spPr/>
    </dgm:pt>
    <dgm:pt modelId="{49224E11-9371-4ECF-BECD-34633129C0C7}" type="pres">
      <dgm:prSet presAssocID="{315135CE-417D-4D1A-8E6D-D2CE1B11C7BF}" presName="points" presStyleCnt="0"/>
      <dgm:spPr/>
    </dgm:pt>
    <dgm:pt modelId="{E8F7520F-D0CE-468E-9A2D-62967A790A39}" type="pres">
      <dgm:prSet presAssocID="{98E45C40-526B-4FB4-AADE-D5344A57B70E}" presName="compositeA" presStyleCnt="0"/>
      <dgm:spPr/>
    </dgm:pt>
    <dgm:pt modelId="{D7D3CC79-D9B8-4CB0-9F1B-146BC600941F}" type="pres">
      <dgm:prSet presAssocID="{98E45C40-526B-4FB4-AADE-D5344A57B70E}" presName="textA" presStyleLbl="revTx" presStyleIdx="0" presStyleCnt="2">
        <dgm:presLayoutVars>
          <dgm:bulletEnabled val="1"/>
        </dgm:presLayoutVars>
      </dgm:prSet>
      <dgm:spPr/>
    </dgm:pt>
    <dgm:pt modelId="{21B251A8-E8B8-49AD-ABAA-6DC3CDD7B0CD}" type="pres">
      <dgm:prSet presAssocID="{98E45C40-526B-4FB4-AADE-D5344A57B70E}" presName="circleA" presStyleLbl="node1" presStyleIdx="0" presStyleCnt="2"/>
      <dgm:spPr/>
    </dgm:pt>
    <dgm:pt modelId="{D5ACA559-708C-4135-A9E9-1FC0D5765F3F}" type="pres">
      <dgm:prSet presAssocID="{98E45C40-526B-4FB4-AADE-D5344A57B70E}" presName="spaceA" presStyleCnt="0"/>
      <dgm:spPr/>
    </dgm:pt>
    <dgm:pt modelId="{5F637CE6-744E-4BAB-B0F9-EE3716EEB3AD}" type="pres">
      <dgm:prSet presAssocID="{B41427A8-0872-42CB-9A98-EF7959012C71}" presName="space" presStyleCnt="0"/>
      <dgm:spPr/>
    </dgm:pt>
    <dgm:pt modelId="{28F36087-B673-414C-A138-65AA7124910A}" type="pres">
      <dgm:prSet presAssocID="{F8AD9CD5-E5E1-4BBA-A778-46E1D4A42E65}" presName="compositeB" presStyleCnt="0"/>
      <dgm:spPr/>
    </dgm:pt>
    <dgm:pt modelId="{1DA779ED-27B1-4DDA-AB0D-7EBC98075403}" type="pres">
      <dgm:prSet presAssocID="{F8AD9CD5-E5E1-4BBA-A778-46E1D4A42E65}" presName="textB" presStyleLbl="revTx" presStyleIdx="1" presStyleCnt="2">
        <dgm:presLayoutVars>
          <dgm:bulletEnabled val="1"/>
        </dgm:presLayoutVars>
      </dgm:prSet>
      <dgm:spPr/>
    </dgm:pt>
    <dgm:pt modelId="{C9F21059-19B1-4F4E-B035-EF68B56C3EF9}" type="pres">
      <dgm:prSet presAssocID="{F8AD9CD5-E5E1-4BBA-A778-46E1D4A42E65}" presName="circleB" presStyleLbl="node1" presStyleIdx="1" presStyleCnt="2"/>
      <dgm:spPr/>
    </dgm:pt>
    <dgm:pt modelId="{7A7D01DA-807F-4A8B-BF00-D85571D29668}" type="pres">
      <dgm:prSet presAssocID="{F8AD9CD5-E5E1-4BBA-A778-46E1D4A42E65}" presName="spaceB" presStyleCnt="0"/>
      <dgm:spPr/>
    </dgm:pt>
  </dgm:ptLst>
  <dgm:cxnLst>
    <dgm:cxn modelId="{B6DC100D-2B02-40E0-AC40-9B5C749C0061}" type="presOf" srcId="{F8AD9CD5-E5E1-4BBA-A778-46E1D4A42E65}" destId="{1DA779ED-27B1-4DDA-AB0D-7EBC98075403}" srcOrd="0" destOrd="0" presId="urn:microsoft.com/office/officeart/2005/8/layout/hProcess11"/>
    <dgm:cxn modelId="{6DF07260-D767-4D79-930D-29DD8F5381FD}" srcId="{315135CE-417D-4D1A-8E6D-D2CE1B11C7BF}" destId="{F8AD9CD5-E5E1-4BBA-A778-46E1D4A42E65}" srcOrd="1" destOrd="0" parTransId="{6717BA85-EDCB-4E2F-8BC6-15D57B79A09A}" sibTransId="{6C020BBF-CBF2-4BB1-917F-8C080603FB42}"/>
    <dgm:cxn modelId="{831DEC7A-9595-4D80-B238-426C754A1647}" srcId="{315135CE-417D-4D1A-8E6D-D2CE1B11C7BF}" destId="{98E45C40-526B-4FB4-AADE-D5344A57B70E}" srcOrd="0" destOrd="0" parTransId="{87EE88ED-51D8-4FD0-8C0D-D89B086A180A}" sibTransId="{B41427A8-0872-42CB-9A98-EF7959012C71}"/>
    <dgm:cxn modelId="{DD933381-4C0E-41A3-97A4-C1BC91AF5A2B}" type="presOf" srcId="{98E45C40-526B-4FB4-AADE-D5344A57B70E}" destId="{D7D3CC79-D9B8-4CB0-9F1B-146BC600941F}" srcOrd="0" destOrd="0" presId="urn:microsoft.com/office/officeart/2005/8/layout/hProcess11"/>
    <dgm:cxn modelId="{84C2B0D2-7C59-4D33-B82C-03028A4A8A1A}" type="presOf" srcId="{315135CE-417D-4D1A-8E6D-D2CE1B11C7BF}" destId="{1DD6FAF4-4719-47AE-A1FE-32A7D6AD987C}" srcOrd="0" destOrd="0" presId="urn:microsoft.com/office/officeart/2005/8/layout/hProcess11"/>
    <dgm:cxn modelId="{2ED65833-DABB-457D-9C16-4364DF9C108B}" type="presParOf" srcId="{1DD6FAF4-4719-47AE-A1FE-32A7D6AD987C}" destId="{EFEC6C2C-0400-43CF-9494-BCE894AD90AE}" srcOrd="0" destOrd="0" presId="urn:microsoft.com/office/officeart/2005/8/layout/hProcess11"/>
    <dgm:cxn modelId="{C94DFA65-5B5B-4211-B948-D1162C17AD0E}" type="presParOf" srcId="{1DD6FAF4-4719-47AE-A1FE-32A7D6AD987C}" destId="{49224E11-9371-4ECF-BECD-34633129C0C7}" srcOrd="1" destOrd="0" presId="urn:microsoft.com/office/officeart/2005/8/layout/hProcess11"/>
    <dgm:cxn modelId="{6440F273-1EDE-497E-8DA1-2EC1A18A630D}" type="presParOf" srcId="{49224E11-9371-4ECF-BECD-34633129C0C7}" destId="{E8F7520F-D0CE-468E-9A2D-62967A790A39}" srcOrd="0" destOrd="0" presId="urn:microsoft.com/office/officeart/2005/8/layout/hProcess11"/>
    <dgm:cxn modelId="{6D64CE69-3347-46D0-9DA8-A6ABE50EF435}" type="presParOf" srcId="{E8F7520F-D0CE-468E-9A2D-62967A790A39}" destId="{D7D3CC79-D9B8-4CB0-9F1B-146BC600941F}" srcOrd="0" destOrd="0" presId="urn:microsoft.com/office/officeart/2005/8/layout/hProcess11"/>
    <dgm:cxn modelId="{7D681190-AEED-4E42-8952-4DA669697B04}" type="presParOf" srcId="{E8F7520F-D0CE-468E-9A2D-62967A790A39}" destId="{21B251A8-E8B8-49AD-ABAA-6DC3CDD7B0CD}" srcOrd="1" destOrd="0" presId="urn:microsoft.com/office/officeart/2005/8/layout/hProcess11"/>
    <dgm:cxn modelId="{34F77302-B649-43B1-8A2D-02F26295E52E}" type="presParOf" srcId="{E8F7520F-D0CE-468E-9A2D-62967A790A39}" destId="{D5ACA559-708C-4135-A9E9-1FC0D5765F3F}" srcOrd="2" destOrd="0" presId="urn:microsoft.com/office/officeart/2005/8/layout/hProcess11"/>
    <dgm:cxn modelId="{0F97CAA9-3E99-4D41-B163-2CD3C105468B}" type="presParOf" srcId="{49224E11-9371-4ECF-BECD-34633129C0C7}" destId="{5F637CE6-744E-4BAB-B0F9-EE3716EEB3AD}" srcOrd="1" destOrd="0" presId="urn:microsoft.com/office/officeart/2005/8/layout/hProcess11"/>
    <dgm:cxn modelId="{07861E07-806E-4959-B17E-B47E044D63B4}" type="presParOf" srcId="{49224E11-9371-4ECF-BECD-34633129C0C7}" destId="{28F36087-B673-414C-A138-65AA7124910A}" srcOrd="2" destOrd="0" presId="urn:microsoft.com/office/officeart/2005/8/layout/hProcess11"/>
    <dgm:cxn modelId="{6D03C4D6-EAFD-4CAB-A9A5-5667FADE8713}" type="presParOf" srcId="{28F36087-B673-414C-A138-65AA7124910A}" destId="{1DA779ED-27B1-4DDA-AB0D-7EBC98075403}" srcOrd="0" destOrd="0" presId="urn:microsoft.com/office/officeart/2005/8/layout/hProcess11"/>
    <dgm:cxn modelId="{6C460ED0-B614-4A48-96B1-F6295D729C08}" type="presParOf" srcId="{28F36087-B673-414C-A138-65AA7124910A}" destId="{C9F21059-19B1-4F4E-B035-EF68B56C3EF9}" srcOrd="1" destOrd="0" presId="urn:microsoft.com/office/officeart/2005/8/layout/hProcess11"/>
    <dgm:cxn modelId="{8D3396E3-337F-4614-9573-4B8A3D6A2104}" type="presParOf" srcId="{28F36087-B673-414C-A138-65AA7124910A}" destId="{7A7D01DA-807F-4A8B-BF00-D85571D29668}" srcOrd="2" destOrd="0" presId="urn:microsoft.com/office/officeart/2005/8/layout/hProcess1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258DCE-A72F-458F-AF2C-5BE701C63EFA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6E928BC-998A-45D2-B675-4D0FD973AFDD}">
      <dgm:prSet phldrT="[Текст]" custT="1"/>
      <dgm:spPr/>
      <dgm:t>
        <a:bodyPr/>
        <a:lstStyle/>
        <a:p>
          <a:pPr algn="ctr"/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організації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азартних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ігор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лотерей </a:t>
          </a:r>
          <a:r>
            <a:rPr lang="ru-RU" sz="20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b="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крім</a:t>
          </a:r>
          <a:r>
            <a:rPr lang="ru-RU" sz="20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розповсюдження</a:t>
          </a:r>
          <a:r>
            <a:rPr lang="ru-RU" sz="20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лотерей</a:t>
          </a:r>
          <a:r>
            <a:rPr lang="ru-RU" sz="20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парі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букмекерське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парі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парі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тоталізатора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);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27EBB0-9AD0-42B6-992F-4E6EA5BF6A96}" type="parTrans" cxnId="{662263DF-C7E0-431F-AFB0-543C7065123C}">
      <dgm:prSet/>
      <dgm:spPr/>
      <dgm:t>
        <a:bodyPr/>
        <a:lstStyle/>
        <a:p>
          <a:pPr algn="ctr"/>
          <a:endParaRPr lang="ru-RU" sz="20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04801D-0EDC-4D05-B880-01319CD5DA60}" type="sibTrans" cxnId="{662263DF-C7E0-431F-AFB0-543C7065123C}">
      <dgm:prSet/>
      <dgm:spPr/>
      <dgm:t>
        <a:bodyPr/>
        <a:lstStyle/>
        <a:p>
          <a:pPr algn="ctr"/>
          <a:endParaRPr lang="ru-RU" sz="20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75006D-3D0F-46E0-9C26-2F6BA8238419}">
      <dgm:prSet phldrT="[Текст]" custT="1"/>
      <dgm:spPr/>
      <dgm:t>
        <a:bodyPr/>
        <a:lstStyle/>
        <a:p>
          <a:pPr algn="ctr"/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обмін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іноземної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валюти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38DF59-E702-42FE-BF6B-43D48A18CACA}" type="parTrans" cxnId="{8E2CB271-3BC0-4AF5-85BA-A24E9E915BDC}">
      <dgm:prSet/>
      <dgm:spPr/>
      <dgm:t>
        <a:bodyPr/>
        <a:lstStyle/>
        <a:p>
          <a:pPr algn="ctr"/>
          <a:endParaRPr lang="ru-RU" sz="20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F510BB-32C4-4B45-89DE-542E8759841F}" type="sibTrans" cxnId="{8E2CB271-3BC0-4AF5-85BA-A24E9E915BDC}">
      <dgm:prSet/>
      <dgm:spPr/>
      <dgm:t>
        <a:bodyPr/>
        <a:lstStyle/>
        <a:p>
          <a:pPr algn="ctr"/>
          <a:endParaRPr lang="ru-RU" sz="20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EC0FFA-6FEB-4BF0-83C8-16691A4B41E1}">
      <dgm:prSet custT="1"/>
      <dgm:spPr/>
      <dgm:t>
        <a:bodyPr/>
        <a:lstStyle/>
        <a:p>
          <a:pPr algn="ctr"/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виробництво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експорт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імпорт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продаж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підакцизних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товарів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6923C0-C25B-4268-AEDD-6385D608FB3B}" type="parTrans" cxnId="{C27DBBA4-251D-4C90-A734-F5FA4317E2AF}">
      <dgm:prSet/>
      <dgm:spPr/>
      <dgm:t>
        <a:bodyPr/>
        <a:lstStyle/>
        <a:p>
          <a:pPr algn="ctr"/>
          <a:endParaRPr lang="ru-RU" sz="20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42B999-C853-4922-839A-B3C05877CCB5}" type="sibTrans" cxnId="{C27DBBA4-251D-4C90-A734-F5FA4317E2AF}">
      <dgm:prSet/>
      <dgm:spPr/>
      <dgm:t>
        <a:bodyPr/>
        <a:lstStyle/>
        <a:p>
          <a:pPr algn="ctr"/>
          <a:endParaRPr lang="ru-RU" sz="20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D66F87-AEA6-4C61-80D6-7A9FD27D8603}">
      <dgm:prSet custT="1"/>
      <dgm:spPr/>
      <dgm:t>
        <a:bodyPr/>
        <a:lstStyle/>
        <a:p>
          <a:pPr algn="ctr"/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видобуток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виробництво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реалізацію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дорогоцінних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металів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дорогоцінного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каміння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82EB13-5F75-41E4-9272-A4E877597FA1}" type="parTrans" cxnId="{0B63DE80-D6B9-422F-88E1-3C17CEE42570}">
      <dgm:prSet/>
      <dgm:spPr/>
      <dgm:t>
        <a:bodyPr/>
        <a:lstStyle/>
        <a:p>
          <a:pPr algn="ctr"/>
          <a:endParaRPr lang="ru-RU" sz="20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8C0C00-BF04-413A-9761-02BC6E3D050A}" type="sibTrans" cxnId="{0B63DE80-D6B9-422F-88E1-3C17CEE42570}">
      <dgm:prSet/>
      <dgm:spPr/>
      <dgm:t>
        <a:bodyPr/>
        <a:lstStyle/>
        <a:p>
          <a:pPr algn="ctr"/>
          <a:endParaRPr lang="ru-RU" sz="20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3DAA8-6833-42E8-B396-E4687A00A4B1}">
      <dgm:prSet custT="1"/>
      <dgm:spPr/>
      <dgm:t>
        <a:bodyPr/>
        <a:lstStyle/>
        <a:p>
          <a:pPr algn="ctr"/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фінансового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посередництва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 </a:t>
          </a:r>
          <a:r>
            <a:rPr lang="ru-RU" sz="2000" b="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крім</a:t>
          </a:r>
          <a:r>
            <a:rPr lang="ru-RU" sz="20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0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</a:t>
          </a:r>
          <a:r>
            <a:rPr lang="ru-RU" sz="20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20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страхування</a:t>
          </a:r>
          <a:r>
            <a:rPr lang="ru-RU" sz="20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B10A75-EC68-480A-AC8A-A7593A8F9235}" type="parTrans" cxnId="{36E1EE3A-EDAC-474A-B5BB-04F308EDA015}">
      <dgm:prSet/>
      <dgm:spPr/>
      <dgm:t>
        <a:bodyPr/>
        <a:lstStyle/>
        <a:p>
          <a:pPr algn="ctr"/>
          <a:endParaRPr lang="ru-RU" sz="20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4355BF-C6AA-4FD2-BC44-49E8B7CB2722}" type="sibTrans" cxnId="{36E1EE3A-EDAC-474A-B5BB-04F308EDA015}">
      <dgm:prSet/>
      <dgm:spPr/>
      <dgm:t>
        <a:bodyPr/>
        <a:lstStyle/>
        <a:p>
          <a:pPr algn="ctr"/>
          <a:endParaRPr lang="ru-RU" sz="20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355910-920B-4CBF-B3A3-B251D1D5700D}">
      <dgm:prSet custT="1"/>
      <dgm:spPr/>
      <dgm:t>
        <a:bodyPr/>
        <a:lstStyle/>
        <a:p>
          <a:pPr algn="ctr"/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підприємствами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F0337B-6A6A-4DB1-8D7C-293EAD576A08}" type="parTrans" cxnId="{63C8512B-C7A7-4A62-97B6-62F3C6F260AE}">
      <dgm:prSet/>
      <dgm:spPr/>
      <dgm:t>
        <a:bodyPr/>
        <a:lstStyle/>
        <a:p>
          <a:pPr algn="ctr"/>
          <a:endParaRPr lang="ru-RU" sz="20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FC90AB-BFC6-4E93-BB28-C49F59A11A4C}" type="sibTrans" cxnId="{63C8512B-C7A7-4A62-97B6-62F3C6F260AE}">
      <dgm:prSet/>
      <dgm:spPr/>
      <dgm:t>
        <a:bodyPr/>
        <a:lstStyle/>
        <a:p>
          <a:pPr algn="ctr"/>
          <a:endParaRPr lang="ru-RU" sz="20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B55C89-93BD-4820-B0FA-C2DA1E6B2DE5}">
      <dgm:prSet custT="1"/>
      <dgm:spPr/>
      <dgm:t>
        <a:bodyPr/>
        <a:lstStyle/>
        <a:p>
          <a:pPr algn="ctr"/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ФОП,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здійснюють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технічні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випробування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дослідження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5CA441-F90A-47C6-9F21-8FEAADA6B109}" type="parTrans" cxnId="{FEB7B6BC-02C2-4FA3-97C3-6190341BFF23}">
      <dgm:prSet/>
      <dgm:spPr/>
      <dgm:t>
        <a:bodyPr/>
        <a:lstStyle/>
        <a:p>
          <a:pPr algn="ctr"/>
          <a:endParaRPr lang="ru-RU" sz="20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0857E1-EC42-486C-BFB9-CE920BFD662F}" type="sibTrans" cxnId="{FEB7B6BC-02C2-4FA3-97C3-6190341BFF23}">
      <dgm:prSet/>
      <dgm:spPr/>
      <dgm:t>
        <a:bodyPr/>
        <a:lstStyle/>
        <a:p>
          <a:pPr algn="ctr"/>
          <a:endParaRPr lang="ru-RU" sz="20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B2ED64-34B3-4C58-BE74-FBAA623F0929}">
      <dgm:prSet custT="1"/>
      <dgm:spPr/>
      <dgm:t>
        <a:bodyPr/>
        <a:lstStyle/>
        <a:p>
          <a:pPr algn="ctr"/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ФОП,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надають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оренду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земельні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ділянки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7075EF-FF99-411D-BD72-B4BCC12F1431}" type="parTrans" cxnId="{6156517E-A04D-40DD-92CC-1B97553E1393}">
      <dgm:prSet/>
      <dgm:spPr/>
      <dgm:t>
        <a:bodyPr/>
        <a:lstStyle/>
        <a:p>
          <a:pPr algn="ctr"/>
          <a:endParaRPr lang="ru-RU" sz="20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3FF5FB-5959-4549-A3D6-BBB5E8164D4C}" type="sibTrans" cxnId="{6156517E-A04D-40DD-92CC-1B97553E1393}">
      <dgm:prSet/>
      <dgm:spPr/>
      <dgm:t>
        <a:bodyPr/>
        <a:lstStyle/>
        <a:p>
          <a:pPr algn="ctr"/>
          <a:endParaRPr lang="ru-RU" sz="2000" b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D859D3-15F6-471B-B10F-D7BEB0418317}" type="pres">
      <dgm:prSet presAssocID="{B5258DCE-A72F-458F-AF2C-5BE701C63EFA}" presName="linear" presStyleCnt="0">
        <dgm:presLayoutVars>
          <dgm:dir/>
          <dgm:resizeHandles val="exact"/>
        </dgm:presLayoutVars>
      </dgm:prSet>
      <dgm:spPr/>
    </dgm:pt>
    <dgm:pt modelId="{20B3C5B4-F422-4DD4-9A3D-D9FF3C9FFAC3}" type="pres">
      <dgm:prSet presAssocID="{16E928BC-998A-45D2-B675-4D0FD973AFDD}" presName="comp" presStyleCnt="0"/>
      <dgm:spPr/>
    </dgm:pt>
    <dgm:pt modelId="{4A85BB71-5509-47EB-BC89-175273BAECAC}" type="pres">
      <dgm:prSet presAssocID="{16E928BC-998A-45D2-B675-4D0FD973AFDD}" presName="box" presStyleLbl="node1" presStyleIdx="0" presStyleCnt="8"/>
      <dgm:spPr/>
    </dgm:pt>
    <dgm:pt modelId="{18BDC4D8-8FF1-47DB-85F1-FF6335E72BAA}" type="pres">
      <dgm:prSet presAssocID="{16E928BC-998A-45D2-B675-4D0FD973AFDD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B38DC1-B255-4B0C-A036-A55BB3C313BD}" type="pres">
      <dgm:prSet presAssocID="{16E928BC-998A-45D2-B675-4D0FD973AFDD}" presName="text" presStyleLbl="node1" presStyleIdx="0" presStyleCnt="8">
        <dgm:presLayoutVars>
          <dgm:bulletEnabled val="1"/>
        </dgm:presLayoutVars>
      </dgm:prSet>
      <dgm:spPr/>
    </dgm:pt>
    <dgm:pt modelId="{D75DC93D-5267-45DC-99BC-BC13BDC0474C}" type="pres">
      <dgm:prSet presAssocID="{C604801D-0EDC-4D05-B880-01319CD5DA60}" presName="spacer" presStyleCnt="0"/>
      <dgm:spPr/>
    </dgm:pt>
    <dgm:pt modelId="{AE5FA1DF-5776-4941-A98B-40705F9EACF2}" type="pres">
      <dgm:prSet presAssocID="{D175006D-3D0F-46E0-9C26-2F6BA8238419}" presName="comp" presStyleCnt="0"/>
      <dgm:spPr/>
    </dgm:pt>
    <dgm:pt modelId="{C784A3F1-9179-4392-9DB1-E75B4DA84030}" type="pres">
      <dgm:prSet presAssocID="{D175006D-3D0F-46E0-9C26-2F6BA8238419}" presName="box" presStyleLbl="node1" presStyleIdx="1" presStyleCnt="8"/>
      <dgm:spPr/>
    </dgm:pt>
    <dgm:pt modelId="{6EDAD221-A354-4AE4-9C1C-CDE7B5498961}" type="pres">
      <dgm:prSet presAssocID="{D175006D-3D0F-46E0-9C26-2F6BA8238419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8131A6-E404-433D-899A-3F07E1E3CE3D}" type="pres">
      <dgm:prSet presAssocID="{D175006D-3D0F-46E0-9C26-2F6BA8238419}" presName="text" presStyleLbl="node1" presStyleIdx="1" presStyleCnt="8">
        <dgm:presLayoutVars>
          <dgm:bulletEnabled val="1"/>
        </dgm:presLayoutVars>
      </dgm:prSet>
      <dgm:spPr/>
    </dgm:pt>
    <dgm:pt modelId="{29E15E04-5B73-43BE-9C8C-7985DBF7E4E1}" type="pres">
      <dgm:prSet presAssocID="{CDF510BB-32C4-4B45-89DE-542E8759841F}" presName="spacer" presStyleCnt="0"/>
      <dgm:spPr/>
    </dgm:pt>
    <dgm:pt modelId="{7BA5E4F6-0073-47EC-9513-1B66D0D0C6AA}" type="pres">
      <dgm:prSet presAssocID="{ADEC0FFA-6FEB-4BF0-83C8-16691A4B41E1}" presName="comp" presStyleCnt="0"/>
      <dgm:spPr/>
    </dgm:pt>
    <dgm:pt modelId="{8CC74C41-22C1-47F3-8C88-14ADA4609990}" type="pres">
      <dgm:prSet presAssocID="{ADEC0FFA-6FEB-4BF0-83C8-16691A4B41E1}" presName="box" presStyleLbl="node1" presStyleIdx="2" presStyleCnt="8"/>
      <dgm:spPr/>
    </dgm:pt>
    <dgm:pt modelId="{8F930239-B930-4F78-809B-C24BDA3E0B3C}" type="pres">
      <dgm:prSet presAssocID="{ADEC0FFA-6FEB-4BF0-83C8-16691A4B41E1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8DFA7ED-D219-4932-9D2D-537B89A91EA5}" type="pres">
      <dgm:prSet presAssocID="{ADEC0FFA-6FEB-4BF0-83C8-16691A4B41E1}" presName="text" presStyleLbl="node1" presStyleIdx="2" presStyleCnt="8">
        <dgm:presLayoutVars>
          <dgm:bulletEnabled val="1"/>
        </dgm:presLayoutVars>
      </dgm:prSet>
      <dgm:spPr/>
    </dgm:pt>
    <dgm:pt modelId="{24AD1CBA-6B36-4CDA-AF21-3FA0231DDF91}" type="pres">
      <dgm:prSet presAssocID="{5942B999-C853-4922-839A-B3C05877CCB5}" presName="spacer" presStyleCnt="0"/>
      <dgm:spPr/>
    </dgm:pt>
    <dgm:pt modelId="{C86D3D78-4C14-43B5-BE37-7B509A6DCEE3}" type="pres">
      <dgm:prSet presAssocID="{EC23DAA8-6833-42E8-B396-E4687A00A4B1}" presName="comp" presStyleCnt="0"/>
      <dgm:spPr/>
    </dgm:pt>
    <dgm:pt modelId="{5FA83EC0-8198-4E03-BF17-B93F576D6B47}" type="pres">
      <dgm:prSet presAssocID="{EC23DAA8-6833-42E8-B396-E4687A00A4B1}" presName="box" presStyleLbl="node1" presStyleIdx="3" presStyleCnt="8"/>
      <dgm:spPr/>
    </dgm:pt>
    <dgm:pt modelId="{39F135FD-3CA8-4B65-88E3-46653D9CDA8B}" type="pres">
      <dgm:prSet presAssocID="{EC23DAA8-6833-42E8-B396-E4687A00A4B1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2D71E72-5BD9-43C2-A17A-4BD7765DB10F}" type="pres">
      <dgm:prSet presAssocID="{EC23DAA8-6833-42E8-B396-E4687A00A4B1}" presName="text" presStyleLbl="node1" presStyleIdx="3" presStyleCnt="8">
        <dgm:presLayoutVars>
          <dgm:bulletEnabled val="1"/>
        </dgm:presLayoutVars>
      </dgm:prSet>
      <dgm:spPr/>
    </dgm:pt>
    <dgm:pt modelId="{9E9ACF07-127B-407A-8FFB-17389D35B527}" type="pres">
      <dgm:prSet presAssocID="{A04355BF-C6AA-4FD2-BC44-49E8B7CB2722}" presName="spacer" presStyleCnt="0"/>
      <dgm:spPr/>
    </dgm:pt>
    <dgm:pt modelId="{4D8A771D-4FF7-4097-91D7-1CAFB09F239A}" type="pres">
      <dgm:prSet presAssocID="{64B55C89-93BD-4820-B0FA-C2DA1E6B2DE5}" presName="comp" presStyleCnt="0"/>
      <dgm:spPr/>
    </dgm:pt>
    <dgm:pt modelId="{1A5CD38A-F827-460F-BE8F-5E07A82C93B8}" type="pres">
      <dgm:prSet presAssocID="{64B55C89-93BD-4820-B0FA-C2DA1E6B2DE5}" presName="box" presStyleLbl="node1" presStyleIdx="4" presStyleCnt="8"/>
      <dgm:spPr/>
    </dgm:pt>
    <dgm:pt modelId="{0D259A50-1CE0-452A-B44D-0E2628260BFD}" type="pres">
      <dgm:prSet presAssocID="{64B55C89-93BD-4820-B0FA-C2DA1E6B2DE5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C0511AA-B7BA-4C81-9117-826BD5A02E40}" type="pres">
      <dgm:prSet presAssocID="{64B55C89-93BD-4820-B0FA-C2DA1E6B2DE5}" presName="text" presStyleLbl="node1" presStyleIdx="4" presStyleCnt="8">
        <dgm:presLayoutVars>
          <dgm:bulletEnabled val="1"/>
        </dgm:presLayoutVars>
      </dgm:prSet>
      <dgm:spPr/>
    </dgm:pt>
    <dgm:pt modelId="{DACA9189-6802-448F-85D0-40CF52E510CD}" type="pres">
      <dgm:prSet presAssocID="{600857E1-EC42-486C-BFB9-CE920BFD662F}" presName="spacer" presStyleCnt="0"/>
      <dgm:spPr/>
    </dgm:pt>
    <dgm:pt modelId="{6643156E-D0CD-46FB-8443-A8B212D63A8B}" type="pres">
      <dgm:prSet presAssocID="{21B2ED64-34B3-4C58-BE74-FBAA623F0929}" presName="comp" presStyleCnt="0"/>
      <dgm:spPr/>
    </dgm:pt>
    <dgm:pt modelId="{74C86679-CD03-4631-B8B7-C182DB65B0A0}" type="pres">
      <dgm:prSet presAssocID="{21B2ED64-34B3-4C58-BE74-FBAA623F0929}" presName="box" presStyleLbl="node1" presStyleIdx="5" presStyleCnt="8"/>
      <dgm:spPr/>
    </dgm:pt>
    <dgm:pt modelId="{E6544C58-7CCA-4DBB-B166-27BC41D189BC}" type="pres">
      <dgm:prSet presAssocID="{21B2ED64-34B3-4C58-BE74-FBAA623F0929}" presName="img" presStyleLbl="fgImgPlac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1A934B01-DEA4-48A4-8052-11079B3E4385}" type="pres">
      <dgm:prSet presAssocID="{21B2ED64-34B3-4C58-BE74-FBAA623F0929}" presName="text" presStyleLbl="node1" presStyleIdx="5" presStyleCnt="8">
        <dgm:presLayoutVars>
          <dgm:bulletEnabled val="1"/>
        </dgm:presLayoutVars>
      </dgm:prSet>
      <dgm:spPr/>
    </dgm:pt>
    <dgm:pt modelId="{9AA29C8F-6DCF-4E7C-B259-6B35FF820C05}" type="pres">
      <dgm:prSet presAssocID="{703FF5FB-5959-4549-A3D6-BBB5E8164D4C}" presName="spacer" presStyleCnt="0"/>
      <dgm:spPr/>
    </dgm:pt>
    <dgm:pt modelId="{0DEF1D81-5DF0-4F2E-ABD9-34B63A85306B}" type="pres">
      <dgm:prSet presAssocID="{2B355910-920B-4CBF-B3A3-B251D1D5700D}" presName="comp" presStyleCnt="0"/>
      <dgm:spPr/>
    </dgm:pt>
    <dgm:pt modelId="{CCBE947B-4563-4CBF-B78C-0916C12E1F79}" type="pres">
      <dgm:prSet presAssocID="{2B355910-920B-4CBF-B3A3-B251D1D5700D}" presName="box" presStyleLbl="node1" presStyleIdx="6" presStyleCnt="8"/>
      <dgm:spPr/>
    </dgm:pt>
    <dgm:pt modelId="{B882092B-DC70-48F2-973E-DF66F0589DB3}" type="pres">
      <dgm:prSet presAssocID="{2B355910-920B-4CBF-B3A3-B251D1D5700D}" presName="img" presStyleLbl="fgImgPlac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424E0A55-7713-4519-A818-2F2A49AEC995}" type="pres">
      <dgm:prSet presAssocID="{2B355910-920B-4CBF-B3A3-B251D1D5700D}" presName="text" presStyleLbl="node1" presStyleIdx="6" presStyleCnt="8">
        <dgm:presLayoutVars>
          <dgm:bulletEnabled val="1"/>
        </dgm:presLayoutVars>
      </dgm:prSet>
      <dgm:spPr/>
    </dgm:pt>
    <dgm:pt modelId="{CE08D116-04E2-488D-8EE3-B609D10FD534}" type="pres">
      <dgm:prSet presAssocID="{29FC90AB-BFC6-4E93-BB28-C49F59A11A4C}" presName="spacer" presStyleCnt="0"/>
      <dgm:spPr/>
    </dgm:pt>
    <dgm:pt modelId="{10CD5CE0-A92D-4664-96FC-4539A69477CA}" type="pres">
      <dgm:prSet presAssocID="{FFD66F87-AEA6-4C61-80D6-7A9FD27D8603}" presName="comp" presStyleCnt="0"/>
      <dgm:spPr/>
    </dgm:pt>
    <dgm:pt modelId="{4C7FBDC0-DFFF-400C-8F92-BEF8EED442E1}" type="pres">
      <dgm:prSet presAssocID="{FFD66F87-AEA6-4C61-80D6-7A9FD27D8603}" presName="box" presStyleLbl="node1" presStyleIdx="7" presStyleCnt="8"/>
      <dgm:spPr/>
    </dgm:pt>
    <dgm:pt modelId="{38A109EE-4F78-4CB2-A132-A9265F39AA8A}" type="pres">
      <dgm:prSet presAssocID="{FFD66F87-AEA6-4C61-80D6-7A9FD27D8603}" presName="img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C79AD903-F18E-4E97-8FA2-B3718A4F2719}" type="pres">
      <dgm:prSet presAssocID="{FFD66F87-AEA6-4C61-80D6-7A9FD27D8603}" presName="text" presStyleLbl="node1" presStyleIdx="7" presStyleCnt="8">
        <dgm:presLayoutVars>
          <dgm:bulletEnabled val="1"/>
        </dgm:presLayoutVars>
      </dgm:prSet>
      <dgm:spPr/>
    </dgm:pt>
  </dgm:ptLst>
  <dgm:cxnLst>
    <dgm:cxn modelId="{FB8FE606-E6F3-4930-B699-02C5EA5DEDEE}" type="presOf" srcId="{21B2ED64-34B3-4C58-BE74-FBAA623F0929}" destId="{74C86679-CD03-4631-B8B7-C182DB65B0A0}" srcOrd="0" destOrd="0" presId="urn:microsoft.com/office/officeart/2005/8/layout/vList4"/>
    <dgm:cxn modelId="{C254F113-E268-4C15-9D64-2492BBB1DD5E}" type="presOf" srcId="{D175006D-3D0F-46E0-9C26-2F6BA8238419}" destId="{C784A3F1-9179-4392-9DB1-E75B4DA84030}" srcOrd="0" destOrd="0" presId="urn:microsoft.com/office/officeart/2005/8/layout/vList4"/>
    <dgm:cxn modelId="{274A9D26-BCF4-4E85-8601-FD8E31AB1EE0}" type="presOf" srcId="{2B355910-920B-4CBF-B3A3-B251D1D5700D}" destId="{424E0A55-7713-4519-A818-2F2A49AEC995}" srcOrd="1" destOrd="0" presId="urn:microsoft.com/office/officeart/2005/8/layout/vList4"/>
    <dgm:cxn modelId="{7D32262B-BC38-40A8-8C84-C78A68E13153}" type="presOf" srcId="{D175006D-3D0F-46E0-9C26-2F6BA8238419}" destId="{D38131A6-E404-433D-899A-3F07E1E3CE3D}" srcOrd="1" destOrd="0" presId="urn:microsoft.com/office/officeart/2005/8/layout/vList4"/>
    <dgm:cxn modelId="{63C8512B-C7A7-4A62-97B6-62F3C6F260AE}" srcId="{B5258DCE-A72F-458F-AF2C-5BE701C63EFA}" destId="{2B355910-920B-4CBF-B3A3-B251D1D5700D}" srcOrd="6" destOrd="0" parTransId="{9CF0337B-6A6A-4DB1-8D7C-293EAD576A08}" sibTransId="{29FC90AB-BFC6-4E93-BB28-C49F59A11A4C}"/>
    <dgm:cxn modelId="{36E1EE3A-EDAC-474A-B5BB-04F308EDA015}" srcId="{B5258DCE-A72F-458F-AF2C-5BE701C63EFA}" destId="{EC23DAA8-6833-42E8-B396-E4687A00A4B1}" srcOrd="3" destOrd="0" parTransId="{60B10A75-EC68-480A-AC8A-A7593A8F9235}" sibTransId="{A04355BF-C6AA-4FD2-BC44-49E8B7CB2722}"/>
    <dgm:cxn modelId="{FF25D35F-567F-42B2-99BF-F02D4C5CF797}" type="presOf" srcId="{16E928BC-998A-45D2-B675-4D0FD973AFDD}" destId="{4A85BB71-5509-47EB-BC89-175273BAECAC}" srcOrd="0" destOrd="0" presId="urn:microsoft.com/office/officeart/2005/8/layout/vList4"/>
    <dgm:cxn modelId="{F5CD666F-D036-4521-8050-DB1B7205F8EE}" type="presOf" srcId="{21B2ED64-34B3-4C58-BE74-FBAA623F0929}" destId="{1A934B01-DEA4-48A4-8052-11079B3E4385}" srcOrd="1" destOrd="0" presId="urn:microsoft.com/office/officeart/2005/8/layout/vList4"/>
    <dgm:cxn modelId="{8E2CB271-3BC0-4AF5-85BA-A24E9E915BDC}" srcId="{B5258DCE-A72F-458F-AF2C-5BE701C63EFA}" destId="{D175006D-3D0F-46E0-9C26-2F6BA8238419}" srcOrd="1" destOrd="0" parTransId="{D638DF59-E702-42FE-BF6B-43D48A18CACA}" sibTransId="{CDF510BB-32C4-4B45-89DE-542E8759841F}"/>
    <dgm:cxn modelId="{6156517E-A04D-40DD-92CC-1B97553E1393}" srcId="{B5258DCE-A72F-458F-AF2C-5BE701C63EFA}" destId="{21B2ED64-34B3-4C58-BE74-FBAA623F0929}" srcOrd="5" destOrd="0" parTransId="{7F7075EF-FF99-411D-BD72-B4BCC12F1431}" sibTransId="{703FF5FB-5959-4549-A3D6-BBB5E8164D4C}"/>
    <dgm:cxn modelId="{0B63DE80-D6B9-422F-88E1-3C17CEE42570}" srcId="{B5258DCE-A72F-458F-AF2C-5BE701C63EFA}" destId="{FFD66F87-AEA6-4C61-80D6-7A9FD27D8603}" srcOrd="7" destOrd="0" parTransId="{3582EB13-5F75-41E4-9272-A4E877597FA1}" sibTransId="{2C8C0C00-BF04-413A-9761-02BC6E3D050A}"/>
    <dgm:cxn modelId="{BA2F0790-E1DE-4C26-8F8D-7525A6DD46CA}" type="presOf" srcId="{FFD66F87-AEA6-4C61-80D6-7A9FD27D8603}" destId="{C79AD903-F18E-4E97-8FA2-B3718A4F2719}" srcOrd="1" destOrd="0" presId="urn:microsoft.com/office/officeart/2005/8/layout/vList4"/>
    <dgm:cxn modelId="{4DB07796-92D0-48BB-895C-A0F460091E8A}" type="presOf" srcId="{64B55C89-93BD-4820-B0FA-C2DA1E6B2DE5}" destId="{1A5CD38A-F827-460F-BE8F-5E07A82C93B8}" srcOrd="0" destOrd="0" presId="urn:microsoft.com/office/officeart/2005/8/layout/vList4"/>
    <dgm:cxn modelId="{C27DBBA4-251D-4C90-A734-F5FA4317E2AF}" srcId="{B5258DCE-A72F-458F-AF2C-5BE701C63EFA}" destId="{ADEC0FFA-6FEB-4BF0-83C8-16691A4B41E1}" srcOrd="2" destOrd="0" parTransId="{056923C0-C25B-4268-AEDD-6385D608FB3B}" sibTransId="{5942B999-C853-4922-839A-B3C05877CCB5}"/>
    <dgm:cxn modelId="{76ABA7A6-45FC-47AC-8268-9513E9BEC148}" type="presOf" srcId="{ADEC0FFA-6FEB-4BF0-83C8-16691A4B41E1}" destId="{8CC74C41-22C1-47F3-8C88-14ADA4609990}" srcOrd="0" destOrd="0" presId="urn:microsoft.com/office/officeart/2005/8/layout/vList4"/>
    <dgm:cxn modelId="{3B8600A8-4ABA-4105-92A7-19869CA59206}" type="presOf" srcId="{2B355910-920B-4CBF-B3A3-B251D1D5700D}" destId="{CCBE947B-4563-4CBF-B78C-0916C12E1F79}" srcOrd="0" destOrd="0" presId="urn:microsoft.com/office/officeart/2005/8/layout/vList4"/>
    <dgm:cxn modelId="{46BE86AA-EEB1-4967-B2B6-E91FB1684008}" type="presOf" srcId="{EC23DAA8-6833-42E8-B396-E4687A00A4B1}" destId="{42D71E72-5BD9-43C2-A17A-4BD7765DB10F}" srcOrd="1" destOrd="0" presId="urn:microsoft.com/office/officeart/2005/8/layout/vList4"/>
    <dgm:cxn modelId="{C53940B1-5EAF-4E59-992E-594F07524557}" type="presOf" srcId="{64B55C89-93BD-4820-B0FA-C2DA1E6B2DE5}" destId="{7C0511AA-B7BA-4C81-9117-826BD5A02E40}" srcOrd="1" destOrd="0" presId="urn:microsoft.com/office/officeart/2005/8/layout/vList4"/>
    <dgm:cxn modelId="{FEB7B6BC-02C2-4FA3-97C3-6190341BFF23}" srcId="{B5258DCE-A72F-458F-AF2C-5BE701C63EFA}" destId="{64B55C89-93BD-4820-B0FA-C2DA1E6B2DE5}" srcOrd="4" destOrd="0" parTransId="{3D5CA441-F90A-47C6-9F21-8FEAADA6B109}" sibTransId="{600857E1-EC42-486C-BFB9-CE920BFD662F}"/>
    <dgm:cxn modelId="{EDEE3EBE-61B3-4883-A404-A515B66C04A2}" type="presOf" srcId="{B5258DCE-A72F-458F-AF2C-5BE701C63EFA}" destId="{8DD859D3-15F6-471B-B10F-D7BEB0418317}" srcOrd="0" destOrd="0" presId="urn:microsoft.com/office/officeart/2005/8/layout/vList4"/>
    <dgm:cxn modelId="{F4CF29C1-D312-465A-ACAF-64CD47FF863C}" type="presOf" srcId="{EC23DAA8-6833-42E8-B396-E4687A00A4B1}" destId="{5FA83EC0-8198-4E03-BF17-B93F576D6B47}" srcOrd="0" destOrd="0" presId="urn:microsoft.com/office/officeart/2005/8/layout/vList4"/>
    <dgm:cxn modelId="{F992CBC6-DD75-42CF-B03C-2FFECEDFC442}" type="presOf" srcId="{16E928BC-998A-45D2-B675-4D0FD973AFDD}" destId="{3CB38DC1-B255-4B0C-A036-A55BB3C313BD}" srcOrd="1" destOrd="0" presId="urn:microsoft.com/office/officeart/2005/8/layout/vList4"/>
    <dgm:cxn modelId="{5F500DD3-EC14-4BBD-8345-9AEE8D4F7A73}" type="presOf" srcId="{FFD66F87-AEA6-4C61-80D6-7A9FD27D8603}" destId="{4C7FBDC0-DFFF-400C-8F92-BEF8EED442E1}" srcOrd="0" destOrd="0" presId="urn:microsoft.com/office/officeart/2005/8/layout/vList4"/>
    <dgm:cxn modelId="{662263DF-C7E0-431F-AFB0-543C7065123C}" srcId="{B5258DCE-A72F-458F-AF2C-5BE701C63EFA}" destId="{16E928BC-998A-45D2-B675-4D0FD973AFDD}" srcOrd="0" destOrd="0" parTransId="{1727EBB0-9AD0-42B6-992F-4E6EA5BF6A96}" sibTransId="{C604801D-0EDC-4D05-B880-01319CD5DA60}"/>
    <dgm:cxn modelId="{655752FC-1057-43B8-9B2A-4904307057FB}" type="presOf" srcId="{ADEC0FFA-6FEB-4BF0-83C8-16691A4B41E1}" destId="{C8DFA7ED-D219-4932-9D2D-537B89A91EA5}" srcOrd="1" destOrd="0" presId="urn:microsoft.com/office/officeart/2005/8/layout/vList4"/>
    <dgm:cxn modelId="{4C02000D-9446-4E3F-B69A-F00A28E24B46}" type="presParOf" srcId="{8DD859D3-15F6-471B-B10F-D7BEB0418317}" destId="{20B3C5B4-F422-4DD4-9A3D-D9FF3C9FFAC3}" srcOrd="0" destOrd="0" presId="urn:microsoft.com/office/officeart/2005/8/layout/vList4"/>
    <dgm:cxn modelId="{13CDFF8B-A314-46D4-B372-D326B3509AF6}" type="presParOf" srcId="{20B3C5B4-F422-4DD4-9A3D-D9FF3C9FFAC3}" destId="{4A85BB71-5509-47EB-BC89-175273BAECAC}" srcOrd="0" destOrd="0" presId="urn:microsoft.com/office/officeart/2005/8/layout/vList4"/>
    <dgm:cxn modelId="{3F0D8475-B936-45BB-BBC0-496C925DBF7D}" type="presParOf" srcId="{20B3C5B4-F422-4DD4-9A3D-D9FF3C9FFAC3}" destId="{18BDC4D8-8FF1-47DB-85F1-FF6335E72BAA}" srcOrd="1" destOrd="0" presId="urn:microsoft.com/office/officeart/2005/8/layout/vList4"/>
    <dgm:cxn modelId="{7CC7DDD1-FE08-4AB6-829D-FCA3B4380D0E}" type="presParOf" srcId="{20B3C5B4-F422-4DD4-9A3D-D9FF3C9FFAC3}" destId="{3CB38DC1-B255-4B0C-A036-A55BB3C313BD}" srcOrd="2" destOrd="0" presId="urn:microsoft.com/office/officeart/2005/8/layout/vList4"/>
    <dgm:cxn modelId="{93DBEE1A-0D75-4A64-B312-41AE4F69D018}" type="presParOf" srcId="{8DD859D3-15F6-471B-B10F-D7BEB0418317}" destId="{D75DC93D-5267-45DC-99BC-BC13BDC0474C}" srcOrd="1" destOrd="0" presId="urn:microsoft.com/office/officeart/2005/8/layout/vList4"/>
    <dgm:cxn modelId="{2565416D-39C6-4AA1-A702-F83B051B6A99}" type="presParOf" srcId="{8DD859D3-15F6-471B-B10F-D7BEB0418317}" destId="{AE5FA1DF-5776-4941-A98B-40705F9EACF2}" srcOrd="2" destOrd="0" presId="urn:microsoft.com/office/officeart/2005/8/layout/vList4"/>
    <dgm:cxn modelId="{A9D7EC25-54BE-436E-88C7-A7227E5E0DB0}" type="presParOf" srcId="{AE5FA1DF-5776-4941-A98B-40705F9EACF2}" destId="{C784A3F1-9179-4392-9DB1-E75B4DA84030}" srcOrd="0" destOrd="0" presId="urn:microsoft.com/office/officeart/2005/8/layout/vList4"/>
    <dgm:cxn modelId="{08775872-AE62-4945-A554-655601A4E3FB}" type="presParOf" srcId="{AE5FA1DF-5776-4941-A98B-40705F9EACF2}" destId="{6EDAD221-A354-4AE4-9C1C-CDE7B5498961}" srcOrd="1" destOrd="0" presId="urn:microsoft.com/office/officeart/2005/8/layout/vList4"/>
    <dgm:cxn modelId="{9A67526E-0F04-4A69-9169-F49545DC4921}" type="presParOf" srcId="{AE5FA1DF-5776-4941-A98B-40705F9EACF2}" destId="{D38131A6-E404-433D-899A-3F07E1E3CE3D}" srcOrd="2" destOrd="0" presId="urn:microsoft.com/office/officeart/2005/8/layout/vList4"/>
    <dgm:cxn modelId="{38CD064F-7CBF-4C1C-AC91-D4F8D17162F4}" type="presParOf" srcId="{8DD859D3-15F6-471B-B10F-D7BEB0418317}" destId="{29E15E04-5B73-43BE-9C8C-7985DBF7E4E1}" srcOrd="3" destOrd="0" presId="urn:microsoft.com/office/officeart/2005/8/layout/vList4"/>
    <dgm:cxn modelId="{BC55F244-BCFE-40FA-91D5-B41D59E22E23}" type="presParOf" srcId="{8DD859D3-15F6-471B-B10F-D7BEB0418317}" destId="{7BA5E4F6-0073-47EC-9513-1B66D0D0C6AA}" srcOrd="4" destOrd="0" presId="urn:microsoft.com/office/officeart/2005/8/layout/vList4"/>
    <dgm:cxn modelId="{30C444C8-7FBA-406B-B862-B882981371E6}" type="presParOf" srcId="{7BA5E4F6-0073-47EC-9513-1B66D0D0C6AA}" destId="{8CC74C41-22C1-47F3-8C88-14ADA4609990}" srcOrd="0" destOrd="0" presId="urn:microsoft.com/office/officeart/2005/8/layout/vList4"/>
    <dgm:cxn modelId="{8B30E546-D0B3-43F2-A26F-EDDA6B868ECE}" type="presParOf" srcId="{7BA5E4F6-0073-47EC-9513-1B66D0D0C6AA}" destId="{8F930239-B930-4F78-809B-C24BDA3E0B3C}" srcOrd="1" destOrd="0" presId="urn:microsoft.com/office/officeart/2005/8/layout/vList4"/>
    <dgm:cxn modelId="{672B4D3B-ADB0-49B1-84B5-55AF0CAE2618}" type="presParOf" srcId="{7BA5E4F6-0073-47EC-9513-1B66D0D0C6AA}" destId="{C8DFA7ED-D219-4932-9D2D-537B89A91EA5}" srcOrd="2" destOrd="0" presId="urn:microsoft.com/office/officeart/2005/8/layout/vList4"/>
    <dgm:cxn modelId="{B34DC084-176C-4061-859A-F33B6C29CFF1}" type="presParOf" srcId="{8DD859D3-15F6-471B-B10F-D7BEB0418317}" destId="{24AD1CBA-6B36-4CDA-AF21-3FA0231DDF91}" srcOrd="5" destOrd="0" presId="urn:microsoft.com/office/officeart/2005/8/layout/vList4"/>
    <dgm:cxn modelId="{BB46E7E8-9651-4AEE-9129-C7C8E311A19A}" type="presParOf" srcId="{8DD859D3-15F6-471B-B10F-D7BEB0418317}" destId="{C86D3D78-4C14-43B5-BE37-7B509A6DCEE3}" srcOrd="6" destOrd="0" presId="urn:microsoft.com/office/officeart/2005/8/layout/vList4"/>
    <dgm:cxn modelId="{F1C81C59-9DEC-48B2-B9A0-931B3BD66F59}" type="presParOf" srcId="{C86D3D78-4C14-43B5-BE37-7B509A6DCEE3}" destId="{5FA83EC0-8198-4E03-BF17-B93F576D6B47}" srcOrd="0" destOrd="0" presId="urn:microsoft.com/office/officeart/2005/8/layout/vList4"/>
    <dgm:cxn modelId="{669745BC-5F6F-4F39-B658-0819827EA8CD}" type="presParOf" srcId="{C86D3D78-4C14-43B5-BE37-7B509A6DCEE3}" destId="{39F135FD-3CA8-4B65-88E3-46653D9CDA8B}" srcOrd="1" destOrd="0" presId="urn:microsoft.com/office/officeart/2005/8/layout/vList4"/>
    <dgm:cxn modelId="{69D2720B-C499-42B1-9B13-F136E7B89C5C}" type="presParOf" srcId="{C86D3D78-4C14-43B5-BE37-7B509A6DCEE3}" destId="{42D71E72-5BD9-43C2-A17A-4BD7765DB10F}" srcOrd="2" destOrd="0" presId="urn:microsoft.com/office/officeart/2005/8/layout/vList4"/>
    <dgm:cxn modelId="{994D70B3-6FE8-4BF9-A2DD-879FCAE31FB0}" type="presParOf" srcId="{8DD859D3-15F6-471B-B10F-D7BEB0418317}" destId="{9E9ACF07-127B-407A-8FFB-17389D35B527}" srcOrd="7" destOrd="0" presId="urn:microsoft.com/office/officeart/2005/8/layout/vList4"/>
    <dgm:cxn modelId="{EFACAB27-4103-48F3-B1E5-8619ADD5DE40}" type="presParOf" srcId="{8DD859D3-15F6-471B-B10F-D7BEB0418317}" destId="{4D8A771D-4FF7-4097-91D7-1CAFB09F239A}" srcOrd="8" destOrd="0" presId="urn:microsoft.com/office/officeart/2005/8/layout/vList4"/>
    <dgm:cxn modelId="{B1FA4020-A04A-424C-B890-C777BFB0441A}" type="presParOf" srcId="{4D8A771D-4FF7-4097-91D7-1CAFB09F239A}" destId="{1A5CD38A-F827-460F-BE8F-5E07A82C93B8}" srcOrd="0" destOrd="0" presId="urn:microsoft.com/office/officeart/2005/8/layout/vList4"/>
    <dgm:cxn modelId="{ECEA8614-A618-44CF-8A2B-D2BA045E6053}" type="presParOf" srcId="{4D8A771D-4FF7-4097-91D7-1CAFB09F239A}" destId="{0D259A50-1CE0-452A-B44D-0E2628260BFD}" srcOrd="1" destOrd="0" presId="urn:microsoft.com/office/officeart/2005/8/layout/vList4"/>
    <dgm:cxn modelId="{71CD061C-B2E2-4433-84F6-CE34DFFFC2A4}" type="presParOf" srcId="{4D8A771D-4FF7-4097-91D7-1CAFB09F239A}" destId="{7C0511AA-B7BA-4C81-9117-826BD5A02E40}" srcOrd="2" destOrd="0" presId="urn:microsoft.com/office/officeart/2005/8/layout/vList4"/>
    <dgm:cxn modelId="{0F1DAF0C-469B-4664-A53F-BA627B5FCF8C}" type="presParOf" srcId="{8DD859D3-15F6-471B-B10F-D7BEB0418317}" destId="{DACA9189-6802-448F-85D0-40CF52E510CD}" srcOrd="9" destOrd="0" presId="urn:microsoft.com/office/officeart/2005/8/layout/vList4"/>
    <dgm:cxn modelId="{21B7123B-29C5-4F92-8EEA-5975D88A145F}" type="presParOf" srcId="{8DD859D3-15F6-471B-B10F-D7BEB0418317}" destId="{6643156E-D0CD-46FB-8443-A8B212D63A8B}" srcOrd="10" destOrd="0" presId="urn:microsoft.com/office/officeart/2005/8/layout/vList4"/>
    <dgm:cxn modelId="{63A8AE32-908E-48FF-9F80-B5BAC4995959}" type="presParOf" srcId="{6643156E-D0CD-46FB-8443-A8B212D63A8B}" destId="{74C86679-CD03-4631-B8B7-C182DB65B0A0}" srcOrd="0" destOrd="0" presId="urn:microsoft.com/office/officeart/2005/8/layout/vList4"/>
    <dgm:cxn modelId="{1FE33859-53AC-4921-A494-BEDE97926CFD}" type="presParOf" srcId="{6643156E-D0CD-46FB-8443-A8B212D63A8B}" destId="{E6544C58-7CCA-4DBB-B166-27BC41D189BC}" srcOrd="1" destOrd="0" presId="urn:microsoft.com/office/officeart/2005/8/layout/vList4"/>
    <dgm:cxn modelId="{F3181C51-5F8D-4DFF-A323-08775E6FF8BD}" type="presParOf" srcId="{6643156E-D0CD-46FB-8443-A8B212D63A8B}" destId="{1A934B01-DEA4-48A4-8052-11079B3E4385}" srcOrd="2" destOrd="0" presId="urn:microsoft.com/office/officeart/2005/8/layout/vList4"/>
    <dgm:cxn modelId="{B465D280-36C2-4DC2-8B61-EE7505BA2765}" type="presParOf" srcId="{8DD859D3-15F6-471B-B10F-D7BEB0418317}" destId="{9AA29C8F-6DCF-4E7C-B259-6B35FF820C05}" srcOrd="11" destOrd="0" presId="urn:microsoft.com/office/officeart/2005/8/layout/vList4"/>
    <dgm:cxn modelId="{21EC6F1E-C56E-4F46-8476-9FC055DF3819}" type="presParOf" srcId="{8DD859D3-15F6-471B-B10F-D7BEB0418317}" destId="{0DEF1D81-5DF0-4F2E-ABD9-34B63A85306B}" srcOrd="12" destOrd="0" presId="urn:microsoft.com/office/officeart/2005/8/layout/vList4"/>
    <dgm:cxn modelId="{35DED261-EEBB-48A2-B7AE-65AA898498AF}" type="presParOf" srcId="{0DEF1D81-5DF0-4F2E-ABD9-34B63A85306B}" destId="{CCBE947B-4563-4CBF-B78C-0916C12E1F79}" srcOrd="0" destOrd="0" presId="urn:microsoft.com/office/officeart/2005/8/layout/vList4"/>
    <dgm:cxn modelId="{A238B882-992A-4535-A9EA-511A323D461C}" type="presParOf" srcId="{0DEF1D81-5DF0-4F2E-ABD9-34B63A85306B}" destId="{B882092B-DC70-48F2-973E-DF66F0589DB3}" srcOrd="1" destOrd="0" presId="urn:microsoft.com/office/officeart/2005/8/layout/vList4"/>
    <dgm:cxn modelId="{C4D377DE-9B96-404A-835A-0E0E0D2ECD89}" type="presParOf" srcId="{0DEF1D81-5DF0-4F2E-ABD9-34B63A85306B}" destId="{424E0A55-7713-4519-A818-2F2A49AEC995}" srcOrd="2" destOrd="0" presId="urn:microsoft.com/office/officeart/2005/8/layout/vList4"/>
    <dgm:cxn modelId="{3AE2CCDC-B770-4FE8-A01C-5289C80D33E6}" type="presParOf" srcId="{8DD859D3-15F6-471B-B10F-D7BEB0418317}" destId="{CE08D116-04E2-488D-8EE3-B609D10FD534}" srcOrd="13" destOrd="0" presId="urn:microsoft.com/office/officeart/2005/8/layout/vList4"/>
    <dgm:cxn modelId="{E6E98C67-7227-4AC9-A76F-D9001D6E0C6A}" type="presParOf" srcId="{8DD859D3-15F6-471B-B10F-D7BEB0418317}" destId="{10CD5CE0-A92D-4664-96FC-4539A69477CA}" srcOrd="14" destOrd="0" presId="urn:microsoft.com/office/officeart/2005/8/layout/vList4"/>
    <dgm:cxn modelId="{F201DE4D-42EB-43EB-80D0-E2F5942A42A7}" type="presParOf" srcId="{10CD5CE0-A92D-4664-96FC-4539A69477CA}" destId="{4C7FBDC0-DFFF-400C-8F92-BEF8EED442E1}" srcOrd="0" destOrd="0" presId="urn:microsoft.com/office/officeart/2005/8/layout/vList4"/>
    <dgm:cxn modelId="{CBB137C9-5E98-4A51-A8A3-7478F44476C5}" type="presParOf" srcId="{10CD5CE0-A92D-4664-96FC-4539A69477CA}" destId="{38A109EE-4F78-4CB2-A132-A9265F39AA8A}" srcOrd="1" destOrd="0" presId="urn:microsoft.com/office/officeart/2005/8/layout/vList4"/>
    <dgm:cxn modelId="{C1845C3F-4CC1-4935-AF5F-75A9138EDEAD}" type="presParOf" srcId="{10CD5CE0-A92D-4664-96FC-4539A69477CA}" destId="{C79AD903-F18E-4E97-8FA2-B3718A4F271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0EAA18-4693-406A-81F9-54D3B9A7BDFE}" type="doc">
      <dgm:prSet loTypeId="urn:microsoft.com/office/officeart/2005/8/layout/vProcess5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6C3C659-3EA4-4C65-A98F-C66F345466A8}">
      <dgm:prSet phldrT="[Текст]" custT="1"/>
      <dgm:spPr/>
      <dgm:t>
        <a:bodyPr/>
        <a:lstStyle/>
        <a:p>
          <a:pPr algn="ctr"/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суми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перевищення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обсягу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доходу;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29FFBA-CFA0-4F3D-B643-D0D398E469BD}" type="parTrans" cxnId="{706ED297-C6A6-47BF-98D5-EE2EA94E697E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A8C443-E72D-4518-BCC8-1EC0BC95DFBC}" type="sibTrans" cxnId="{706ED297-C6A6-47BF-98D5-EE2EA94E697E}">
      <dgm:prSet custT="1"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B5247C-BD6F-4F88-9A13-ECEB22E14B30}">
      <dgm:prSet phldrT="[Текст]" custT="1"/>
      <dgm:spPr/>
      <dgm:t>
        <a:bodyPr/>
        <a:lstStyle/>
        <a:p>
          <a:pPr algn="ctr"/>
          <a:r>
            <a:rPr lang="ru-RU" sz="2000" b="0" i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доходу, отриманого від здійснення видів діяльності, які не дають права застосовувати спрощену систему оподаткування;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871CBF-8A9B-48AD-9602-54F2DD0135C5}" type="parTrans" cxnId="{376AF4D2-09D3-4422-B4EF-621BB6447ADE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396B89-D0FE-4F61-8902-914BBB5CA1A5}" type="sibTrans" cxnId="{376AF4D2-09D3-4422-B4EF-621BB6447ADE}">
      <dgm:prSet custT="1"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EC165B-12D8-44E3-8FA7-21AD8FF62BC8}">
      <dgm:prSet phldrT="[Текст]" custT="1"/>
      <dgm:spPr/>
      <dgm:t>
        <a:bodyPr/>
        <a:lstStyle/>
        <a:p>
          <a:pPr algn="ctr"/>
          <a:r>
            <a:rPr lang="ru-RU" sz="2000" b="0" i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доходу, отриманого від провадження діяльності, не зазначеної у реєстрі платників єдиного податку, віднесеного до І/ ІІ групи;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E90E35-75BE-4A8D-B2F8-AFFEAA4BD5E1}" type="parTrans" cxnId="{86A801FA-7DC3-44DC-A300-BBF7C7AF7EE2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81CC13-7082-4933-A9B4-05ED437ACC87}" type="sibTrans" cxnId="{86A801FA-7DC3-44DC-A300-BBF7C7AF7EE2}">
      <dgm:prSet custT="1"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B6F717-9EF0-423F-9360-7E4EBBFAC920}">
      <dgm:prSet phldrT="[Текст]" custT="1"/>
      <dgm:spPr/>
      <dgm:t>
        <a:bodyPr/>
        <a:lstStyle/>
        <a:p>
          <a:pPr algn="ctr"/>
          <a:r>
            <a:rPr lang="ru-RU" sz="2000" b="0" i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доходу, отриманого при застосуванні іншого способу розрахунків. платники Єдиного податку I-III груп повинні здійснювати розрахунки за відвантажені; товари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A6131B-E5BA-47EF-84AD-336D461C7A0C}" type="parTrans" cxnId="{8CD4E56D-0CA4-4ADA-82A3-D4E418F87374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F18F1B-A6D8-4DEE-8D33-94D42516C9C4}" type="sibTrans" cxnId="{8CD4E56D-0CA4-4ADA-82A3-D4E418F87374}">
      <dgm:prSet custT="1"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60EE5D-420C-41A2-BAEA-3A3C464419D4}">
      <dgm:prSet phldrT="[Текст]" custT="1"/>
      <dgm:spPr/>
      <dgm:t>
        <a:bodyPr/>
        <a:lstStyle/>
        <a:p>
          <a:pPr algn="ctr"/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доходу,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отриманого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платниками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І/ ІІ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провадження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яка не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передбачена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підпунктах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 пункту 291.4 </a:t>
          </a:r>
          <a:r>
            <a:rPr lang="ru-RU" sz="20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статті</a:t>
          </a:r>
          <a:r>
            <a:rPr lang="ru-RU" sz="20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291 </a:t>
          </a:r>
          <a:r>
            <a:rPr lang="ru-RU" sz="2000" b="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Податкового</a:t>
          </a:r>
          <a:r>
            <a:rPr lang="ru-RU" sz="2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кодексу.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33F1BC-5879-4361-99D6-5DB49E15D03D}" type="parTrans" cxnId="{10D70E91-6306-4D17-8FB5-0D520CA1628D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BC4A81-C1F7-41AA-B8B8-C90C14BD17E3}" type="sibTrans" cxnId="{10D70E91-6306-4D17-8FB5-0D520CA1628D}">
      <dgm:prSet/>
      <dgm:spPr/>
      <dgm:t>
        <a:bodyPr/>
        <a:lstStyle/>
        <a:p>
          <a:pPr algn="ctr"/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28F5A0-A32F-4520-A735-A6BB80153D81}" type="pres">
      <dgm:prSet presAssocID="{430EAA18-4693-406A-81F9-54D3B9A7BDFE}" presName="outerComposite" presStyleCnt="0">
        <dgm:presLayoutVars>
          <dgm:chMax val="5"/>
          <dgm:dir/>
          <dgm:resizeHandles val="exact"/>
        </dgm:presLayoutVars>
      </dgm:prSet>
      <dgm:spPr/>
    </dgm:pt>
    <dgm:pt modelId="{D2D60D35-CC98-4FDE-A992-C8653ED23191}" type="pres">
      <dgm:prSet presAssocID="{430EAA18-4693-406A-81F9-54D3B9A7BDFE}" presName="dummyMaxCanvas" presStyleCnt="0">
        <dgm:presLayoutVars/>
      </dgm:prSet>
      <dgm:spPr/>
    </dgm:pt>
    <dgm:pt modelId="{D4393198-84FB-460C-856D-443A71CFF4CA}" type="pres">
      <dgm:prSet presAssocID="{430EAA18-4693-406A-81F9-54D3B9A7BDFE}" presName="FiveNodes_1" presStyleLbl="node1" presStyleIdx="0" presStyleCnt="5" custScaleY="122222" custLinFactNeighborX="1389" custLinFactNeighborY="-7407">
        <dgm:presLayoutVars>
          <dgm:bulletEnabled val="1"/>
        </dgm:presLayoutVars>
      </dgm:prSet>
      <dgm:spPr/>
    </dgm:pt>
    <dgm:pt modelId="{8304B6B9-423E-4B96-9C74-DCD29E440918}" type="pres">
      <dgm:prSet presAssocID="{430EAA18-4693-406A-81F9-54D3B9A7BDFE}" presName="FiveNodes_2" presStyleLbl="node1" presStyleIdx="1" presStyleCnt="5" custScaleY="122222">
        <dgm:presLayoutVars>
          <dgm:bulletEnabled val="1"/>
        </dgm:presLayoutVars>
      </dgm:prSet>
      <dgm:spPr/>
    </dgm:pt>
    <dgm:pt modelId="{2672E42B-29A6-4F35-8972-C4353D70256F}" type="pres">
      <dgm:prSet presAssocID="{430EAA18-4693-406A-81F9-54D3B9A7BDFE}" presName="FiveNodes_3" presStyleLbl="node1" presStyleIdx="2" presStyleCnt="5" custScaleY="147679">
        <dgm:presLayoutVars>
          <dgm:bulletEnabled val="1"/>
        </dgm:presLayoutVars>
      </dgm:prSet>
      <dgm:spPr/>
    </dgm:pt>
    <dgm:pt modelId="{274D939D-3C55-479B-8365-FA2CDAB450B7}" type="pres">
      <dgm:prSet presAssocID="{430EAA18-4693-406A-81F9-54D3B9A7BDFE}" presName="FiveNodes_4" presStyleLbl="node1" presStyleIdx="3" presStyleCnt="5" custScaleY="122222">
        <dgm:presLayoutVars>
          <dgm:bulletEnabled val="1"/>
        </dgm:presLayoutVars>
      </dgm:prSet>
      <dgm:spPr/>
    </dgm:pt>
    <dgm:pt modelId="{BE78DA20-CF07-4A40-8DF5-8B5F6D3F5191}" type="pres">
      <dgm:prSet presAssocID="{430EAA18-4693-406A-81F9-54D3B9A7BDFE}" presName="FiveNodes_5" presStyleLbl="node1" presStyleIdx="4" presStyleCnt="5" custScaleY="122222" custLinFactNeighborX="0" custLinFactNeighborY="-11111">
        <dgm:presLayoutVars>
          <dgm:bulletEnabled val="1"/>
        </dgm:presLayoutVars>
      </dgm:prSet>
      <dgm:spPr/>
    </dgm:pt>
    <dgm:pt modelId="{85B2AD5D-47A1-4221-803C-9F2CEC7673EC}" type="pres">
      <dgm:prSet presAssocID="{430EAA18-4693-406A-81F9-54D3B9A7BDFE}" presName="FiveConn_1-2" presStyleLbl="fgAccFollowNode1" presStyleIdx="0" presStyleCnt="4">
        <dgm:presLayoutVars>
          <dgm:bulletEnabled val="1"/>
        </dgm:presLayoutVars>
      </dgm:prSet>
      <dgm:spPr/>
    </dgm:pt>
    <dgm:pt modelId="{46BD1115-9EF6-4B85-BE84-F6513506A967}" type="pres">
      <dgm:prSet presAssocID="{430EAA18-4693-406A-81F9-54D3B9A7BDFE}" presName="FiveConn_2-3" presStyleLbl="fgAccFollowNode1" presStyleIdx="1" presStyleCnt="4">
        <dgm:presLayoutVars>
          <dgm:bulletEnabled val="1"/>
        </dgm:presLayoutVars>
      </dgm:prSet>
      <dgm:spPr/>
    </dgm:pt>
    <dgm:pt modelId="{0D413EFF-281E-4803-AABD-30BF95FCD245}" type="pres">
      <dgm:prSet presAssocID="{430EAA18-4693-406A-81F9-54D3B9A7BDFE}" presName="FiveConn_3-4" presStyleLbl="fgAccFollowNode1" presStyleIdx="2" presStyleCnt="4">
        <dgm:presLayoutVars>
          <dgm:bulletEnabled val="1"/>
        </dgm:presLayoutVars>
      </dgm:prSet>
      <dgm:spPr/>
    </dgm:pt>
    <dgm:pt modelId="{B4646E9B-09B5-4657-BFA1-DCB899C5D76D}" type="pres">
      <dgm:prSet presAssocID="{430EAA18-4693-406A-81F9-54D3B9A7BDFE}" presName="FiveConn_4-5" presStyleLbl="fgAccFollowNode1" presStyleIdx="3" presStyleCnt="4">
        <dgm:presLayoutVars>
          <dgm:bulletEnabled val="1"/>
        </dgm:presLayoutVars>
      </dgm:prSet>
      <dgm:spPr/>
    </dgm:pt>
    <dgm:pt modelId="{BF6765E6-9F25-4595-BB7E-99466BCE8F6C}" type="pres">
      <dgm:prSet presAssocID="{430EAA18-4693-406A-81F9-54D3B9A7BDFE}" presName="FiveNodes_1_text" presStyleLbl="node1" presStyleIdx="4" presStyleCnt="5">
        <dgm:presLayoutVars>
          <dgm:bulletEnabled val="1"/>
        </dgm:presLayoutVars>
      </dgm:prSet>
      <dgm:spPr/>
    </dgm:pt>
    <dgm:pt modelId="{0B24F4D9-3A23-4F4A-8D44-8792A64D222B}" type="pres">
      <dgm:prSet presAssocID="{430EAA18-4693-406A-81F9-54D3B9A7BDFE}" presName="FiveNodes_2_text" presStyleLbl="node1" presStyleIdx="4" presStyleCnt="5">
        <dgm:presLayoutVars>
          <dgm:bulletEnabled val="1"/>
        </dgm:presLayoutVars>
      </dgm:prSet>
      <dgm:spPr/>
    </dgm:pt>
    <dgm:pt modelId="{C9E95D49-90EE-487D-8ACC-90E358F884D5}" type="pres">
      <dgm:prSet presAssocID="{430EAA18-4693-406A-81F9-54D3B9A7BDFE}" presName="FiveNodes_3_text" presStyleLbl="node1" presStyleIdx="4" presStyleCnt="5">
        <dgm:presLayoutVars>
          <dgm:bulletEnabled val="1"/>
        </dgm:presLayoutVars>
      </dgm:prSet>
      <dgm:spPr/>
    </dgm:pt>
    <dgm:pt modelId="{67539D4D-B72D-4A14-A35F-5A2D3B8AD5DB}" type="pres">
      <dgm:prSet presAssocID="{430EAA18-4693-406A-81F9-54D3B9A7BDFE}" presName="FiveNodes_4_text" presStyleLbl="node1" presStyleIdx="4" presStyleCnt="5">
        <dgm:presLayoutVars>
          <dgm:bulletEnabled val="1"/>
        </dgm:presLayoutVars>
      </dgm:prSet>
      <dgm:spPr/>
    </dgm:pt>
    <dgm:pt modelId="{ECC30FBE-0908-40F9-9CD6-3A5E35F96739}" type="pres">
      <dgm:prSet presAssocID="{430EAA18-4693-406A-81F9-54D3B9A7BDF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90B8402-763E-47B7-9808-E1CAA8A755BE}" type="presOf" srcId="{8A60EE5D-420C-41A2-BAEA-3A3C464419D4}" destId="{ECC30FBE-0908-40F9-9CD6-3A5E35F96739}" srcOrd="1" destOrd="0" presId="urn:microsoft.com/office/officeart/2005/8/layout/vProcess5"/>
    <dgm:cxn modelId="{DC7B0F15-1C8C-4EDB-A053-8DF24592DD33}" type="presOf" srcId="{66C3C659-3EA4-4C65-A98F-C66F345466A8}" destId="{D4393198-84FB-460C-856D-443A71CFF4CA}" srcOrd="0" destOrd="0" presId="urn:microsoft.com/office/officeart/2005/8/layout/vProcess5"/>
    <dgm:cxn modelId="{F1B07F1B-9AF7-40D1-A884-629A8524E631}" type="presOf" srcId="{A0B5247C-BD6F-4F88-9A13-ECEB22E14B30}" destId="{67539D4D-B72D-4A14-A35F-5A2D3B8AD5DB}" srcOrd="1" destOrd="0" presId="urn:microsoft.com/office/officeart/2005/8/layout/vProcess5"/>
    <dgm:cxn modelId="{3BCA941F-DEF4-4A1F-8F9A-463E43622EB3}" type="presOf" srcId="{A0B5247C-BD6F-4F88-9A13-ECEB22E14B30}" destId="{274D939D-3C55-479B-8365-FA2CDAB450B7}" srcOrd="0" destOrd="0" presId="urn:microsoft.com/office/officeart/2005/8/layout/vProcess5"/>
    <dgm:cxn modelId="{B0009644-8FAB-4C7C-94DD-09FCD23FD07A}" type="presOf" srcId="{8A60EE5D-420C-41A2-BAEA-3A3C464419D4}" destId="{BE78DA20-CF07-4A40-8DF5-8B5F6D3F5191}" srcOrd="0" destOrd="0" presId="urn:microsoft.com/office/officeart/2005/8/layout/vProcess5"/>
    <dgm:cxn modelId="{8CD4E56D-0CA4-4ADA-82A3-D4E418F87374}" srcId="{430EAA18-4693-406A-81F9-54D3B9A7BDFE}" destId="{1FB6F717-9EF0-423F-9360-7E4EBBFAC920}" srcOrd="2" destOrd="0" parTransId="{4CA6131B-E5BA-47EF-84AD-336D461C7A0C}" sibTransId="{0BF18F1B-A6D8-4DEE-8D33-94D42516C9C4}"/>
    <dgm:cxn modelId="{BAE4CE80-5E93-4755-886B-D4D7CCA07021}" type="presOf" srcId="{430EAA18-4693-406A-81F9-54D3B9A7BDFE}" destId="{C228F5A0-A32F-4520-A735-A6BB80153D81}" srcOrd="0" destOrd="0" presId="urn:microsoft.com/office/officeart/2005/8/layout/vProcess5"/>
    <dgm:cxn modelId="{10D70E91-6306-4D17-8FB5-0D520CA1628D}" srcId="{430EAA18-4693-406A-81F9-54D3B9A7BDFE}" destId="{8A60EE5D-420C-41A2-BAEA-3A3C464419D4}" srcOrd="4" destOrd="0" parTransId="{7733F1BC-5879-4361-99D6-5DB49E15D03D}" sibTransId="{DABC4A81-C1F7-41AA-B8B8-C90C14BD17E3}"/>
    <dgm:cxn modelId="{706ED297-C6A6-47BF-98D5-EE2EA94E697E}" srcId="{430EAA18-4693-406A-81F9-54D3B9A7BDFE}" destId="{66C3C659-3EA4-4C65-A98F-C66F345466A8}" srcOrd="0" destOrd="0" parTransId="{2929FFBA-CFA0-4F3D-B643-D0D398E469BD}" sibTransId="{C7A8C443-E72D-4518-BCC8-1EC0BC95DFBC}"/>
    <dgm:cxn modelId="{15088CB1-BBBD-4C52-AD3F-650BD1568246}" type="presOf" srcId="{0BF18F1B-A6D8-4DEE-8D33-94D42516C9C4}" destId="{0D413EFF-281E-4803-AABD-30BF95FCD245}" srcOrd="0" destOrd="0" presId="urn:microsoft.com/office/officeart/2005/8/layout/vProcess5"/>
    <dgm:cxn modelId="{93C851BA-E0E5-44FE-92B2-226A99809830}" type="presOf" srcId="{66C3C659-3EA4-4C65-A98F-C66F345466A8}" destId="{BF6765E6-9F25-4595-BB7E-99466BCE8F6C}" srcOrd="1" destOrd="0" presId="urn:microsoft.com/office/officeart/2005/8/layout/vProcess5"/>
    <dgm:cxn modelId="{51F467BE-7C37-4FAA-ABE9-B274BE422DD6}" type="presOf" srcId="{1FB6F717-9EF0-423F-9360-7E4EBBFAC920}" destId="{C9E95D49-90EE-487D-8ACC-90E358F884D5}" srcOrd="1" destOrd="0" presId="urn:microsoft.com/office/officeart/2005/8/layout/vProcess5"/>
    <dgm:cxn modelId="{2CBDA4C4-F829-461A-8BB8-2BB048841BAF}" type="presOf" srcId="{A6396B89-D0FE-4F61-8902-914BBB5CA1A5}" destId="{B4646E9B-09B5-4657-BFA1-DCB899C5D76D}" srcOrd="0" destOrd="0" presId="urn:microsoft.com/office/officeart/2005/8/layout/vProcess5"/>
    <dgm:cxn modelId="{376AF4D2-09D3-4422-B4EF-621BB6447ADE}" srcId="{430EAA18-4693-406A-81F9-54D3B9A7BDFE}" destId="{A0B5247C-BD6F-4F88-9A13-ECEB22E14B30}" srcOrd="3" destOrd="0" parTransId="{81871CBF-8A9B-48AD-9602-54F2DD0135C5}" sibTransId="{A6396B89-D0FE-4F61-8902-914BBB5CA1A5}"/>
    <dgm:cxn modelId="{934DAEDC-6200-486D-A0B5-5A0A8A26DAB1}" type="presOf" srcId="{1FB6F717-9EF0-423F-9360-7E4EBBFAC920}" destId="{2672E42B-29A6-4F35-8972-C4353D70256F}" srcOrd="0" destOrd="0" presId="urn:microsoft.com/office/officeart/2005/8/layout/vProcess5"/>
    <dgm:cxn modelId="{B85D41E2-DE20-4CE2-83D6-6AFC5AB5EC26}" type="presOf" srcId="{3081CC13-7082-4933-A9B4-05ED437ACC87}" destId="{46BD1115-9EF6-4B85-BE84-F6513506A967}" srcOrd="0" destOrd="0" presId="urn:microsoft.com/office/officeart/2005/8/layout/vProcess5"/>
    <dgm:cxn modelId="{54D1A3E3-BCC5-434D-90A9-039EDA99AE7E}" type="presOf" srcId="{00EC165B-12D8-44E3-8FA7-21AD8FF62BC8}" destId="{0B24F4D9-3A23-4F4A-8D44-8792A64D222B}" srcOrd="1" destOrd="0" presId="urn:microsoft.com/office/officeart/2005/8/layout/vProcess5"/>
    <dgm:cxn modelId="{16BE29E4-17B9-4D52-9F08-F083FF997EF3}" type="presOf" srcId="{00EC165B-12D8-44E3-8FA7-21AD8FF62BC8}" destId="{8304B6B9-423E-4B96-9C74-DCD29E440918}" srcOrd="0" destOrd="0" presId="urn:microsoft.com/office/officeart/2005/8/layout/vProcess5"/>
    <dgm:cxn modelId="{DBD1B8E4-8ECD-4CC3-A149-AA331473F068}" type="presOf" srcId="{C7A8C443-E72D-4518-BCC8-1EC0BC95DFBC}" destId="{85B2AD5D-47A1-4221-803C-9F2CEC7673EC}" srcOrd="0" destOrd="0" presId="urn:microsoft.com/office/officeart/2005/8/layout/vProcess5"/>
    <dgm:cxn modelId="{86A801FA-7DC3-44DC-A300-BBF7C7AF7EE2}" srcId="{430EAA18-4693-406A-81F9-54D3B9A7BDFE}" destId="{00EC165B-12D8-44E3-8FA7-21AD8FF62BC8}" srcOrd="1" destOrd="0" parTransId="{C7E90E35-75BE-4A8D-B2F8-AFFEAA4BD5E1}" sibTransId="{3081CC13-7082-4933-A9B4-05ED437ACC87}"/>
    <dgm:cxn modelId="{43868D6E-1D8B-4FA7-BFF2-F3CDA1FAF466}" type="presParOf" srcId="{C228F5A0-A32F-4520-A735-A6BB80153D81}" destId="{D2D60D35-CC98-4FDE-A992-C8653ED23191}" srcOrd="0" destOrd="0" presId="urn:microsoft.com/office/officeart/2005/8/layout/vProcess5"/>
    <dgm:cxn modelId="{23E2FB13-3E42-4779-9EBD-38E6F0B081F0}" type="presParOf" srcId="{C228F5A0-A32F-4520-A735-A6BB80153D81}" destId="{D4393198-84FB-460C-856D-443A71CFF4CA}" srcOrd="1" destOrd="0" presId="urn:microsoft.com/office/officeart/2005/8/layout/vProcess5"/>
    <dgm:cxn modelId="{E3DF4ACE-5A0B-4741-A444-93C8CEA7A7A2}" type="presParOf" srcId="{C228F5A0-A32F-4520-A735-A6BB80153D81}" destId="{8304B6B9-423E-4B96-9C74-DCD29E440918}" srcOrd="2" destOrd="0" presId="urn:microsoft.com/office/officeart/2005/8/layout/vProcess5"/>
    <dgm:cxn modelId="{7C008FB8-883B-4E7A-A748-B4EE7DF6261E}" type="presParOf" srcId="{C228F5A0-A32F-4520-A735-A6BB80153D81}" destId="{2672E42B-29A6-4F35-8972-C4353D70256F}" srcOrd="3" destOrd="0" presId="urn:microsoft.com/office/officeart/2005/8/layout/vProcess5"/>
    <dgm:cxn modelId="{A062B73D-A5DA-4251-A881-49EC3A1D3228}" type="presParOf" srcId="{C228F5A0-A32F-4520-A735-A6BB80153D81}" destId="{274D939D-3C55-479B-8365-FA2CDAB450B7}" srcOrd="4" destOrd="0" presId="urn:microsoft.com/office/officeart/2005/8/layout/vProcess5"/>
    <dgm:cxn modelId="{7889BDBF-C7A6-457D-84DD-D6AA3CCD05F6}" type="presParOf" srcId="{C228F5A0-A32F-4520-A735-A6BB80153D81}" destId="{BE78DA20-CF07-4A40-8DF5-8B5F6D3F5191}" srcOrd="5" destOrd="0" presId="urn:microsoft.com/office/officeart/2005/8/layout/vProcess5"/>
    <dgm:cxn modelId="{0EF82F14-E3BC-44A7-8DDB-8A84658C25A9}" type="presParOf" srcId="{C228F5A0-A32F-4520-A735-A6BB80153D81}" destId="{85B2AD5D-47A1-4221-803C-9F2CEC7673EC}" srcOrd="6" destOrd="0" presId="urn:microsoft.com/office/officeart/2005/8/layout/vProcess5"/>
    <dgm:cxn modelId="{0215B81C-C3D9-425D-B129-90EF4CABA043}" type="presParOf" srcId="{C228F5A0-A32F-4520-A735-A6BB80153D81}" destId="{46BD1115-9EF6-4B85-BE84-F6513506A967}" srcOrd="7" destOrd="0" presId="urn:microsoft.com/office/officeart/2005/8/layout/vProcess5"/>
    <dgm:cxn modelId="{BF6416A8-BCFC-45CB-8161-3C0466BC46B9}" type="presParOf" srcId="{C228F5A0-A32F-4520-A735-A6BB80153D81}" destId="{0D413EFF-281E-4803-AABD-30BF95FCD245}" srcOrd="8" destOrd="0" presId="urn:microsoft.com/office/officeart/2005/8/layout/vProcess5"/>
    <dgm:cxn modelId="{0BED3FA5-8087-43DF-A608-FC490ECB89C7}" type="presParOf" srcId="{C228F5A0-A32F-4520-A735-A6BB80153D81}" destId="{B4646E9B-09B5-4657-BFA1-DCB899C5D76D}" srcOrd="9" destOrd="0" presId="urn:microsoft.com/office/officeart/2005/8/layout/vProcess5"/>
    <dgm:cxn modelId="{0F85ACDB-E85C-408F-AA6E-14C82199FBE5}" type="presParOf" srcId="{C228F5A0-A32F-4520-A735-A6BB80153D81}" destId="{BF6765E6-9F25-4595-BB7E-99466BCE8F6C}" srcOrd="10" destOrd="0" presId="urn:microsoft.com/office/officeart/2005/8/layout/vProcess5"/>
    <dgm:cxn modelId="{B0CCF6E3-6F0A-4E38-8B18-7F43B97B83BE}" type="presParOf" srcId="{C228F5A0-A32F-4520-A735-A6BB80153D81}" destId="{0B24F4D9-3A23-4F4A-8D44-8792A64D222B}" srcOrd="11" destOrd="0" presId="urn:microsoft.com/office/officeart/2005/8/layout/vProcess5"/>
    <dgm:cxn modelId="{CFB29DD2-9B23-40A5-B781-F5DA1A118D88}" type="presParOf" srcId="{C228F5A0-A32F-4520-A735-A6BB80153D81}" destId="{C9E95D49-90EE-487D-8ACC-90E358F884D5}" srcOrd="12" destOrd="0" presId="urn:microsoft.com/office/officeart/2005/8/layout/vProcess5"/>
    <dgm:cxn modelId="{88E6B5CC-3F6A-438A-BFE9-DB7AD41810A3}" type="presParOf" srcId="{C228F5A0-A32F-4520-A735-A6BB80153D81}" destId="{67539D4D-B72D-4A14-A35F-5A2D3B8AD5DB}" srcOrd="13" destOrd="0" presId="urn:microsoft.com/office/officeart/2005/8/layout/vProcess5"/>
    <dgm:cxn modelId="{4F8429D9-0E59-4A13-B0EF-1455F2C8CE88}" type="presParOf" srcId="{C228F5A0-A32F-4520-A735-A6BB80153D81}" destId="{ECC30FBE-0908-40F9-9CD6-3A5E35F9673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022A6-C782-4CD4-A748-D517A2A8A072}">
      <dsp:nvSpPr>
        <dsp:cNvPr id="0" name=""/>
        <dsp:cNvSpPr/>
      </dsp:nvSpPr>
      <dsp:spPr>
        <a:xfrm>
          <a:off x="3321994" y="872009"/>
          <a:ext cx="4714130" cy="5985990"/>
        </a:xfrm>
        <a:prstGeom prst="rect">
          <a:avLst/>
        </a:prstGeom>
        <a:gradFill rotWithShape="0">
          <a:gsLst>
            <a:gs pos="0">
              <a:srgbClr val="5E9EFF">
                <a:alpha val="2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kern="1200" dirty="0" err="1">
              <a:latin typeface="Times New Roman" pitchFamily="18" charset="0"/>
              <a:cs typeface="Times New Roman" pitchFamily="18" charset="0"/>
            </a:rPr>
            <a:t>Фізична</a:t>
          </a:r>
          <a:r>
            <a:rPr lang="ru-RU" sz="3200" b="1" i="0" kern="1200" dirty="0">
              <a:latin typeface="Times New Roman" pitchFamily="18" charset="0"/>
              <a:cs typeface="Times New Roman" pitchFamily="18" charset="0"/>
            </a:rPr>
            <a:t> особа — </a:t>
          </a:r>
          <a:r>
            <a:rPr lang="ru-RU" sz="3200" b="1" i="0" kern="1200" dirty="0" err="1">
              <a:latin typeface="Times New Roman" pitchFamily="18" charset="0"/>
              <a:cs typeface="Times New Roman" pitchFamily="18" charset="0"/>
            </a:rPr>
            <a:t>підприємець</a:t>
          </a:r>
          <a:r>
            <a:rPr lang="ru-RU" sz="3200" b="0" i="0" kern="1200" dirty="0">
              <a:latin typeface="Times New Roman" pitchFamily="18" charset="0"/>
              <a:cs typeface="Times New Roman" pitchFamily="18" charset="0"/>
            </a:rPr>
            <a:t> (ФОП) — </a:t>
          </a:r>
          <a:r>
            <a:rPr lang="ru-RU" sz="3200" b="0" i="0" kern="1200" dirty="0" err="1">
              <a:latin typeface="Times New Roman" pitchFamily="18" charset="0"/>
              <a:cs typeface="Times New Roman" pitchFamily="18" charset="0"/>
            </a:rPr>
            <a:t>згідно</a:t>
          </a:r>
          <a:r>
            <a:rPr lang="ru-RU" sz="32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kern="120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32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kern="1200" dirty="0" err="1">
              <a:latin typeface="Times New Roman" pitchFamily="18" charset="0"/>
              <a:cs typeface="Times New Roman" pitchFamily="18" charset="0"/>
            </a:rPr>
            <a:t>українським</a:t>
          </a:r>
          <a:r>
            <a:rPr lang="ru-RU" sz="32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kern="1200" dirty="0" err="1">
              <a:latin typeface="Times New Roman" pitchFamily="18" charset="0"/>
              <a:cs typeface="Times New Roman" pitchFamily="18" charset="0"/>
            </a:rPr>
            <a:t>законодавством</a:t>
          </a:r>
          <a:r>
            <a:rPr lang="ru-RU" sz="3200" b="0" i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200" b="0" i="0" kern="1200" dirty="0" err="1">
              <a:latin typeface="Times New Roman" pitchFamily="18" charset="0"/>
              <a:cs typeface="Times New Roman" pitchFamily="18" charset="0"/>
            </a:rPr>
            <a:t>фізична</a:t>
          </a:r>
          <a:r>
            <a:rPr lang="ru-RU" sz="3200" b="0" i="0" kern="1200" dirty="0">
              <a:latin typeface="Times New Roman" pitchFamily="18" charset="0"/>
              <a:cs typeface="Times New Roman" pitchFamily="18" charset="0"/>
            </a:rPr>
            <a:t> особа, яка </a:t>
          </a:r>
          <a:r>
            <a:rPr lang="ru-RU" sz="3200" b="0" i="0" kern="1200" dirty="0" err="1">
              <a:latin typeface="Times New Roman" pitchFamily="18" charset="0"/>
              <a:cs typeface="Times New Roman" pitchFamily="18" charset="0"/>
            </a:rPr>
            <a:t>реалізує</a:t>
          </a:r>
          <a:r>
            <a:rPr lang="ru-RU" sz="3200" b="0" i="0" kern="1200" dirty="0">
              <a:latin typeface="Times New Roman" pitchFamily="18" charset="0"/>
              <a:cs typeface="Times New Roman" pitchFamily="18" charset="0"/>
            </a:rPr>
            <a:t> свою </a:t>
          </a:r>
          <a:r>
            <a:rPr lang="ru-RU" sz="3200" b="0" i="0" kern="1200" dirty="0" err="1">
              <a:latin typeface="Times New Roman" pitchFamily="18" charset="0"/>
              <a:cs typeface="Times New Roman" pitchFamily="18" charset="0"/>
            </a:rPr>
            <a:t>здатність</a:t>
          </a:r>
          <a:r>
            <a:rPr lang="ru-RU" sz="3200" b="0" i="0" kern="1200" dirty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3200" b="0" i="0" kern="1200" dirty="0" err="1">
              <a:latin typeface="Times New Roman" pitchFamily="18" charset="0"/>
              <a:cs typeface="Times New Roman" pitchFamily="18" charset="0"/>
            </a:rPr>
            <a:t>праці</a:t>
          </a:r>
          <a:r>
            <a:rPr lang="ru-RU" sz="3200" b="0" i="0" kern="1200" dirty="0">
              <a:latin typeface="Times New Roman" pitchFamily="18" charset="0"/>
              <a:cs typeface="Times New Roman" pitchFamily="18" charset="0"/>
            </a:rPr>
            <a:t> шляхом </a:t>
          </a:r>
          <a:r>
            <a:rPr lang="ru-RU" sz="3200" b="0" i="0" kern="1200" dirty="0" err="1">
              <a:latin typeface="Times New Roman" pitchFamily="18" charset="0"/>
              <a:cs typeface="Times New Roman" pitchFamily="18" charset="0"/>
            </a:rPr>
            <a:t>самостійної</a:t>
          </a:r>
          <a:r>
            <a:rPr lang="ru-RU" sz="3200" b="0" i="0" kern="1200" dirty="0">
              <a:latin typeface="Times New Roman" pitchFamily="18" charset="0"/>
              <a:cs typeface="Times New Roman" pitchFamily="18" charset="0"/>
            </a:rPr>
            <a:t>, на </a:t>
          </a:r>
          <a:r>
            <a:rPr lang="ru-RU" sz="3200" b="0" i="0" kern="1200" dirty="0" err="1">
              <a:latin typeface="Times New Roman" pitchFamily="18" charset="0"/>
              <a:cs typeface="Times New Roman" pitchFamily="18" charset="0"/>
            </a:rPr>
            <a:t>власний</a:t>
          </a:r>
          <a:r>
            <a:rPr lang="ru-RU" sz="32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kern="1200" dirty="0" err="1">
              <a:latin typeface="Times New Roman" pitchFamily="18" charset="0"/>
              <a:cs typeface="Times New Roman" pitchFamily="18" charset="0"/>
            </a:rPr>
            <a:t>ризик</a:t>
          </a:r>
          <a:r>
            <a:rPr lang="ru-RU" sz="32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kern="1200" dirty="0" err="1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32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kern="120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3200" b="0" i="0" kern="1200" dirty="0">
              <a:latin typeface="Times New Roman" pitchFamily="18" charset="0"/>
              <a:cs typeface="Times New Roman" pitchFamily="18" charset="0"/>
            </a:rPr>
            <a:t> метою </a:t>
          </a:r>
          <a:r>
            <a:rPr lang="ru-RU" sz="3200" b="0" i="0" kern="1200" dirty="0" err="1">
              <a:latin typeface="Times New Roman" pitchFamily="18" charset="0"/>
              <a:cs typeface="Times New Roman" pitchFamily="18" charset="0"/>
            </a:rPr>
            <a:t>отримання</a:t>
          </a:r>
          <a:r>
            <a:rPr lang="ru-RU" sz="32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kern="1200" dirty="0" err="1">
              <a:latin typeface="Times New Roman" pitchFamily="18" charset="0"/>
              <a:cs typeface="Times New Roman" pitchFamily="18" charset="0"/>
            </a:rPr>
            <a:t>прибутку</a:t>
          </a:r>
          <a:r>
            <a:rPr lang="ru-RU" sz="3200" b="0" i="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6255" y="872009"/>
        <a:ext cx="3959869" cy="5985990"/>
      </dsp:txXfrm>
    </dsp:sp>
    <dsp:sp modelId="{CE785496-704B-490F-97AB-20BE4D5DBE7B}">
      <dsp:nvSpPr>
        <dsp:cNvPr id="0" name=""/>
        <dsp:cNvSpPr/>
      </dsp:nvSpPr>
      <dsp:spPr>
        <a:xfrm>
          <a:off x="291158" y="0"/>
          <a:ext cx="3546238" cy="33639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u="sng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Хто</a:t>
          </a:r>
          <a:r>
            <a:rPr lang="ru-RU" sz="3200" b="1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u="sng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такий</a:t>
          </a:r>
          <a:r>
            <a:rPr lang="ru-RU" sz="3200" b="1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ФОП?</a:t>
          </a:r>
        </a:p>
      </dsp:txBody>
      <dsp:txXfrm>
        <a:off x="810493" y="492640"/>
        <a:ext cx="2507568" cy="23786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EF7A5-4FC3-446C-99B0-F1B41EE59BBB}">
      <dsp:nvSpPr>
        <dsp:cNvPr id="0" name=""/>
        <dsp:cNvSpPr/>
      </dsp:nvSpPr>
      <dsp:spPr>
        <a:xfrm>
          <a:off x="0" y="3414866"/>
          <a:ext cx="9144000" cy="112083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необмежена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кількість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414866"/>
        <a:ext cx="9144000" cy="1120835"/>
      </dsp:txXfrm>
    </dsp:sp>
    <dsp:sp modelId="{AF1B85CA-7ED4-4CEB-AEFC-FCE58D11C464}">
      <dsp:nvSpPr>
        <dsp:cNvPr id="0" name=""/>
        <dsp:cNvSpPr/>
      </dsp:nvSpPr>
      <dsp:spPr>
        <a:xfrm rot="10800000">
          <a:off x="0" y="1707834"/>
          <a:ext cx="9144000" cy="1723844"/>
        </a:xfrm>
        <a:prstGeom prst="upArrowCallou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частка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сільсько-господарського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товаровиробництва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попередній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податковий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звітний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рік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дорівнює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перевищує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75%;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1707834"/>
        <a:ext cx="9144000" cy="1120102"/>
      </dsp:txXfrm>
    </dsp:sp>
    <dsp:sp modelId="{2AA1D87D-2B43-4EAE-94BA-2E0571F42C7D}">
      <dsp:nvSpPr>
        <dsp:cNvPr id="0" name=""/>
        <dsp:cNvSpPr/>
      </dsp:nvSpPr>
      <dsp:spPr>
        <a:xfrm rot="10800000">
          <a:off x="0" y="801"/>
          <a:ext cx="9144000" cy="1723844"/>
        </a:xfrm>
        <a:prstGeom prst="upArrowCallout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фізичні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особи 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підприємці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займається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виготовленням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сільсько-господарських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товарів</a:t>
          </a:r>
          <a:r>
            <a:rPr lang="ru-RU" sz="28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801"/>
        <a:ext cx="9144000" cy="11201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E5F80-28DA-41B9-B0FE-BBB8C02FED02}">
      <dsp:nvSpPr>
        <dsp:cNvPr id="0" name=""/>
        <dsp:cNvSpPr/>
      </dsp:nvSpPr>
      <dsp:spPr>
        <a:xfrm>
          <a:off x="3694" y="2058451"/>
          <a:ext cx="2585689" cy="2132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40220-287C-4A6C-A240-63A55726C556}">
      <dsp:nvSpPr>
        <dsp:cNvPr id="0" name=""/>
        <dsp:cNvSpPr/>
      </dsp:nvSpPr>
      <dsp:spPr>
        <a:xfrm>
          <a:off x="1497294" y="2980022"/>
          <a:ext cx="2658870" cy="2658870"/>
        </a:xfrm>
        <a:prstGeom prst="leftCircularArrow">
          <a:avLst>
            <a:gd name="adj1" fmla="val 2435"/>
            <a:gd name="adj2" fmla="val 294604"/>
            <a:gd name="adj3" fmla="val 2093418"/>
            <a:gd name="adj4" fmla="val 9047792"/>
            <a:gd name="adj5" fmla="val 284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B770AE-753C-4D62-B486-6FBD16B8EA0C}">
      <dsp:nvSpPr>
        <dsp:cNvPr id="0" name=""/>
        <dsp:cNvSpPr/>
      </dsp:nvSpPr>
      <dsp:spPr>
        <a:xfrm>
          <a:off x="578292" y="3458318"/>
          <a:ext cx="2298390" cy="1465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ФОПи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I та II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можуть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сплачувати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Єдиний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податок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1217" y="3501243"/>
        <a:ext cx="2212540" cy="1379721"/>
      </dsp:txXfrm>
    </dsp:sp>
    <dsp:sp modelId="{F118A9E9-C2B4-4F8E-8EB5-95F7B7C590A0}">
      <dsp:nvSpPr>
        <dsp:cNvPr id="0" name=""/>
        <dsp:cNvSpPr/>
      </dsp:nvSpPr>
      <dsp:spPr>
        <a:xfrm>
          <a:off x="3184928" y="2349085"/>
          <a:ext cx="2585689" cy="2132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4B253-2C50-43C8-9914-B4B6A1308CC3}">
      <dsp:nvSpPr>
        <dsp:cNvPr id="0" name=""/>
        <dsp:cNvSpPr/>
      </dsp:nvSpPr>
      <dsp:spPr>
        <a:xfrm>
          <a:off x="4778940" y="467017"/>
          <a:ext cx="3066203" cy="3066203"/>
        </a:xfrm>
        <a:prstGeom prst="circularArrow">
          <a:avLst>
            <a:gd name="adj1" fmla="val 2111"/>
            <a:gd name="adj2" fmla="val 253571"/>
            <a:gd name="adj3" fmla="val 18780514"/>
            <a:gd name="adj4" fmla="val 11785106"/>
            <a:gd name="adj5" fmla="val 246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5C0A68-4A1B-4E76-8CB5-B982AD256AFA}">
      <dsp:nvSpPr>
        <dsp:cNvPr id="0" name=""/>
        <dsp:cNvSpPr/>
      </dsp:nvSpPr>
      <dsp:spPr>
        <a:xfrm>
          <a:off x="3759526" y="1586608"/>
          <a:ext cx="2298390" cy="1524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підприємці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III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право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платити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2%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доходу.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4190" y="1631272"/>
        <a:ext cx="2209062" cy="1435625"/>
      </dsp:txXfrm>
    </dsp:sp>
    <dsp:sp modelId="{7537D092-A2FD-4995-9D9E-70CEB14C40AE}">
      <dsp:nvSpPr>
        <dsp:cNvPr id="0" name=""/>
        <dsp:cNvSpPr/>
      </dsp:nvSpPr>
      <dsp:spPr>
        <a:xfrm>
          <a:off x="6366162" y="1463760"/>
          <a:ext cx="2585689" cy="2132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A8364-71B0-4E0E-9173-635DC1FEE77D}">
      <dsp:nvSpPr>
        <dsp:cNvPr id="0" name=""/>
        <dsp:cNvSpPr/>
      </dsp:nvSpPr>
      <dsp:spPr>
        <a:xfrm>
          <a:off x="6940760" y="1674247"/>
          <a:ext cx="2298390" cy="3844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Пільгу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планують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скасувати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повернутися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довоєнних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ставок уже в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липні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цього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року –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Україна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2400" b="1" i="0" kern="1200" dirty="0">
              <a:latin typeface="Times New Roman" pitchFamily="18" charset="0"/>
              <a:cs typeface="Times New Roman" pitchFamily="18" charset="0"/>
            </a:rPr>
            <a:t>взяла на себе </a:t>
          </a:r>
          <a:r>
            <a:rPr lang="ru-RU" sz="2400" b="1" i="0" kern="1200" dirty="0" err="1">
              <a:latin typeface="Times New Roman" pitchFamily="18" charset="0"/>
              <a:cs typeface="Times New Roman" pitchFamily="18" charset="0"/>
            </a:rPr>
            <a:t>таке</a:t>
          </a:r>
          <a:r>
            <a:rPr lang="ru-RU" sz="2400" b="1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i="0" kern="1200" dirty="0" err="1">
              <a:latin typeface="Times New Roman" pitchFamily="18" charset="0"/>
              <a:cs typeface="Times New Roman" pitchFamily="18" charset="0"/>
            </a:rPr>
            <a:t>зобов’язання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 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перед МВФ</a:t>
          </a: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08078" y="1741565"/>
        <a:ext cx="2163754" cy="37096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E4CD6-0303-4F6C-BE0E-E50267BD866E}">
      <dsp:nvSpPr>
        <dsp:cNvPr id="0" name=""/>
        <dsp:cNvSpPr/>
      </dsp:nvSpPr>
      <dsp:spPr>
        <a:xfrm>
          <a:off x="1713054" y="0"/>
          <a:ext cx="3960440" cy="396044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8E51D-5A9B-4BF7-8B74-C5BBB105BDA2}">
      <dsp:nvSpPr>
        <dsp:cNvPr id="0" name=""/>
        <dsp:cNvSpPr/>
      </dsp:nvSpPr>
      <dsp:spPr>
        <a:xfrm>
          <a:off x="3131848" y="360040"/>
          <a:ext cx="4527499" cy="14078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мінімальний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розмір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ЄСВ на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місяць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становить 1 474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грн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(22%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мінімальної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зарплати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);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00572" y="428764"/>
        <a:ext cx="4390051" cy="1270364"/>
      </dsp:txXfrm>
    </dsp:sp>
    <dsp:sp modelId="{572C1B4C-E647-4373-AF2D-624B540EEB50}">
      <dsp:nvSpPr>
        <dsp:cNvPr id="0" name=""/>
        <dsp:cNvSpPr/>
      </dsp:nvSpPr>
      <dsp:spPr>
        <a:xfrm>
          <a:off x="2529890" y="1980220"/>
          <a:ext cx="4901054" cy="14078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максимальний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розмір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ЄСВ – 22 110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грн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місяць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(22%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15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розмірів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мінімальних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зарплат).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8614" y="2048944"/>
        <a:ext cx="4763606" cy="1270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8EF92-96D3-4ABA-8642-69F489DDC16E}">
      <dsp:nvSpPr>
        <dsp:cNvPr id="0" name=""/>
        <dsp:cNvSpPr/>
      </dsp:nvSpPr>
      <dsp:spPr>
        <a:xfrm>
          <a:off x="0" y="195435"/>
          <a:ext cx="5486400" cy="548640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DBB00-7B4D-4798-8C44-B66B970ECC9F}">
      <dsp:nvSpPr>
        <dsp:cNvPr id="0" name=""/>
        <dsp:cNvSpPr/>
      </dsp:nvSpPr>
      <dsp:spPr>
        <a:xfrm>
          <a:off x="2743200" y="195436"/>
          <a:ext cx="6400799" cy="5486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Оподаткування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доходів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фізичної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особи —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підприємця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здійснюється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згідно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Податковим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кодексом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3200" y="195436"/>
        <a:ext cx="6400799" cy="1645923"/>
      </dsp:txXfrm>
    </dsp:sp>
    <dsp:sp modelId="{D80FCDAE-3D18-4E46-887E-A476935F667B}">
      <dsp:nvSpPr>
        <dsp:cNvPr id="0" name=""/>
        <dsp:cNvSpPr/>
      </dsp:nvSpPr>
      <dsp:spPr>
        <a:xfrm>
          <a:off x="960121" y="1841359"/>
          <a:ext cx="3566156" cy="3566156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D7BA1-E91E-48C5-97F8-B8F417BC9AE3}">
      <dsp:nvSpPr>
        <dsp:cNvPr id="0" name=""/>
        <dsp:cNvSpPr/>
      </dsp:nvSpPr>
      <dsp:spPr>
        <a:xfrm>
          <a:off x="2743200" y="1841359"/>
          <a:ext cx="6400799" cy="356615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Окрім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податку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на доходи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фізичних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фізична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особа —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підприємець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сплачує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внесок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Пенсійного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фонду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3200" y="1841359"/>
        <a:ext cx="6400799" cy="1645918"/>
      </dsp:txXfrm>
    </dsp:sp>
    <dsp:sp modelId="{04126665-BEDC-4948-A985-E2A4E12B5AF6}">
      <dsp:nvSpPr>
        <dsp:cNvPr id="0" name=""/>
        <dsp:cNvSpPr/>
      </dsp:nvSpPr>
      <dsp:spPr>
        <a:xfrm>
          <a:off x="1920240" y="3487277"/>
          <a:ext cx="1645918" cy="1645918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2DB44-C385-4EF5-82F8-4B97F91B53AD}">
      <dsp:nvSpPr>
        <dsp:cNvPr id="0" name=""/>
        <dsp:cNvSpPr/>
      </dsp:nvSpPr>
      <dsp:spPr>
        <a:xfrm>
          <a:off x="2743200" y="3487277"/>
          <a:ext cx="6400799" cy="1645918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Фізична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особа —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підприємець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право обрати 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спрощену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систему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оподаткування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, яка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передбачає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оподаткування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ФОП за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однією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чотирьох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груп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3200" y="3487277"/>
        <a:ext cx="6400799" cy="1645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8AB1A-DA82-4CB9-A4E3-5CFCCED2A608}">
      <dsp:nvSpPr>
        <dsp:cNvPr id="0" name=""/>
        <dsp:cNvSpPr/>
      </dsp:nvSpPr>
      <dsp:spPr>
        <a:xfrm>
          <a:off x="0" y="792081"/>
          <a:ext cx="9252520" cy="26617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Господарський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кодекс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;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Цивільний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кодекс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;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- Закон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 «Про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державну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реєстрацію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юридичних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фізичних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 —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підприємців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громадських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формувань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».</a:t>
          </a:r>
          <a:endParaRPr lang="ru-RU" sz="2800" b="1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9936" y="922017"/>
        <a:ext cx="8992648" cy="2401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158FB-118A-469B-9E3F-59AE12DBC2D0}">
      <dsp:nvSpPr>
        <dsp:cNvPr id="0" name=""/>
        <dsp:cNvSpPr/>
      </dsp:nvSpPr>
      <dsp:spPr>
        <a:xfrm>
          <a:off x="97750" y="0"/>
          <a:ext cx="8964488" cy="1444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itchFamily="18" charset="0"/>
              <a:cs typeface="Times New Roman" pitchFamily="18" charset="0"/>
            </a:rPr>
            <a:t>  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використовують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працю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5071" y="0"/>
        <a:ext cx="7027167" cy="1444229"/>
      </dsp:txXfrm>
    </dsp:sp>
    <dsp:sp modelId="{A51B6CA1-B6E0-4063-8418-9E3F80C755F2}">
      <dsp:nvSpPr>
        <dsp:cNvPr id="0" name=""/>
        <dsp:cNvSpPr/>
      </dsp:nvSpPr>
      <dsp:spPr>
        <a:xfrm>
          <a:off x="-97750" y="144422"/>
          <a:ext cx="2472746" cy="11553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678A69-C6CF-433C-B0D5-8923AE8DB5C4}">
      <dsp:nvSpPr>
        <dsp:cNvPr id="0" name=""/>
        <dsp:cNvSpPr/>
      </dsp:nvSpPr>
      <dsp:spPr>
        <a:xfrm>
          <a:off x="97750" y="1618591"/>
          <a:ext cx="8964488" cy="2627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 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здійснюють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виключно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роздрібний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продаж  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товарів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торговельних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місць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на ринках та       /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провадять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господарську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надання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побутових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послуг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населенню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5071" y="1618591"/>
        <a:ext cx="7027167" cy="2627053"/>
      </dsp:txXfrm>
    </dsp:sp>
    <dsp:sp modelId="{90A68F9F-6325-4C1E-865C-539D66581235}">
      <dsp:nvSpPr>
        <dsp:cNvPr id="0" name=""/>
        <dsp:cNvSpPr/>
      </dsp:nvSpPr>
      <dsp:spPr>
        <a:xfrm>
          <a:off x="-97750" y="1843917"/>
          <a:ext cx="2472746" cy="21165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22B612-87A8-4886-82E1-DF28FCC1DA24}">
      <dsp:nvSpPr>
        <dsp:cNvPr id="0" name=""/>
        <dsp:cNvSpPr/>
      </dsp:nvSpPr>
      <dsp:spPr>
        <a:xfrm>
          <a:off x="37" y="4361034"/>
          <a:ext cx="8964488" cy="1444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річний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ліміт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доходу - 1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118 тис. 900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грн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(167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розмірів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мінімальної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зарплати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).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37358" y="4361034"/>
        <a:ext cx="7027167" cy="1444229"/>
      </dsp:txXfrm>
    </dsp:sp>
    <dsp:sp modelId="{45ABF4BF-8F70-45B0-8B13-A4E022B19B93}">
      <dsp:nvSpPr>
        <dsp:cNvPr id="0" name=""/>
        <dsp:cNvSpPr/>
      </dsp:nvSpPr>
      <dsp:spPr>
        <a:xfrm>
          <a:off x="-97750" y="4504551"/>
          <a:ext cx="2472746" cy="11553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DF49A-5225-4067-B5EE-C7FC160D2DB0}">
      <dsp:nvSpPr>
        <dsp:cNvPr id="0" name=""/>
        <dsp:cNvSpPr/>
      </dsp:nvSpPr>
      <dsp:spPr>
        <a:xfrm>
          <a:off x="-6604079" y="-1016290"/>
          <a:ext cx="7909853" cy="7909853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4C511-168C-4B2C-BEEC-C222FBAA1413}">
      <dsp:nvSpPr>
        <dsp:cNvPr id="0" name=""/>
        <dsp:cNvSpPr/>
      </dsp:nvSpPr>
      <dsp:spPr>
        <a:xfrm>
          <a:off x="924410" y="392542"/>
          <a:ext cx="8107916" cy="1565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017" tIns="60960" rIns="60960" bIns="6096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>
              <a:latin typeface="Times New Roman" pitchFamily="18" charset="0"/>
              <a:cs typeface="Times New Roman" pitchFamily="18" charset="0"/>
            </a:rPr>
            <a:t>здійснюють господарську діяльність з надання послуг, у тому числі побутових, платникам єдиного податку та/або населенню, виробництво та/або продаж товарів, діяльність у сфері ресторанного господарства;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4410" y="392542"/>
        <a:ext cx="8107916" cy="1565822"/>
      </dsp:txXfrm>
    </dsp:sp>
    <dsp:sp modelId="{54892041-46A2-4436-BE83-87D76ABACF3A}">
      <dsp:nvSpPr>
        <dsp:cNvPr id="0" name=""/>
        <dsp:cNvSpPr/>
      </dsp:nvSpPr>
      <dsp:spPr>
        <a:xfrm>
          <a:off x="77991" y="520189"/>
          <a:ext cx="1625477" cy="16065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48316-BDAD-4D2C-95EE-D40BDE1115C1}">
      <dsp:nvSpPr>
        <dsp:cNvPr id="0" name=""/>
        <dsp:cNvSpPr/>
      </dsp:nvSpPr>
      <dsp:spPr>
        <a:xfrm>
          <a:off x="1211704" y="3863318"/>
          <a:ext cx="7819850" cy="1565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017" tIns="60960" rIns="60960" bIns="6096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річний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ліміт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доходу - 5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587 тис. 800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грн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(834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розміри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мінімальної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зарплати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).</a:t>
          </a:r>
        </a:p>
      </dsp:txBody>
      <dsp:txXfrm>
        <a:off x="1211704" y="3863318"/>
        <a:ext cx="7819850" cy="1565822"/>
      </dsp:txXfrm>
    </dsp:sp>
    <dsp:sp modelId="{551309B5-728E-4569-82C8-7F745211DAC7}">
      <dsp:nvSpPr>
        <dsp:cNvPr id="0" name=""/>
        <dsp:cNvSpPr/>
      </dsp:nvSpPr>
      <dsp:spPr>
        <a:xfrm>
          <a:off x="547423" y="2203977"/>
          <a:ext cx="1469318" cy="1469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E2909-047E-48EA-8138-D7030388061D}">
      <dsp:nvSpPr>
        <dsp:cNvPr id="0" name=""/>
        <dsp:cNvSpPr/>
      </dsp:nvSpPr>
      <dsp:spPr>
        <a:xfrm>
          <a:off x="770189" y="2122964"/>
          <a:ext cx="8247128" cy="1565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017" tIns="60960" rIns="60960" bIns="6096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не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використовують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працю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кількість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перебувають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ними у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відносинах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одночасно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перевищує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 10 </a:t>
          </a:r>
          <a:r>
            <a:rPr lang="ru-RU" sz="2400" b="0" i="0" kern="120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2400" b="0" i="0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0189" y="2122964"/>
        <a:ext cx="8247128" cy="1565822"/>
      </dsp:txXfrm>
    </dsp:sp>
    <dsp:sp modelId="{BD3E6A0D-4287-46B2-B278-F8FD8E2C86B7}">
      <dsp:nvSpPr>
        <dsp:cNvPr id="0" name=""/>
        <dsp:cNvSpPr/>
      </dsp:nvSpPr>
      <dsp:spPr>
        <a:xfrm>
          <a:off x="120146" y="3967158"/>
          <a:ext cx="1469318" cy="14693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27232-00A4-488E-B0A9-4AD74AE50912}">
      <dsp:nvSpPr>
        <dsp:cNvPr id="0" name=""/>
        <dsp:cNvSpPr/>
      </dsp:nvSpPr>
      <dsp:spPr>
        <a:xfrm>
          <a:off x="8856983" y="792085"/>
          <a:ext cx="3599882" cy="2216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підприємці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юрособи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—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суб'єкти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господарювання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будь-якої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організаційно-правової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56983" y="792085"/>
        <a:ext cx="3599882" cy="2216021"/>
      </dsp:txXfrm>
    </dsp:sp>
    <dsp:sp modelId="{2038971D-76B3-4E03-8C04-61249F884CB1}">
      <dsp:nvSpPr>
        <dsp:cNvPr id="0" name=""/>
        <dsp:cNvSpPr/>
      </dsp:nvSpPr>
      <dsp:spPr>
        <a:xfrm>
          <a:off x="6442841" y="-535996"/>
          <a:ext cx="5236129" cy="5236129"/>
        </a:xfrm>
        <a:prstGeom prst="circularArrow">
          <a:avLst>
            <a:gd name="adj1" fmla="val 8253"/>
            <a:gd name="adj2" fmla="val 576482"/>
            <a:gd name="adj3" fmla="val 4407699"/>
            <a:gd name="adj4" fmla="val 1819249"/>
            <a:gd name="adj5" fmla="val 962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6EF123-E0E3-4EBA-96EC-380B2A9F8679}">
      <dsp:nvSpPr>
        <dsp:cNvPr id="0" name=""/>
        <dsp:cNvSpPr/>
      </dsp:nvSpPr>
      <dsp:spPr>
        <a:xfrm>
          <a:off x="6912762" y="3312376"/>
          <a:ext cx="2216021" cy="2216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річний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ліміт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доходу - 7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818 тис. 900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грн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(1167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розмірів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мінімальної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зарплати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).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12762" y="3312376"/>
        <a:ext cx="2216021" cy="2216021"/>
      </dsp:txXfrm>
    </dsp:sp>
    <dsp:sp modelId="{7347CD1C-104F-4DD1-ADC5-7107DC4E787E}">
      <dsp:nvSpPr>
        <dsp:cNvPr id="0" name=""/>
        <dsp:cNvSpPr/>
      </dsp:nvSpPr>
      <dsp:spPr>
        <a:xfrm>
          <a:off x="4880865" y="-482702"/>
          <a:ext cx="5236129" cy="5236129"/>
        </a:xfrm>
        <a:prstGeom prst="circularArrow">
          <a:avLst>
            <a:gd name="adj1" fmla="val 8253"/>
            <a:gd name="adj2" fmla="val 576482"/>
            <a:gd name="adj3" fmla="val 8717713"/>
            <a:gd name="adj4" fmla="val 6431127"/>
            <a:gd name="adj5" fmla="val 962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F7D615-B91C-42B1-B204-B730E6BA1724}">
      <dsp:nvSpPr>
        <dsp:cNvPr id="0" name=""/>
        <dsp:cNvSpPr/>
      </dsp:nvSpPr>
      <dsp:spPr>
        <a:xfrm>
          <a:off x="4703162" y="303622"/>
          <a:ext cx="2216021" cy="2576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кількість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найманих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працівників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800" b="0" i="0" kern="1200" dirty="0" err="1">
              <a:latin typeface="Times New Roman" pitchFamily="18" charset="0"/>
              <a:cs typeface="Times New Roman" pitchFamily="18" charset="0"/>
            </a:rPr>
            <a:t>обмежено</a:t>
          </a:r>
          <a:r>
            <a:rPr lang="ru-RU" sz="2800" b="0" i="0" kern="1200" dirty="0">
              <a:latin typeface="Times New Roman" pitchFamily="18" charset="0"/>
              <a:cs typeface="Times New Roman" pitchFamily="18" charset="0"/>
            </a:rPr>
            <a:t>;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3162" y="303622"/>
        <a:ext cx="2216021" cy="2576701"/>
      </dsp:txXfrm>
    </dsp:sp>
    <dsp:sp modelId="{151CA65D-1D2B-4DA3-B232-7F1C1B6B2351}">
      <dsp:nvSpPr>
        <dsp:cNvPr id="0" name=""/>
        <dsp:cNvSpPr/>
      </dsp:nvSpPr>
      <dsp:spPr>
        <a:xfrm>
          <a:off x="5328581" y="-360024"/>
          <a:ext cx="5236129" cy="5236129"/>
        </a:xfrm>
        <a:prstGeom prst="circularArrow">
          <a:avLst>
            <a:gd name="adj1" fmla="val 8253"/>
            <a:gd name="adj2" fmla="val 576482"/>
            <a:gd name="adj3" fmla="val 18840099"/>
            <a:gd name="adj4" fmla="val 13768402"/>
            <a:gd name="adj5" fmla="val 962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C6C2C-0400-43CF-9494-BCE894AD90AE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3CC79-D9B8-4CB0-9F1B-146BC600941F}">
      <dsp:nvSpPr>
        <dsp:cNvPr id="0" name=""/>
        <dsp:cNvSpPr/>
      </dsp:nvSpPr>
      <dsp:spPr>
        <a:xfrm>
          <a:off x="90" y="0"/>
          <a:ext cx="361290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b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i="0" kern="1200" dirty="0">
              <a:latin typeface="Times New Roman" pitchFamily="18" charset="0"/>
              <a:cs typeface="Times New Roman" pitchFamily="18" charset="0"/>
            </a:rPr>
            <a:t>3% </a:t>
          </a:r>
          <a:r>
            <a:rPr lang="ru-RU" sz="3300" b="1" i="0" kern="1200" dirty="0" err="1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3300" b="1" i="0" kern="1200" dirty="0">
              <a:latin typeface="Times New Roman" pitchFamily="18" charset="0"/>
              <a:cs typeface="Times New Roman" pitchFamily="18" charset="0"/>
            </a:rPr>
            <a:t> доходу у </a:t>
          </a:r>
          <a:r>
            <a:rPr lang="ru-RU" sz="3300" b="1" i="0" kern="1200" dirty="0" err="1">
              <a:latin typeface="Times New Roman" pitchFamily="18" charset="0"/>
              <a:cs typeface="Times New Roman" pitchFamily="18" charset="0"/>
            </a:rPr>
            <a:t>разі</a:t>
          </a:r>
          <a:r>
            <a:rPr lang="ru-RU" sz="3300" b="1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300" b="1" i="0" kern="1200" dirty="0" err="1">
              <a:latin typeface="Times New Roman" pitchFamily="18" charset="0"/>
              <a:cs typeface="Times New Roman" pitchFamily="18" charset="0"/>
            </a:rPr>
            <a:t>сплати</a:t>
          </a:r>
          <a:r>
            <a:rPr lang="ru-RU" sz="3300" b="1" i="0" kern="1200" dirty="0">
              <a:latin typeface="Times New Roman" pitchFamily="18" charset="0"/>
              <a:cs typeface="Times New Roman" pitchFamily="18" charset="0"/>
            </a:rPr>
            <a:t> ПДВ;</a:t>
          </a:r>
          <a:endParaRPr lang="ru-RU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" y="0"/>
        <a:ext cx="3612906" cy="1810385"/>
      </dsp:txXfrm>
    </dsp:sp>
    <dsp:sp modelId="{21B251A8-E8B8-49AD-ABAA-6DC3CDD7B0CD}">
      <dsp:nvSpPr>
        <dsp:cNvPr id="0" name=""/>
        <dsp:cNvSpPr/>
      </dsp:nvSpPr>
      <dsp:spPr>
        <a:xfrm>
          <a:off x="1580245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779ED-27B1-4DDA-AB0D-7EBC98075403}">
      <dsp:nvSpPr>
        <dsp:cNvPr id="0" name=""/>
        <dsp:cNvSpPr/>
      </dsp:nvSpPr>
      <dsp:spPr>
        <a:xfrm>
          <a:off x="3793642" y="2715577"/>
          <a:ext cx="361290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i="0" kern="1200" dirty="0">
              <a:latin typeface="Times New Roman" pitchFamily="18" charset="0"/>
              <a:cs typeface="Times New Roman" pitchFamily="18" charset="0"/>
            </a:rPr>
            <a:t>5% </a:t>
          </a:r>
          <a:r>
            <a:rPr lang="ru-RU" sz="3300" b="1" i="0" kern="1200" dirty="0" err="1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3300" b="1" i="0" kern="1200" dirty="0">
              <a:latin typeface="Times New Roman" pitchFamily="18" charset="0"/>
              <a:cs typeface="Times New Roman" pitchFamily="18" charset="0"/>
            </a:rPr>
            <a:t> доходу.</a:t>
          </a:r>
          <a:endParaRPr lang="ru-RU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3642" y="2715577"/>
        <a:ext cx="3612906" cy="1810385"/>
      </dsp:txXfrm>
    </dsp:sp>
    <dsp:sp modelId="{C9F21059-19B1-4F4E-B035-EF68B56C3EF9}">
      <dsp:nvSpPr>
        <dsp:cNvPr id="0" name=""/>
        <dsp:cNvSpPr/>
      </dsp:nvSpPr>
      <dsp:spPr>
        <a:xfrm>
          <a:off x="5373797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5BB71-5509-47EB-BC89-175273BAECAC}">
      <dsp:nvSpPr>
        <dsp:cNvPr id="0" name=""/>
        <dsp:cNvSpPr/>
      </dsp:nvSpPr>
      <dsp:spPr>
        <a:xfrm>
          <a:off x="0" y="0"/>
          <a:ext cx="9144000" cy="675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організації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азартних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ігор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лотерей </a:t>
          </a:r>
          <a:r>
            <a:rPr lang="ru-RU" sz="2000" b="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b="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крім</a:t>
          </a:r>
          <a:r>
            <a:rPr lang="ru-RU" sz="2000" b="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розповсюдження</a:t>
          </a:r>
          <a:r>
            <a:rPr lang="ru-RU" sz="2000" b="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лотерей</a:t>
          </a:r>
          <a:r>
            <a:rPr lang="ru-RU" sz="2000" b="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парі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букмекерське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парі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парі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тоталізатора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);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6311" y="0"/>
        <a:ext cx="7247688" cy="675111"/>
      </dsp:txXfrm>
    </dsp:sp>
    <dsp:sp modelId="{18BDC4D8-8FF1-47DB-85F1-FF6335E72BAA}">
      <dsp:nvSpPr>
        <dsp:cNvPr id="0" name=""/>
        <dsp:cNvSpPr/>
      </dsp:nvSpPr>
      <dsp:spPr>
        <a:xfrm>
          <a:off x="67511" y="67511"/>
          <a:ext cx="1828800" cy="5400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4A3F1-9179-4392-9DB1-E75B4DA84030}">
      <dsp:nvSpPr>
        <dsp:cNvPr id="0" name=""/>
        <dsp:cNvSpPr/>
      </dsp:nvSpPr>
      <dsp:spPr>
        <a:xfrm>
          <a:off x="0" y="742622"/>
          <a:ext cx="9144000" cy="675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обмін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іноземної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валюти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6311" y="742622"/>
        <a:ext cx="7247688" cy="675111"/>
      </dsp:txXfrm>
    </dsp:sp>
    <dsp:sp modelId="{6EDAD221-A354-4AE4-9C1C-CDE7B5498961}">
      <dsp:nvSpPr>
        <dsp:cNvPr id="0" name=""/>
        <dsp:cNvSpPr/>
      </dsp:nvSpPr>
      <dsp:spPr>
        <a:xfrm>
          <a:off x="67511" y="810133"/>
          <a:ext cx="1828800" cy="5400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74C41-22C1-47F3-8C88-14ADA4609990}">
      <dsp:nvSpPr>
        <dsp:cNvPr id="0" name=""/>
        <dsp:cNvSpPr/>
      </dsp:nvSpPr>
      <dsp:spPr>
        <a:xfrm>
          <a:off x="0" y="1485245"/>
          <a:ext cx="9144000" cy="675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виробництво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експорт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імпорт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продаж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підакцизних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товарів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6311" y="1485245"/>
        <a:ext cx="7247688" cy="675111"/>
      </dsp:txXfrm>
    </dsp:sp>
    <dsp:sp modelId="{8F930239-B930-4F78-809B-C24BDA3E0B3C}">
      <dsp:nvSpPr>
        <dsp:cNvPr id="0" name=""/>
        <dsp:cNvSpPr/>
      </dsp:nvSpPr>
      <dsp:spPr>
        <a:xfrm>
          <a:off x="67511" y="1552756"/>
          <a:ext cx="1828800" cy="5400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83EC0-8198-4E03-BF17-B93F576D6B47}">
      <dsp:nvSpPr>
        <dsp:cNvPr id="0" name=""/>
        <dsp:cNvSpPr/>
      </dsp:nvSpPr>
      <dsp:spPr>
        <a:xfrm>
          <a:off x="0" y="2227867"/>
          <a:ext cx="9144000" cy="675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фінансового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посередництва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 </a:t>
          </a:r>
          <a:r>
            <a:rPr lang="ru-RU" sz="2000" b="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крім</a:t>
          </a:r>
          <a:r>
            <a:rPr lang="ru-RU" sz="2000" b="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000" b="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</a:t>
          </a:r>
          <a:r>
            <a:rPr lang="ru-RU" sz="2000" b="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2000" b="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страхування</a:t>
          </a:r>
          <a:r>
            <a:rPr lang="ru-RU" sz="2000" b="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6311" y="2227867"/>
        <a:ext cx="7247688" cy="675111"/>
      </dsp:txXfrm>
    </dsp:sp>
    <dsp:sp modelId="{39F135FD-3CA8-4B65-88E3-46653D9CDA8B}">
      <dsp:nvSpPr>
        <dsp:cNvPr id="0" name=""/>
        <dsp:cNvSpPr/>
      </dsp:nvSpPr>
      <dsp:spPr>
        <a:xfrm>
          <a:off x="67511" y="2295378"/>
          <a:ext cx="1828800" cy="5400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CD38A-F827-460F-BE8F-5E07A82C93B8}">
      <dsp:nvSpPr>
        <dsp:cNvPr id="0" name=""/>
        <dsp:cNvSpPr/>
      </dsp:nvSpPr>
      <dsp:spPr>
        <a:xfrm>
          <a:off x="0" y="2970490"/>
          <a:ext cx="9144000" cy="675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ФОП,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здійснюють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технічні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випробування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дослідження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6311" y="2970490"/>
        <a:ext cx="7247688" cy="675111"/>
      </dsp:txXfrm>
    </dsp:sp>
    <dsp:sp modelId="{0D259A50-1CE0-452A-B44D-0E2628260BFD}">
      <dsp:nvSpPr>
        <dsp:cNvPr id="0" name=""/>
        <dsp:cNvSpPr/>
      </dsp:nvSpPr>
      <dsp:spPr>
        <a:xfrm>
          <a:off x="67511" y="3038001"/>
          <a:ext cx="1828800" cy="5400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86679-CD03-4631-B8B7-C182DB65B0A0}">
      <dsp:nvSpPr>
        <dsp:cNvPr id="0" name=""/>
        <dsp:cNvSpPr/>
      </dsp:nvSpPr>
      <dsp:spPr>
        <a:xfrm>
          <a:off x="0" y="3713112"/>
          <a:ext cx="9144000" cy="675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ФОП,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надають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оренду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земельні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ділянки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6311" y="3713112"/>
        <a:ext cx="7247688" cy="675111"/>
      </dsp:txXfrm>
    </dsp:sp>
    <dsp:sp modelId="{E6544C58-7CCA-4DBB-B166-27BC41D189BC}">
      <dsp:nvSpPr>
        <dsp:cNvPr id="0" name=""/>
        <dsp:cNvSpPr/>
      </dsp:nvSpPr>
      <dsp:spPr>
        <a:xfrm>
          <a:off x="67511" y="3780624"/>
          <a:ext cx="1828800" cy="5400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E947B-4563-4CBF-B78C-0916C12E1F79}">
      <dsp:nvSpPr>
        <dsp:cNvPr id="0" name=""/>
        <dsp:cNvSpPr/>
      </dsp:nvSpPr>
      <dsp:spPr>
        <a:xfrm>
          <a:off x="0" y="4455735"/>
          <a:ext cx="9144000" cy="675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підприємствами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6311" y="4455735"/>
        <a:ext cx="7247688" cy="675111"/>
      </dsp:txXfrm>
    </dsp:sp>
    <dsp:sp modelId="{B882092B-DC70-48F2-973E-DF66F0589DB3}">
      <dsp:nvSpPr>
        <dsp:cNvPr id="0" name=""/>
        <dsp:cNvSpPr/>
      </dsp:nvSpPr>
      <dsp:spPr>
        <a:xfrm>
          <a:off x="67511" y="4523246"/>
          <a:ext cx="1828800" cy="5400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FBDC0-DFFF-400C-8F92-BEF8EED442E1}">
      <dsp:nvSpPr>
        <dsp:cNvPr id="0" name=""/>
        <dsp:cNvSpPr/>
      </dsp:nvSpPr>
      <dsp:spPr>
        <a:xfrm>
          <a:off x="0" y="5198358"/>
          <a:ext cx="9144000" cy="6751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видобуток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виробництво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реалізацію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дорогоцінних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металів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дорогоцінного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каміння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96311" y="5198358"/>
        <a:ext cx="7247688" cy="675111"/>
      </dsp:txXfrm>
    </dsp:sp>
    <dsp:sp modelId="{38A109EE-4F78-4CB2-A132-A9265F39AA8A}">
      <dsp:nvSpPr>
        <dsp:cNvPr id="0" name=""/>
        <dsp:cNvSpPr/>
      </dsp:nvSpPr>
      <dsp:spPr>
        <a:xfrm>
          <a:off x="67511" y="5265869"/>
          <a:ext cx="1828800" cy="5400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93198-84FB-460C-856D-443A71CFF4CA}">
      <dsp:nvSpPr>
        <dsp:cNvPr id="0" name=""/>
        <dsp:cNvSpPr/>
      </dsp:nvSpPr>
      <dsp:spPr>
        <a:xfrm>
          <a:off x="98855" y="-113223"/>
          <a:ext cx="7116991" cy="12454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суми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перевищення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обсягу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доходу;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5334" y="-76744"/>
        <a:ext cx="5884892" cy="1172514"/>
      </dsp:txXfrm>
    </dsp:sp>
    <dsp:sp modelId="{8304B6B9-423E-4B96-9C74-DCD29E440918}">
      <dsp:nvSpPr>
        <dsp:cNvPr id="0" name=""/>
        <dsp:cNvSpPr/>
      </dsp:nvSpPr>
      <dsp:spPr>
        <a:xfrm>
          <a:off x="531463" y="1047332"/>
          <a:ext cx="7116991" cy="12454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доходу, отриманого від провадження діяльності, не зазначеної у реєстрі платників єдиного податку, віднесеного до І/ ІІ групи;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7942" y="1083811"/>
        <a:ext cx="5850203" cy="1172514"/>
      </dsp:txXfrm>
    </dsp:sp>
    <dsp:sp modelId="{2672E42B-29A6-4F35-8972-C4353D70256F}">
      <dsp:nvSpPr>
        <dsp:cNvPr id="0" name=""/>
        <dsp:cNvSpPr/>
      </dsp:nvSpPr>
      <dsp:spPr>
        <a:xfrm>
          <a:off x="1062927" y="2078181"/>
          <a:ext cx="7116991" cy="15048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доходу, отриманого при застосуванні іншого способу розрахунків. платники Єдиного податку I-III груп повинні здійснювати розрахунки за відвантажені; товари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07004" y="2122258"/>
        <a:ext cx="5835007" cy="1416731"/>
      </dsp:txXfrm>
    </dsp:sp>
    <dsp:sp modelId="{274D939D-3C55-479B-8365-FA2CDAB450B7}">
      <dsp:nvSpPr>
        <dsp:cNvPr id="0" name=""/>
        <dsp:cNvSpPr/>
      </dsp:nvSpPr>
      <dsp:spPr>
        <a:xfrm>
          <a:off x="1594390" y="3368443"/>
          <a:ext cx="7116991" cy="12454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доходу, отриманого від здійснення видів діяльності, які не дають права застосовувати спрощену систему оподаткування;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30869" y="3404922"/>
        <a:ext cx="5850203" cy="1172514"/>
      </dsp:txXfrm>
    </dsp:sp>
    <dsp:sp modelId="{BE78DA20-CF07-4A40-8DF5-8B5F6D3F5191}">
      <dsp:nvSpPr>
        <dsp:cNvPr id="0" name=""/>
        <dsp:cNvSpPr/>
      </dsp:nvSpPr>
      <dsp:spPr>
        <a:xfrm>
          <a:off x="2125854" y="4415775"/>
          <a:ext cx="7116991" cy="12454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доходу,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отриманого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платниками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І/ ІІ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провадження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яка не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передбачена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підпунктах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 пункту 291.4 </a:t>
          </a:r>
          <a:r>
            <a:rPr lang="ru-RU" sz="20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статті</a:t>
          </a:r>
          <a:r>
            <a:rPr lang="ru-RU" sz="20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291 </a:t>
          </a:r>
          <a:r>
            <a:rPr lang="ru-RU" sz="2000" b="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Податкового</a:t>
          </a:r>
          <a:r>
            <a:rPr lang="ru-RU" sz="2000" b="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кодексу.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2333" y="4452254"/>
        <a:ext cx="5850203" cy="1172514"/>
      </dsp:txXfrm>
    </dsp:sp>
    <dsp:sp modelId="{85B2AD5D-47A1-4221-803C-9F2CEC7673EC}">
      <dsp:nvSpPr>
        <dsp:cNvPr id="0" name=""/>
        <dsp:cNvSpPr/>
      </dsp:nvSpPr>
      <dsp:spPr>
        <a:xfrm>
          <a:off x="6454625" y="744454"/>
          <a:ext cx="662366" cy="66236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03657" y="744454"/>
        <a:ext cx="364302" cy="498430"/>
      </dsp:txXfrm>
    </dsp:sp>
    <dsp:sp modelId="{46BD1115-9EF6-4B85-BE84-F6513506A967}">
      <dsp:nvSpPr>
        <dsp:cNvPr id="0" name=""/>
        <dsp:cNvSpPr/>
      </dsp:nvSpPr>
      <dsp:spPr>
        <a:xfrm>
          <a:off x="6986089" y="1905009"/>
          <a:ext cx="662366" cy="66236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35121" y="1905009"/>
        <a:ext cx="364302" cy="498430"/>
      </dsp:txXfrm>
    </dsp:sp>
    <dsp:sp modelId="{0D413EFF-281E-4803-AABD-30BF95FCD245}">
      <dsp:nvSpPr>
        <dsp:cNvPr id="0" name=""/>
        <dsp:cNvSpPr/>
      </dsp:nvSpPr>
      <dsp:spPr>
        <a:xfrm>
          <a:off x="7517552" y="3048582"/>
          <a:ext cx="662366" cy="66236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66584" y="3048582"/>
        <a:ext cx="364302" cy="498430"/>
      </dsp:txXfrm>
    </dsp:sp>
    <dsp:sp modelId="{B4646E9B-09B5-4657-BFA1-DCB899C5D76D}">
      <dsp:nvSpPr>
        <dsp:cNvPr id="0" name=""/>
        <dsp:cNvSpPr/>
      </dsp:nvSpPr>
      <dsp:spPr>
        <a:xfrm>
          <a:off x="8049016" y="4220460"/>
          <a:ext cx="662366" cy="66236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98048" y="4220460"/>
        <a:ext cx="364302" cy="498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8AE1-AEEE-4B12-8C24-2AA20C044B7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2104-7908-41ED-A443-417E47FCD1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5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8AE1-AEEE-4B12-8C24-2AA20C044B7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2104-7908-41ED-A443-417E47FCD1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8AE1-AEEE-4B12-8C24-2AA20C044B7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2104-7908-41ED-A443-417E47FCD1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1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8AE1-AEEE-4B12-8C24-2AA20C044B7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2104-7908-41ED-A443-417E47FCD1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3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8AE1-AEEE-4B12-8C24-2AA20C044B7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2104-7908-41ED-A443-417E47FCD1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1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8AE1-AEEE-4B12-8C24-2AA20C044B7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2104-7908-41ED-A443-417E47FCD1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9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8AE1-AEEE-4B12-8C24-2AA20C044B7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2104-7908-41ED-A443-417E47FCD1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7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8AE1-AEEE-4B12-8C24-2AA20C044B7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2104-7908-41ED-A443-417E47FCD1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8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8AE1-AEEE-4B12-8C24-2AA20C044B7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2104-7908-41ED-A443-417E47FCD1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53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8AE1-AEEE-4B12-8C24-2AA20C044B7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2104-7908-41ED-A443-417E47FCD1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8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8AE1-AEEE-4B12-8C24-2AA20C044B7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2104-7908-41ED-A443-417E47FCD1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30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48AE1-AEEE-4B12-8C24-2AA20C044B7F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B2104-7908-41ED-A443-417E47FCD1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5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9999"/>
            <a:ext cx="9144000" cy="4050781"/>
          </a:xfrm>
          <a:gradFill>
            <a:gsLst>
              <a:gs pos="0">
                <a:srgbClr val="5E9EFF">
                  <a:alpha val="46000"/>
                </a:srgbClr>
              </a:gs>
              <a:gs pos="39999">
                <a:srgbClr val="85C2FF">
                  <a:alpha val="37000"/>
                </a:srgbClr>
              </a:gs>
              <a:gs pos="95830">
                <a:srgbClr val="F7E8F8">
                  <a:alpha val="48000"/>
                </a:srgbClr>
              </a:gs>
              <a:gs pos="70000">
                <a:srgbClr val="C4D6EB">
                  <a:alpha val="72000"/>
                </a:srgbClr>
              </a:gs>
              <a:gs pos="100000">
                <a:srgbClr val="FFEBFA">
                  <a:alpha val="62000"/>
                </a:srgb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uk-UA" sz="7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73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7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3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7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ФОП </a:t>
            </a:r>
            <a:r>
              <a:rPr lang="uk-UA" sz="73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груп 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451317"/>
            <a:ext cx="2952328" cy="19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розвиток пн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645024"/>
            <a:ext cx="345638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  <a:gradFill>
            <a:gsLst>
              <a:gs pos="0">
                <a:srgbClr val="5E9EFF">
                  <a:alpha val="46000"/>
                </a:srgbClr>
              </a:gs>
              <a:gs pos="39999">
                <a:srgbClr val="85C2FF">
                  <a:alpha val="37000"/>
                </a:srgbClr>
              </a:gs>
              <a:gs pos="95830">
                <a:srgbClr val="F7E8F8">
                  <a:alpha val="48000"/>
                </a:srgbClr>
              </a:gs>
              <a:gs pos="70000">
                <a:srgbClr val="C4D6EB">
                  <a:alpha val="72000"/>
                </a:srgbClr>
              </a:gs>
              <a:gs pos="100000">
                <a:srgbClr val="FFEBFA">
                  <a:alpha val="62000"/>
                </a:srgb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ФОПи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найпоширенішої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обирають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ставками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95536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04085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3D4A8">
                <a:alpha val="24000"/>
              </a:srgbClr>
            </a:gs>
            <a:gs pos="25000">
              <a:srgbClr val="21D6E0">
                <a:alpha val="25000"/>
              </a:srgbClr>
            </a:gs>
            <a:gs pos="75000">
              <a:srgbClr val="0087E6">
                <a:alpha val="22000"/>
              </a:srgbClr>
            </a:gs>
            <a:gs pos="100000">
              <a:srgbClr val="005CBF">
                <a:alpha val="34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gradFill>
            <a:gsLst>
              <a:gs pos="0">
                <a:srgbClr val="8488C4">
                  <a:alpha val="60000"/>
                </a:srgbClr>
              </a:gs>
              <a:gs pos="53000">
                <a:srgbClr val="D4DEFF">
                  <a:alpha val="57000"/>
                </a:srgbClr>
              </a:gs>
              <a:gs pos="83000">
                <a:srgbClr val="D4DEFF">
                  <a:alpha val="54000"/>
                </a:srgbClr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платниками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третьої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суб'єкти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ФОП),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280443"/>
              </p:ext>
            </p:extLst>
          </p:nvPr>
        </p:nvGraphicFramePr>
        <p:xfrm>
          <a:off x="0" y="1196752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884121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BDC4D8-8FF1-47DB-85F1-FF6335E7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8BDC4D8-8FF1-47DB-85F1-FF6335E7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5BB71-5509-47EB-BC89-175273BAE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4A85BB71-5509-47EB-BC89-175273BAE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DAD221-A354-4AE4-9C1C-CDE7B5498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6EDAD221-A354-4AE4-9C1C-CDE7B5498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84A3F1-9179-4392-9DB1-E75B4DA84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C784A3F1-9179-4392-9DB1-E75B4DA840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930239-B930-4F78-809B-C24BDA3E0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F930239-B930-4F78-809B-C24BDA3E0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C74C41-22C1-47F3-8C88-14ADA4609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8CC74C41-22C1-47F3-8C88-14ADA4609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F135FD-3CA8-4B65-88E3-46653D9CD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39F135FD-3CA8-4B65-88E3-46653D9CD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A83EC0-8198-4E03-BF17-B93F576D6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5FA83EC0-8198-4E03-BF17-B93F576D6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259A50-1CE0-452A-B44D-0E2628260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0D259A50-1CE0-452A-B44D-0E2628260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5CD38A-F827-460F-BE8F-5E07A82C9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1A5CD38A-F827-460F-BE8F-5E07A82C9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544C58-7CCA-4DBB-B166-27BC41D18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6544C58-7CCA-4DBB-B166-27BC41D18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C86679-CD03-4631-B8B7-C182DB65B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74C86679-CD03-4631-B8B7-C182DB65B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82092B-DC70-48F2-973E-DF66F0589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B882092B-DC70-48F2-973E-DF66F0589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BE947B-4563-4CBF-B78C-0916C12E1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CCBE947B-4563-4CBF-B78C-0916C12E1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A109EE-4F78-4CB2-A132-A9265F39A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8A109EE-4F78-4CB2-A132-A9265F39A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FBDC0-DFFF-400C-8F92-BEF8EED44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4C7FBDC0-DFFF-400C-8F92-BEF8EED44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 uiExpand="1">
        <p:bldSub>
          <a:bldDgm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ставка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встановлюватися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15% за таких умов: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060787"/>
              </p:ext>
            </p:extLst>
          </p:nvPr>
        </p:nvGraphicFramePr>
        <p:xfrm>
          <a:off x="-98846" y="1196752"/>
          <a:ext cx="9242846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120"/>
            <a:ext cx="9144000" cy="1603680"/>
          </a:xfrm>
          <a:gradFill>
            <a:gsLst>
              <a:gs pos="0">
                <a:srgbClr val="5E9EFF">
                  <a:alpha val="46000"/>
                </a:srgbClr>
              </a:gs>
              <a:gs pos="39999">
                <a:srgbClr val="85C2FF">
                  <a:alpha val="37000"/>
                </a:srgbClr>
              </a:gs>
              <a:gs pos="95830">
                <a:srgbClr val="F7E8F8">
                  <a:alpha val="48000"/>
                </a:srgbClr>
              </a:gs>
              <a:gs pos="70000">
                <a:srgbClr val="C4D6EB">
                  <a:alpha val="72000"/>
                </a:srgbClr>
              </a:gs>
              <a:gs pos="100000">
                <a:srgbClr val="FFEBFA">
                  <a:alpha val="62000"/>
                </a:srgb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lvl="0" indent="449263" fontAlgn="base">
              <a:spcAft>
                <a:spcPct val="0"/>
              </a:spcAft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Четверта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ФОП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240411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0" y="1916832"/>
          <a:ext cx="9144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040856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9144000" cy="5472035"/>
        </p:xfrm>
        <a:graphic>
          <a:graphicData uri="http://schemas.openxmlformats.org/drawingml/2006/table">
            <a:tbl>
              <a:tblPr/>
              <a:tblGrid>
                <a:gridCol w="7740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5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ріллі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сіножатей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пасовищ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крім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ріллі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сіножатей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пасовищ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розташованих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гірських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зонах та на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поліських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територіях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також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сільськогосподарських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угідь</a:t>
                      </a:r>
                      <a:r>
                        <a:rPr lang="ru-RU" sz="20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умовах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закритого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ґрунту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0,95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ріллі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сіножатей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пасовищ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розташованих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гірських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зонах та на</a:t>
                      </a:r>
                      <a:r>
                        <a:rPr lang="ru-RU" sz="20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поліських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територіях</a:t>
                      </a:r>
                      <a:endParaRPr lang="uk-UA" sz="20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багаторічних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насаджень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крім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багаторічних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насаджень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розташованих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гірських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зонах та на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поліських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територіях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0,57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ріллі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сіножатей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пасовищ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що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перебувають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власності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сільськогосподарських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товаровиробників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спеціалізуються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виробництві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вирощуванні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та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переробці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продукції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рослинництва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закритому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ґрунті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або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надані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їм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користування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умовах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оренди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6,33;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земель водного фонду ставка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залишиться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рівн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2,43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багаторічних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насаджень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розташованих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гірських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зонах та на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поліських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територіях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0,19</a:t>
                      </a:r>
                      <a:r>
                        <a:rPr lang="ru-RU" sz="20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ставок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1 га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сільсько-господарських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угідь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та/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земель водного фонду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(типу) земель,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/>
              <a:t> </a:t>
            </a:r>
            <a:endParaRPr kumimoji="0" lang="uk-UA" sz="32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7756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060787"/>
              </p:ext>
            </p:extLst>
          </p:nvPr>
        </p:nvGraphicFramePr>
        <p:xfrm>
          <a:off x="-98846" y="0"/>
          <a:ext cx="9242846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07250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3463"/>
            <a:ext cx="9144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мінімальної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зарплати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2022 року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встановлена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6 700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буде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цьогоріч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підвищуватися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: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268760"/>
          <a:ext cx="91440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5445224"/>
            <a:ext cx="9144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сплата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ЄСВ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добровільна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сплачувався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зараховуватиметься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страхового стажу,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вплинути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пенсію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75072"/>
      </p:ext>
    </p:extLst>
  </p:cSld>
  <p:clrMapOvr>
    <a:masterClrMapping/>
  </p:clrMapOvr>
  <p:transition spd="slow"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0872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весь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мобілізовані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фізособи-підприємці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звільняються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сплати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будь-яких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звільняються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подачі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66" name="AutoShape 2" descr="Військовослужбовець | Чернівецький обласний центр зайнятос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5_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12976"/>
            <a:ext cx="396044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загружено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284985"/>
            <a:ext cx="424847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773035"/>
      </p:ext>
    </p:extLst>
  </p:cSld>
  <p:clrMapOvr>
    <a:masterClrMapping/>
  </p:clrMapOvr>
  <p:transition spd="slow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16832"/>
            <a:ext cx="7082529" cy="1143000"/>
          </a:xfrm>
          <a:noFill/>
        </p:spPr>
        <p:txBody>
          <a:bodyPr>
            <a:normAutofit/>
          </a:bodyPr>
          <a:lstStyle/>
          <a:p>
            <a:r>
              <a:rPr lang="uk-UA" sz="54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54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250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5444044"/>
      </p:ext>
    </p:extLst>
  </p:cSld>
  <p:clrMapOvr>
    <a:masterClrMapping/>
  </p:clrMapOvr>
  <p:transition spd="slow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60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Оподаткування</a:t>
            </a:r>
            <a:endParaRPr lang="ru-RU" sz="6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280443"/>
              </p:ext>
            </p:extLst>
          </p:nvPr>
        </p:nvGraphicFramePr>
        <p:xfrm>
          <a:off x="0" y="100774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884121"/>
      </p:ext>
    </p:extLst>
  </p:cSld>
  <p:clrMapOvr>
    <a:masterClrMapping/>
  </p:clrMapOvr>
  <p:transition spd="slow" advClick="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E8EF92-96D3-4ABA-8642-69F489DDC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7DE8EF92-96D3-4ABA-8642-69F489DDC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FDBB00-7B4D-4798-8C44-B66B970EC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graphicEl>
                                              <a:dgm id="{EBFDBB00-7B4D-4798-8C44-B66B970EC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0FCDAE-3D18-4E46-887E-A476935F6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D80FCDAE-3D18-4E46-887E-A476935F6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DD7BA1-E91E-48C5-97F8-B8F417BC9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63DD7BA1-E91E-48C5-97F8-B8F417BC9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126665-BEDC-4948-A985-E2A4E12B5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04126665-BEDC-4948-A985-E2A4E12B5A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E2DB44-C385-4EF5-82F8-4B97F91B5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graphicEl>
                                              <a:dgm id="{56E2DB44-C385-4EF5-82F8-4B97F91B5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537"/>
            <a:ext cx="9144000" cy="953191"/>
          </a:xfrm>
          <a:gradFill>
            <a:gsLst>
              <a:gs pos="0">
                <a:schemeClr val="accent1">
                  <a:tint val="66000"/>
                  <a:satMod val="160000"/>
                  <a:alpha val="61000"/>
                </a:schemeClr>
              </a:gs>
              <a:gs pos="50000">
                <a:schemeClr val="accent1">
                  <a:tint val="44500"/>
                  <a:satMod val="160000"/>
                  <a:alpha val="63000"/>
                </a:schemeClr>
              </a:gs>
              <a:gs pos="100000">
                <a:schemeClr val="accent1">
                  <a:tint val="23500"/>
                  <a:satMod val="160000"/>
                  <a:alpha val="55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u="sng" dirty="0" err="1">
                <a:latin typeface="Times New Roman" pitchFamily="18" charset="0"/>
                <a:cs typeface="Times New Roman" pitchFamily="18" charset="0"/>
              </a:rPr>
              <a:t>Законодавство</a:t>
            </a:r>
            <a:endParaRPr lang="ru-RU" sz="5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Картинки по запросу пнг зрост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736168" cy="77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63161935"/>
              </p:ext>
            </p:extLst>
          </p:nvPr>
        </p:nvGraphicFramePr>
        <p:xfrm>
          <a:off x="-108520" y="476673"/>
          <a:ext cx="925252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4" name="AutoShape 2" descr="Природні ресурси на 2019 рік людство вже вичерпал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Природні ресурси на 2019 рік людство вже вичерпал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Створення та організація роботи служби охорони праці на підприємствах з  розгалуженою структурою | Охорона праці і пожежна безп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de983e7ddbe1a70051f5e87d09571f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4221088"/>
            <a:ext cx="223224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загружено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6" y="4293096"/>
            <a:ext cx="282892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загружено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5856" y="4221088"/>
            <a:ext cx="2088232" cy="240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027871"/>
      </p:ext>
    </p:extLst>
  </p:cSld>
  <p:clrMapOvr>
    <a:masterClrMapping/>
  </p:clrMapOvr>
  <p:transition spd="slow" advClick="0" advTm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65"/>
            <a:ext cx="9144000" cy="1028571"/>
          </a:xfrm>
          <a:gradFill>
            <a:gsLst>
              <a:gs pos="46250">
                <a:srgbClr val="BFCFEC">
                  <a:alpha val="39000"/>
                </a:srgbClr>
              </a:gs>
              <a:gs pos="0">
                <a:schemeClr val="accent1">
                  <a:tint val="66000"/>
                  <a:satMod val="160000"/>
                  <a:alpha val="47000"/>
                </a:schemeClr>
              </a:gs>
              <a:gs pos="50000">
                <a:schemeClr val="accent1">
                  <a:tint val="44500"/>
                  <a:satMod val="1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81000"/>
                </a:schemeClr>
              </a:gs>
            </a:gsLst>
            <a:lin ang="5400000" scaled="0"/>
          </a:gradFill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ru-RU" sz="3600" b="1" u="sng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 ФОП </a:t>
            </a:r>
            <a:r>
              <a:rPr lang="ru-RU" sz="3600" b="1" u="sng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endParaRPr lang="ru-RU" sz="3600" b="1" u="sng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958044"/>
              </p:ext>
            </p:extLst>
          </p:nvPr>
        </p:nvGraphicFramePr>
        <p:xfrm>
          <a:off x="0" y="1052736"/>
          <a:ext cx="8964488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04929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27984" y="764704"/>
            <a:ext cx="4497349" cy="5328592"/>
          </a:xfrm>
          <a:gradFill>
            <a:gsLst>
              <a:gs pos="46250">
                <a:srgbClr val="BFCFEC">
                  <a:alpha val="60000"/>
                </a:srgbClr>
              </a:gs>
              <a:gs pos="0">
                <a:schemeClr val="accent1">
                  <a:tint val="66000"/>
                  <a:satMod val="160000"/>
                  <a:alpha val="47000"/>
                </a:schemeClr>
              </a:gs>
              <a:gs pos="50000">
                <a:schemeClr val="accent1">
                  <a:tint val="44500"/>
                  <a:satMod val="1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38000"/>
                </a:schemeClr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293 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кодексу, ставки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відсотках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прожиткового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мінімуму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працездатних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законом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звітного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року. У 2023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2 684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загружено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259" y="3429000"/>
            <a:ext cx="4080701" cy="3056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a2e4dc05c1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376037"/>
            <a:ext cx="3956778" cy="2764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51699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indent="449263" fontAlgn="base">
              <a:spcAft>
                <a:spcPct val="0"/>
              </a:spcAft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Друга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ФОП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401675"/>
              </p:ext>
            </p:extLst>
          </p:nvPr>
        </p:nvGraphicFramePr>
        <p:xfrm>
          <a:off x="0" y="108624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1440160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38" y="3429000"/>
            <a:ext cx="181022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AutoShape 2" descr="Как проводить анализ рекламной кампании в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Анализ дня – способ формирования будущего. Инструкция - Психолог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14974"/>
      </p:ext>
    </p:extLst>
  </p:cSld>
  <p:clrMapOvr>
    <a:masterClrMapping/>
  </p:clrMapOvr>
  <p:transition spd="slow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7524328" cy="2564904"/>
          </a:xfrm>
          <a:noFill/>
        </p:spPr>
        <p:txBody>
          <a:bodyPr>
            <a:noAutofit/>
          </a:bodyPr>
          <a:lstStyle/>
          <a:p>
            <a:pPr lvl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ставки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відсотках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мінімальної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зарплати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6 700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цьогоріч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вона не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збільшуватиметься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Податки в Україні – У Зеленського вивчають ідею радикального реформування  податкової системи України » Слово і Ді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5481979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988412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0" y="24622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ФОП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податку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Содержимое 6"/>
          <p:cNvGraphicFramePr>
            <a:graphicFrameLocks noGrp="1"/>
          </p:cNvGraphicFramePr>
          <p:nvPr>
            <p:ph idx="1"/>
          </p:nvPr>
        </p:nvGraphicFramePr>
        <p:xfrm>
          <a:off x="-4068960" y="980728"/>
          <a:ext cx="1677786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7337529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</TotalTime>
  <Words>976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Тема: Форми оподаткування ФОП різних груп  </vt:lpstr>
      <vt:lpstr>Презентация PowerPoint</vt:lpstr>
      <vt:lpstr>Оподаткування</vt:lpstr>
      <vt:lpstr>Презентация PowerPoint</vt:lpstr>
      <vt:lpstr>Перша група платників ФОП єдиного податку</vt:lpstr>
      <vt:lpstr>Презентация PowerPoint</vt:lpstr>
      <vt:lpstr>Друга група платників ФОП єдиного податку</vt:lpstr>
      <vt:lpstr>Для платників II групи ставки Єдиного податку встановлюються у відсотках до мінімальної зарплати – 6 700 грн, цьогоріч вона не збільшуватиметься.</vt:lpstr>
      <vt:lpstr>Презентация PowerPoint</vt:lpstr>
      <vt:lpstr>ФОПи найпоширенішої в Україні III групи обирають між двома ставками:</vt:lpstr>
      <vt:lpstr>Не можуть бути платниками єдиного податку першої - третьої груп суб'єкти господарювання (зокрема ФОП), які здійснюють:</vt:lpstr>
      <vt:lpstr>Презентация PowerPoint</vt:lpstr>
      <vt:lpstr>Четверта група платників ФОП єдиного податку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Александр</cp:lastModifiedBy>
  <cp:revision>116</cp:revision>
  <dcterms:created xsi:type="dcterms:W3CDTF">2019-02-25T15:51:13Z</dcterms:created>
  <dcterms:modified xsi:type="dcterms:W3CDTF">2023-03-04T15:42:47Z</dcterms:modified>
</cp:coreProperties>
</file>