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</p:sldMasterIdLst>
  <p:notesMasterIdLst>
    <p:notesMasterId r:id="rId26"/>
  </p:notesMasterIdLst>
  <p:handoutMasterIdLst>
    <p:handoutMasterId r:id="rId27"/>
  </p:handoutMasterIdLst>
  <p:sldIdLst>
    <p:sldId id="257" r:id="rId2"/>
    <p:sldId id="261" r:id="rId3"/>
    <p:sldId id="306" r:id="rId4"/>
    <p:sldId id="307" r:id="rId5"/>
    <p:sldId id="288" r:id="rId6"/>
    <p:sldId id="297" r:id="rId7"/>
    <p:sldId id="289" r:id="rId8"/>
    <p:sldId id="290" r:id="rId9"/>
    <p:sldId id="298" r:id="rId10"/>
    <p:sldId id="359" r:id="rId11"/>
    <p:sldId id="301" r:id="rId12"/>
    <p:sldId id="391" r:id="rId13"/>
    <p:sldId id="392" r:id="rId14"/>
    <p:sldId id="393" r:id="rId15"/>
    <p:sldId id="407" r:id="rId16"/>
    <p:sldId id="383" r:id="rId17"/>
    <p:sldId id="363" r:id="rId18"/>
    <p:sldId id="360" r:id="rId19"/>
    <p:sldId id="361" r:id="rId20"/>
    <p:sldId id="368" r:id="rId21"/>
    <p:sldId id="369" r:id="rId22"/>
    <p:sldId id="394" r:id="rId23"/>
    <p:sldId id="395" r:id="rId24"/>
    <p:sldId id="396" r:id="rId2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9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 rtlCol="0"/>
        <a:lstStyle/>
        <a:p>
          <a:pPr rtl="0"/>
          <a:endParaRPr lang="en-US"/>
        </a:p>
      </dgm:t>
    </dgm:pt>
    <dgm:pt modelId="{40FC4FFE-8987-4A26-B7F4-8A516F18ADA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ru" dirty="0"/>
            <a:t>проблема</a:t>
          </a:r>
        </a:p>
      </dgm:t>
    </dgm:pt>
    <dgm:pt modelId="{CAD7EF86-FB23-41F6-BF42-040B36DEFDB1}" type="parTrans" cxnId="{C7AD8469-3C68-4AF9-AB82-79B0043AA120}">
      <dgm:prSet/>
      <dgm:spPr/>
      <dgm:t>
        <a:bodyPr rtlCol="0"/>
        <a:lstStyle/>
        <a:p>
          <a:pPr rtl="0"/>
          <a:endParaRPr lang="en-US"/>
        </a:p>
      </dgm:t>
    </dgm:pt>
    <dgm:pt modelId="{5B62599A-5C9B-48E7-896E-EA782AC60C8B}" type="sibTrans" cxnId="{C7AD8469-3C68-4AF9-AB82-79B0043AA120}">
      <dgm:prSet/>
      <dgm:spPr/>
      <dgm:t>
        <a:bodyPr rtlCol="0"/>
        <a:lstStyle/>
        <a:p>
          <a:pPr rtl="0"/>
          <a:endParaRPr lang="en-US"/>
        </a:p>
      </dgm:t>
    </dgm:pt>
    <dgm:pt modelId="{49225C73-1633-42F1-AB3B-7CB183E5F8B8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uk-UA" dirty="0"/>
            <a:t>Безкоштовна послуга</a:t>
          </a:r>
          <a:endParaRPr lang="ru" dirty="0"/>
        </a:p>
      </dgm:t>
    </dgm:pt>
    <dgm:pt modelId="{1A0E2090-1D4F-438A-8766-B6030CE01ADD}" type="parTrans" cxnId="{A9154303-8225-4248-91DC-1B0156A35F07}">
      <dgm:prSet/>
      <dgm:spPr/>
      <dgm:t>
        <a:bodyPr rtlCol="0"/>
        <a:lstStyle/>
        <a:p>
          <a:pPr rtl="0"/>
          <a:endParaRPr lang="en-US"/>
        </a:p>
      </dgm:t>
    </dgm:pt>
    <dgm:pt modelId="{9646853A-8964-4519-A5B1-0B7D18B2983D}" type="sibTrans" cxnId="{A9154303-8225-4248-91DC-1B0156A35F07}">
      <dgm:prSet/>
      <dgm:spPr/>
      <dgm:t>
        <a:bodyPr rtlCol="0"/>
        <a:lstStyle/>
        <a:p>
          <a:pPr rtl="0"/>
          <a:endParaRPr lang="en-US"/>
        </a:p>
      </dgm:t>
    </dgm:pt>
    <dgm:pt modelId="{1C383F32-22E8-4F62-A3E0-BDC3D5F48992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ru" dirty="0"/>
            <a:t>Легенда</a:t>
          </a:r>
        </a:p>
      </dgm:t>
    </dgm:pt>
    <dgm:pt modelId="{A7920A2F-3244-4159-AF04-6A1D38B7B317}" type="parTrans" cxnId="{C4CCE57E-E871-46D6-BAD5-880252C95D22}">
      <dgm:prSet/>
      <dgm:spPr/>
      <dgm:t>
        <a:bodyPr rtlCol="0"/>
        <a:lstStyle/>
        <a:p>
          <a:pPr rtl="0"/>
          <a:endParaRPr lang="en-US"/>
        </a:p>
      </dgm:t>
    </dgm:pt>
    <dgm:pt modelId="{8500F72A-2C6D-4FDF-9C1D-CA691380EB0B}" type="sibTrans" cxnId="{C4CCE57E-E871-46D6-BAD5-880252C95D22}">
      <dgm:prSet/>
      <dgm:spPr/>
      <dgm:t>
        <a:bodyPr rtlCol="0"/>
        <a:lstStyle/>
        <a:p>
          <a:pPr rtl="0"/>
          <a:endParaRPr lang="en-US"/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DE9CE479-E4AE-4283-AEF1-10C1535B4324}" type="pres">
      <dgm:prSet presAssocID="{40FC4FFE-8987-4A26-B7F4-8A516F18ADAE}" presName="compNode" presStyleCnt="0"/>
      <dgm:spPr/>
    </dgm:pt>
    <dgm:pt modelId="{B59FCF02-CAD2-4D6F-9542-AD86711168CA}" type="pres">
      <dgm:prSet presAssocID="{40FC4FFE-8987-4A26-B7F4-8A516F18ADAE}" presName="iconBgRect" presStyleLbl="bgShp" presStyleIdx="0" presStyleCnt="3"/>
      <dgm:spPr/>
    </dgm:pt>
    <dgm:pt modelId="{7C175B98-93F4-4D7C-BB95-1514AB879CD5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677A3090-5F01-43FD-9FA6-C0420AD80FD6}" type="pres">
      <dgm:prSet presAssocID="{40FC4FFE-8987-4A26-B7F4-8A516F18ADAE}" presName="spaceRect" presStyleCnt="0"/>
      <dgm:spPr/>
    </dgm:pt>
    <dgm:pt modelId="{127117FB-F8A7-4A20-A8A7-EC686DDC76D0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FD1EED9C-83D3-41AD-A09B-D3B36354168F}" type="pres">
      <dgm:prSet presAssocID="{5B62599A-5C9B-48E7-896E-EA782AC60C8B}" presName="sibTrans" presStyleCnt="0"/>
      <dgm:spPr/>
    </dgm:pt>
    <dgm:pt modelId="{C998AB0A-577D-44AA-A068-F634DDE7BD47}" type="pres">
      <dgm:prSet presAssocID="{49225C73-1633-42F1-AB3B-7CB183E5F8B8}" presName="compNode" presStyleCnt="0"/>
      <dgm:spPr/>
    </dgm:pt>
    <dgm:pt modelId="{BCD8CDD9-0C56-4401-ADB1-8B48DAB2C96F}" type="pres">
      <dgm:prSet presAssocID="{49225C73-1633-42F1-AB3B-7CB183E5F8B8}" presName="iconBgRect" presStyleLbl="bgShp" presStyleIdx="1" presStyleCnt="3"/>
      <dgm:spPr/>
    </dgm:pt>
    <dgm:pt modelId="{DB4CA7C4-FCA1-4127-B20A-2A5C031A3CF4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bar chart"/>
        </a:ext>
      </dgm:extLst>
    </dgm:pt>
    <dgm:pt modelId="{9B0C8FBF-0BDD-48A5-967E-F3FE71659F6A}" type="pres">
      <dgm:prSet presAssocID="{49225C73-1633-42F1-AB3B-7CB183E5F8B8}" presName="spaceRect" presStyleCnt="0"/>
      <dgm:spPr/>
    </dgm:pt>
    <dgm:pt modelId="{7E6FE37A-5DB0-4899-9FCB-0CE39BC185F8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5A266296-0042-402F-92EF-D59AB148E92E}" type="pres">
      <dgm:prSet presAssocID="{9646853A-8964-4519-A5B1-0B7D18B2983D}" presName="sibTrans" presStyleCnt="0"/>
      <dgm:spPr/>
    </dgm:pt>
    <dgm:pt modelId="{ECFA770B-DE2C-4683-A038-58D0FE44BC27}" type="pres">
      <dgm:prSet presAssocID="{1C383F32-22E8-4F62-A3E0-BDC3D5F48992}" presName="compNode" presStyleCnt="0"/>
      <dgm:spPr/>
    </dgm:pt>
    <dgm:pt modelId="{FF93E135-77D6-48A0-8871-9BC93D705D06}" type="pres">
      <dgm:prSet presAssocID="{1C383F32-22E8-4F62-A3E0-BDC3D5F48992}" presName="iconBgRect" presStyleLbl="bgShp" presStyleIdx="2" presStyleCnt="3"/>
      <dgm:spPr/>
    </dgm:pt>
    <dgm:pt modelId="{39509775-983E-4110-B989-EE2CD6514BE0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93B43B2-705C-4AE5-8A77-D8DEEDA1B5CF}" type="pres">
      <dgm:prSet presAssocID="{1C383F32-22E8-4F62-A3E0-BDC3D5F48992}" presName="spaceRect" presStyleCnt="0"/>
      <dgm:spPr/>
    </dgm:pt>
    <dgm:pt modelId="{1AEDC777-00B3-41D7-9AE1-23D741E941C3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7A710F69-5154-4855-ACF5-BC7C1BF85A80}" type="presOf" srcId="{49225C73-1633-42F1-AB3B-7CB183E5F8B8}" destId="{7E6FE37A-5DB0-4899-9FCB-0CE39BC185F8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676D3A6A-6EA7-4483-BB12-0BD4A7D7AF9D}" type="presOf" srcId="{01A66772-F185-4D58-B8BB-E9370D7A7A2B}" destId="{50B3CE7C-E10B-4E23-BD93-03664997C932}" srcOrd="0" destOrd="0" presId="urn:microsoft.com/office/officeart/2018/5/layout/IconCircleLabelList"/>
    <dgm:cxn modelId="{1496FC70-DB8B-48D4-98DE-DD2856E389EE}" type="presOf" srcId="{1C383F32-22E8-4F62-A3E0-BDC3D5F48992}" destId="{1AEDC777-00B3-41D7-9AE1-23D741E941C3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355227E3-55E0-4343-BC8D-FC0EB1694F48}" type="presOf" srcId="{40FC4FFE-8987-4A26-B7F4-8A516F18ADAE}" destId="{127117FB-F8A7-4A20-A8A7-EC686DDC76D0}" srcOrd="0" destOrd="0" presId="urn:microsoft.com/office/officeart/2018/5/layout/IconCircleLabelList"/>
    <dgm:cxn modelId="{555498CB-3ED1-404E-A25F-EB243EFC5FB1}" type="presParOf" srcId="{50B3CE7C-E10B-4E23-BD93-03664997C932}" destId="{DE9CE479-E4AE-4283-AEF1-10C1535B4324}" srcOrd="0" destOrd="0" presId="urn:microsoft.com/office/officeart/2018/5/layout/IconCircleLabelList"/>
    <dgm:cxn modelId="{11F12D49-CD08-4D50-BD13-3ECBC3A476A4}" type="presParOf" srcId="{DE9CE479-E4AE-4283-AEF1-10C1535B4324}" destId="{B59FCF02-CAD2-4D6F-9542-AD86711168CA}" srcOrd="0" destOrd="0" presId="urn:microsoft.com/office/officeart/2018/5/layout/IconCircleLabelList"/>
    <dgm:cxn modelId="{F443A659-540B-487B-97F9-49219CF60D6B}" type="presParOf" srcId="{DE9CE479-E4AE-4283-AEF1-10C1535B4324}" destId="{7C175B98-93F4-4D7C-BB95-1514AB879CD5}" srcOrd="1" destOrd="0" presId="urn:microsoft.com/office/officeart/2018/5/layout/IconCircleLabelList"/>
    <dgm:cxn modelId="{A503D7AB-7D64-4163-93B5-1CEEDAE81823}" type="presParOf" srcId="{DE9CE479-E4AE-4283-AEF1-10C1535B4324}" destId="{677A3090-5F01-43FD-9FA6-C0420AD80FD6}" srcOrd="2" destOrd="0" presId="urn:microsoft.com/office/officeart/2018/5/layout/IconCircleLabelList"/>
    <dgm:cxn modelId="{780188ED-7DCE-45BB-B6AF-91BE48969612}" type="presParOf" srcId="{DE9CE479-E4AE-4283-AEF1-10C1535B4324}" destId="{127117FB-F8A7-4A20-A8A7-EC686DDC76D0}" srcOrd="3" destOrd="0" presId="urn:microsoft.com/office/officeart/2018/5/layout/IconCircleLabelList"/>
    <dgm:cxn modelId="{155719F8-A89B-4E96-BC49-C48BC717F480}" type="presParOf" srcId="{50B3CE7C-E10B-4E23-BD93-03664997C932}" destId="{FD1EED9C-83D3-41AD-A09B-D3B36354168F}" srcOrd="1" destOrd="0" presId="urn:microsoft.com/office/officeart/2018/5/layout/IconCircleLabelList"/>
    <dgm:cxn modelId="{2772E199-56B0-4310-A55E-67D00CA3E59E}" type="presParOf" srcId="{50B3CE7C-E10B-4E23-BD93-03664997C932}" destId="{C998AB0A-577D-44AA-A068-F634DDE7BD47}" srcOrd="2" destOrd="0" presId="urn:microsoft.com/office/officeart/2018/5/layout/IconCircleLabelList"/>
    <dgm:cxn modelId="{4E351D18-D97F-4B92-A608-2E9600B91C28}" type="presParOf" srcId="{C998AB0A-577D-44AA-A068-F634DDE7BD47}" destId="{BCD8CDD9-0C56-4401-ADB1-8B48DAB2C96F}" srcOrd="0" destOrd="0" presId="urn:microsoft.com/office/officeart/2018/5/layout/IconCircleLabelList"/>
    <dgm:cxn modelId="{B3DC724C-4569-4E9D-BD5A-49E4CD991FD0}" type="presParOf" srcId="{C998AB0A-577D-44AA-A068-F634DDE7BD47}" destId="{DB4CA7C4-FCA1-4127-B20A-2A5C031A3CF4}" srcOrd="1" destOrd="0" presId="urn:microsoft.com/office/officeart/2018/5/layout/IconCircleLabelList"/>
    <dgm:cxn modelId="{AD1AB552-CCE0-4911-BB9E-5D4A60B21F4F}" type="presParOf" srcId="{C998AB0A-577D-44AA-A068-F634DDE7BD47}" destId="{9B0C8FBF-0BDD-48A5-967E-F3FE71659F6A}" srcOrd="2" destOrd="0" presId="urn:microsoft.com/office/officeart/2018/5/layout/IconCircleLabelList"/>
    <dgm:cxn modelId="{8558F796-2D01-40FE-A21A-7530EEBC3BC3}" type="presParOf" srcId="{C998AB0A-577D-44AA-A068-F634DDE7BD47}" destId="{7E6FE37A-5DB0-4899-9FCB-0CE39BC185F8}" srcOrd="3" destOrd="0" presId="urn:microsoft.com/office/officeart/2018/5/layout/IconCircleLabelList"/>
    <dgm:cxn modelId="{1532E2BE-82E9-40A4-A6F7-40B60FC879AE}" type="presParOf" srcId="{50B3CE7C-E10B-4E23-BD93-03664997C932}" destId="{5A266296-0042-402F-92EF-D59AB148E92E}" srcOrd="3" destOrd="0" presId="urn:microsoft.com/office/officeart/2018/5/layout/IconCircleLabelList"/>
    <dgm:cxn modelId="{3A7F4DB9-1469-4F58-B633-24B7EEE084D1}" type="presParOf" srcId="{50B3CE7C-E10B-4E23-BD93-03664997C932}" destId="{ECFA770B-DE2C-4683-A038-58D0FE44BC27}" srcOrd="4" destOrd="0" presId="urn:microsoft.com/office/officeart/2018/5/layout/IconCircleLabelList"/>
    <dgm:cxn modelId="{91311827-CDAC-4BA8-B4A3-117AFD1CEE2D}" type="presParOf" srcId="{ECFA770B-DE2C-4683-A038-58D0FE44BC27}" destId="{FF93E135-77D6-48A0-8871-9BC93D705D06}" srcOrd="0" destOrd="0" presId="urn:microsoft.com/office/officeart/2018/5/layout/IconCircleLabelList"/>
    <dgm:cxn modelId="{83B7CA40-11B7-4507-8422-A40F02D469B2}" type="presParOf" srcId="{ECFA770B-DE2C-4683-A038-58D0FE44BC27}" destId="{39509775-983E-4110-B989-EE2CD6514BE0}" srcOrd="1" destOrd="0" presId="urn:microsoft.com/office/officeart/2018/5/layout/IconCircleLabelList"/>
    <dgm:cxn modelId="{A44BB251-01EB-4DEF-A28C-6D495183E4DC}" type="presParOf" srcId="{ECFA770B-DE2C-4683-A038-58D0FE44BC27}" destId="{493B43B2-705C-4AE5-8A77-D8DEEDA1B5CF}" srcOrd="2" destOrd="0" presId="urn:microsoft.com/office/officeart/2018/5/layout/IconCircleLabelList"/>
    <dgm:cxn modelId="{1EFA52DF-3C80-4DAA-BED6-AFE2F81796B2}" type="presParOf" srcId="{ECFA770B-DE2C-4683-A038-58D0FE44BC27}" destId="{1AEDC777-00B3-41D7-9AE1-23D741E941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CF02-CAD2-4D6F-9542-AD86711168CA}">
      <dsp:nvSpPr>
        <dsp:cNvPr id="0" name=""/>
        <dsp:cNvSpPr/>
      </dsp:nvSpPr>
      <dsp:spPr>
        <a:xfrm>
          <a:off x="616949" y="310305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75B98-93F4-4D7C-BB95-1514AB879CD5}">
      <dsp:nvSpPr>
        <dsp:cNvPr id="0" name=""/>
        <dsp:cNvSpPr/>
      </dsp:nvSpPr>
      <dsp:spPr>
        <a:xfrm>
          <a:off x="1004512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117FB-F8A7-4A20-A8A7-EC686DDC76D0}">
      <dsp:nvSpPr>
        <dsp:cNvPr id="0" name=""/>
        <dsp:cNvSpPr/>
      </dsp:nvSpPr>
      <dsp:spPr>
        <a:xfrm>
          <a:off x="35606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0223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" sz="2300" kern="1200" dirty="0"/>
            <a:t>проблема</a:t>
          </a:r>
        </a:p>
      </dsp:txBody>
      <dsp:txXfrm>
        <a:off x="35606" y="2695306"/>
        <a:ext cx="2981250" cy="720000"/>
      </dsp:txXfrm>
    </dsp:sp>
    <dsp:sp modelId="{BCD8CDD9-0C56-4401-ADB1-8B48DAB2C96F}">
      <dsp:nvSpPr>
        <dsp:cNvPr id="0" name=""/>
        <dsp:cNvSpPr/>
      </dsp:nvSpPr>
      <dsp:spPr>
        <a:xfrm>
          <a:off x="4119918" y="310305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CA7C4-FCA1-4127-B20A-2A5C031A3CF4}">
      <dsp:nvSpPr>
        <dsp:cNvPr id="0" name=""/>
        <dsp:cNvSpPr/>
      </dsp:nvSpPr>
      <dsp:spPr>
        <a:xfrm>
          <a:off x="4507481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E37A-5DB0-4899-9FCB-0CE39BC185F8}">
      <dsp:nvSpPr>
        <dsp:cNvPr id="0" name=""/>
        <dsp:cNvSpPr/>
      </dsp:nvSpPr>
      <dsp:spPr>
        <a:xfrm>
          <a:off x="3538574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0223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uk-UA" sz="2300" kern="1200" dirty="0"/>
            <a:t>Безкоштовна послуга</a:t>
          </a:r>
          <a:endParaRPr lang="ru" sz="2300" kern="1200" dirty="0"/>
        </a:p>
      </dsp:txBody>
      <dsp:txXfrm>
        <a:off x="3538574" y="2695306"/>
        <a:ext cx="2981250" cy="720000"/>
      </dsp:txXfrm>
    </dsp:sp>
    <dsp:sp modelId="{FF93E135-77D6-48A0-8871-9BC93D705D06}">
      <dsp:nvSpPr>
        <dsp:cNvPr id="0" name=""/>
        <dsp:cNvSpPr/>
      </dsp:nvSpPr>
      <dsp:spPr>
        <a:xfrm>
          <a:off x="7622887" y="310305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9775-983E-4110-B989-EE2CD6514BE0}">
      <dsp:nvSpPr>
        <dsp:cNvPr id="0" name=""/>
        <dsp:cNvSpPr/>
      </dsp:nvSpPr>
      <dsp:spPr>
        <a:xfrm>
          <a:off x="8010450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DC777-00B3-41D7-9AE1-23D741E941C3}">
      <dsp:nvSpPr>
        <dsp:cNvPr id="0" name=""/>
        <dsp:cNvSpPr/>
      </dsp:nvSpPr>
      <dsp:spPr>
        <a:xfrm>
          <a:off x="7041543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0223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" sz="2300" kern="1200" dirty="0"/>
            <a:t>Легенда</a:t>
          </a:r>
        </a:p>
      </dsp:txBody>
      <dsp:txXfrm>
        <a:off x="7041543" y="2695306"/>
        <a:ext cx="29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C320A-F5C8-4FD6-86FF-35D2EBF085B6}" type="datetime1">
              <a:rPr lang="ru-RU" smtClean="0"/>
              <a:t>23.08.2022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C702C7-E599-40D9-B30E-0392896973B5}" type="datetime1">
              <a:rPr lang="ru-RU" smtClean="0"/>
              <a:t>23.08.2022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Прямоугольник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6506E9A3-1561-45B7-908B-DACC52528ABB}" type="datetime1">
              <a:rPr lang="ru-RU" smtClean="0"/>
              <a:t>23.08.2022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92B999-6CB2-48D4-8AF6-3D1A5D13436B}" type="datetime1">
              <a:rPr lang="ru-RU" smtClean="0"/>
              <a:t>23.08.2022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2C98DB-1092-48C4-AD4E-BD3E9D2E2345}" type="datetime1">
              <a:rPr lang="ru-RU" smtClean="0"/>
              <a:t>23.08.2022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9C2F20-7994-4D1E-A01C-96ECBA4612EB}" type="datetime1">
              <a:rPr lang="ru-RU" smtClean="0"/>
              <a:t>23.08.2022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Прямоугольник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Прямоугольник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Прямоугольник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7B2CE4EA-3B49-4A00-ADF3-7C7272A626C1}" type="datetime1">
              <a:rPr lang="ru-RU" smtClean="0"/>
              <a:t>23.08.2022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16848F-27AD-43B9-904C-1CF05D24EB3C}" type="datetime1">
              <a:rPr lang="ru-RU" smtClean="0"/>
              <a:t>23.08.2022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090412-2DE5-405A-816E-F08FB54EB168}" type="datetime1">
              <a:rPr lang="ru-RU" smtClean="0"/>
              <a:t>23.08.2022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C2D7CB-4DC1-4BB7-BF00-4C36160857E0}" type="datetime1">
              <a:rPr lang="ru-RU" smtClean="0"/>
              <a:t>23.08.2022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60D38F-E364-4ED4-9BF4-D7F00FFBE76A}" type="datetime1">
              <a:rPr lang="ru-RU" smtClean="0"/>
              <a:t>23.08.2022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F183FEFD-AB08-4CB5-AE4D-2F6B12D8E3B0}" type="datetime1">
              <a:rPr lang="ru-RU" smtClean="0"/>
              <a:t>23.08.2022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EBEA1583-5CEF-4E36-A7FC-D34B7E954D76}" type="datetime1">
              <a:rPr lang="ru-RU" smtClean="0"/>
              <a:t>23.08.2022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угольник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Прямоуголь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068A786-B8BF-4988-ACBA-DD9B5BC8D522}" type="datetime1">
              <a:rPr lang="ru-RU" smtClean="0"/>
              <a:t>23.08.2022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рупный план логотипа&#10;&#10;Автоматически созданное описание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 fontScale="90000"/>
          </a:bodyPr>
          <a:lstStyle/>
          <a:p>
            <a:r>
              <a:rPr lang="ru-RU" sz="4400" dirty="0" err="1">
                <a:solidFill>
                  <a:schemeClr val="tx1"/>
                </a:solidFill>
              </a:rPr>
              <a:t>Інстументи</a:t>
            </a:r>
            <a:r>
              <a:rPr lang="ru-RU" sz="4400" dirty="0">
                <a:solidFill>
                  <a:schemeClr val="tx1"/>
                </a:solidFill>
              </a:rPr>
              <a:t> для </a:t>
            </a:r>
            <a:r>
              <a:rPr lang="ru-RU" sz="4400" dirty="0" err="1">
                <a:solidFill>
                  <a:schemeClr val="tx1"/>
                </a:solidFill>
              </a:rPr>
              <a:t>формування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ефективного</a:t>
            </a:r>
            <a:r>
              <a:rPr lang="ru-RU" sz="4400" dirty="0">
                <a:solidFill>
                  <a:schemeClr val="tx1"/>
                </a:solidFill>
              </a:rPr>
              <a:t> контенту</a:t>
            </a:r>
            <a:endParaRPr lang="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C8D701-433E-4F06-9BD0-9E18DA762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8" y="305368"/>
            <a:ext cx="3612971" cy="650985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C28363F5-A883-4249-8FF0-DE8D92952C46}"/>
              </a:ext>
            </a:extLst>
          </p:cNvPr>
          <p:cNvSpPr/>
          <p:nvPr/>
        </p:nvSpPr>
        <p:spPr>
          <a:xfrm>
            <a:off x="1171853" y="1998954"/>
            <a:ext cx="3098307" cy="68358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E8761E-C402-43B6-A22C-823D8C4AC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24" y="333833"/>
            <a:ext cx="3115136" cy="6190334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ADA49932-B08B-4E5A-8655-9A5250EB0C7B}"/>
              </a:ext>
            </a:extLst>
          </p:cNvPr>
          <p:cNvSpPr/>
          <p:nvPr/>
        </p:nvSpPr>
        <p:spPr>
          <a:xfrm>
            <a:off x="4599564" y="1838977"/>
            <a:ext cx="3485655" cy="129614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EA1082-D50A-49B4-AE8D-68A7BF60F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64" y="305368"/>
            <a:ext cx="2981804" cy="6452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930C55C8-4430-4DAD-A5AD-D66DC83E4EF2}"/>
              </a:ext>
            </a:extLst>
          </p:cNvPr>
          <p:cNvSpPr/>
          <p:nvPr/>
        </p:nvSpPr>
        <p:spPr>
          <a:xfrm>
            <a:off x="8349212" y="1315374"/>
            <a:ext cx="3098307" cy="68358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297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CA2585-597E-4DCA-B1D2-20971C542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16" y="559292"/>
            <a:ext cx="3348984" cy="5739413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4F5B45E-F3AE-4404-9D05-6E755A9E607B}"/>
              </a:ext>
            </a:extLst>
          </p:cNvPr>
          <p:cNvCxnSpPr/>
          <p:nvPr/>
        </p:nvCxnSpPr>
        <p:spPr>
          <a:xfrm>
            <a:off x="1031452" y="4933962"/>
            <a:ext cx="189591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0EBDF15-AE21-47E9-896F-E7F5BBBC254D}"/>
              </a:ext>
            </a:extLst>
          </p:cNvPr>
          <p:cNvCxnSpPr/>
          <p:nvPr/>
        </p:nvCxnSpPr>
        <p:spPr>
          <a:xfrm>
            <a:off x="9388678" y="1276525"/>
            <a:ext cx="189591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8392B0-9AE8-4DB0-8660-9DB39AC8C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439" y="559293"/>
            <a:ext cx="3407777" cy="573941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A00902-2042-482D-A364-A4EE455B5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77" y="559293"/>
            <a:ext cx="3793393" cy="57394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324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4EEB60-F3BB-45D4-9E52-55A3658EB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3" y="221941"/>
            <a:ext cx="3136904" cy="6414117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ED7A2EAA-C3B2-4E30-8011-BF64EEA8DA8F}"/>
              </a:ext>
            </a:extLst>
          </p:cNvPr>
          <p:cNvSpPr/>
          <p:nvPr/>
        </p:nvSpPr>
        <p:spPr>
          <a:xfrm>
            <a:off x="1571348" y="4294868"/>
            <a:ext cx="1887099" cy="960713"/>
          </a:xfrm>
          <a:prstGeom prst="ellipse">
            <a:avLst/>
          </a:prstGeom>
          <a:noFill/>
          <a:ln w="28575">
            <a:solidFill>
              <a:srgbClr val="F709DB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E09721-2E47-491A-A4E7-9A611EBAB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74" y="221941"/>
            <a:ext cx="3252157" cy="64141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777D36-75B4-4BE2-965A-4F5E46192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943" y="221938"/>
            <a:ext cx="3136904" cy="641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48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1B993F-5B8D-4BDF-BBDB-A8981684D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256" y="223257"/>
            <a:ext cx="3465288" cy="66005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D48F52-1201-4515-9511-F588FD601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9" y="238777"/>
            <a:ext cx="3257737" cy="65358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BD23B0-2903-4526-8313-8C88B5316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0" r="66795" b="70141"/>
          <a:stretch/>
        </p:blipFill>
        <p:spPr>
          <a:xfrm>
            <a:off x="7087672" y="223257"/>
            <a:ext cx="1627999" cy="16705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64AA7F-6DA0-4D0B-B18F-37B9E661A5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9" t="81401" r="33205"/>
          <a:stretch/>
        </p:blipFill>
        <p:spPr>
          <a:xfrm>
            <a:off x="7000452" y="4410577"/>
            <a:ext cx="2351940" cy="24090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3580D1-DF55-4500-BB14-1883B68E2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4" t="64723" r="32950" b="18464"/>
          <a:stretch/>
        </p:blipFill>
        <p:spPr>
          <a:xfrm>
            <a:off x="7092332" y="2206095"/>
            <a:ext cx="1831941" cy="180308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3D7A989B-30D4-4492-8AA1-6C18F0002411}"/>
              </a:ext>
            </a:extLst>
          </p:cNvPr>
          <p:cNvCxnSpPr>
            <a:cxnSpLocks/>
          </p:cNvCxnSpPr>
          <p:nvPr/>
        </p:nvCxnSpPr>
        <p:spPr>
          <a:xfrm>
            <a:off x="4244081" y="1180730"/>
            <a:ext cx="284020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0D1E03B7-44AC-46B3-87CB-73A4A452C749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4954942" y="3107640"/>
            <a:ext cx="2137390" cy="1744560"/>
          </a:xfrm>
          <a:prstGeom prst="straightConnector1">
            <a:avLst/>
          </a:prstGeom>
          <a:ln cap="rnd" cmpd="thickThin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A8C03E8-8DB6-418D-B0E5-703B121C29D0}"/>
              </a:ext>
            </a:extLst>
          </p:cNvPr>
          <p:cNvCxnSpPr>
            <a:cxnSpLocks/>
          </p:cNvCxnSpPr>
          <p:nvPr/>
        </p:nvCxnSpPr>
        <p:spPr>
          <a:xfrm flipV="1">
            <a:off x="8102512" y="2044155"/>
            <a:ext cx="796582" cy="5252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3CE19D7-5B0E-445B-958D-67194A8D3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7"/>
          <a:stretch/>
        </p:blipFill>
        <p:spPr>
          <a:xfrm>
            <a:off x="8924273" y="542683"/>
            <a:ext cx="3211942" cy="36421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4A36886-B862-4F91-A51D-07C6E8266D74}"/>
              </a:ext>
            </a:extLst>
          </p:cNvPr>
          <p:cNvCxnSpPr>
            <a:cxnSpLocks/>
          </p:cNvCxnSpPr>
          <p:nvPr/>
        </p:nvCxnSpPr>
        <p:spPr>
          <a:xfrm>
            <a:off x="5433603" y="5977630"/>
            <a:ext cx="196538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8DF4ADD-A1AF-4372-AC09-6482A0249ADB}"/>
              </a:ext>
            </a:extLst>
          </p:cNvPr>
          <p:cNvSpPr txBox="1"/>
          <p:nvPr/>
        </p:nvSpPr>
        <p:spPr>
          <a:xfrm>
            <a:off x="10209320" y="5598280"/>
            <a:ext cx="1384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FE2EF9E-6FA8-4AC8-A66E-AD65822A8D44}"/>
              </a:ext>
            </a:extLst>
          </p:cNvPr>
          <p:cNvCxnSpPr>
            <a:cxnSpLocks/>
          </p:cNvCxnSpPr>
          <p:nvPr/>
        </p:nvCxnSpPr>
        <p:spPr>
          <a:xfrm>
            <a:off x="9048560" y="5873488"/>
            <a:ext cx="92106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612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BD9BD9-FAFB-45DA-B729-C945FA360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54" y="178237"/>
            <a:ext cx="3231345" cy="65033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6E4E2B-F8A5-4037-B32D-3674DE391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7" y="178237"/>
            <a:ext cx="3316794" cy="6501525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61CCF6E3-90D5-4B6E-8440-7D7F2A15D8F5}"/>
              </a:ext>
            </a:extLst>
          </p:cNvPr>
          <p:cNvSpPr/>
          <p:nvPr/>
        </p:nvSpPr>
        <p:spPr>
          <a:xfrm>
            <a:off x="390617" y="4811697"/>
            <a:ext cx="3485655" cy="906822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1C230A-FFDC-4938-A644-5028EF2C4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442" y="178237"/>
            <a:ext cx="3724177" cy="650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71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428A5D-CB2A-4E8D-A95B-2EF79ED55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62" y="399493"/>
            <a:ext cx="4166880" cy="624544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926027-858C-4DF5-B1DB-9B5FD5D44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04" y="399494"/>
            <a:ext cx="4225432" cy="624544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59803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BDEE4D-1C8F-4FB6-A944-DA2BD62AF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92" y="500309"/>
            <a:ext cx="4053520" cy="585610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BA5FCD-DFDD-42A9-B9EC-D2CC71042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42" y="500309"/>
            <a:ext cx="4234441" cy="5766047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4A20A0CE-C28F-4538-93C4-1A31A86FDE5B}"/>
              </a:ext>
            </a:extLst>
          </p:cNvPr>
          <p:cNvCxnSpPr/>
          <p:nvPr/>
        </p:nvCxnSpPr>
        <p:spPr>
          <a:xfrm>
            <a:off x="4696287" y="2991775"/>
            <a:ext cx="199747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911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87F280-C0CE-4389-8667-D8B47073D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7" y="130808"/>
            <a:ext cx="3351180" cy="65963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74D91F-8E85-4F50-8E60-8FCA784B2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3" t="44582" r="31551" b="34803"/>
          <a:stretch/>
        </p:blipFill>
        <p:spPr>
          <a:xfrm>
            <a:off x="5683123" y="2413503"/>
            <a:ext cx="2281561" cy="257269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553252A-50B7-43CC-A9D4-CAA030716A02}"/>
              </a:ext>
            </a:extLst>
          </p:cNvPr>
          <p:cNvCxnSpPr/>
          <p:nvPr/>
        </p:nvCxnSpPr>
        <p:spPr>
          <a:xfrm>
            <a:off x="2894120" y="3428999"/>
            <a:ext cx="3098307" cy="219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7DC18A-A75E-4267-ABEB-8554C8691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9" t="10498" r="67067" b="69683"/>
          <a:stretch/>
        </p:blipFill>
        <p:spPr>
          <a:xfrm>
            <a:off x="7694121" y="299485"/>
            <a:ext cx="1671821" cy="183298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044653E4-9285-44DE-AC6D-25AE79EFAB6F}"/>
              </a:ext>
            </a:extLst>
          </p:cNvPr>
          <p:cNvCxnSpPr/>
          <p:nvPr/>
        </p:nvCxnSpPr>
        <p:spPr>
          <a:xfrm flipV="1">
            <a:off x="1731146" y="958788"/>
            <a:ext cx="6249878" cy="337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167CAB-B51D-4928-A01F-FA5CF231FB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9" r="63358"/>
          <a:stretch/>
        </p:blipFill>
        <p:spPr>
          <a:xfrm>
            <a:off x="8830462" y="3648722"/>
            <a:ext cx="2297901" cy="257392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B1D0260A-73C7-43A3-A7CC-CC0379DD8CCF}"/>
              </a:ext>
            </a:extLst>
          </p:cNvPr>
          <p:cNvCxnSpPr/>
          <p:nvPr/>
        </p:nvCxnSpPr>
        <p:spPr>
          <a:xfrm flipV="1">
            <a:off x="1624614" y="5264458"/>
            <a:ext cx="7492753" cy="568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880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7120F0-AC85-4F5D-B5A7-274EB93AD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40" y="239436"/>
            <a:ext cx="3172520" cy="648694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3B8A6A-30BF-41AF-8A8A-6A6FF2B91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40" y="239436"/>
            <a:ext cx="3360048" cy="621511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9C37C0-9F1A-4EC8-8232-CC591F027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7" t="67177" b="16127"/>
          <a:stretch/>
        </p:blipFill>
        <p:spPr>
          <a:xfrm>
            <a:off x="8566950" y="2345923"/>
            <a:ext cx="2352583" cy="2381611"/>
          </a:xfrm>
          <a:prstGeom prst="rect">
            <a:avLst/>
          </a:prstGeom>
          <a:ln>
            <a:solidFill>
              <a:srgbClr val="7030A0"/>
            </a:solidFill>
          </a:ln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C815896A-EE42-4A4A-8A12-A61C8F036392}"/>
              </a:ext>
            </a:extLst>
          </p:cNvPr>
          <p:cNvCxnSpPr/>
          <p:nvPr/>
        </p:nvCxnSpPr>
        <p:spPr>
          <a:xfrm flipV="1">
            <a:off x="7386221" y="4447713"/>
            <a:ext cx="1056443" cy="648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790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72443D-37A3-466D-894C-7A8355C49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7" b="8997"/>
          <a:stretch/>
        </p:blipFill>
        <p:spPr>
          <a:xfrm>
            <a:off x="710215" y="270889"/>
            <a:ext cx="3284786" cy="60966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6E25BA-8210-4B4C-A95D-AD3496FBC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14" y="380689"/>
            <a:ext cx="2981629" cy="609662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EB3791-E071-4028-B3DA-846E187724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5" t="11084" b="71587"/>
          <a:stretch/>
        </p:blipFill>
        <p:spPr>
          <a:xfrm>
            <a:off x="9241653" y="479394"/>
            <a:ext cx="2139519" cy="2307305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B670F1E-FA98-492C-B284-9167D98B5AD0}"/>
              </a:ext>
            </a:extLst>
          </p:cNvPr>
          <p:cNvCxnSpPr/>
          <p:nvPr/>
        </p:nvCxnSpPr>
        <p:spPr>
          <a:xfrm>
            <a:off x="7492753" y="1402672"/>
            <a:ext cx="16867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B3F3A8-266A-4944-87B6-5C0FE14CF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7" t="60569" b="22685"/>
          <a:stretch/>
        </p:blipFill>
        <p:spPr>
          <a:xfrm>
            <a:off x="9001956" y="3428999"/>
            <a:ext cx="2618912" cy="270484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57961218-4131-4B7E-82C6-DFEE862C6E2F}"/>
              </a:ext>
            </a:extLst>
          </p:cNvPr>
          <p:cNvCxnSpPr/>
          <p:nvPr/>
        </p:nvCxnSpPr>
        <p:spPr>
          <a:xfrm>
            <a:off x="7572652" y="4740676"/>
            <a:ext cx="16068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>
            <a:extLst>
              <a:ext uri="{FF2B5EF4-FFF2-40B4-BE49-F238E27FC236}">
                <a16:creationId xmlns:a16="http://schemas.microsoft.com/office/drawing/2014/main" id="{DB1D25C3-FA43-4A09-9982-5875D70F7BAA}"/>
              </a:ext>
            </a:extLst>
          </p:cNvPr>
          <p:cNvSpPr/>
          <p:nvPr/>
        </p:nvSpPr>
        <p:spPr>
          <a:xfrm>
            <a:off x="710215" y="5370990"/>
            <a:ext cx="3093886" cy="1216121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375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-RU" dirty="0" err="1"/>
              <a:t>Інструменти</a:t>
            </a:r>
            <a:endParaRPr lang="ru" dirty="0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7755351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80E498-457C-4D5B-BFBF-098517C98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60" y="458121"/>
            <a:ext cx="2745599" cy="59417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86FA35-E00A-4C5B-AE6B-3071CC104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95" y="390618"/>
            <a:ext cx="2745599" cy="59417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AE6B66-D54F-4C3D-A5A8-24D7073E5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348" y="390618"/>
            <a:ext cx="2745599" cy="594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2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1BE0EB-4813-4587-881D-65A388748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71" y="330200"/>
            <a:ext cx="3654834" cy="6197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67A6A9-86ED-4953-9A17-4E449A75A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20" y="330200"/>
            <a:ext cx="4953000" cy="6197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9A2921-7FB6-4C2E-95CA-9B05182CC0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00" r="66694" b="39603"/>
          <a:stretch/>
        </p:blipFill>
        <p:spPr>
          <a:xfrm>
            <a:off x="9641899" y="131603"/>
            <a:ext cx="2148154" cy="22090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E586CD-3861-48CE-A045-7B2CB06716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9" t="80594"/>
          <a:stretch/>
        </p:blipFill>
        <p:spPr>
          <a:xfrm>
            <a:off x="9641899" y="4517392"/>
            <a:ext cx="2167676" cy="226365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D1E4B4-542B-4F72-BF8C-D608E6FB7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0" t="61113" r="33417" b="20122"/>
          <a:stretch/>
        </p:blipFill>
        <p:spPr>
          <a:xfrm>
            <a:off x="9641900" y="2376893"/>
            <a:ext cx="2148154" cy="210421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E1406B6B-15F8-4407-A1D4-56E049B8F68A}"/>
              </a:ext>
            </a:extLst>
          </p:cNvPr>
          <p:cNvCxnSpPr/>
          <p:nvPr/>
        </p:nvCxnSpPr>
        <p:spPr>
          <a:xfrm>
            <a:off x="8424909" y="5566299"/>
            <a:ext cx="134052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05CF1B9B-B4B6-4B6D-8767-55E35F503269}"/>
              </a:ext>
            </a:extLst>
          </p:cNvPr>
          <p:cNvCxnSpPr>
            <a:cxnSpLocks/>
          </p:cNvCxnSpPr>
          <p:nvPr/>
        </p:nvCxnSpPr>
        <p:spPr>
          <a:xfrm>
            <a:off x="7586612" y="4202161"/>
            <a:ext cx="205528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A09BD258-B150-4BE3-AE19-04E2593529A3}"/>
              </a:ext>
            </a:extLst>
          </p:cNvPr>
          <p:cNvCxnSpPr>
            <a:cxnSpLocks/>
          </p:cNvCxnSpPr>
          <p:nvPr/>
        </p:nvCxnSpPr>
        <p:spPr>
          <a:xfrm flipV="1">
            <a:off x="6369622" y="2139518"/>
            <a:ext cx="3182751" cy="10431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974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92C49E-5D0B-4010-ADF3-0C00FA77A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74" y="0"/>
            <a:ext cx="3782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60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83613D-B66B-4FEE-A28F-E1D9DD2DE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63" y="159798"/>
            <a:ext cx="4042372" cy="64276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A7627F-48CA-43C0-B712-1C4342616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37" y="159798"/>
            <a:ext cx="3575365" cy="64276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C72723-6B6C-4D7C-9EF4-45127A901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3" y="270580"/>
            <a:ext cx="3484132" cy="63168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67968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135B2A-4FA3-4B96-B344-3E5DC337A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88" y="193561"/>
            <a:ext cx="3440028" cy="64762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B42529-A906-4BD1-9A9C-DF1AE9073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6" y="133165"/>
            <a:ext cx="3440028" cy="65916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50C1F3-72E1-468A-B03F-23C2D2727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18" y="802162"/>
            <a:ext cx="3796698" cy="4362454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98962E8-83C7-407A-86D2-9ECE1E6F10EA}"/>
              </a:ext>
            </a:extLst>
          </p:cNvPr>
          <p:cNvCxnSpPr>
            <a:cxnSpLocks/>
          </p:cNvCxnSpPr>
          <p:nvPr/>
        </p:nvCxnSpPr>
        <p:spPr>
          <a:xfrm flipV="1">
            <a:off x="1178440" y="4527612"/>
            <a:ext cx="2875778" cy="12740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63D9FB24-B134-4F55-89C6-31CD347CABC7}"/>
              </a:ext>
            </a:extLst>
          </p:cNvPr>
          <p:cNvCxnSpPr>
            <a:cxnSpLocks/>
          </p:cNvCxnSpPr>
          <p:nvPr/>
        </p:nvCxnSpPr>
        <p:spPr>
          <a:xfrm flipV="1">
            <a:off x="7776839" y="1843385"/>
            <a:ext cx="741649" cy="5091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415E9AEF-CA84-4D5F-8B7E-61C61958096E}"/>
              </a:ext>
            </a:extLst>
          </p:cNvPr>
          <p:cNvSpPr/>
          <p:nvPr/>
        </p:nvSpPr>
        <p:spPr>
          <a:xfrm>
            <a:off x="8414738" y="3032668"/>
            <a:ext cx="1395087" cy="589422"/>
          </a:xfrm>
          <a:prstGeom prst="ellipse">
            <a:avLst/>
          </a:prstGeom>
          <a:noFill/>
          <a:ln w="57150">
            <a:solidFill>
              <a:srgbClr val="F709DB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2922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3B20B-E842-45E3-9E49-BCF60C863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8640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uk-UA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Інтернет-маркетинг</a:t>
            </a:r>
            <a:br>
              <a:rPr lang="uk-UA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привабливого контенту ефективним інструментом є </a:t>
            </a:r>
            <a:r>
              <a:rPr lang="uk-UA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«проблема» </a:t>
            </a:r>
            <a:r>
              <a:rPr lang="uk-UA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(проблемне питання) шляхи її вирішення зазвичай за допомогою вашого товару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487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58FB7-1739-4B39-BC9A-222770178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для потенційних клієнтів є важливим аналізувати (ціни, якість), купувати не спонтанно, отримувати супровідні бонуси, детальну інформацію, мати вигоду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7314EF-1AC2-491A-8F6D-8D85708BB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568" y="1631950"/>
            <a:ext cx="10515600" cy="4860925"/>
          </a:xfrm>
        </p:spPr>
        <p:txBody>
          <a:bodyPr>
            <a:normAutofit fontScale="85000" lnSpcReduction="10000"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Варто наголошувати та зазначити, що ви кваліфікований працівник і знаєте, що одна й та сама реклама може не діяти на один і той самий бізнес 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вказуєте обов'язково на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яку ви можете вирішити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«зливаєш бюджет на рекламу?», «не знаєш з чого розпочати бізнес під час війни?», «не можеш визначити цільову аудиторію?», «не виходить збільшити продажі?», «маркетингові стратегії не працюють?», «клієнти задають питання, але не купують?», «мало підписників?»).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Вказуєте, що ви як Спеціаліст вмієте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підібрати вид реклами і цільову аудиторію для ефективного просування товару (пабліку)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Вказуєте, що ви вже налаштували рекламу 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20-ти…100…1000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(зазначаєте показники в цифрах)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компаніям, які сьогодні успішно просувають свої пабліки і товари в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мережах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Пропонуєте провести безкоштовний аудит пабліку, або розбір сторінки у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мережах і розказати про перспективи розкрутки, якщо цікаво -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поставте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плюс (проголосуйте в опитуванні…) – вказуєте, що </a:t>
            </a:r>
            <a:r>
              <a:rPr lang="uk-UA" sz="24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треба відразу платити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….безкоштовна консультація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таким чином справляєте позитивне враження до себе та надаєте вигоду потенційним клієнта.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265F618-CA4A-4DE4-BB85-3A1C5D522F00}"/>
              </a:ext>
            </a:extLst>
          </p:cNvPr>
          <p:cNvCxnSpPr>
            <a:cxnSpLocks/>
          </p:cNvCxnSpPr>
          <p:nvPr/>
        </p:nvCxnSpPr>
        <p:spPr>
          <a:xfrm>
            <a:off x="4009938" y="5293453"/>
            <a:ext cx="218952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97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5B969-9590-4AF6-9AFC-9EF3C845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58" y="3567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Вказати на проблему та методи її вирішення</a:t>
            </a:r>
            <a:br>
              <a:rPr lang="uk-UA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uk-UA" sz="16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 інтернет маркетолог</a:t>
            </a:r>
            <a:endParaRPr lang="ru-RU" sz="16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C92A50-F964-4544-B3C3-68CC922E3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299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Привести приклад про те, що в соціальних мережах є багато псевдо-спеціалістів , які обіцяють привести клієнтів, збільшити продажі, розкрутити бізнес, але в результаті замовник цього не отримує, я пропоную дійсно результативні послуги, я працював з відомими …… я навчався у бізнес школах вихідцями яких є …….. результати моїх робіт та відгуки ви можете побачити перейшовши за посиланням… </a:t>
            </a:r>
            <a:r>
              <a:rPr lang="uk-UA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(сторінка)</a:t>
            </a:r>
          </a:p>
          <a:p>
            <a:pPr>
              <a:lnSpc>
                <a:spcPct val="150000"/>
              </a:lnSpc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B6F8616-6E02-4D45-AAF9-B66633A1C6AF}"/>
              </a:ext>
            </a:extLst>
          </p:cNvPr>
          <p:cNvCxnSpPr/>
          <p:nvPr/>
        </p:nvCxnSpPr>
        <p:spPr>
          <a:xfrm>
            <a:off x="6280558" y="3514987"/>
            <a:ext cx="50732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05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F72B5-461F-40BC-B134-8EC504CD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Вказати на проблему та методи її вирішення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0B93E7-759C-46C9-B6CF-0ED1D595C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 не вистачає грошей?! Ти студент, який не має часу на офіційне працевлаштування, працюєш офіційно, але шукаєш додатковий заробіток – 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тоді тобі до нас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Витрачай всього 2 години щодня і отримуй…. грн на власні потреби і ні в чому собі не відмовляй. Прямо зараз переходь на сторінку і став + під цим постом, щоб дізнатися більше </a:t>
            </a:r>
            <a:r>
              <a:rPr lang="uk-UA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(сторінка)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8FB8C92-6491-412D-9F69-A63236945C3E}"/>
              </a:ext>
            </a:extLst>
          </p:cNvPr>
          <p:cNvCxnSpPr/>
          <p:nvPr/>
        </p:nvCxnSpPr>
        <p:spPr>
          <a:xfrm>
            <a:off x="1098958" y="2550253"/>
            <a:ext cx="49327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95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875AA-DEE7-42B0-B7C0-65E0B1D5D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Вказати на проблему та методи її вирішення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7BF19D-04FA-4ACD-8664-58F9ED854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183"/>
            <a:ext cx="10515600" cy="4351338"/>
          </a:xfrm>
        </p:spPr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 весь час хочеш відкладати кошти на «мрію», але відкладати не виходить або ти постійно витрачаєш відкладені кошти і «мрія» віддаляється від тебе…((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пропонуємо вигідні вклади на депозитні рахунки з мінімальним ризиком та приємними бонусами.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 можеш відслідковувати всі операції у власному кабінеті.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Вже через рік ти зможеш отримати свої відкладені кошти та відсотки і здійснити свою мрію.</a:t>
            </a: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Владай більше – отримай більше!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на сторінці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F///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(сторінка)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E203CE2-DDD9-4F96-86D0-33A4C570E218}"/>
              </a:ext>
            </a:extLst>
          </p:cNvPr>
          <p:cNvSpPr/>
          <p:nvPr/>
        </p:nvSpPr>
        <p:spPr>
          <a:xfrm>
            <a:off x="838200" y="1862356"/>
            <a:ext cx="10663106" cy="124996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67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A0762-52F7-4A48-A1A8-359B2743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 СПЕЦІАЛІСТА (ФАХІВЦЯ), який просуває свій професійний акаунт у соціальних мережах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5F59AF-FBD0-4CC5-8191-A60827AFF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68" y="2152327"/>
            <a:ext cx="2618913" cy="452389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86156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DCE94F-8B62-4DFF-B7A7-F6A7B43E9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38" y="224683"/>
            <a:ext cx="3342252" cy="6276058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003F99AF-961E-4E7B-8A25-4BCE3010F2AA}"/>
              </a:ext>
            </a:extLst>
          </p:cNvPr>
          <p:cNvSpPr/>
          <p:nvPr/>
        </p:nvSpPr>
        <p:spPr>
          <a:xfrm>
            <a:off x="4254373" y="3362712"/>
            <a:ext cx="3007561" cy="960713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04F135-569B-4739-971C-E74DDD91E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485" y="415880"/>
            <a:ext cx="3432132" cy="602624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832B4F38-ADB8-4E79-A816-326A150B1A7E}"/>
              </a:ext>
            </a:extLst>
          </p:cNvPr>
          <p:cNvSpPr/>
          <p:nvPr/>
        </p:nvSpPr>
        <p:spPr>
          <a:xfrm>
            <a:off x="8088332" y="730189"/>
            <a:ext cx="3186309" cy="134718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70D26D-8407-458B-AE52-07FD98958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2" y="485190"/>
            <a:ext cx="3463990" cy="6158205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0B54760F-FB4E-4550-B4F9-F3DBB5E4D717}"/>
              </a:ext>
            </a:extLst>
          </p:cNvPr>
          <p:cNvSpPr/>
          <p:nvPr/>
        </p:nvSpPr>
        <p:spPr>
          <a:xfrm>
            <a:off x="649842" y="1109709"/>
            <a:ext cx="2970435" cy="96766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9116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89_TF78438558" id="{9E57F44F-DA93-4254-91DF-B1426C3EFFA1}" vid="{65451059-DDF1-4B5B-9523-2E5E6136842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{DBC893EB-2762-4213-9FBB-6BCB09E34103}tf78438558_win32</Template>
  <TotalTime>0</TotalTime>
  <Words>506</Words>
  <Application>Microsoft Office PowerPoint</Application>
  <PresentationFormat>Широкоэкранный</PresentationFormat>
  <Paragraphs>24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Calibri</vt:lpstr>
      <vt:lpstr>Century Gothic</vt:lpstr>
      <vt:lpstr>Garamond</vt:lpstr>
      <vt:lpstr>Times New Roman</vt:lpstr>
      <vt:lpstr>СавонVTI</vt:lpstr>
      <vt:lpstr>Інстументи для формування ефективного контенту</vt:lpstr>
      <vt:lpstr>Інструменти</vt:lpstr>
      <vt:lpstr> Інтернет-маркетинг  Для привабливого контенту ефективним інструментом є «проблема» (проблемне питання) шляхи її вирішення зазвичай за допомогою вашого товару</vt:lpstr>
      <vt:lpstr>Сьогодні для потенційних клієнтів є важливим аналізувати (ціни, якість), купувати не спонтанно, отримувати супровідні бонуси, детальну інформацію, мати вигоду</vt:lpstr>
      <vt:lpstr>Вказати на проблему та методи її вирішення *Приклад інтернет маркетолог</vt:lpstr>
      <vt:lpstr>Вказати на проблему та методи її вирішення</vt:lpstr>
      <vt:lpstr>Вказати на проблему та методи її вирішення</vt:lpstr>
      <vt:lpstr>ПРИКЛАД СПЕЦІАЛІСТА (ФАХІВЦЯ), який просуває свій професійний акаунт у соціальних мережах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2022-08-23T12:11:32Z</dcterms:created>
  <dcterms:modified xsi:type="dcterms:W3CDTF">2022-08-23T12:14:02Z</dcterms:modified>
</cp:coreProperties>
</file>