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Метапрограми</a:t>
            </a:r>
            <a:r>
              <a:rPr lang="uk-UA" dirty="0" smtClean="0"/>
              <a:t> для розуміння людей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Метапрограма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Спосіб, яким людина відбирає інформацію, кодує та обробляє її, описує її (людини) «модель світу» та створює її</a:t>
            </a:r>
          </a:p>
          <a:p>
            <a:r>
              <a:rPr lang="uk-UA" dirty="0" smtClean="0"/>
              <a:t>Передбачуваний </a:t>
            </a:r>
            <a:r>
              <a:rPr lang="uk-UA" dirty="0" err="1" smtClean="0"/>
              <a:t>патерн</a:t>
            </a:r>
            <a:endParaRPr lang="uk-UA" dirty="0" smtClean="0"/>
          </a:p>
          <a:p>
            <a:r>
              <a:rPr lang="uk-UA" dirty="0" smtClean="0"/>
              <a:t>Неусвідомлений фільтр сприйняття</a:t>
            </a:r>
          </a:p>
          <a:p>
            <a:r>
              <a:rPr lang="uk-UA" dirty="0" smtClean="0"/>
              <a:t>Канал усвідомлення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9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Цінність </a:t>
            </a:r>
            <a:r>
              <a:rPr lang="uk-UA" dirty="0" err="1" smtClean="0"/>
              <a:t>метапрограм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Скорочення кількості конфліктів</a:t>
            </a:r>
          </a:p>
          <a:p>
            <a:r>
              <a:rPr lang="uk-UA" dirty="0" smtClean="0"/>
              <a:t>Скорочення демагогії</a:t>
            </a:r>
          </a:p>
          <a:p>
            <a:r>
              <a:rPr lang="uk-UA" dirty="0" smtClean="0"/>
              <a:t>Гнучкість комунікації</a:t>
            </a:r>
          </a:p>
          <a:p>
            <a:r>
              <a:rPr lang="uk-UA" dirty="0" smtClean="0"/>
              <a:t>Розвиток емпатії</a:t>
            </a:r>
          </a:p>
          <a:p>
            <a:r>
              <a:rPr lang="uk-UA" dirty="0" smtClean="0"/>
              <a:t>Точність прогнозів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9052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Особливі риси </a:t>
            </a:r>
            <a:r>
              <a:rPr lang="uk-UA" dirty="0" err="1" smtClean="0"/>
              <a:t>метапрограм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Визначають загальну скерованість свідомості</a:t>
            </a:r>
          </a:p>
          <a:p>
            <a:r>
              <a:rPr lang="uk-UA" dirty="0" smtClean="0"/>
              <a:t>Залежать від контексту</a:t>
            </a:r>
          </a:p>
          <a:p>
            <a:r>
              <a:rPr lang="uk-UA" dirty="0" smtClean="0"/>
              <a:t>Функціонують у континуумі</a:t>
            </a:r>
          </a:p>
          <a:p>
            <a:r>
              <a:rPr lang="uk-UA" dirty="0" smtClean="0"/>
              <a:t>Функціонують у залежності від стану людини</a:t>
            </a:r>
          </a:p>
          <a:p>
            <a:r>
              <a:rPr lang="uk-UA" dirty="0" smtClean="0"/>
              <a:t>Не мають нічого спільного з мораллю</a:t>
            </a:r>
          </a:p>
          <a:p>
            <a:r>
              <a:rPr lang="uk-UA" dirty="0" smtClean="0"/>
              <a:t>Послідовні, але не постійні</a:t>
            </a:r>
          </a:p>
          <a:p>
            <a:r>
              <a:rPr lang="uk-UA" dirty="0" smtClean="0"/>
              <a:t>Змінюються у залежності від контексту та часу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8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«Ментальні» </a:t>
            </a:r>
            <a:r>
              <a:rPr lang="uk-UA" dirty="0" err="1" smtClean="0"/>
              <a:t>метапрограми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Розмір </a:t>
            </a:r>
            <a:r>
              <a:rPr lang="uk-UA" dirty="0" err="1" smtClean="0"/>
              <a:t>чанку</a:t>
            </a:r>
            <a:endParaRPr lang="uk-UA" dirty="0" smtClean="0"/>
          </a:p>
          <a:p>
            <a:r>
              <a:rPr lang="uk-UA" dirty="0" smtClean="0"/>
              <a:t>Тип зв’язку</a:t>
            </a:r>
          </a:p>
          <a:p>
            <a:r>
              <a:rPr lang="uk-UA" dirty="0" smtClean="0"/>
              <a:t>Тип репрезентативної системи</a:t>
            </a:r>
          </a:p>
          <a:p>
            <a:r>
              <a:rPr lang="uk-UA" dirty="0" smtClean="0"/>
              <a:t>Стиль збору інформації</a:t>
            </a:r>
          </a:p>
          <a:p>
            <a:r>
              <a:rPr lang="uk-UA" dirty="0" err="1" smtClean="0"/>
              <a:t>Епістемологічний</a:t>
            </a:r>
            <a:r>
              <a:rPr lang="uk-UA" dirty="0" smtClean="0"/>
              <a:t> тип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0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«Емоційні» </a:t>
            </a:r>
            <a:r>
              <a:rPr lang="uk-UA" dirty="0" err="1" smtClean="0"/>
              <a:t>метапрограми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Патерн</a:t>
            </a:r>
            <a:r>
              <a:rPr lang="uk-UA" dirty="0" smtClean="0"/>
              <a:t> реакцій на стрес</a:t>
            </a:r>
          </a:p>
          <a:p>
            <a:r>
              <a:rPr lang="uk-UA" dirty="0" smtClean="0"/>
              <a:t>Система відліку чи авторитет</a:t>
            </a:r>
          </a:p>
          <a:p>
            <a:r>
              <a:rPr lang="uk-UA" dirty="0" smtClean="0"/>
              <a:t>Тип емоційного стану</a:t>
            </a:r>
          </a:p>
          <a:p>
            <a:r>
              <a:rPr lang="uk-UA" dirty="0" smtClean="0"/>
              <a:t>Тип соматичної реакції</a:t>
            </a:r>
          </a:p>
          <a:p>
            <a:r>
              <a:rPr lang="uk-UA" dirty="0" smtClean="0"/>
              <a:t>Переконливість або правдоподібність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9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«Вольові» </a:t>
            </a:r>
            <a:r>
              <a:rPr lang="uk-UA" dirty="0" err="1" smtClean="0"/>
              <a:t>метапрограми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Тип мотивуючої скерованості</a:t>
            </a:r>
          </a:p>
          <a:p>
            <a:r>
              <a:rPr lang="uk-UA" dirty="0" smtClean="0"/>
              <a:t>Вольовий вибір під час адаптації</a:t>
            </a:r>
          </a:p>
          <a:p>
            <a:r>
              <a:rPr lang="uk-UA" dirty="0" smtClean="0"/>
              <a:t>Тип адаптації</a:t>
            </a:r>
          </a:p>
          <a:p>
            <a:r>
              <a:rPr lang="uk-UA" dirty="0" smtClean="0"/>
              <a:t>Модальні оператори об</a:t>
            </a:r>
            <a:r>
              <a:rPr lang="uk-UA" dirty="0" smtClean="0">
                <a:latin typeface="Times New Roman"/>
                <a:cs typeface="Times New Roman"/>
              </a:rPr>
              <a:t>ґрунтування</a:t>
            </a:r>
          </a:p>
          <a:p>
            <a:r>
              <a:rPr lang="uk-UA" dirty="0" smtClean="0">
                <a:latin typeface="Times New Roman"/>
                <a:cs typeface="Times New Roman"/>
              </a:rPr>
              <a:t>Тип надання переваги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6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Метапрограми</a:t>
            </a:r>
            <a:r>
              <a:rPr lang="uk-UA" dirty="0" smtClean="0"/>
              <a:t> зовнішньої «реакції»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Спосіб відновлення енергії</a:t>
            </a:r>
          </a:p>
          <a:p>
            <a:r>
              <a:rPr lang="uk-UA" dirty="0" smtClean="0"/>
              <a:t>Співпраця та керівництво</a:t>
            </a:r>
          </a:p>
          <a:p>
            <a:r>
              <a:rPr lang="uk-UA" dirty="0" smtClean="0"/>
              <a:t>Комунікативна настанова</a:t>
            </a:r>
          </a:p>
          <a:p>
            <a:r>
              <a:rPr lang="uk-UA" dirty="0" smtClean="0"/>
              <a:t>Загальна реакція</a:t>
            </a:r>
          </a:p>
          <a:p>
            <a:r>
              <a:rPr lang="uk-UA" dirty="0" smtClean="0"/>
              <a:t>Тип соматичної реакції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3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Мета-метапрограми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Цінності</a:t>
            </a:r>
          </a:p>
          <a:p>
            <a:r>
              <a:rPr lang="uk-UA" dirty="0" smtClean="0"/>
              <a:t>Сприйняття «наставництва»</a:t>
            </a:r>
          </a:p>
          <a:p>
            <a:r>
              <a:rPr lang="uk-UA" dirty="0" smtClean="0"/>
              <a:t>Самооцінка</a:t>
            </a:r>
          </a:p>
          <a:p>
            <a:r>
              <a:rPr lang="uk-UA" dirty="0" smtClean="0"/>
              <a:t>Упевненість у собі</a:t>
            </a:r>
          </a:p>
          <a:p>
            <a:r>
              <a:rPr lang="uk-UA" dirty="0" smtClean="0"/>
              <a:t>Самовідчуття</a:t>
            </a:r>
          </a:p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2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</TotalTime>
  <Words>172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Метапрограми для розуміння людей</vt:lpstr>
      <vt:lpstr>Метапрограма</vt:lpstr>
      <vt:lpstr>Цінність метапрограм</vt:lpstr>
      <vt:lpstr>Особливі риси метапрограм</vt:lpstr>
      <vt:lpstr>«Ментальні» метапрограми</vt:lpstr>
      <vt:lpstr>«Емоційні» метапрограми</vt:lpstr>
      <vt:lpstr>«Вольові» метапрограми</vt:lpstr>
      <vt:lpstr>Метапрограми зовнішньої «реакції»</vt:lpstr>
      <vt:lpstr>Мета-метапрограми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Метапрограми для розуміння людей</dc:title>
  <dc:creator>Admin</dc:creator>
  <cp:lastModifiedBy>Admin</cp:lastModifiedBy>
  <cp:revision>6</cp:revision>
  <dcterms:created xsi:type="dcterms:W3CDTF">2024-10-29T22:18:08Z</dcterms:created>
  <dcterms:modified xsi:type="dcterms:W3CDTF">2024-10-30T00:04:49Z</dcterms:modified>
</cp:coreProperties>
</file>