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21"/>
  </p:notesMasterIdLst>
  <p:sldIdLst>
    <p:sldId id="327" r:id="rId2"/>
    <p:sldId id="257" r:id="rId3"/>
    <p:sldId id="342" r:id="rId4"/>
    <p:sldId id="328" r:id="rId5"/>
    <p:sldId id="329" r:id="rId6"/>
    <p:sldId id="330" r:id="rId7"/>
    <p:sldId id="343" r:id="rId8"/>
    <p:sldId id="332" r:id="rId9"/>
    <p:sldId id="333" r:id="rId10"/>
    <p:sldId id="331" r:id="rId11"/>
    <p:sldId id="334" r:id="rId12"/>
    <p:sldId id="352" r:id="rId13"/>
    <p:sldId id="353" r:id="rId14"/>
    <p:sldId id="354" r:id="rId15"/>
    <p:sldId id="351" r:id="rId16"/>
    <p:sldId id="355" r:id="rId17"/>
    <p:sldId id="356" r:id="rId18"/>
    <p:sldId id="346" r:id="rId19"/>
    <p:sldId id="335" r:id="rId20"/>
  </p:sldIdLst>
  <p:sldSz cx="9144000" cy="6858000" type="screen4x3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70"/>
    <a:srgbClr val="293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2"/>
  </p:normalViewPr>
  <p:slideViewPr>
    <p:cSldViewPr snapToGrid="0">
      <p:cViewPr varScale="1">
        <p:scale>
          <a:sx n="68" d="100"/>
          <a:sy n="68" d="100"/>
        </p:scale>
        <p:origin x="116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EE000-6301-49DB-8F37-EF9AC41BD135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43CF70FD-0D19-4681-98C0-A932E47B5B2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 досліджень, спрямованих на виявлення загальних тенденцій і факторів розвитку організації та вироблення заходів щодо вдосконалення системи управління та всієї виробничо-господарської діяльності організації</a:t>
          </a:r>
          <a:endParaRPr lang="ru-UA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42B91-C154-45DC-BFA5-10B68D1CFF9A}" type="parTrans" cxnId="{5831E24D-F984-4B8E-9C0D-2975894366A2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678B1215-747C-4094-9D4E-EC389DFBE047}" type="sibTrans" cxnId="{5831E24D-F984-4B8E-9C0D-2975894366A2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42FEBFCB-1A7F-4DC0-A099-24DBE224E5F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підхід до дослідження об'єкта (проблеми, явища, процесу) як до системи, у якій виділені елементи, внутрішні та зовнішні зв'язки, що найбільш істотно впливають на досліджувані результати його функціонування, а цілі кожного з елементів визначені виходячи із загального призначення об'єкта</a:t>
          </a:r>
          <a:endParaRPr lang="ru-UA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D5C933E-FCD9-4F6B-85E4-8D6D26EA3ABA}" type="parTrans" cxnId="{2989033E-D600-4E63-8F76-A683624F3E48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F13DAD04-A73D-4F16-800F-D57258B5F3C1}" type="sibTrans" cxnId="{2989033E-D600-4E63-8F76-A683624F3E48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ACC90988-3CB9-4A18-B074-142C580C0E9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методологічний підхід, що вивчає об'єкт як єдине ціле </a:t>
          </a:r>
          <a:endParaRPr lang="ru-UA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59F78-2B4C-4116-AEA7-E563585743C3}" type="parTrans" cxnId="{944089E6-9173-4A79-9675-7DC9B65F5BDA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7D128AD9-D17B-49DE-A4F3-2D9EE8F0E354}" type="sibTrans" cxnId="{944089E6-9173-4A79-9675-7DC9B65F5BDA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6AAF8100-B637-451E-8453-C6C76EB8F61A}" type="pres">
      <dgm:prSet presAssocID="{099EE000-6301-49DB-8F37-EF9AC41BD135}" presName="linear" presStyleCnt="0">
        <dgm:presLayoutVars>
          <dgm:dir/>
          <dgm:animLvl val="lvl"/>
          <dgm:resizeHandles val="exact"/>
        </dgm:presLayoutVars>
      </dgm:prSet>
      <dgm:spPr/>
    </dgm:pt>
    <dgm:pt modelId="{F44B4A2A-A7AE-4595-81B4-5C909DD5F812}" type="pres">
      <dgm:prSet presAssocID="{ACC90988-3CB9-4A18-B074-142C580C0E98}" presName="parentLin" presStyleCnt="0"/>
      <dgm:spPr/>
    </dgm:pt>
    <dgm:pt modelId="{6324D08B-0660-4CC5-A067-6FB7904DEB51}" type="pres">
      <dgm:prSet presAssocID="{ACC90988-3CB9-4A18-B074-142C580C0E98}" presName="parentLeftMargin" presStyleLbl="node1" presStyleIdx="0" presStyleCnt="3"/>
      <dgm:spPr/>
    </dgm:pt>
    <dgm:pt modelId="{F7DD251F-733A-42BF-AA8F-EFD463F52ADC}" type="pres">
      <dgm:prSet presAssocID="{ACC90988-3CB9-4A18-B074-142C580C0E98}" presName="parentText" presStyleLbl="node1" presStyleIdx="0" presStyleCnt="3" custScaleX="142857" custScaleY="216922" custLinFactNeighborX="-8468" custLinFactNeighborY="-2749">
        <dgm:presLayoutVars>
          <dgm:chMax val="0"/>
          <dgm:bulletEnabled val="1"/>
        </dgm:presLayoutVars>
      </dgm:prSet>
      <dgm:spPr/>
    </dgm:pt>
    <dgm:pt modelId="{0C48B82B-93F8-4771-8E8E-F68CF5114621}" type="pres">
      <dgm:prSet presAssocID="{ACC90988-3CB9-4A18-B074-142C580C0E98}" presName="negativeSpace" presStyleCnt="0"/>
      <dgm:spPr/>
    </dgm:pt>
    <dgm:pt modelId="{0BD8C0F3-64F5-4BCA-882D-218147827546}" type="pres">
      <dgm:prSet presAssocID="{ACC90988-3CB9-4A18-B074-142C580C0E98}" presName="childText" presStyleLbl="conFgAcc1" presStyleIdx="0" presStyleCnt="3">
        <dgm:presLayoutVars>
          <dgm:bulletEnabled val="1"/>
        </dgm:presLayoutVars>
      </dgm:prSet>
      <dgm:spPr/>
    </dgm:pt>
    <dgm:pt modelId="{A874CE2F-C4F9-46BF-8D8A-712E7F426703}" type="pres">
      <dgm:prSet presAssocID="{7D128AD9-D17B-49DE-A4F3-2D9EE8F0E354}" presName="spaceBetweenRectangles" presStyleCnt="0"/>
      <dgm:spPr/>
    </dgm:pt>
    <dgm:pt modelId="{16D0B96E-CB28-44D7-80EE-4EFE64FFC5FB}" type="pres">
      <dgm:prSet presAssocID="{43CF70FD-0D19-4681-98C0-A932E47B5B2B}" presName="parentLin" presStyleCnt="0"/>
      <dgm:spPr/>
    </dgm:pt>
    <dgm:pt modelId="{6F09220A-45AB-48A4-86E1-6D01AD09AB33}" type="pres">
      <dgm:prSet presAssocID="{43CF70FD-0D19-4681-98C0-A932E47B5B2B}" presName="parentLeftMargin" presStyleLbl="node1" presStyleIdx="0" presStyleCnt="3"/>
      <dgm:spPr/>
    </dgm:pt>
    <dgm:pt modelId="{4FE5684F-FC09-4D1D-87DD-0BBEF2D3C9C3}" type="pres">
      <dgm:prSet presAssocID="{43CF70FD-0D19-4681-98C0-A932E47B5B2B}" presName="parentText" presStyleLbl="node1" presStyleIdx="1" presStyleCnt="3" custScaleX="142857" custScaleY="216922" custLinFactNeighborX="-8468" custLinFactNeighborY="-2749">
        <dgm:presLayoutVars>
          <dgm:chMax val="0"/>
          <dgm:bulletEnabled val="1"/>
        </dgm:presLayoutVars>
      </dgm:prSet>
      <dgm:spPr/>
    </dgm:pt>
    <dgm:pt modelId="{923A1BC4-CBFD-4385-A17C-8D55569000D8}" type="pres">
      <dgm:prSet presAssocID="{43CF70FD-0D19-4681-98C0-A932E47B5B2B}" presName="negativeSpace" presStyleCnt="0"/>
      <dgm:spPr/>
    </dgm:pt>
    <dgm:pt modelId="{2EB3098F-8139-4AD3-A8DD-36629C98070E}" type="pres">
      <dgm:prSet presAssocID="{43CF70FD-0D19-4681-98C0-A932E47B5B2B}" presName="childText" presStyleLbl="conFgAcc1" presStyleIdx="1" presStyleCnt="3">
        <dgm:presLayoutVars>
          <dgm:bulletEnabled val="1"/>
        </dgm:presLayoutVars>
      </dgm:prSet>
      <dgm:spPr/>
    </dgm:pt>
    <dgm:pt modelId="{BD5A60B2-BFBF-41A0-A425-BF5F465C92A0}" type="pres">
      <dgm:prSet presAssocID="{678B1215-747C-4094-9D4E-EC389DFBE047}" presName="spaceBetweenRectangles" presStyleCnt="0"/>
      <dgm:spPr/>
    </dgm:pt>
    <dgm:pt modelId="{7C0B58FC-5D0C-4D4E-B3B1-0F5AC697DBBC}" type="pres">
      <dgm:prSet presAssocID="{42FEBFCB-1A7F-4DC0-A099-24DBE224E5FF}" presName="parentLin" presStyleCnt="0"/>
      <dgm:spPr/>
    </dgm:pt>
    <dgm:pt modelId="{471D964E-8DC3-456E-85ED-1E160C3EB8AC}" type="pres">
      <dgm:prSet presAssocID="{42FEBFCB-1A7F-4DC0-A099-24DBE224E5FF}" presName="parentLeftMargin" presStyleLbl="node1" presStyleIdx="1" presStyleCnt="3"/>
      <dgm:spPr/>
    </dgm:pt>
    <dgm:pt modelId="{7DFC5D79-EA6A-46F7-A839-3D40865EA67B}" type="pres">
      <dgm:prSet presAssocID="{42FEBFCB-1A7F-4DC0-A099-24DBE224E5FF}" presName="parentText" presStyleLbl="node1" presStyleIdx="2" presStyleCnt="3" custScaleX="142857" custScaleY="216922" custLinFactNeighborX="-8468" custLinFactNeighborY="-2749">
        <dgm:presLayoutVars>
          <dgm:chMax val="0"/>
          <dgm:bulletEnabled val="1"/>
        </dgm:presLayoutVars>
      </dgm:prSet>
      <dgm:spPr/>
    </dgm:pt>
    <dgm:pt modelId="{B08FD6AE-E4DC-4C09-A54F-750E6FE73210}" type="pres">
      <dgm:prSet presAssocID="{42FEBFCB-1A7F-4DC0-A099-24DBE224E5FF}" presName="negativeSpace" presStyleCnt="0"/>
      <dgm:spPr/>
    </dgm:pt>
    <dgm:pt modelId="{587FA3AA-BF7E-4D5B-BE66-B5646B3ABA27}" type="pres">
      <dgm:prSet presAssocID="{42FEBFCB-1A7F-4DC0-A099-24DBE224E5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CDD33-279C-43E2-A714-5F7F16583307}" type="presOf" srcId="{42FEBFCB-1A7F-4DC0-A099-24DBE224E5FF}" destId="{471D964E-8DC3-456E-85ED-1E160C3EB8AC}" srcOrd="0" destOrd="0" presId="urn:microsoft.com/office/officeart/2005/8/layout/list1"/>
    <dgm:cxn modelId="{2989033E-D600-4E63-8F76-A683624F3E48}" srcId="{099EE000-6301-49DB-8F37-EF9AC41BD135}" destId="{42FEBFCB-1A7F-4DC0-A099-24DBE224E5FF}" srcOrd="2" destOrd="0" parTransId="{FD5C933E-FCD9-4F6B-85E4-8D6D26EA3ABA}" sibTransId="{F13DAD04-A73D-4F16-800F-D57258B5F3C1}"/>
    <dgm:cxn modelId="{5831E24D-F984-4B8E-9C0D-2975894366A2}" srcId="{099EE000-6301-49DB-8F37-EF9AC41BD135}" destId="{43CF70FD-0D19-4681-98C0-A932E47B5B2B}" srcOrd="1" destOrd="0" parTransId="{CCB42B91-C154-45DC-BFA5-10B68D1CFF9A}" sibTransId="{678B1215-747C-4094-9D4E-EC389DFBE047}"/>
    <dgm:cxn modelId="{CC71B559-86CB-433B-8FCB-A15986AFAE21}" type="presOf" srcId="{43CF70FD-0D19-4681-98C0-A932E47B5B2B}" destId="{4FE5684F-FC09-4D1D-87DD-0BBEF2D3C9C3}" srcOrd="1" destOrd="0" presId="urn:microsoft.com/office/officeart/2005/8/layout/list1"/>
    <dgm:cxn modelId="{6E00FE93-13A5-4234-9662-C3B4D3257569}" type="presOf" srcId="{ACC90988-3CB9-4A18-B074-142C580C0E98}" destId="{F7DD251F-733A-42BF-AA8F-EFD463F52ADC}" srcOrd="1" destOrd="0" presId="urn:microsoft.com/office/officeart/2005/8/layout/list1"/>
    <dgm:cxn modelId="{94F0C9A9-D9D3-4077-A334-C94EC610712D}" type="presOf" srcId="{43CF70FD-0D19-4681-98C0-A932E47B5B2B}" destId="{6F09220A-45AB-48A4-86E1-6D01AD09AB33}" srcOrd="0" destOrd="0" presId="urn:microsoft.com/office/officeart/2005/8/layout/list1"/>
    <dgm:cxn modelId="{D1F08AD9-AF86-43CD-AB86-099F2FCC9452}" type="presOf" srcId="{ACC90988-3CB9-4A18-B074-142C580C0E98}" destId="{6324D08B-0660-4CC5-A067-6FB7904DEB51}" srcOrd="0" destOrd="0" presId="urn:microsoft.com/office/officeart/2005/8/layout/list1"/>
    <dgm:cxn modelId="{944089E6-9173-4A79-9675-7DC9B65F5BDA}" srcId="{099EE000-6301-49DB-8F37-EF9AC41BD135}" destId="{ACC90988-3CB9-4A18-B074-142C580C0E98}" srcOrd="0" destOrd="0" parTransId="{59E59F78-2B4C-4116-AEA7-E563585743C3}" sibTransId="{7D128AD9-D17B-49DE-A4F3-2D9EE8F0E354}"/>
    <dgm:cxn modelId="{B543DEF7-1B30-454F-AC6F-100CAAABFE1A}" type="presOf" srcId="{099EE000-6301-49DB-8F37-EF9AC41BD135}" destId="{6AAF8100-B637-451E-8453-C6C76EB8F61A}" srcOrd="0" destOrd="0" presId="urn:microsoft.com/office/officeart/2005/8/layout/list1"/>
    <dgm:cxn modelId="{9ADD8AFE-852A-4042-91CD-316A31E62897}" type="presOf" srcId="{42FEBFCB-1A7F-4DC0-A099-24DBE224E5FF}" destId="{7DFC5D79-EA6A-46F7-A839-3D40865EA67B}" srcOrd="1" destOrd="0" presId="urn:microsoft.com/office/officeart/2005/8/layout/list1"/>
    <dgm:cxn modelId="{6EC2E534-B159-48D7-B184-71493583832A}" type="presParOf" srcId="{6AAF8100-B637-451E-8453-C6C76EB8F61A}" destId="{F44B4A2A-A7AE-4595-81B4-5C909DD5F812}" srcOrd="0" destOrd="0" presId="urn:microsoft.com/office/officeart/2005/8/layout/list1"/>
    <dgm:cxn modelId="{134B24D7-564E-4A26-89D6-B4D6D2F3A2EE}" type="presParOf" srcId="{F44B4A2A-A7AE-4595-81B4-5C909DD5F812}" destId="{6324D08B-0660-4CC5-A067-6FB7904DEB51}" srcOrd="0" destOrd="0" presId="urn:microsoft.com/office/officeart/2005/8/layout/list1"/>
    <dgm:cxn modelId="{A92C91F7-9700-49A8-8E5C-EE53E67FDEA4}" type="presParOf" srcId="{F44B4A2A-A7AE-4595-81B4-5C909DD5F812}" destId="{F7DD251F-733A-42BF-AA8F-EFD463F52ADC}" srcOrd="1" destOrd="0" presId="urn:microsoft.com/office/officeart/2005/8/layout/list1"/>
    <dgm:cxn modelId="{1D97347F-3480-4E7D-8395-32DC0FEC349F}" type="presParOf" srcId="{6AAF8100-B637-451E-8453-C6C76EB8F61A}" destId="{0C48B82B-93F8-4771-8E8E-F68CF5114621}" srcOrd="1" destOrd="0" presId="urn:microsoft.com/office/officeart/2005/8/layout/list1"/>
    <dgm:cxn modelId="{30C677CB-0256-43C3-853C-420AF6D10FBF}" type="presParOf" srcId="{6AAF8100-B637-451E-8453-C6C76EB8F61A}" destId="{0BD8C0F3-64F5-4BCA-882D-218147827546}" srcOrd="2" destOrd="0" presId="urn:microsoft.com/office/officeart/2005/8/layout/list1"/>
    <dgm:cxn modelId="{E79D93F1-CB3A-471F-8A9B-4195856AB637}" type="presParOf" srcId="{6AAF8100-B637-451E-8453-C6C76EB8F61A}" destId="{A874CE2F-C4F9-46BF-8D8A-712E7F426703}" srcOrd="3" destOrd="0" presId="urn:microsoft.com/office/officeart/2005/8/layout/list1"/>
    <dgm:cxn modelId="{63910606-F4FD-46F0-9299-DDBB70D19B79}" type="presParOf" srcId="{6AAF8100-B637-451E-8453-C6C76EB8F61A}" destId="{16D0B96E-CB28-44D7-80EE-4EFE64FFC5FB}" srcOrd="4" destOrd="0" presId="urn:microsoft.com/office/officeart/2005/8/layout/list1"/>
    <dgm:cxn modelId="{97A4382C-8639-49FE-A75F-D1BBAAC4CA09}" type="presParOf" srcId="{16D0B96E-CB28-44D7-80EE-4EFE64FFC5FB}" destId="{6F09220A-45AB-48A4-86E1-6D01AD09AB33}" srcOrd="0" destOrd="0" presId="urn:microsoft.com/office/officeart/2005/8/layout/list1"/>
    <dgm:cxn modelId="{452A1533-D768-45EF-B2E3-E759AD8C67C7}" type="presParOf" srcId="{16D0B96E-CB28-44D7-80EE-4EFE64FFC5FB}" destId="{4FE5684F-FC09-4D1D-87DD-0BBEF2D3C9C3}" srcOrd="1" destOrd="0" presId="urn:microsoft.com/office/officeart/2005/8/layout/list1"/>
    <dgm:cxn modelId="{E957F88C-9A38-41CE-AD4C-DEC8A8E624BF}" type="presParOf" srcId="{6AAF8100-B637-451E-8453-C6C76EB8F61A}" destId="{923A1BC4-CBFD-4385-A17C-8D55569000D8}" srcOrd="5" destOrd="0" presId="urn:microsoft.com/office/officeart/2005/8/layout/list1"/>
    <dgm:cxn modelId="{B9A82DE3-F1A4-40DD-A9A0-0D7FAD9CF203}" type="presParOf" srcId="{6AAF8100-B637-451E-8453-C6C76EB8F61A}" destId="{2EB3098F-8139-4AD3-A8DD-36629C98070E}" srcOrd="6" destOrd="0" presId="urn:microsoft.com/office/officeart/2005/8/layout/list1"/>
    <dgm:cxn modelId="{871CEAC2-3D0D-4EEE-B896-90CD38460080}" type="presParOf" srcId="{6AAF8100-B637-451E-8453-C6C76EB8F61A}" destId="{BD5A60B2-BFBF-41A0-A425-BF5F465C92A0}" srcOrd="7" destOrd="0" presId="urn:microsoft.com/office/officeart/2005/8/layout/list1"/>
    <dgm:cxn modelId="{0FCFE17C-0854-44D5-9EE9-5B185C44F4C7}" type="presParOf" srcId="{6AAF8100-B637-451E-8453-C6C76EB8F61A}" destId="{7C0B58FC-5D0C-4D4E-B3B1-0F5AC697DBBC}" srcOrd="8" destOrd="0" presId="urn:microsoft.com/office/officeart/2005/8/layout/list1"/>
    <dgm:cxn modelId="{ED5EE550-E01B-47F0-9DD0-69607DB9E59A}" type="presParOf" srcId="{7C0B58FC-5D0C-4D4E-B3B1-0F5AC697DBBC}" destId="{471D964E-8DC3-456E-85ED-1E160C3EB8AC}" srcOrd="0" destOrd="0" presId="urn:microsoft.com/office/officeart/2005/8/layout/list1"/>
    <dgm:cxn modelId="{593AF641-2117-4E01-A90B-0087DB3CFA01}" type="presParOf" srcId="{7C0B58FC-5D0C-4D4E-B3B1-0F5AC697DBBC}" destId="{7DFC5D79-EA6A-46F7-A839-3D40865EA67B}" srcOrd="1" destOrd="0" presId="urn:microsoft.com/office/officeart/2005/8/layout/list1"/>
    <dgm:cxn modelId="{8BCBF0E2-3F03-4464-87C6-149EFF5E8E01}" type="presParOf" srcId="{6AAF8100-B637-451E-8453-C6C76EB8F61A}" destId="{B08FD6AE-E4DC-4C09-A54F-750E6FE73210}" srcOrd="9" destOrd="0" presId="urn:microsoft.com/office/officeart/2005/8/layout/list1"/>
    <dgm:cxn modelId="{41EE82F6-EFFA-4911-81A5-0D7FAC8D9292}" type="presParOf" srcId="{6AAF8100-B637-451E-8453-C6C76EB8F61A}" destId="{587FA3AA-BF7E-4D5B-BE66-B5646B3ABA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736F79-B3DC-409F-9651-B04787B63135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F435F31F-846C-4A03-808F-2E97316D7D88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підхід до дослідження систем управління як до безперервного виконання сукупності взаємозалежних між собою робіт та загальних функцій управління</a:t>
          </a:r>
          <a:endParaRPr lang="ru-UA" dirty="0"/>
        </a:p>
      </dgm:t>
    </dgm:pt>
    <dgm:pt modelId="{9525D0DD-1EB2-4BD3-93CC-AB5933006212}" type="parTrans" cxnId="{E2174D66-E4F2-40E6-8123-E0ACFB396235}">
      <dgm:prSet/>
      <dgm:spPr/>
      <dgm:t>
        <a:bodyPr/>
        <a:lstStyle/>
        <a:p>
          <a:endParaRPr lang="ru-UA"/>
        </a:p>
      </dgm:t>
    </dgm:pt>
    <dgm:pt modelId="{DFB190EB-CAA9-4E8E-A540-1F017ADCB9FE}" type="sibTrans" cxnId="{E2174D66-E4F2-40E6-8123-E0ACFB396235}">
      <dgm:prSet/>
      <dgm:spPr/>
      <dgm:t>
        <a:bodyPr/>
        <a:lstStyle/>
        <a:p>
          <a:endParaRPr lang="ru-UA"/>
        </a:p>
      </dgm:t>
    </dgm:pt>
    <dgm:pt modelId="{998640A8-42D0-439D-A580-DADCB76D22D4}">
      <dgm:prSet phldrT="[Текст]"/>
      <dgm:spPr/>
      <dgm:t>
        <a:bodyPr/>
        <a:lstStyle/>
        <a:p>
          <a:r>
            <a:rPr lang="uk-UA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 дослідження </a:t>
          </a:r>
          <a:endParaRPr lang="ru-UA" i="1" dirty="0"/>
        </a:p>
      </dgm:t>
    </dgm:pt>
    <dgm:pt modelId="{09868DD2-35C4-4FB7-BA81-83428A41FD45}" type="parTrans" cxnId="{CA6124F3-5437-409A-A08F-BAF8C08D5EDF}">
      <dgm:prSet/>
      <dgm:spPr/>
      <dgm:t>
        <a:bodyPr/>
        <a:lstStyle/>
        <a:p>
          <a:endParaRPr lang="ru-UA"/>
        </a:p>
      </dgm:t>
    </dgm:pt>
    <dgm:pt modelId="{17FDEDB6-04E3-445A-9CF1-B88C71909557}" type="sibTrans" cxnId="{CA6124F3-5437-409A-A08F-BAF8C08D5EDF}">
      <dgm:prSet/>
      <dgm:spPr/>
      <dgm:t>
        <a:bodyPr/>
        <a:lstStyle/>
        <a:p>
          <a:endParaRPr lang="ru-UA"/>
        </a:p>
      </dgm:t>
    </dgm:pt>
    <dgm:pt modelId="{8FECCA41-462B-497E-9C36-419DFDF645EE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розглядається як сукупність функцій і дій дослідника під час вивчення об'єкта дослідження, які перетворюють входи (досліджуваний об'єкт) на виходи (результат дослідження)</a:t>
          </a:r>
          <a:endParaRPr lang="ru-UA" dirty="0"/>
        </a:p>
      </dgm:t>
    </dgm:pt>
    <dgm:pt modelId="{CC021989-E19F-49FB-8A3D-F18171BB4F60}" type="sibTrans" cxnId="{61FA0CD5-6EF7-441C-8B8A-95756B7844F4}">
      <dgm:prSet/>
      <dgm:spPr/>
      <dgm:t>
        <a:bodyPr/>
        <a:lstStyle/>
        <a:p>
          <a:endParaRPr lang="ru-UA"/>
        </a:p>
      </dgm:t>
    </dgm:pt>
    <dgm:pt modelId="{86761A0A-DE6F-475B-A2F2-6A5271DF90BA}" type="parTrans" cxnId="{61FA0CD5-6EF7-441C-8B8A-95756B7844F4}">
      <dgm:prSet/>
      <dgm:spPr/>
      <dgm:t>
        <a:bodyPr/>
        <a:lstStyle/>
        <a:p>
          <a:endParaRPr lang="ru-UA"/>
        </a:p>
      </dgm:t>
    </dgm:pt>
    <dgm:pt modelId="{A8D459B9-E872-49D1-AA25-DF16C95018F1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регулюється важелями та ресурсами, що впливають на процес управління за допомогою методів і </a:t>
          </a:r>
          <a:r>
            <a:rPr lang="uk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методик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, вимог замовників та споживачів, конкурентів, законодавств т</a:t>
          </a:r>
          <a:endParaRPr lang="ru-UA" dirty="0"/>
        </a:p>
      </dgm:t>
    </dgm:pt>
    <dgm:pt modelId="{8A7DDB26-7794-493A-A4D0-5E6673AB51CC}" type="parTrans" cxnId="{DD003AFD-7496-446B-B233-81E69551CACF}">
      <dgm:prSet/>
      <dgm:spPr/>
    </dgm:pt>
    <dgm:pt modelId="{27345D48-4F50-4E68-98F7-148D93D71E2B}" type="sibTrans" cxnId="{DD003AFD-7496-446B-B233-81E69551CACF}">
      <dgm:prSet/>
      <dgm:spPr/>
    </dgm:pt>
    <dgm:pt modelId="{ABED8110-465E-488E-8CB3-15B0D8BDD985}" type="pres">
      <dgm:prSet presAssocID="{68736F79-B3DC-409F-9651-B04787B63135}" presName="linear" presStyleCnt="0">
        <dgm:presLayoutVars>
          <dgm:dir/>
          <dgm:resizeHandles val="exact"/>
        </dgm:presLayoutVars>
      </dgm:prSet>
      <dgm:spPr/>
    </dgm:pt>
    <dgm:pt modelId="{BB6C1841-DAB8-43F9-9693-43DD62E05323}" type="pres">
      <dgm:prSet presAssocID="{F435F31F-846C-4A03-808F-2E97316D7D88}" presName="comp" presStyleCnt="0"/>
      <dgm:spPr/>
    </dgm:pt>
    <dgm:pt modelId="{ECF09F85-7A01-4506-ABC7-8E4B0FC4C143}" type="pres">
      <dgm:prSet presAssocID="{F435F31F-846C-4A03-808F-2E97316D7D88}" presName="box" presStyleLbl="node1" presStyleIdx="0" presStyleCnt="2"/>
      <dgm:spPr/>
    </dgm:pt>
    <dgm:pt modelId="{27B0CE6B-EA90-470E-9B79-76DEDEC5D77B}" type="pres">
      <dgm:prSet presAssocID="{F435F31F-846C-4A03-808F-2E97316D7D88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7C36F339-880C-477F-B997-2CF38B394F06}" type="pres">
      <dgm:prSet presAssocID="{F435F31F-846C-4A03-808F-2E97316D7D88}" presName="text" presStyleLbl="node1" presStyleIdx="0" presStyleCnt="2">
        <dgm:presLayoutVars>
          <dgm:bulletEnabled val="1"/>
        </dgm:presLayoutVars>
      </dgm:prSet>
      <dgm:spPr/>
    </dgm:pt>
    <dgm:pt modelId="{BE598988-E70F-4E8B-A0C6-371EB299E02E}" type="pres">
      <dgm:prSet presAssocID="{DFB190EB-CAA9-4E8E-A540-1F017ADCB9FE}" presName="spacer" presStyleCnt="0"/>
      <dgm:spPr/>
    </dgm:pt>
    <dgm:pt modelId="{ED884F8D-9797-4B45-AC9E-460C6A814E75}" type="pres">
      <dgm:prSet presAssocID="{998640A8-42D0-439D-A580-DADCB76D22D4}" presName="comp" presStyleCnt="0"/>
      <dgm:spPr/>
    </dgm:pt>
    <dgm:pt modelId="{DA40E459-2746-45FE-8CCF-DA9E0A5FD346}" type="pres">
      <dgm:prSet presAssocID="{998640A8-42D0-439D-A580-DADCB76D22D4}" presName="box" presStyleLbl="node1" presStyleIdx="1" presStyleCnt="2"/>
      <dgm:spPr/>
    </dgm:pt>
    <dgm:pt modelId="{8C39664B-3441-4BCF-BC5C-09054A83BED4}" type="pres">
      <dgm:prSet presAssocID="{998640A8-42D0-439D-A580-DADCB76D22D4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</dgm:spPr>
    </dgm:pt>
    <dgm:pt modelId="{A9EA847A-3594-4C94-984F-C42D445D6A13}" type="pres">
      <dgm:prSet presAssocID="{998640A8-42D0-439D-A580-DADCB76D22D4}" presName="text" presStyleLbl="node1" presStyleIdx="1" presStyleCnt="2">
        <dgm:presLayoutVars>
          <dgm:bulletEnabled val="1"/>
        </dgm:presLayoutVars>
      </dgm:prSet>
      <dgm:spPr/>
    </dgm:pt>
  </dgm:ptLst>
  <dgm:cxnLst>
    <dgm:cxn modelId="{4094AC10-6A23-4430-91F5-7B49C456D5FD}" type="presOf" srcId="{68736F79-B3DC-409F-9651-B04787B63135}" destId="{ABED8110-465E-488E-8CB3-15B0D8BDD985}" srcOrd="0" destOrd="0" presId="urn:microsoft.com/office/officeart/2005/8/layout/vList4"/>
    <dgm:cxn modelId="{02F0B462-A969-40F5-802E-47AA540B8946}" type="presOf" srcId="{998640A8-42D0-439D-A580-DADCB76D22D4}" destId="{DA40E459-2746-45FE-8CCF-DA9E0A5FD346}" srcOrd="0" destOrd="0" presId="urn:microsoft.com/office/officeart/2005/8/layout/vList4"/>
    <dgm:cxn modelId="{70EB5443-DB74-4266-B072-29EC37D4F5C7}" type="presOf" srcId="{8FECCA41-462B-497E-9C36-419DFDF645EE}" destId="{A9EA847A-3594-4C94-984F-C42D445D6A13}" srcOrd="1" destOrd="1" presId="urn:microsoft.com/office/officeart/2005/8/layout/vList4"/>
    <dgm:cxn modelId="{E2174D66-E4F2-40E6-8123-E0ACFB396235}" srcId="{68736F79-B3DC-409F-9651-B04787B63135}" destId="{F435F31F-846C-4A03-808F-2E97316D7D88}" srcOrd="0" destOrd="0" parTransId="{9525D0DD-1EB2-4BD3-93CC-AB5933006212}" sibTransId="{DFB190EB-CAA9-4E8E-A540-1F017ADCB9FE}"/>
    <dgm:cxn modelId="{4C571B59-371E-4CA0-B6B0-E6AF25D8F075}" type="presOf" srcId="{F435F31F-846C-4A03-808F-2E97316D7D88}" destId="{7C36F339-880C-477F-B997-2CF38B394F06}" srcOrd="1" destOrd="0" presId="urn:microsoft.com/office/officeart/2005/8/layout/vList4"/>
    <dgm:cxn modelId="{337F0DA4-32F3-4388-8AF0-41FAB7F1960D}" type="presOf" srcId="{998640A8-42D0-439D-A580-DADCB76D22D4}" destId="{A9EA847A-3594-4C94-984F-C42D445D6A13}" srcOrd="1" destOrd="0" presId="urn:microsoft.com/office/officeart/2005/8/layout/vList4"/>
    <dgm:cxn modelId="{52EA8BAF-A6A8-4BE1-82AD-050FD0DA8C03}" type="presOf" srcId="{A8D459B9-E872-49D1-AA25-DF16C95018F1}" destId="{A9EA847A-3594-4C94-984F-C42D445D6A13}" srcOrd="1" destOrd="2" presId="urn:microsoft.com/office/officeart/2005/8/layout/vList4"/>
    <dgm:cxn modelId="{39D9E7D0-1B70-484B-96BB-63C367EAA0E2}" type="presOf" srcId="{F435F31F-846C-4A03-808F-2E97316D7D88}" destId="{ECF09F85-7A01-4506-ABC7-8E4B0FC4C143}" srcOrd="0" destOrd="0" presId="urn:microsoft.com/office/officeart/2005/8/layout/vList4"/>
    <dgm:cxn modelId="{61FA0CD5-6EF7-441C-8B8A-95756B7844F4}" srcId="{998640A8-42D0-439D-A580-DADCB76D22D4}" destId="{8FECCA41-462B-497E-9C36-419DFDF645EE}" srcOrd="0" destOrd="0" parTransId="{86761A0A-DE6F-475B-A2F2-6A5271DF90BA}" sibTransId="{CC021989-E19F-49FB-8A3D-F18171BB4F60}"/>
    <dgm:cxn modelId="{131233EC-09F3-45EF-9395-EF91ADD6FBAF}" type="presOf" srcId="{A8D459B9-E872-49D1-AA25-DF16C95018F1}" destId="{DA40E459-2746-45FE-8CCF-DA9E0A5FD346}" srcOrd="0" destOrd="2" presId="urn:microsoft.com/office/officeart/2005/8/layout/vList4"/>
    <dgm:cxn modelId="{CA6124F3-5437-409A-A08F-BAF8C08D5EDF}" srcId="{68736F79-B3DC-409F-9651-B04787B63135}" destId="{998640A8-42D0-439D-A580-DADCB76D22D4}" srcOrd="1" destOrd="0" parTransId="{09868DD2-35C4-4FB7-BA81-83428A41FD45}" sibTransId="{17FDEDB6-04E3-445A-9CF1-B88C71909557}"/>
    <dgm:cxn modelId="{929521FC-A270-40F8-B93D-F6151B525C6A}" type="presOf" srcId="{8FECCA41-462B-497E-9C36-419DFDF645EE}" destId="{DA40E459-2746-45FE-8CCF-DA9E0A5FD346}" srcOrd="0" destOrd="1" presId="urn:microsoft.com/office/officeart/2005/8/layout/vList4"/>
    <dgm:cxn modelId="{DD003AFD-7496-446B-B233-81E69551CACF}" srcId="{998640A8-42D0-439D-A580-DADCB76D22D4}" destId="{A8D459B9-E872-49D1-AA25-DF16C95018F1}" srcOrd="1" destOrd="0" parTransId="{8A7DDB26-7794-493A-A4D0-5E6673AB51CC}" sibTransId="{27345D48-4F50-4E68-98F7-148D93D71E2B}"/>
    <dgm:cxn modelId="{0242230C-E063-4821-8561-4D065D7EEEE7}" type="presParOf" srcId="{ABED8110-465E-488E-8CB3-15B0D8BDD985}" destId="{BB6C1841-DAB8-43F9-9693-43DD62E05323}" srcOrd="0" destOrd="0" presId="urn:microsoft.com/office/officeart/2005/8/layout/vList4"/>
    <dgm:cxn modelId="{E224FE95-0657-441A-9853-533399B5357B}" type="presParOf" srcId="{BB6C1841-DAB8-43F9-9693-43DD62E05323}" destId="{ECF09F85-7A01-4506-ABC7-8E4B0FC4C143}" srcOrd="0" destOrd="0" presId="urn:microsoft.com/office/officeart/2005/8/layout/vList4"/>
    <dgm:cxn modelId="{7E027F72-D738-493D-86A7-09B1C8FE27F1}" type="presParOf" srcId="{BB6C1841-DAB8-43F9-9693-43DD62E05323}" destId="{27B0CE6B-EA90-470E-9B79-76DEDEC5D77B}" srcOrd="1" destOrd="0" presId="urn:microsoft.com/office/officeart/2005/8/layout/vList4"/>
    <dgm:cxn modelId="{F4977EB9-2A77-46E1-9329-24D4BC59E4FB}" type="presParOf" srcId="{BB6C1841-DAB8-43F9-9693-43DD62E05323}" destId="{7C36F339-880C-477F-B997-2CF38B394F06}" srcOrd="2" destOrd="0" presId="urn:microsoft.com/office/officeart/2005/8/layout/vList4"/>
    <dgm:cxn modelId="{CCACF994-D642-4019-9724-8C69DF89685A}" type="presParOf" srcId="{ABED8110-465E-488E-8CB3-15B0D8BDD985}" destId="{BE598988-E70F-4E8B-A0C6-371EB299E02E}" srcOrd="1" destOrd="0" presId="urn:microsoft.com/office/officeart/2005/8/layout/vList4"/>
    <dgm:cxn modelId="{3B1A6BCE-3911-4C8E-B730-014CB33227E7}" type="presParOf" srcId="{ABED8110-465E-488E-8CB3-15B0D8BDD985}" destId="{ED884F8D-9797-4B45-AC9E-460C6A814E75}" srcOrd="2" destOrd="0" presId="urn:microsoft.com/office/officeart/2005/8/layout/vList4"/>
    <dgm:cxn modelId="{74FA21E1-8B6A-40DB-A661-18F417C18CD7}" type="presParOf" srcId="{ED884F8D-9797-4B45-AC9E-460C6A814E75}" destId="{DA40E459-2746-45FE-8CCF-DA9E0A5FD346}" srcOrd="0" destOrd="0" presId="urn:microsoft.com/office/officeart/2005/8/layout/vList4"/>
    <dgm:cxn modelId="{335EC879-7669-4F7F-ACED-5A2722B97F56}" type="presParOf" srcId="{ED884F8D-9797-4B45-AC9E-460C6A814E75}" destId="{8C39664B-3441-4BCF-BC5C-09054A83BED4}" srcOrd="1" destOrd="0" presId="urn:microsoft.com/office/officeart/2005/8/layout/vList4"/>
    <dgm:cxn modelId="{E1CF29C0-A230-4DAD-93D0-D011E5DCF765}" type="presParOf" srcId="{ED884F8D-9797-4B45-AC9E-460C6A814E75}" destId="{A9EA847A-3594-4C94-984F-C42D445D6A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736F79-B3DC-409F-9651-B04787B63135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F435F31F-846C-4A03-808F-2E97316D7D88}">
      <dgm:prSet phldrT="[Текст]" custT="1"/>
      <dgm:spPr/>
      <dgm:t>
        <a:bodyPr/>
        <a:lstStyle/>
        <a:p>
          <a:pPr algn="ctr"/>
          <a:r>
            <a:rPr lang="uk-UA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використовується при прийняття рішень в умовах швидкоплинних змін навколишнього середовища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зміни на ринках, поява нових конкурентів тощо </a:t>
          </a:r>
        </a:p>
      </dgm:t>
    </dgm:pt>
    <dgm:pt modelId="{9525D0DD-1EB2-4BD3-93CC-AB5933006212}" type="parTrans" cxnId="{E2174D66-E4F2-40E6-8123-E0ACFB396235}">
      <dgm:prSet/>
      <dgm:spPr/>
      <dgm:t>
        <a:bodyPr/>
        <a:lstStyle/>
        <a:p>
          <a:endParaRPr lang="ru-UA"/>
        </a:p>
      </dgm:t>
    </dgm:pt>
    <dgm:pt modelId="{DFB190EB-CAA9-4E8E-A540-1F017ADCB9FE}" type="sibTrans" cxnId="{E2174D66-E4F2-40E6-8123-E0ACFB396235}">
      <dgm:prSet/>
      <dgm:spPr/>
      <dgm:t>
        <a:bodyPr/>
        <a:lstStyle/>
        <a:p>
          <a:endParaRPr lang="ru-UA"/>
        </a:p>
      </dgm:t>
    </dgm:pt>
    <dgm:pt modelId="{998640A8-42D0-439D-A580-DADCB76D22D4}">
      <dgm:prSet phldrT="[Текст]"/>
      <dgm:spPr/>
      <dgm:t>
        <a:bodyPr/>
        <a:lstStyle/>
        <a:p>
          <a:pPr algn="ctr"/>
          <a:r>
            <a:rPr lang="uk-UA" i="1" dirty="0">
              <a:latin typeface="Times New Roman" panose="02020603050405020304" pitchFamily="18" charset="0"/>
              <a:cs typeface="Times New Roman" panose="02020603050405020304" pitchFamily="18" charset="0"/>
            </a:rPr>
            <a:t>умови застосування:</a:t>
          </a:r>
          <a:endParaRPr lang="ru-UA" i="1" dirty="0"/>
        </a:p>
      </dgm:t>
    </dgm:pt>
    <dgm:pt modelId="{09868DD2-35C4-4FB7-BA81-83428A41FD45}" type="parTrans" cxnId="{CA6124F3-5437-409A-A08F-BAF8C08D5EDF}">
      <dgm:prSet/>
      <dgm:spPr/>
      <dgm:t>
        <a:bodyPr/>
        <a:lstStyle/>
        <a:p>
          <a:endParaRPr lang="ru-UA"/>
        </a:p>
      </dgm:t>
    </dgm:pt>
    <dgm:pt modelId="{17FDEDB6-04E3-445A-9CF1-B88C71909557}" type="sibTrans" cxnId="{CA6124F3-5437-409A-A08F-BAF8C08D5EDF}">
      <dgm:prSet/>
      <dgm:spPr/>
      <dgm:t>
        <a:bodyPr/>
        <a:lstStyle/>
        <a:p>
          <a:endParaRPr lang="ru-UA"/>
        </a:p>
      </dgm:t>
    </dgm:pt>
    <dgm:pt modelId="{8FECCA41-462B-497E-9C36-419DFDF645EE}">
      <dgm:prSet phldrT="[Текст]"/>
      <dgm:spPr/>
      <dgm:t>
        <a:bodyPr/>
        <a:lstStyle/>
        <a:p>
          <a:pPr algn="l"/>
          <a:r>
            <a:rPr lang="uk-UA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по-перше,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 коли одні й самі ситуації часто повторюються й у вирішення яких виробляються стандартні рішення з урахуванням аналізу попередніх однотипних ситуацій, що дозволяє економити матеріальні та трудові ресурси, час;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21989-E19F-49FB-8A3D-F18171BB4F60}" type="sibTrans" cxnId="{61FA0CD5-6EF7-441C-8B8A-95756B7844F4}">
      <dgm:prSet/>
      <dgm:spPr/>
      <dgm:t>
        <a:bodyPr/>
        <a:lstStyle/>
        <a:p>
          <a:endParaRPr lang="ru-UA"/>
        </a:p>
      </dgm:t>
    </dgm:pt>
    <dgm:pt modelId="{86761A0A-DE6F-475B-A2F2-6A5271DF90BA}" type="parTrans" cxnId="{61FA0CD5-6EF7-441C-8B8A-95756B7844F4}">
      <dgm:prSet/>
      <dgm:spPr/>
      <dgm:t>
        <a:bodyPr/>
        <a:lstStyle/>
        <a:p>
          <a:endParaRPr lang="ru-UA"/>
        </a:p>
      </dgm:t>
    </dgm:pt>
    <dgm:pt modelId="{C47AF190-B45E-4030-B8B8-414F3759E9B0}">
      <dgm:prSet/>
      <dgm:spPr/>
      <dgm:t>
        <a:bodyPr/>
        <a:lstStyle/>
        <a:p>
          <a:pPr algn="l"/>
          <a:r>
            <a:rPr lang="ru-RU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по-друге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виникнення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ситуацій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відрізняються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стандартних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 не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готових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B246BA-1314-4EAF-8396-BC74996C2710}" type="parTrans" cxnId="{83C797D7-833C-4B07-85CB-73236D2C62DF}">
      <dgm:prSet/>
      <dgm:spPr/>
      <dgm:t>
        <a:bodyPr/>
        <a:lstStyle/>
        <a:p>
          <a:endParaRPr lang="ru-UA"/>
        </a:p>
      </dgm:t>
    </dgm:pt>
    <dgm:pt modelId="{47333FD2-D973-45B2-AD4A-598DB8D26C04}" type="sibTrans" cxnId="{83C797D7-833C-4B07-85CB-73236D2C62DF}">
      <dgm:prSet/>
      <dgm:spPr/>
      <dgm:t>
        <a:bodyPr/>
        <a:lstStyle/>
        <a:p>
          <a:endParaRPr lang="ru-UA"/>
        </a:p>
      </dgm:t>
    </dgm:pt>
    <dgm:pt modelId="{ABED8110-465E-488E-8CB3-15B0D8BDD985}" type="pres">
      <dgm:prSet presAssocID="{68736F79-B3DC-409F-9651-B04787B63135}" presName="linear" presStyleCnt="0">
        <dgm:presLayoutVars>
          <dgm:dir/>
          <dgm:resizeHandles val="exact"/>
        </dgm:presLayoutVars>
      </dgm:prSet>
      <dgm:spPr/>
    </dgm:pt>
    <dgm:pt modelId="{BB6C1841-DAB8-43F9-9693-43DD62E05323}" type="pres">
      <dgm:prSet presAssocID="{F435F31F-846C-4A03-808F-2E97316D7D88}" presName="comp" presStyleCnt="0"/>
      <dgm:spPr/>
    </dgm:pt>
    <dgm:pt modelId="{ECF09F85-7A01-4506-ABC7-8E4B0FC4C143}" type="pres">
      <dgm:prSet presAssocID="{F435F31F-846C-4A03-808F-2E97316D7D88}" presName="box" presStyleLbl="node1" presStyleIdx="0" presStyleCnt="2"/>
      <dgm:spPr/>
    </dgm:pt>
    <dgm:pt modelId="{27B0CE6B-EA90-470E-9B79-76DEDEC5D77B}" type="pres">
      <dgm:prSet presAssocID="{F435F31F-846C-4A03-808F-2E97316D7D88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7C36F339-880C-477F-B997-2CF38B394F06}" type="pres">
      <dgm:prSet presAssocID="{F435F31F-846C-4A03-808F-2E97316D7D88}" presName="text" presStyleLbl="node1" presStyleIdx="0" presStyleCnt="2">
        <dgm:presLayoutVars>
          <dgm:bulletEnabled val="1"/>
        </dgm:presLayoutVars>
      </dgm:prSet>
      <dgm:spPr/>
    </dgm:pt>
    <dgm:pt modelId="{BE598988-E70F-4E8B-A0C6-371EB299E02E}" type="pres">
      <dgm:prSet presAssocID="{DFB190EB-CAA9-4E8E-A540-1F017ADCB9FE}" presName="spacer" presStyleCnt="0"/>
      <dgm:spPr/>
    </dgm:pt>
    <dgm:pt modelId="{ED884F8D-9797-4B45-AC9E-460C6A814E75}" type="pres">
      <dgm:prSet presAssocID="{998640A8-42D0-439D-A580-DADCB76D22D4}" presName="comp" presStyleCnt="0"/>
      <dgm:spPr/>
    </dgm:pt>
    <dgm:pt modelId="{DA40E459-2746-45FE-8CCF-DA9E0A5FD346}" type="pres">
      <dgm:prSet presAssocID="{998640A8-42D0-439D-A580-DADCB76D22D4}" presName="box" presStyleLbl="node1" presStyleIdx="1" presStyleCnt="2"/>
      <dgm:spPr/>
    </dgm:pt>
    <dgm:pt modelId="{8C39664B-3441-4BCF-BC5C-09054A83BED4}" type="pres">
      <dgm:prSet presAssocID="{998640A8-42D0-439D-A580-DADCB76D22D4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</dgm:spPr>
    </dgm:pt>
    <dgm:pt modelId="{A9EA847A-3594-4C94-984F-C42D445D6A13}" type="pres">
      <dgm:prSet presAssocID="{998640A8-42D0-439D-A580-DADCB76D22D4}" presName="text" presStyleLbl="node1" presStyleIdx="1" presStyleCnt="2">
        <dgm:presLayoutVars>
          <dgm:bulletEnabled val="1"/>
        </dgm:presLayoutVars>
      </dgm:prSet>
      <dgm:spPr/>
    </dgm:pt>
  </dgm:ptLst>
  <dgm:cxnLst>
    <dgm:cxn modelId="{4094AC10-6A23-4430-91F5-7B49C456D5FD}" type="presOf" srcId="{68736F79-B3DC-409F-9651-B04787B63135}" destId="{ABED8110-465E-488E-8CB3-15B0D8BDD985}" srcOrd="0" destOrd="0" presId="urn:microsoft.com/office/officeart/2005/8/layout/vList4"/>
    <dgm:cxn modelId="{02F0B462-A969-40F5-802E-47AA540B8946}" type="presOf" srcId="{998640A8-42D0-439D-A580-DADCB76D22D4}" destId="{DA40E459-2746-45FE-8CCF-DA9E0A5FD346}" srcOrd="0" destOrd="0" presId="urn:microsoft.com/office/officeart/2005/8/layout/vList4"/>
    <dgm:cxn modelId="{70EB5443-DB74-4266-B072-29EC37D4F5C7}" type="presOf" srcId="{8FECCA41-462B-497E-9C36-419DFDF645EE}" destId="{A9EA847A-3594-4C94-984F-C42D445D6A13}" srcOrd="1" destOrd="1" presId="urn:microsoft.com/office/officeart/2005/8/layout/vList4"/>
    <dgm:cxn modelId="{E2174D66-E4F2-40E6-8123-E0ACFB396235}" srcId="{68736F79-B3DC-409F-9651-B04787B63135}" destId="{F435F31F-846C-4A03-808F-2E97316D7D88}" srcOrd="0" destOrd="0" parTransId="{9525D0DD-1EB2-4BD3-93CC-AB5933006212}" sibTransId="{DFB190EB-CAA9-4E8E-A540-1F017ADCB9FE}"/>
    <dgm:cxn modelId="{4C571B59-371E-4CA0-B6B0-E6AF25D8F075}" type="presOf" srcId="{F435F31F-846C-4A03-808F-2E97316D7D88}" destId="{7C36F339-880C-477F-B997-2CF38B394F06}" srcOrd="1" destOrd="0" presId="urn:microsoft.com/office/officeart/2005/8/layout/vList4"/>
    <dgm:cxn modelId="{BDCDCB7D-3704-4434-B11A-891A2C4E6BEB}" type="presOf" srcId="{C47AF190-B45E-4030-B8B8-414F3759E9B0}" destId="{DA40E459-2746-45FE-8CCF-DA9E0A5FD346}" srcOrd="0" destOrd="2" presId="urn:microsoft.com/office/officeart/2005/8/layout/vList4"/>
    <dgm:cxn modelId="{337F0DA4-32F3-4388-8AF0-41FAB7F1960D}" type="presOf" srcId="{998640A8-42D0-439D-A580-DADCB76D22D4}" destId="{A9EA847A-3594-4C94-984F-C42D445D6A13}" srcOrd="1" destOrd="0" presId="urn:microsoft.com/office/officeart/2005/8/layout/vList4"/>
    <dgm:cxn modelId="{39D9E7D0-1B70-484B-96BB-63C367EAA0E2}" type="presOf" srcId="{F435F31F-846C-4A03-808F-2E97316D7D88}" destId="{ECF09F85-7A01-4506-ABC7-8E4B0FC4C143}" srcOrd="0" destOrd="0" presId="urn:microsoft.com/office/officeart/2005/8/layout/vList4"/>
    <dgm:cxn modelId="{61FA0CD5-6EF7-441C-8B8A-95756B7844F4}" srcId="{998640A8-42D0-439D-A580-DADCB76D22D4}" destId="{8FECCA41-462B-497E-9C36-419DFDF645EE}" srcOrd="0" destOrd="0" parTransId="{86761A0A-DE6F-475B-A2F2-6A5271DF90BA}" sibTransId="{CC021989-E19F-49FB-8A3D-F18171BB4F60}"/>
    <dgm:cxn modelId="{83C797D7-833C-4B07-85CB-73236D2C62DF}" srcId="{998640A8-42D0-439D-A580-DADCB76D22D4}" destId="{C47AF190-B45E-4030-B8B8-414F3759E9B0}" srcOrd="1" destOrd="0" parTransId="{0DB246BA-1314-4EAF-8396-BC74996C2710}" sibTransId="{47333FD2-D973-45B2-AD4A-598DB8D26C04}"/>
    <dgm:cxn modelId="{CA6124F3-5437-409A-A08F-BAF8C08D5EDF}" srcId="{68736F79-B3DC-409F-9651-B04787B63135}" destId="{998640A8-42D0-439D-A580-DADCB76D22D4}" srcOrd="1" destOrd="0" parTransId="{09868DD2-35C4-4FB7-BA81-83428A41FD45}" sibTransId="{17FDEDB6-04E3-445A-9CF1-B88C71909557}"/>
    <dgm:cxn modelId="{1F11D2F7-2279-4CE5-B49E-28A09C610D1C}" type="presOf" srcId="{C47AF190-B45E-4030-B8B8-414F3759E9B0}" destId="{A9EA847A-3594-4C94-984F-C42D445D6A13}" srcOrd="1" destOrd="2" presId="urn:microsoft.com/office/officeart/2005/8/layout/vList4"/>
    <dgm:cxn modelId="{929521FC-A270-40F8-B93D-F6151B525C6A}" type="presOf" srcId="{8FECCA41-462B-497E-9C36-419DFDF645EE}" destId="{DA40E459-2746-45FE-8CCF-DA9E0A5FD346}" srcOrd="0" destOrd="1" presId="urn:microsoft.com/office/officeart/2005/8/layout/vList4"/>
    <dgm:cxn modelId="{0242230C-E063-4821-8561-4D065D7EEEE7}" type="presParOf" srcId="{ABED8110-465E-488E-8CB3-15B0D8BDD985}" destId="{BB6C1841-DAB8-43F9-9693-43DD62E05323}" srcOrd="0" destOrd="0" presId="urn:microsoft.com/office/officeart/2005/8/layout/vList4"/>
    <dgm:cxn modelId="{E224FE95-0657-441A-9853-533399B5357B}" type="presParOf" srcId="{BB6C1841-DAB8-43F9-9693-43DD62E05323}" destId="{ECF09F85-7A01-4506-ABC7-8E4B0FC4C143}" srcOrd="0" destOrd="0" presId="urn:microsoft.com/office/officeart/2005/8/layout/vList4"/>
    <dgm:cxn modelId="{7E027F72-D738-493D-86A7-09B1C8FE27F1}" type="presParOf" srcId="{BB6C1841-DAB8-43F9-9693-43DD62E05323}" destId="{27B0CE6B-EA90-470E-9B79-76DEDEC5D77B}" srcOrd="1" destOrd="0" presId="urn:microsoft.com/office/officeart/2005/8/layout/vList4"/>
    <dgm:cxn modelId="{F4977EB9-2A77-46E1-9329-24D4BC59E4FB}" type="presParOf" srcId="{BB6C1841-DAB8-43F9-9693-43DD62E05323}" destId="{7C36F339-880C-477F-B997-2CF38B394F06}" srcOrd="2" destOrd="0" presId="urn:microsoft.com/office/officeart/2005/8/layout/vList4"/>
    <dgm:cxn modelId="{CCACF994-D642-4019-9724-8C69DF89685A}" type="presParOf" srcId="{ABED8110-465E-488E-8CB3-15B0D8BDD985}" destId="{BE598988-E70F-4E8B-A0C6-371EB299E02E}" srcOrd="1" destOrd="0" presId="urn:microsoft.com/office/officeart/2005/8/layout/vList4"/>
    <dgm:cxn modelId="{3B1A6BCE-3911-4C8E-B730-014CB33227E7}" type="presParOf" srcId="{ABED8110-465E-488E-8CB3-15B0D8BDD985}" destId="{ED884F8D-9797-4B45-AC9E-460C6A814E75}" srcOrd="2" destOrd="0" presId="urn:microsoft.com/office/officeart/2005/8/layout/vList4"/>
    <dgm:cxn modelId="{74FA21E1-8B6A-40DB-A661-18F417C18CD7}" type="presParOf" srcId="{ED884F8D-9797-4B45-AC9E-460C6A814E75}" destId="{DA40E459-2746-45FE-8CCF-DA9E0A5FD346}" srcOrd="0" destOrd="0" presId="urn:microsoft.com/office/officeart/2005/8/layout/vList4"/>
    <dgm:cxn modelId="{335EC879-7669-4F7F-ACED-5A2722B97F56}" type="presParOf" srcId="{ED884F8D-9797-4B45-AC9E-460C6A814E75}" destId="{8C39664B-3441-4BCF-BC5C-09054A83BED4}" srcOrd="1" destOrd="0" presId="urn:microsoft.com/office/officeart/2005/8/layout/vList4"/>
    <dgm:cxn modelId="{E1CF29C0-A230-4DAD-93D0-D011E5DCF765}" type="presParOf" srcId="{ED884F8D-9797-4B45-AC9E-460C6A814E75}" destId="{A9EA847A-3594-4C94-984F-C42D445D6A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C5CD43-E549-42AD-832A-EC3359D6AB20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4DD7D5D1-14C1-4A99-93B1-294519E0B82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747C6-EBB7-4E66-9C12-6A2BE153FBF3}" type="parTrans" cxnId="{3ABC1573-4493-4801-B4E3-8E5451DFDE78}">
      <dgm:prSet/>
      <dgm:spPr/>
      <dgm:t>
        <a:bodyPr/>
        <a:lstStyle/>
        <a:p>
          <a:endParaRPr lang="ru-UA"/>
        </a:p>
      </dgm:t>
    </dgm:pt>
    <dgm:pt modelId="{DD96763A-1019-4603-B6F7-6D5C5EC82F5F}" type="sibTrans" cxnId="{3ABC1573-4493-4801-B4E3-8E5451DFDE78}">
      <dgm:prSet/>
      <dgm:spPr/>
      <dgm:t>
        <a:bodyPr/>
        <a:lstStyle/>
        <a:p>
          <a:endParaRPr lang="ru-UA"/>
        </a:p>
      </dgm:t>
    </dgm:pt>
    <dgm:pt modelId="{DC0CBC3A-F187-4726-AB8C-25758D55923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аналізу організацій з урахуванням результатів маркетингових досліджень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3F658-9E1C-4406-BA3A-F034C08DA3D8}" type="parTrans" cxnId="{6DFB043F-AAD4-46D4-8716-89A249148DDC}">
      <dgm:prSet/>
      <dgm:spPr/>
      <dgm:t>
        <a:bodyPr/>
        <a:lstStyle/>
        <a:p>
          <a:endParaRPr lang="ru-UA"/>
        </a:p>
      </dgm:t>
    </dgm:pt>
    <dgm:pt modelId="{AFA58B23-CE84-45EF-9635-2713B49172A5}" type="sibTrans" cxnId="{6DFB043F-AAD4-46D4-8716-89A249148DDC}">
      <dgm:prSet/>
      <dgm:spPr/>
      <dgm:t>
        <a:bodyPr/>
        <a:lstStyle/>
        <a:p>
          <a:endParaRPr lang="ru-UA"/>
        </a:p>
      </dgm:t>
    </dgm:pt>
    <dgm:pt modelId="{C7BD9A14-DCB6-4030-8D8B-DD86A47A725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головна мета 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BA3D9-DD93-4E10-BE83-A9633430799F}" type="parTrans" cxnId="{5F9C60C2-B91F-4DF9-AE40-11C4256DEC36}">
      <dgm:prSet/>
      <dgm:spPr/>
      <dgm:t>
        <a:bodyPr/>
        <a:lstStyle/>
        <a:p>
          <a:endParaRPr lang="ru-UA"/>
        </a:p>
      </dgm:t>
    </dgm:pt>
    <dgm:pt modelId="{56CD17B6-ED70-423F-AA9F-D8F42BFF3838}" type="sibTrans" cxnId="{5F9C60C2-B91F-4DF9-AE40-11C4256DEC36}">
      <dgm:prSet/>
      <dgm:spPr/>
      <dgm:t>
        <a:bodyPr/>
        <a:lstStyle/>
        <a:p>
          <a:endParaRPr lang="ru-UA"/>
        </a:p>
      </dgm:t>
    </dgm:pt>
    <dgm:pt modelId="{45D0917B-C885-488E-AC86-8BCA88D0C3D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орієнтація керуючої системи на споживача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267C3-2194-40C5-809F-6CDCF26E74A0}" type="parTrans" cxnId="{20FB1617-5FA3-4E86-A42E-D81529619D90}">
      <dgm:prSet/>
      <dgm:spPr/>
      <dgm:t>
        <a:bodyPr/>
        <a:lstStyle/>
        <a:p>
          <a:endParaRPr lang="ru-UA"/>
        </a:p>
      </dgm:t>
    </dgm:pt>
    <dgm:pt modelId="{B96DADAD-7055-4184-A1D7-C0931ACCA7BC}" type="sibTrans" cxnId="{20FB1617-5FA3-4E86-A42E-D81529619D90}">
      <dgm:prSet/>
      <dgm:spPr/>
      <dgm:t>
        <a:bodyPr/>
        <a:lstStyle/>
        <a:p>
          <a:endParaRPr lang="ru-UA"/>
        </a:p>
      </dgm:t>
    </dgm:pt>
    <dgm:pt modelId="{1F10DF3A-FFFB-42A5-8AAB-D307666FBA7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вимагає</a:t>
          </a:r>
          <a:endParaRPr lang="ru-UA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A98AA-0911-4E4E-8E68-0BE4320490BC}" type="parTrans" cxnId="{40F0C34D-5652-41E4-835F-C13AB3466E19}">
      <dgm:prSet/>
      <dgm:spPr/>
      <dgm:t>
        <a:bodyPr/>
        <a:lstStyle/>
        <a:p>
          <a:endParaRPr lang="ru-UA"/>
        </a:p>
      </dgm:t>
    </dgm:pt>
    <dgm:pt modelId="{47A0EEEB-803A-4217-82D8-AAF23E003FF3}" type="sibTrans" cxnId="{40F0C34D-5652-41E4-835F-C13AB3466E19}">
      <dgm:prSet/>
      <dgm:spPr/>
      <dgm:t>
        <a:bodyPr/>
        <a:lstStyle/>
        <a:p>
          <a:endParaRPr lang="ru-UA"/>
        </a:p>
      </dgm:t>
    </dgm:pt>
    <dgm:pt modelId="{76EADDA7-8225-4973-9B65-BF95A909888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удосконалення ділової стратегії організацій задля забезпечення своїй організації стійкої конкурентної переваги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512C1-6823-46E5-B7BB-22BCEC708B86}" type="parTrans" cxnId="{BABE195F-1372-4E39-9FAB-107CD15B8257}">
      <dgm:prSet/>
      <dgm:spPr/>
      <dgm:t>
        <a:bodyPr/>
        <a:lstStyle/>
        <a:p>
          <a:endParaRPr lang="ru-UA"/>
        </a:p>
      </dgm:t>
    </dgm:pt>
    <dgm:pt modelId="{CCE7AC45-DBA5-498B-8386-BC38E48F1E59}" type="sibTrans" cxnId="{BABE195F-1372-4E39-9FAB-107CD15B8257}">
      <dgm:prSet/>
      <dgm:spPr/>
      <dgm:t>
        <a:bodyPr/>
        <a:lstStyle/>
        <a:p>
          <a:endParaRPr lang="ru-UA"/>
        </a:p>
      </dgm:t>
    </dgm:pt>
    <dgm:pt modelId="{F1E5A476-1514-4163-8BD2-67F178A0D93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конкурентних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переваг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якість продукції чи послуг;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якість управління самої організації;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маркетингова якість, тобто властивість товару відповідати реальній потребі населення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UA" sz="900" dirty="0"/>
        </a:p>
      </dgm:t>
    </dgm:pt>
    <dgm:pt modelId="{7306249D-1F5E-4681-BD5B-788B97648BFD}" type="parTrans" cxnId="{6EF13755-FB27-4ED0-989B-6C370A3B6830}">
      <dgm:prSet/>
      <dgm:spPr/>
      <dgm:t>
        <a:bodyPr/>
        <a:lstStyle/>
        <a:p>
          <a:endParaRPr lang="ru-UA"/>
        </a:p>
      </dgm:t>
    </dgm:pt>
    <dgm:pt modelId="{DA599F7D-A2DC-48A9-8297-7B155ED138F6}" type="sibTrans" cxnId="{6EF13755-FB27-4ED0-989B-6C370A3B6830}">
      <dgm:prSet/>
      <dgm:spPr/>
      <dgm:t>
        <a:bodyPr/>
        <a:lstStyle/>
        <a:p>
          <a:endParaRPr lang="ru-UA"/>
        </a:p>
      </dgm:t>
    </dgm:pt>
    <dgm:pt modelId="{919BFD95-2E64-4377-B59E-B28BC1481197}" type="pres">
      <dgm:prSet presAssocID="{92C5CD43-E549-42AD-832A-EC3359D6AB20}" presName="linear" presStyleCnt="0">
        <dgm:presLayoutVars>
          <dgm:dir/>
          <dgm:resizeHandles val="exact"/>
        </dgm:presLayoutVars>
      </dgm:prSet>
      <dgm:spPr/>
    </dgm:pt>
    <dgm:pt modelId="{3D0D9FC6-C77B-483B-9BA9-B91F6E3E8865}" type="pres">
      <dgm:prSet presAssocID="{4DD7D5D1-14C1-4A99-93B1-294519E0B82D}" presName="comp" presStyleCnt="0"/>
      <dgm:spPr/>
    </dgm:pt>
    <dgm:pt modelId="{68D889B2-336B-4210-B618-9F6876C40429}" type="pres">
      <dgm:prSet presAssocID="{4DD7D5D1-14C1-4A99-93B1-294519E0B82D}" presName="box" presStyleLbl="node1" presStyleIdx="0" presStyleCnt="4"/>
      <dgm:spPr/>
    </dgm:pt>
    <dgm:pt modelId="{1099B3E7-907C-444E-9215-B212C7C5F6ED}" type="pres">
      <dgm:prSet presAssocID="{4DD7D5D1-14C1-4A99-93B1-294519E0B82D}" presName="img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8D1473B6-E66D-49FB-833A-8BC51391855D}" type="pres">
      <dgm:prSet presAssocID="{4DD7D5D1-14C1-4A99-93B1-294519E0B82D}" presName="text" presStyleLbl="node1" presStyleIdx="0" presStyleCnt="4">
        <dgm:presLayoutVars>
          <dgm:bulletEnabled val="1"/>
        </dgm:presLayoutVars>
      </dgm:prSet>
      <dgm:spPr/>
    </dgm:pt>
    <dgm:pt modelId="{E25709F7-D37A-4EC0-9EAF-A67B05273E50}" type="pres">
      <dgm:prSet presAssocID="{DD96763A-1019-4603-B6F7-6D5C5EC82F5F}" presName="spacer" presStyleCnt="0"/>
      <dgm:spPr/>
    </dgm:pt>
    <dgm:pt modelId="{8A445351-6270-47FF-BC63-12DB818AE9A9}" type="pres">
      <dgm:prSet presAssocID="{C7BD9A14-DCB6-4030-8D8B-DD86A47A725B}" presName="comp" presStyleCnt="0"/>
      <dgm:spPr/>
    </dgm:pt>
    <dgm:pt modelId="{95B19B50-BD01-4963-B482-860EBE6D5A23}" type="pres">
      <dgm:prSet presAssocID="{C7BD9A14-DCB6-4030-8D8B-DD86A47A725B}" presName="box" presStyleLbl="node1" presStyleIdx="1" presStyleCnt="4"/>
      <dgm:spPr/>
    </dgm:pt>
    <dgm:pt modelId="{CC05213D-8A1D-4F04-99D0-F901E3B3DCAC}" type="pres">
      <dgm:prSet presAssocID="{C7BD9A14-DCB6-4030-8D8B-DD86A47A725B}" presName="img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AF32C011-0355-4425-9A2C-FF912801CB26}" type="pres">
      <dgm:prSet presAssocID="{C7BD9A14-DCB6-4030-8D8B-DD86A47A725B}" presName="text" presStyleLbl="node1" presStyleIdx="1" presStyleCnt="4">
        <dgm:presLayoutVars>
          <dgm:bulletEnabled val="1"/>
        </dgm:presLayoutVars>
      </dgm:prSet>
      <dgm:spPr/>
    </dgm:pt>
    <dgm:pt modelId="{E674D300-585D-4E66-B776-F13A3EAC205F}" type="pres">
      <dgm:prSet presAssocID="{56CD17B6-ED70-423F-AA9F-D8F42BFF3838}" presName="spacer" presStyleCnt="0"/>
      <dgm:spPr/>
    </dgm:pt>
    <dgm:pt modelId="{193446D3-8004-4404-88DB-13E9314FBB03}" type="pres">
      <dgm:prSet presAssocID="{1F10DF3A-FFFB-42A5-8AAB-D307666FBA72}" presName="comp" presStyleCnt="0"/>
      <dgm:spPr/>
    </dgm:pt>
    <dgm:pt modelId="{45D4252B-E181-4BCB-9D77-650C11E83B7A}" type="pres">
      <dgm:prSet presAssocID="{1F10DF3A-FFFB-42A5-8AAB-D307666FBA72}" presName="box" presStyleLbl="node1" presStyleIdx="2" presStyleCnt="4" custLinFactNeighborY="1500"/>
      <dgm:spPr/>
    </dgm:pt>
    <dgm:pt modelId="{C2F86815-12FD-4086-9E03-B3283E780DC8}" type="pres">
      <dgm:prSet presAssocID="{1F10DF3A-FFFB-42A5-8AAB-D307666FBA72}" presName="img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D2D62901-D4BD-4227-9553-429AD3289C72}" type="pres">
      <dgm:prSet presAssocID="{1F10DF3A-FFFB-42A5-8AAB-D307666FBA72}" presName="text" presStyleLbl="node1" presStyleIdx="2" presStyleCnt="4">
        <dgm:presLayoutVars>
          <dgm:bulletEnabled val="1"/>
        </dgm:presLayoutVars>
      </dgm:prSet>
      <dgm:spPr/>
    </dgm:pt>
    <dgm:pt modelId="{26D84F1D-E983-4E58-8CB8-DBECCDFEBB95}" type="pres">
      <dgm:prSet presAssocID="{47A0EEEB-803A-4217-82D8-AAF23E003FF3}" presName="spacer" presStyleCnt="0"/>
      <dgm:spPr/>
    </dgm:pt>
    <dgm:pt modelId="{F5CA1F6D-4B3F-4E29-A03B-E866E7BF31F2}" type="pres">
      <dgm:prSet presAssocID="{F1E5A476-1514-4163-8BD2-67F178A0D93C}" presName="comp" presStyleCnt="0"/>
      <dgm:spPr/>
    </dgm:pt>
    <dgm:pt modelId="{07A26C10-33BC-4D58-9973-6D39C315C8CC}" type="pres">
      <dgm:prSet presAssocID="{F1E5A476-1514-4163-8BD2-67F178A0D93C}" presName="box" presStyleLbl="node1" presStyleIdx="3" presStyleCnt="4"/>
      <dgm:spPr/>
    </dgm:pt>
    <dgm:pt modelId="{C9564128-E6DD-46CD-ABD3-618F8586C05B}" type="pres">
      <dgm:prSet presAssocID="{F1E5A476-1514-4163-8BD2-67F178A0D93C}" presName="img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6000" b="-16000"/>
          </a:stretch>
        </a:blipFill>
      </dgm:spPr>
    </dgm:pt>
    <dgm:pt modelId="{2C3DC759-F205-4066-A133-5DD1D59C0C71}" type="pres">
      <dgm:prSet presAssocID="{F1E5A476-1514-4163-8BD2-67F178A0D93C}" presName="text" presStyleLbl="node1" presStyleIdx="3" presStyleCnt="4">
        <dgm:presLayoutVars>
          <dgm:bulletEnabled val="1"/>
        </dgm:presLayoutVars>
      </dgm:prSet>
      <dgm:spPr/>
    </dgm:pt>
  </dgm:ptLst>
  <dgm:cxnLst>
    <dgm:cxn modelId="{20FB1617-5FA3-4E86-A42E-D81529619D90}" srcId="{C7BD9A14-DCB6-4030-8D8B-DD86A47A725B}" destId="{45D0917B-C885-488E-AC86-8BCA88D0C3D3}" srcOrd="0" destOrd="0" parTransId="{746267C3-2194-40C5-809F-6CDCF26E74A0}" sibTransId="{B96DADAD-7055-4184-A1D7-C0931ACCA7BC}"/>
    <dgm:cxn modelId="{D4290D1B-BB08-46A1-BA6C-D38022B110A7}" type="presOf" srcId="{F1E5A476-1514-4163-8BD2-67F178A0D93C}" destId="{2C3DC759-F205-4066-A133-5DD1D59C0C71}" srcOrd="1" destOrd="0" presId="urn:microsoft.com/office/officeart/2005/8/layout/vList4"/>
    <dgm:cxn modelId="{C7462833-D44F-4041-ACAB-6FF80FFA8198}" type="presOf" srcId="{1F10DF3A-FFFB-42A5-8AAB-D307666FBA72}" destId="{45D4252B-E181-4BCB-9D77-650C11E83B7A}" srcOrd="0" destOrd="0" presId="urn:microsoft.com/office/officeart/2005/8/layout/vList4"/>
    <dgm:cxn modelId="{16C18B34-5373-44DD-B352-CD5DC929B0B8}" type="presOf" srcId="{C7BD9A14-DCB6-4030-8D8B-DD86A47A725B}" destId="{95B19B50-BD01-4963-B482-860EBE6D5A23}" srcOrd="0" destOrd="0" presId="urn:microsoft.com/office/officeart/2005/8/layout/vList4"/>
    <dgm:cxn modelId="{00689036-438E-4496-956C-5011DA443000}" type="presOf" srcId="{4DD7D5D1-14C1-4A99-93B1-294519E0B82D}" destId="{68D889B2-336B-4210-B618-9F6876C40429}" srcOrd="0" destOrd="0" presId="urn:microsoft.com/office/officeart/2005/8/layout/vList4"/>
    <dgm:cxn modelId="{6DFB043F-AAD4-46D4-8716-89A249148DDC}" srcId="{4DD7D5D1-14C1-4A99-93B1-294519E0B82D}" destId="{DC0CBC3A-F187-4726-AB8C-25758D559235}" srcOrd="0" destOrd="0" parTransId="{89D3F658-9E1C-4406-BA3A-F034C08DA3D8}" sibTransId="{AFA58B23-CE84-45EF-9635-2713B49172A5}"/>
    <dgm:cxn modelId="{BABE195F-1372-4E39-9FAB-107CD15B8257}" srcId="{1F10DF3A-FFFB-42A5-8AAB-D307666FBA72}" destId="{76EADDA7-8225-4973-9B65-BF95A9098886}" srcOrd="0" destOrd="0" parTransId="{F49512C1-6823-46E5-B7BB-22BCEC708B86}" sibTransId="{CCE7AC45-DBA5-498B-8386-BC38E48F1E59}"/>
    <dgm:cxn modelId="{5BB27363-A86B-441E-9621-97ECEEBCDC03}" type="presOf" srcId="{DC0CBC3A-F187-4726-AB8C-25758D559235}" destId="{8D1473B6-E66D-49FB-833A-8BC51391855D}" srcOrd="1" destOrd="1" presId="urn:microsoft.com/office/officeart/2005/8/layout/vList4"/>
    <dgm:cxn modelId="{D7C12A47-9A2B-4B4C-B3AA-3C2FDC12C030}" type="presOf" srcId="{92C5CD43-E549-42AD-832A-EC3359D6AB20}" destId="{919BFD95-2E64-4377-B59E-B28BC1481197}" srcOrd="0" destOrd="0" presId="urn:microsoft.com/office/officeart/2005/8/layout/vList4"/>
    <dgm:cxn modelId="{43DD8069-23CB-4F6B-9AAD-F0CCDC93A156}" type="presOf" srcId="{76EADDA7-8225-4973-9B65-BF95A9098886}" destId="{D2D62901-D4BD-4227-9553-429AD3289C72}" srcOrd="1" destOrd="1" presId="urn:microsoft.com/office/officeart/2005/8/layout/vList4"/>
    <dgm:cxn modelId="{40F0C34D-5652-41E4-835F-C13AB3466E19}" srcId="{92C5CD43-E549-42AD-832A-EC3359D6AB20}" destId="{1F10DF3A-FFFB-42A5-8AAB-D307666FBA72}" srcOrd="2" destOrd="0" parTransId="{865A98AA-0911-4E4E-8E68-0BE4320490BC}" sibTransId="{47A0EEEB-803A-4217-82D8-AAF23E003FF3}"/>
    <dgm:cxn modelId="{3ABC1573-4493-4801-B4E3-8E5451DFDE78}" srcId="{92C5CD43-E549-42AD-832A-EC3359D6AB20}" destId="{4DD7D5D1-14C1-4A99-93B1-294519E0B82D}" srcOrd="0" destOrd="0" parTransId="{B7E747C6-EBB7-4E66-9C12-6A2BE153FBF3}" sibTransId="{DD96763A-1019-4603-B6F7-6D5C5EC82F5F}"/>
    <dgm:cxn modelId="{6EF13755-FB27-4ED0-989B-6C370A3B6830}" srcId="{92C5CD43-E549-42AD-832A-EC3359D6AB20}" destId="{F1E5A476-1514-4163-8BD2-67F178A0D93C}" srcOrd="3" destOrd="0" parTransId="{7306249D-1F5E-4681-BD5B-788B97648BFD}" sibTransId="{DA599F7D-A2DC-48A9-8297-7B155ED138F6}"/>
    <dgm:cxn modelId="{EF103357-7359-4B41-B738-DD9402726090}" type="presOf" srcId="{DC0CBC3A-F187-4726-AB8C-25758D559235}" destId="{68D889B2-336B-4210-B618-9F6876C40429}" srcOrd="0" destOrd="1" presId="urn:microsoft.com/office/officeart/2005/8/layout/vList4"/>
    <dgm:cxn modelId="{B220B957-74C8-4765-8E92-F2D2D0C65303}" type="presOf" srcId="{C7BD9A14-DCB6-4030-8D8B-DD86A47A725B}" destId="{AF32C011-0355-4425-9A2C-FF912801CB26}" srcOrd="1" destOrd="0" presId="urn:microsoft.com/office/officeart/2005/8/layout/vList4"/>
    <dgm:cxn modelId="{5F9C60C2-B91F-4DF9-AE40-11C4256DEC36}" srcId="{92C5CD43-E549-42AD-832A-EC3359D6AB20}" destId="{C7BD9A14-DCB6-4030-8D8B-DD86A47A725B}" srcOrd="1" destOrd="0" parTransId="{9E9BA3D9-DD93-4E10-BE83-A9633430799F}" sibTransId="{56CD17B6-ED70-423F-AA9F-D8F42BFF3838}"/>
    <dgm:cxn modelId="{F7150EDA-5F5B-4698-890B-045B37C883F0}" type="presOf" srcId="{76EADDA7-8225-4973-9B65-BF95A9098886}" destId="{45D4252B-E181-4BCB-9D77-650C11E83B7A}" srcOrd="0" destOrd="1" presId="urn:microsoft.com/office/officeart/2005/8/layout/vList4"/>
    <dgm:cxn modelId="{B48FE0E3-F25D-4DA8-8F38-9290AD530F63}" type="presOf" srcId="{F1E5A476-1514-4163-8BD2-67F178A0D93C}" destId="{07A26C10-33BC-4D58-9973-6D39C315C8CC}" srcOrd="0" destOrd="0" presId="urn:microsoft.com/office/officeart/2005/8/layout/vList4"/>
    <dgm:cxn modelId="{7BF163E7-AF87-4201-9465-8AFB561CF3E1}" type="presOf" srcId="{4DD7D5D1-14C1-4A99-93B1-294519E0B82D}" destId="{8D1473B6-E66D-49FB-833A-8BC51391855D}" srcOrd="1" destOrd="0" presId="urn:microsoft.com/office/officeart/2005/8/layout/vList4"/>
    <dgm:cxn modelId="{394825EA-4058-4C58-BE32-23A10D509010}" type="presOf" srcId="{45D0917B-C885-488E-AC86-8BCA88D0C3D3}" destId="{95B19B50-BD01-4963-B482-860EBE6D5A23}" srcOrd="0" destOrd="1" presId="urn:microsoft.com/office/officeart/2005/8/layout/vList4"/>
    <dgm:cxn modelId="{6EA8A0F6-46F0-49BC-AAB0-CD4A21B3CD48}" type="presOf" srcId="{1F10DF3A-FFFB-42A5-8AAB-D307666FBA72}" destId="{D2D62901-D4BD-4227-9553-429AD3289C72}" srcOrd="1" destOrd="0" presId="urn:microsoft.com/office/officeart/2005/8/layout/vList4"/>
    <dgm:cxn modelId="{CAACCCFC-241E-41F2-ACD6-10AE2DEB388F}" type="presOf" srcId="{45D0917B-C885-488E-AC86-8BCA88D0C3D3}" destId="{AF32C011-0355-4425-9A2C-FF912801CB26}" srcOrd="1" destOrd="1" presId="urn:microsoft.com/office/officeart/2005/8/layout/vList4"/>
    <dgm:cxn modelId="{F83F0E37-D3A5-43A9-9A33-EB6F1158C706}" type="presParOf" srcId="{919BFD95-2E64-4377-B59E-B28BC1481197}" destId="{3D0D9FC6-C77B-483B-9BA9-B91F6E3E8865}" srcOrd="0" destOrd="0" presId="urn:microsoft.com/office/officeart/2005/8/layout/vList4"/>
    <dgm:cxn modelId="{7B5BDC0A-67B6-40DF-B749-AA9184347000}" type="presParOf" srcId="{3D0D9FC6-C77B-483B-9BA9-B91F6E3E8865}" destId="{68D889B2-336B-4210-B618-9F6876C40429}" srcOrd="0" destOrd="0" presId="urn:microsoft.com/office/officeart/2005/8/layout/vList4"/>
    <dgm:cxn modelId="{51F5C8C5-E1F3-43B1-BC4D-6F2441D8BC4D}" type="presParOf" srcId="{3D0D9FC6-C77B-483B-9BA9-B91F6E3E8865}" destId="{1099B3E7-907C-444E-9215-B212C7C5F6ED}" srcOrd="1" destOrd="0" presId="urn:microsoft.com/office/officeart/2005/8/layout/vList4"/>
    <dgm:cxn modelId="{C24D09B6-76E3-403F-B6B9-B9A84E0C9907}" type="presParOf" srcId="{3D0D9FC6-C77B-483B-9BA9-B91F6E3E8865}" destId="{8D1473B6-E66D-49FB-833A-8BC51391855D}" srcOrd="2" destOrd="0" presId="urn:microsoft.com/office/officeart/2005/8/layout/vList4"/>
    <dgm:cxn modelId="{09AE1C17-624B-4F1D-8B65-AA0DCDF2F48A}" type="presParOf" srcId="{919BFD95-2E64-4377-B59E-B28BC1481197}" destId="{E25709F7-D37A-4EC0-9EAF-A67B05273E50}" srcOrd="1" destOrd="0" presId="urn:microsoft.com/office/officeart/2005/8/layout/vList4"/>
    <dgm:cxn modelId="{8F91D196-D250-48B3-9625-69A086A029D4}" type="presParOf" srcId="{919BFD95-2E64-4377-B59E-B28BC1481197}" destId="{8A445351-6270-47FF-BC63-12DB818AE9A9}" srcOrd="2" destOrd="0" presId="urn:microsoft.com/office/officeart/2005/8/layout/vList4"/>
    <dgm:cxn modelId="{3B911C54-F5EE-4AD6-B023-84D5225B7864}" type="presParOf" srcId="{8A445351-6270-47FF-BC63-12DB818AE9A9}" destId="{95B19B50-BD01-4963-B482-860EBE6D5A23}" srcOrd="0" destOrd="0" presId="urn:microsoft.com/office/officeart/2005/8/layout/vList4"/>
    <dgm:cxn modelId="{708451BE-0F6E-4BFA-9EEF-7BA619E26EEE}" type="presParOf" srcId="{8A445351-6270-47FF-BC63-12DB818AE9A9}" destId="{CC05213D-8A1D-4F04-99D0-F901E3B3DCAC}" srcOrd="1" destOrd="0" presId="urn:microsoft.com/office/officeart/2005/8/layout/vList4"/>
    <dgm:cxn modelId="{7AAFB7A1-D37A-435D-9E85-C9A32558A74E}" type="presParOf" srcId="{8A445351-6270-47FF-BC63-12DB818AE9A9}" destId="{AF32C011-0355-4425-9A2C-FF912801CB26}" srcOrd="2" destOrd="0" presId="urn:microsoft.com/office/officeart/2005/8/layout/vList4"/>
    <dgm:cxn modelId="{BD579DE3-5479-4F8C-8C74-C566E0608ABA}" type="presParOf" srcId="{919BFD95-2E64-4377-B59E-B28BC1481197}" destId="{E674D300-585D-4E66-B776-F13A3EAC205F}" srcOrd="3" destOrd="0" presId="urn:microsoft.com/office/officeart/2005/8/layout/vList4"/>
    <dgm:cxn modelId="{E1752BF8-6608-4DDF-BB27-14FEF9BA32D1}" type="presParOf" srcId="{919BFD95-2E64-4377-B59E-B28BC1481197}" destId="{193446D3-8004-4404-88DB-13E9314FBB03}" srcOrd="4" destOrd="0" presId="urn:microsoft.com/office/officeart/2005/8/layout/vList4"/>
    <dgm:cxn modelId="{A393B26E-76A0-4DFE-BFC6-4FB541AC50D1}" type="presParOf" srcId="{193446D3-8004-4404-88DB-13E9314FBB03}" destId="{45D4252B-E181-4BCB-9D77-650C11E83B7A}" srcOrd="0" destOrd="0" presId="urn:microsoft.com/office/officeart/2005/8/layout/vList4"/>
    <dgm:cxn modelId="{4041D379-4C59-42A6-AE4A-12C2C7255D7C}" type="presParOf" srcId="{193446D3-8004-4404-88DB-13E9314FBB03}" destId="{C2F86815-12FD-4086-9E03-B3283E780DC8}" srcOrd="1" destOrd="0" presId="urn:microsoft.com/office/officeart/2005/8/layout/vList4"/>
    <dgm:cxn modelId="{65D701D6-7B1C-461E-A5E9-9646C357A027}" type="presParOf" srcId="{193446D3-8004-4404-88DB-13E9314FBB03}" destId="{D2D62901-D4BD-4227-9553-429AD3289C72}" srcOrd="2" destOrd="0" presId="urn:microsoft.com/office/officeart/2005/8/layout/vList4"/>
    <dgm:cxn modelId="{A0EDA8C5-674D-47AF-912C-C2B9A3AB8E47}" type="presParOf" srcId="{919BFD95-2E64-4377-B59E-B28BC1481197}" destId="{26D84F1D-E983-4E58-8CB8-DBECCDFEBB95}" srcOrd="5" destOrd="0" presId="urn:microsoft.com/office/officeart/2005/8/layout/vList4"/>
    <dgm:cxn modelId="{410FF8CE-32D4-4C71-A867-EC38BC22A3AD}" type="presParOf" srcId="{919BFD95-2E64-4377-B59E-B28BC1481197}" destId="{F5CA1F6D-4B3F-4E29-A03B-E866E7BF31F2}" srcOrd="6" destOrd="0" presId="urn:microsoft.com/office/officeart/2005/8/layout/vList4"/>
    <dgm:cxn modelId="{2E3E3BC5-1931-42C2-9315-BF0516DEDDA1}" type="presParOf" srcId="{F5CA1F6D-4B3F-4E29-A03B-E866E7BF31F2}" destId="{07A26C10-33BC-4D58-9973-6D39C315C8CC}" srcOrd="0" destOrd="0" presId="urn:microsoft.com/office/officeart/2005/8/layout/vList4"/>
    <dgm:cxn modelId="{0E6A77BC-8729-4239-AA76-48627E010DCB}" type="presParOf" srcId="{F5CA1F6D-4B3F-4E29-A03B-E866E7BF31F2}" destId="{C9564128-E6DD-46CD-ABD3-618F8586C05B}" srcOrd="1" destOrd="0" presId="urn:microsoft.com/office/officeart/2005/8/layout/vList4"/>
    <dgm:cxn modelId="{142CC699-BA82-4FD2-A131-04238C983045}" type="presParOf" srcId="{F5CA1F6D-4B3F-4E29-A03B-E866E7BF31F2}" destId="{2C3DC759-F205-4066-A133-5DD1D59C0C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46F8FF-256F-4C92-ABC1-8C66F7349A11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8856766E-F7CB-4ABE-937E-2A5557BD1AE4}">
      <dgm:prSet phldrT="[Текст]" custT="1"/>
      <dgm:spPr/>
      <dgm:t>
        <a:bodyPr/>
        <a:lstStyle/>
        <a:p>
          <a:r>
            <a:rPr lang="uk-UA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заснований</a:t>
          </a:r>
          <a:endParaRPr lang="ru-UA" sz="1800" i="1" dirty="0"/>
        </a:p>
      </dgm:t>
    </dgm:pt>
    <dgm:pt modelId="{6C4066C1-9F60-4695-B73E-BCB2C1ADAB1A}" type="parTrans" cxnId="{652653DF-01E0-4692-9012-65E3F953F2AF}">
      <dgm:prSet/>
      <dgm:spPr/>
      <dgm:t>
        <a:bodyPr/>
        <a:lstStyle/>
        <a:p>
          <a:endParaRPr lang="ru-UA"/>
        </a:p>
      </dgm:t>
    </dgm:pt>
    <dgm:pt modelId="{5AD4B0ED-CB32-4204-B5D3-04E8F2F3017D}" type="sibTrans" cxnId="{652653DF-01E0-4692-9012-65E3F953F2AF}">
      <dgm:prSet/>
      <dgm:spPr/>
      <dgm:t>
        <a:bodyPr/>
        <a:lstStyle/>
        <a:p>
          <a:endParaRPr lang="ru-UA"/>
        </a:p>
      </dgm:t>
    </dgm:pt>
    <dgm:pt modelId="{F841EB92-00DF-4BA8-BFE1-BF93B7AFC46B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 вмінні організації швидко реагувати на зміни, що диктуються довкіллям</a:t>
          </a:r>
          <a:endParaRPr lang="ru-UA" sz="1800" dirty="0"/>
        </a:p>
      </dgm:t>
    </dgm:pt>
    <dgm:pt modelId="{E5E1FA81-1FE2-47F6-AB49-CA2B31C18840}" type="parTrans" cxnId="{2C0529D9-6B6A-4BB3-A162-5BCA8EDED1D7}">
      <dgm:prSet/>
      <dgm:spPr/>
      <dgm:t>
        <a:bodyPr/>
        <a:lstStyle/>
        <a:p>
          <a:endParaRPr lang="ru-UA"/>
        </a:p>
      </dgm:t>
    </dgm:pt>
    <dgm:pt modelId="{8394744F-2DB7-433D-9F77-D5805DC97C02}" type="sibTrans" cxnId="{2C0529D9-6B6A-4BB3-A162-5BCA8EDED1D7}">
      <dgm:prSet/>
      <dgm:spPr/>
      <dgm:t>
        <a:bodyPr/>
        <a:lstStyle/>
        <a:p>
          <a:endParaRPr lang="ru-UA"/>
        </a:p>
      </dgm:t>
    </dgm:pt>
    <dgm:pt modelId="{A94F39B4-F7AF-4268-9027-F01470C31BDD}">
      <dgm:prSet phldrT="[Текст]" custT="1"/>
      <dgm:spPr/>
      <dgm:t>
        <a:bodyPr/>
        <a:lstStyle/>
        <a:p>
          <a:r>
            <a:rPr lang="uk-UA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стосується</a:t>
          </a:r>
          <a:endParaRPr lang="ru-UA" sz="1800" i="1" dirty="0"/>
        </a:p>
      </dgm:t>
    </dgm:pt>
    <dgm:pt modelId="{743B77C6-79D1-4DC7-B9D6-469AEEB55F24}" type="parTrans" cxnId="{EA5AF957-8C70-4617-AE6C-F5B11BC53A8E}">
      <dgm:prSet/>
      <dgm:spPr/>
      <dgm:t>
        <a:bodyPr/>
        <a:lstStyle/>
        <a:p>
          <a:endParaRPr lang="ru-UA"/>
        </a:p>
      </dgm:t>
    </dgm:pt>
    <dgm:pt modelId="{181ADE9C-8E54-4C98-8005-1F347CCDB96F}" type="sibTrans" cxnId="{EA5AF957-8C70-4617-AE6C-F5B11BC53A8E}">
      <dgm:prSet/>
      <dgm:spPr/>
      <dgm:t>
        <a:bodyPr/>
        <a:lstStyle/>
        <a:p>
          <a:endParaRPr lang="ru-UA"/>
        </a:p>
      </dgm:t>
    </dgm:pt>
    <dgm:pt modelId="{2D59D8B8-DF89-4A20-990C-87BA3E423406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нововведень, нових технічних рішень, </a:t>
          </a:r>
          <a:endParaRPr lang="ru-UA" sz="1800" dirty="0"/>
        </a:p>
      </dgm:t>
    </dgm:pt>
    <dgm:pt modelId="{FDD31B2D-1B45-4CB3-93AE-417E71309F9C}" type="parTrans" cxnId="{9836CC3C-1034-4381-9CB3-0CDEADD32C2D}">
      <dgm:prSet/>
      <dgm:spPr/>
      <dgm:t>
        <a:bodyPr/>
        <a:lstStyle/>
        <a:p>
          <a:endParaRPr lang="ru-UA"/>
        </a:p>
      </dgm:t>
    </dgm:pt>
    <dgm:pt modelId="{2320CAEA-6930-4802-92CF-048F6F4F0F5A}" type="sibTrans" cxnId="{9836CC3C-1034-4381-9CB3-0CDEADD32C2D}">
      <dgm:prSet/>
      <dgm:spPr/>
      <dgm:t>
        <a:bodyPr/>
        <a:lstStyle/>
        <a:p>
          <a:endParaRPr lang="ru-UA"/>
        </a:p>
      </dgm:t>
    </dgm:pt>
    <dgm:pt modelId="{90EEB0DF-7E31-44C3-BE1B-A1B92A068177}">
      <dgm:prSet phldrT="[Текст]" custT="1"/>
      <dgm:spPr/>
      <dgm:t>
        <a:bodyPr/>
        <a:lstStyle/>
        <a:p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неухильного відновлення виробництва нових товарів та послуг для найкращого задоволення потреб ринку збуту</a:t>
          </a:r>
          <a:endParaRPr lang="ru-UA" sz="1800" dirty="0"/>
        </a:p>
      </dgm:t>
    </dgm:pt>
    <dgm:pt modelId="{45C02C2F-46B7-43E6-9446-7AF1C44DDC2F}" type="parTrans" cxnId="{4FFF8D9D-DAD0-49B6-AB2D-DE2411F0794A}">
      <dgm:prSet/>
      <dgm:spPr/>
      <dgm:t>
        <a:bodyPr/>
        <a:lstStyle/>
        <a:p>
          <a:endParaRPr lang="ru-UA"/>
        </a:p>
      </dgm:t>
    </dgm:pt>
    <dgm:pt modelId="{F1503EC4-05A1-4BCF-9D35-163B13E31BAA}" type="sibTrans" cxnId="{4FFF8D9D-DAD0-49B6-AB2D-DE2411F0794A}">
      <dgm:prSet/>
      <dgm:spPr/>
      <dgm:t>
        <a:bodyPr/>
        <a:lstStyle/>
        <a:p>
          <a:endParaRPr lang="ru-UA"/>
        </a:p>
      </dgm:t>
    </dgm:pt>
    <dgm:pt modelId="{6C41FACF-AB71-45B3-82C1-7CCF15758936}">
      <dgm:prSet phldrT="[Текст]" custT="1"/>
      <dgm:spPr/>
      <dgm:t>
        <a:bodyPr/>
        <a:lstStyle/>
        <a:p>
          <a:r>
            <a:rPr lang="uk-UA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стадії проведення:</a:t>
          </a:r>
          <a:endParaRPr lang="ru-UA" sz="1800" dirty="0"/>
        </a:p>
      </dgm:t>
    </dgm:pt>
    <dgm:pt modelId="{E700F77C-3978-4439-8C3D-3AAE2CAD000D}" type="parTrans" cxnId="{E54BA1B0-9376-432E-8C93-25BCAA11B42D}">
      <dgm:prSet/>
      <dgm:spPr/>
      <dgm:t>
        <a:bodyPr/>
        <a:lstStyle/>
        <a:p>
          <a:endParaRPr lang="ru-UA"/>
        </a:p>
      </dgm:t>
    </dgm:pt>
    <dgm:pt modelId="{16572A3B-48D8-4F9C-90DC-E28AF12E3222}" type="sibTrans" cxnId="{E54BA1B0-9376-432E-8C93-25BCAA11B42D}">
      <dgm:prSet/>
      <dgm:spPr/>
      <dgm:t>
        <a:bodyPr/>
        <a:lstStyle/>
        <a:p>
          <a:endParaRPr lang="ru-UA"/>
        </a:p>
      </dgm:t>
    </dgm:pt>
    <dgm:pt modelId="{B3ECC481-7ECB-46BE-A6B1-15F319DD0031}">
      <dgm:prSet phldrT="[Текст]" custT="1"/>
      <dgm:spPr/>
      <dgm:t>
        <a:bodyPr/>
        <a:lstStyle/>
        <a:p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1. Аналіз можливості проведення науково-дослідних та дослідно-конструкторських робіт   (наявність фінансових та інтелектуальних ресурсів)</a:t>
          </a:r>
          <a:endParaRPr lang="ru-UA" sz="1400" dirty="0"/>
        </a:p>
      </dgm:t>
    </dgm:pt>
    <dgm:pt modelId="{752F1C0F-9393-4480-9F15-8AFD397AC78C}" type="parTrans" cxnId="{B68CB4D2-1346-4459-A53D-89ED9FFCCAEE}">
      <dgm:prSet/>
      <dgm:spPr/>
      <dgm:t>
        <a:bodyPr/>
        <a:lstStyle/>
        <a:p>
          <a:endParaRPr lang="ru-UA"/>
        </a:p>
      </dgm:t>
    </dgm:pt>
    <dgm:pt modelId="{AE0A3944-4646-4508-8C73-FB256E8588D2}" type="sibTrans" cxnId="{B68CB4D2-1346-4459-A53D-89ED9FFCCAEE}">
      <dgm:prSet/>
      <dgm:spPr/>
      <dgm:t>
        <a:bodyPr/>
        <a:lstStyle/>
        <a:p>
          <a:endParaRPr lang="ru-UA"/>
        </a:p>
      </dgm:t>
    </dgm:pt>
    <dgm:pt modelId="{451A7486-73F5-453C-B708-CDF95392DD48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можливості впровадження у виробництво результатів НДР (технічна, організаційна та економічна доцільність застосування нової техніки чи технології)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4DE2A-245D-4B5E-A952-46F47446959A}" type="parTrans" cxnId="{6A7BCF96-BAEE-4852-9246-16538BC2DBF7}">
      <dgm:prSet/>
      <dgm:spPr/>
      <dgm:t>
        <a:bodyPr/>
        <a:lstStyle/>
        <a:p>
          <a:endParaRPr lang="ru-UA"/>
        </a:p>
      </dgm:t>
    </dgm:pt>
    <dgm:pt modelId="{56B8C5AC-954A-4FD6-9121-8960ED129B40}" type="sibTrans" cxnId="{6A7BCF96-BAEE-4852-9246-16538BC2DBF7}">
      <dgm:prSet/>
      <dgm:spPr/>
      <dgm:t>
        <a:bodyPr/>
        <a:lstStyle/>
        <a:p>
          <a:endParaRPr lang="ru-UA"/>
        </a:p>
      </dgm:t>
    </dgm:pt>
    <dgm:pt modelId="{07FB7F19-D342-41FF-9A88-BEDE0297D601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можливості виведення нового товару на ринок (вимоги ринку, конкурентна позиція).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CE642-AE8B-4BE8-8627-3B06762A87F8}" type="parTrans" cxnId="{77C93D02-4DE3-419C-A0DB-9F1E68B5C814}">
      <dgm:prSet/>
      <dgm:spPr/>
      <dgm:t>
        <a:bodyPr/>
        <a:lstStyle/>
        <a:p>
          <a:endParaRPr lang="ru-UA"/>
        </a:p>
      </dgm:t>
    </dgm:pt>
    <dgm:pt modelId="{22D564ED-334B-4BFE-9AEE-F8778BBF4105}" type="sibTrans" cxnId="{77C93D02-4DE3-419C-A0DB-9F1E68B5C814}">
      <dgm:prSet/>
      <dgm:spPr/>
      <dgm:t>
        <a:bodyPr/>
        <a:lstStyle/>
        <a:p>
          <a:endParaRPr lang="ru-UA"/>
        </a:p>
      </dgm:t>
    </dgm:pt>
    <dgm:pt modelId="{A0FE0F4F-3E02-48CB-A86A-427D69ED53E9}" type="pres">
      <dgm:prSet presAssocID="{F746F8FF-256F-4C92-ABC1-8C66F7349A11}" presName="linear" presStyleCnt="0">
        <dgm:presLayoutVars>
          <dgm:dir/>
          <dgm:resizeHandles val="exact"/>
        </dgm:presLayoutVars>
      </dgm:prSet>
      <dgm:spPr/>
    </dgm:pt>
    <dgm:pt modelId="{93443442-D91C-405A-BA99-619A6131BB9C}" type="pres">
      <dgm:prSet presAssocID="{8856766E-F7CB-4ABE-937E-2A5557BD1AE4}" presName="comp" presStyleCnt="0"/>
      <dgm:spPr/>
    </dgm:pt>
    <dgm:pt modelId="{42515EFB-FF6D-4824-AB9C-609D43F1A700}" type="pres">
      <dgm:prSet presAssocID="{8856766E-F7CB-4ABE-937E-2A5557BD1AE4}" presName="box" presStyleLbl="node1" presStyleIdx="0" presStyleCnt="3" custScaleY="92528"/>
      <dgm:spPr/>
    </dgm:pt>
    <dgm:pt modelId="{96FFC4AE-A204-470B-841B-5DD9CABF8B57}" type="pres">
      <dgm:prSet presAssocID="{8856766E-F7CB-4ABE-937E-2A5557BD1AE4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294AE09C-9206-4265-A4B0-AB5202220865}" type="pres">
      <dgm:prSet presAssocID="{8856766E-F7CB-4ABE-937E-2A5557BD1AE4}" presName="text" presStyleLbl="node1" presStyleIdx="0" presStyleCnt="3">
        <dgm:presLayoutVars>
          <dgm:bulletEnabled val="1"/>
        </dgm:presLayoutVars>
      </dgm:prSet>
      <dgm:spPr/>
    </dgm:pt>
    <dgm:pt modelId="{1F14764C-B7B6-4770-BA4F-77C0B1F511BF}" type="pres">
      <dgm:prSet presAssocID="{5AD4B0ED-CB32-4204-B5D3-04E8F2F3017D}" presName="spacer" presStyleCnt="0"/>
      <dgm:spPr/>
    </dgm:pt>
    <dgm:pt modelId="{1D3D9759-209E-45D1-98EA-B80A26039A93}" type="pres">
      <dgm:prSet presAssocID="{A94F39B4-F7AF-4268-9027-F01470C31BDD}" presName="comp" presStyleCnt="0"/>
      <dgm:spPr/>
    </dgm:pt>
    <dgm:pt modelId="{3B9FC943-8BD1-4EA8-8AD6-D95806F215EE}" type="pres">
      <dgm:prSet presAssocID="{A94F39B4-F7AF-4268-9027-F01470C31BDD}" presName="box" presStyleLbl="node1" presStyleIdx="1" presStyleCnt="3" custScaleY="77247"/>
      <dgm:spPr/>
    </dgm:pt>
    <dgm:pt modelId="{D94A6F39-8F03-4E0C-B2BE-7D4D80897431}" type="pres">
      <dgm:prSet presAssocID="{A94F39B4-F7AF-4268-9027-F01470C31BDD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95571709-2479-4BA6-9375-48651E1E1DC7}" type="pres">
      <dgm:prSet presAssocID="{A94F39B4-F7AF-4268-9027-F01470C31BDD}" presName="text" presStyleLbl="node1" presStyleIdx="1" presStyleCnt="3">
        <dgm:presLayoutVars>
          <dgm:bulletEnabled val="1"/>
        </dgm:presLayoutVars>
      </dgm:prSet>
      <dgm:spPr/>
    </dgm:pt>
    <dgm:pt modelId="{FEB81B8A-D076-4356-A9D3-18DCDB77348A}" type="pres">
      <dgm:prSet presAssocID="{181ADE9C-8E54-4C98-8005-1F347CCDB96F}" presName="spacer" presStyleCnt="0"/>
      <dgm:spPr/>
    </dgm:pt>
    <dgm:pt modelId="{FF80CC53-1D6B-4FC9-96FF-FC3D3C351A6A}" type="pres">
      <dgm:prSet presAssocID="{6C41FACF-AB71-45B3-82C1-7CCF15758936}" presName="comp" presStyleCnt="0"/>
      <dgm:spPr/>
    </dgm:pt>
    <dgm:pt modelId="{25C59175-7FAE-448A-B971-18D0CBBC4858}" type="pres">
      <dgm:prSet presAssocID="{6C41FACF-AB71-45B3-82C1-7CCF15758936}" presName="box" presStyleLbl="node1" presStyleIdx="2" presStyleCnt="3"/>
      <dgm:spPr/>
    </dgm:pt>
    <dgm:pt modelId="{D9A165D8-F611-4DE3-A556-A9C3A8DACBC1}" type="pres">
      <dgm:prSet presAssocID="{6C41FACF-AB71-45B3-82C1-7CCF15758936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A519AA43-ADE5-4182-B3BA-5DB5E4AD1F3A}" type="pres">
      <dgm:prSet presAssocID="{6C41FACF-AB71-45B3-82C1-7CCF15758936}" presName="text" presStyleLbl="node1" presStyleIdx="2" presStyleCnt="3">
        <dgm:presLayoutVars>
          <dgm:bulletEnabled val="1"/>
        </dgm:presLayoutVars>
      </dgm:prSet>
      <dgm:spPr/>
    </dgm:pt>
  </dgm:ptLst>
  <dgm:cxnLst>
    <dgm:cxn modelId="{77C93D02-4DE3-419C-A0DB-9F1E68B5C814}" srcId="{6C41FACF-AB71-45B3-82C1-7CCF15758936}" destId="{07FB7F19-D342-41FF-9A88-BEDE0297D601}" srcOrd="2" destOrd="0" parTransId="{898CE642-AE8B-4BE8-8627-3B06762A87F8}" sibTransId="{22D564ED-334B-4BFE-9AEE-F8778BBF4105}"/>
    <dgm:cxn modelId="{5A144A0D-40AF-4DA9-BB32-DE0ABD9F32C1}" type="presOf" srcId="{A94F39B4-F7AF-4268-9027-F01470C31BDD}" destId="{3B9FC943-8BD1-4EA8-8AD6-D95806F215EE}" srcOrd="0" destOrd="0" presId="urn:microsoft.com/office/officeart/2005/8/layout/vList4"/>
    <dgm:cxn modelId="{C749AC2E-29E2-4919-8CB0-B3CC1BE0FC70}" type="presOf" srcId="{8856766E-F7CB-4ABE-937E-2A5557BD1AE4}" destId="{294AE09C-9206-4265-A4B0-AB5202220865}" srcOrd="1" destOrd="0" presId="urn:microsoft.com/office/officeart/2005/8/layout/vList4"/>
    <dgm:cxn modelId="{259D5A38-9E75-4520-8A0F-117A0F4C068F}" type="presOf" srcId="{F841EB92-00DF-4BA8-BFE1-BF93B7AFC46B}" destId="{42515EFB-FF6D-4824-AB9C-609D43F1A700}" srcOrd="0" destOrd="1" presId="urn:microsoft.com/office/officeart/2005/8/layout/vList4"/>
    <dgm:cxn modelId="{84B57B3A-0CB8-4F80-97CC-F582AA8F0989}" type="presOf" srcId="{2D59D8B8-DF89-4A20-990C-87BA3E423406}" destId="{95571709-2479-4BA6-9375-48651E1E1DC7}" srcOrd="1" destOrd="1" presId="urn:microsoft.com/office/officeart/2005/8/layout/vList4"/>
    <dgm:cxn modelId="{9836CC3C-1034-4381-9CB3-0CDEADD32C2D}" srcId="{A94F39B4-F7AF-4268-9027-F01470C31BDD}" destId="{2D59D8B8-DF89-4A20-990C-87BA3E423406}" srcOrd="0" destOrd="0" parTransId="{FDD31B2D-1B45-4CB3-93AE-417E71309F9C}" sibTransId="{2320CAEA-6930-4802-92CF-048F6F4F0F5A}"/>
    <dgm:cxn modelId="{D0C8395F-272F-42EB-A332-E7BA66CAFD60}" type="presOf" srcId="{B3ECC481-7ECB-46BE-A6B1-15F319DD0031}" destId="{A519AA43-ADE5-4182-B3BA-5DB5E4AD1F3A}" srcOrd="1" destOrd="1" presId="urn:microsoft.com/office/officeart/2005/8/layout/vList4"/>
    <dgm:cxn modelId="{4A2D5164-0388-46D3-BB99-3C37750EF90C}" type="presOf" srcId="{6C41FACF-AB71-45B3-82C1-7CCF15758936}" destId="{A519AA43-ADE5-4182-B3BA-5DB5E4AD1F3A}" srcOrd="1" destOrd="0" presId="urn:microsoft.com/office/officeart/2005/8/layout/vList4"/>
    <dgm:cxn modelId="{9694C845-A611-456A-915E-4B9D094CBC03}" type="presOf" srcId="{B3ECC481-7ECB-46BE-A6B1-15F319DD0031}" destId="{25C59175-7FAE-448A-B971-18D0CBBC4858}" srcOrd="0" destOrd="1" presId="urn:microsoft.com/office/officeart/2005/8/layout/vList4"/>
    <dgm:cxn modelId="{EA5AF957-8C70-4617-AE6C-F5B11BC53A8E}" srcId="{F746F8FF-256F-4C92-ABC1-8C66F7349A11}" destId="{A94F39B4-F7AF-4268-9027-F01470C31BDD}" srcOrd="1" destOrd="0" parTransId="{743B77C6-79D1-4DC7-B9D6-469AEEB55F24}" sibTransId="{181ADE9C-8E54-4C98-8005-1F347CCDB96F}"/>
    <dgm:cxn modelId="{E377E058-221B-46E8-86EF-E86EC7EBE914}" type="presOf" srcId="{90EEB0DF-7E31-44C3-BE1B-A1B92A068177}" destId="{3B9FC943-8BD1-4EA8-8AD6-D95806F215EE}" srcOrd="0" destOrd="2" presId="urn:microsoft.com/office/officeart/2005/8/layout/vList4"/>
    <dgm:cxn modelId="{6E44F978-E277-402C-8F57-EABBF1772A34}" type="presOf" srcId="{90EEB0DF-7E31-44C3-BE1B-A1B92A068177}" destId="{95571709-2479-4BA6-9375-48651E1E1DC7}" srcOrd="1" destOrd="2" presId="urn:microsoft.com/office/officeart/2005/8/layout/vList4"/>
    <dgm:cxn modelId="{CDAB8E79-93F2-45C8-807D-C28D4FE98B12}" type="presOf" srcId="{A94F39B4-F7AF-4268-9027-F01470C31BDD}" destId="{95571709-2479-4BA6-9375-48651E1E1DC7}" srcOrd="1" destOrd="0" presId="urn:microsoft.com/office/officeart/2005/8/layout/vList4"/>
    <dgm:cxn modelId="{6A7BCF96-BAEE-4852-9246-16538BC2DBF7}" srcId="{6C41FACF-AB71-45B3-82C1-7CCF15758936}" destId="{451A7486-73F5-453C-B708-CDF95392DD48}" srcOrd="1" destOrd="0" parTransId="{A4A4DE2A-245D-4B5E-A952-46F47446959A}" sibTransId="{56B8C5AC-954A-4FD6-9121-8960ED129B40}"/>
    <dgm:cxn modelId="{B65DDA9C-3508-4745-B141-4B2B1A203A78}" type="presOf" srcId="{F746F8FF-256F-4C92-ABC1-8C66F7349A11}" destId="{A0FE0F4F-3E02-48CB-A86A-427D69ED53E9}" srcOrd="0" destOrd="0" presId="urn:microsoft.com/office/officeart/2005/8/layout/vList4"/>
    <dgm:cxn modelId="{4FFF8D9D-DAD0-49B6-AB2D-DE2411F0794A}" srcId="{A94F39B4-F7AF-4268-9027-F01470C31BDD}" destId="{90EEB0DF-7E31-44C3-BE1B-A1B92A068177}" srcOrd="1" destOrd="0" parTransId="{45C02C2F-46B7-43E6-9446-7AF1C44DDC2F}" sibTransId="{F1503EC4-05A1-4BCF-9D35-163B13E31BAA}"/>
    <dgm:cxn modelId="{E54BA1B0-9376-432E-8C93-25BCAA11B42D}" srcId="{F746F8FF-256F-4C92-ABC1-8C66F7349A11}" destId="{6C41FACF-AB71-45B3-82C1-7CCF15758936}" srcOrd="2" destOrd="0" parTransId="{E700F77C-3978-4439-8C3D-3AAE2CAD000D}" sibTransId="{16572A3B-48D8-4F9C-90DC-E28AF12E3222}"/>
    <dgm:cxn modelId="{DE7EF1B0-399A-4729-8BCE-07B94C5DFCBA}" type="presOf" srcId="{6C41FACF-AB71-45B3-82C1-7CCF15758936}" destId="{25C59175-7FAE-448A-B971-18D0CBBC4858}" srcOrd="0" destOrd="0" presId="urn:microsoft.com/office/officeart/2005/8/layout/vList4"/>
    <dgm:cxn modelId="{B68CB4D2-1346-4459-A53D-89ED9FFCCAEE}" srcId="{6C41FACF-AB71-45B3-82C1-7CCF15758936}" destId="{B3ECC481-7ECB-46BE-A6B1-15F319DD0031}" srcOrd="0" destOrd="0" parTransId="{752F1C0F-9393-4480-9F15-8AFD397AC78C}" sibTransId="{AE0A3944-4646-4508-8C73-FB256E8588D2}"/>
    <dgm:cxn modelId="{2C0529D9-6B6A-4BB3-A162-5BCA8EDED1D7}" srcId="{8856766E-F7CB-4ABE-937E-2A5557BD1AE4}" destId="{F841EB92-00DF-4BA8-BFE1-BF93B7AFC46B}" srcOrd="0" destOrd="0" parTransId="{E5E1FA81-1FE2-47F6-AB49-CA2B31C18840}" sibTransId="{8394744F-2DB7-433D-9F77-D5805DC97C02}"/>
    <dgm:cxn modelId="{9F4342DA-F5C4-4E87-A1C5-C765CAB237A2}" type="presOf" srcId="{F841EB92-00DF-4BA8-BFE1-BF93B7AFC46B}" destId="{294AE09C-9206-4265-A4B0-AB5202220865}" srcOrd="1" destOrd="1" presId="urn:microsoft.com/office/officeart/2005/8/layout/vList4"/>
    <dgm:cxn modelId="{652653DF-01E0-4692-9012-65E3F953F2AF}" srcId="{F746F8FF-256F-4C92-ABC1-8C66F7349A11}" destId="{8856766E-F7CB-4ABE-937E-2A5557BD1AE4}" srcOrd="0" destOrd="0" parTransId="{6C4066C1-9F60-4695-B73E-BCB2C1ADAB1A}" sibTransId="{5AD4B0ED-CB32-4204-B5D3-04E8F2F3017D}"/>
    <dgm:cxn modelId="{2CB6AAE0-81EF-4661-8E09-6620179FC14C}" type="presOf" srcId="{451A7486-73F5-453C-B708-CDF95392DD48}" destId="{A519AA43-ADE5-4182-B3BA-5DB5E4AD1F3A}" srcOrd="1" destOrd="2" presId="urn:microsoft.com/office/officeart/2005/8/layout/vList4"/>
    <dgm:cxn modelId="{73FA9BE6-BC52-42F6-BC51-362B4650F5BF}" type="presOf" srcId="{07FB7F19-D342-41FF-9A88-BEDE0297D601}" destId="{25C59175-7FAE-448A-B971-18D0CBBC4858}" srcOrd="0" destOrd="3" presId="urn:microsoft.com/office/officeart/2005/8/layout/vList4"/>
    <dgm:cxn modelId="{FC56E9EA-7C09-4275-93DF-7251F9D026FF}" type="presOf" srcId="{2D59D8B8-DF89-4A20-990C-87BA3E423406}" destId="{3B9FC943-8BD1-4EA8-8AD6-D95806F215EE}" srcOrd="0" destOrd="1" presId="urn:microsoft.com/office/officeart/2005/8/layout/vList4"/>
    <dgm:cxn modelId="{6FB766F7-FD9C-4924-A1C7-0C0B5BDDD695}" type="presOf" srcId="{451A7486-73F5-453C-B708-CDF95392DD48}" destId="{25C59175-7FAE-448A-B971-18D0CBBC4858}" srcOrd="0" destOrd="2" presId="urn:microsoft.com/office/officeart/2005/8/layout/vList4"/>
    <dgm:cxn modelId="{093E2CF8-BFDE-4D93-981D-AA437DD9C89A}" type="presOf" srcId="{8856766E-F7CB-4ABE-937E-2A5557BD1AE4}" destId="{42515EFB-FF6D-4824-AB9C-609D43F1A700}" srcOrd="0" destOrd="0" presId="urn:microsoft.com/office/officeart/2005/8/layout/vList4"/>
    <dgm:cxn modelId="{A7D97CF9-65BA-4089-AF4C-69B272149A48}" type="presOf" srcId="{07FB7F19-D342-41FF-9A88-BEDE0297D601}" destId="{A519AA43-ADE5-4182-B3BA-5DB5E4AD1F3A}" srcOrd="1" destOrd="3" presId="urn:microsoft.com/office/officeart/2005/8/layout/vList4"/>
    <dgm:cxn modelId="{F2C83BD3-4B08-4E6C-854F-3852CD034BCD}" type="presParOf" srcId="{A0FE0F4F-3E02-48CB-A86A-427D69ED53E9}" destId="{93443442-D91C-405A-BA99-619A6131BB9C}" srcOrd="0" destOrd="0" presId="urn:microsoft.com/office/officeart/2005/8/layout/vList4"/>
    <dgm:cxn modelId="{771D0E05-2F0B-4135-B9E4-E2D4F607C90A}" type="presParOf" srcId="{93443442-D91C-405A-BA99-619A6131BB9C}" destId="{42515EFB-FF6D-4824-AB9C-609D43F1A700}" srcOrd="0" destOrd="0" presId="urn:microsoft.com/office/officeart/2005/8/layout/vList4"/>
    <dgm:cxn modelId="{ABAB748F-5102-4376-848C-9252E955E841}" type="presParOf" srcId="{93443442-D91C-405A-BA99-619A6131BB9C}" destId="{96FFC4AE-A204-470B-841B-5DD9CABF8B57}" srcOrd="1" destOrd="0" presId="urn:microsoft.com/office/officeart/2005/8/layout/vList4"/>
    <dgm:cxn modelId="{939325F0-CACF-4D8F-A525-0B88B1B4763A}" type="presParOf" srcId="{93443442-D91C-405A-BA99-619A6131BB9C}" destId="{294AE09C-9206-4265-A4B0-AB5202220865}" srcOrd="2" destOrd="0" presId="urn:microsoft.com/office/officeart/2005/8/layout/vList4"/>
    <dgm:cxn modelId="{99A3E8F8-F2E4-47AD-8C11-943E89249048}" type="presParOf" srcId="{A0FE0F4F-3E02-48CB-A86A-427D69ED53E9}" destId="{1F14764C-B7B6-4770-BA4F-77C0B1F511BF}" srcOrd="1" destOrd="0" presId="urn:microsoft.com/office/officeart/2005/8/layout/vList4"/>
    <dgm:cxn modelId="{51AEA270-9CC1-41F0-A9CE-A3F8B6CF724F}" type="presParOf" srcId="{A0FE0F4F-3E02-48CB-A86A-427D69ED53E9}" destId="{1D3D9759-209E-45D1-98EA-B80A26039A93}" srcOrd="2" destOrd="0" presId="urn:microsoft.com/office/officeart/2005/8/layout/vList4"/>
    <dgm:cxn modelId="{04071CF5-4B28-463D-B2DB-242D82CEFCE4}" type="presParOf" srcId="{1D3D9759-209E-45D1-98EA-B80A26039A93}" destId="{3B9FC943-8BD1-4EA8-8AD6-D95806F215EE}" srcOrd="0" destOrd="0" presId="urn:microsoft.com/office/officeart/2005/8/layout/vList4"/>
    <dgm:cxn modelId="{AC822BAE-97BB-42B1-BB2F-9335649DFE25}" type="presParOf" srcId="{1D3D9759-209E-45D1-98EA-B80A26039A93}" destId="{D94A6F39-8F03-4E0C-B2BE-7D4D80897431}" srcOrd="1" destOrd="0" presId="urn:microsoft.com/office/officeart/2005/8/layout/vList4"/>
    <dgm:cxn modelId="{21769AC3-7149-4B5D-B0E4-CE6ED9E1616F}" type="presParOf" srcId="{1D3D9759-209E-45D1-98EA-B80A26039A93}" destId="{95571709-2479-4BA6-9375-48651E1E1DC7}" srcOrd="2" destOrd="0" presId="urn:microsoft.com/office/officeart/2005/8/layout/vList4"/>
    <dgm:cxn modelId="{CB029009-7148-4D2C-A259-268CEA0ED2C8}" type="presParOf" srcId="{A0FE0F4F-3E02-48CB-A86A-427D69ED53E9}" destId="{FEB81B8A-D076-4356-A9D3-18DCDB77348A}" srcOrd="3" destOrd="0" presId="urn:microsoft.com/office/officeart/2005/8/layout/vList4"/>
    <dgm:cxn modelId="{C7468A27-46BE-4FA7-99D9-EDD707DB1633}" type="presParOf" srcId="{A0FE0F4F-3E02-48CB-A86A-427D69ED53E9}" destId="{FF80CC53-1D6B-4FC9-96FF-FC3D3C351A6A}" srcOrd="4" destOrd="0" presId="urn:microsoft.com/office/officeart/2005/8/layout/vList4"/>
    <dgm:cxn modelId="{F5696761-7D49-4C69-AEFA-E524CFABFF91}" type="presParOf" srcId="{FF80CC53-1D6B-4FC9-96FF-FC3D3C351A6A}" destId="{25C59175-7FAE-448A-B971-18D0CBBC4858}" srcOrd="0" destOrd="0" presId="urn:microsoft.com/office/officeart/2005/8/layout/vList4"/>
    <dgm:cxn modelId="{C502C686-DF78-4EE1-90EB-85134F866A47}" type="presParOf" srcId="{FF80CC53-1D6B-4FC9-96FF-FC3D3C351A6A}" destId="{D9A165D8-F611-4DE3-A556-A9C3A8DACBC1}" srcOrd="1" destOrd="0" presId="urn:microsoft.com/office/officeart/2005/8/layout/vList4"/>
    <dgm:cxn modelId="{1E03A0F8-3470-45C1-83F0-EB32461948CB}" type="presParOf" srcId="{FF80CC53-1D6B-4FC9-96FF-FC3D3C351A6A}" destId="{A519AA43-ADE5-4182-B3BA-5DB5E4AD1F3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B506D15-6452-4B7D-BD9C-827411C4086E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3D34BD8D-881E-4D0B-8308-96C111B51DC1}" type="pres">
      <dgm:prSet presAssocID="{8B506D15-6452-4B7D-BD9C-827411C4086E}" presName="linear" presStyleCnt="0">
        <dgm:presLayoutVars>
          <dgm:dir/>
          <dgm:resizeHandles val="exact"/>
        </dgm:presLayoutVars>
      </dgm:prSet>
      <dgm:spPr/>
    </dgm:pt>
  </dgm:ptLst>
  <dgm:cxnLst>
    <dgm:cxn modelId="{29BD60FB-2266-4554-B8A6-FC79E9D749A4}" type="presOf" srcId="{8B506D15-6452-4B7D-BD9C-827411C4086E}" destId="{3D34BD8D-881E-4D0B-8308-96C111B51DC1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1FEBBE-2EBA-4B07-8601-433700847D53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UA"/>
        </a:p>
      </dgm:t>
    </dgm:pt>
    <dgm:pt modelId="{AC65DD81-972C-40DF-B81E-7B2763B0C650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будь-якої системи управління щодо її вдосконалення пов'язані з урахуванням сукупності найважливіших нормативів, якими керується в своїй діяльності апарат компанії</a:t>
          </a:r>
          <a:endParaRPr lang="ru-UA" dirty="0"/>
        </a:p>
      </dgm:t>
    </dgm:pt>
    <dgm:pt modelId="{1E88B020-BF70-4F28-BCC6-29FBF93F7E01}" type="parTrans" cxnId="{0AEFBD72-F4FB-4E17-A2F6-62917CA0917D}">
      <dgm:prSet/>
      <dgm:spPr/>
      <dgm:t>
        <a:bodyPr/>
        <a:lstStyle/>
        <a:p>
          <a:endParaRPr lang="ru-UA"/>
        </a:p>
      </dgm:t>
    </dgm:pt>
    <dgm:pt modelId="{CE476B32-BC06-4C2D-A2D6-46B288F05D86}" type="sibTrans" cxnId="{0AEFBD72-F4FB-4E17-A2F6-62917CA0917D}">
      <dgm:prSet/>
      <dgm:spPr/>
      <dgm:t>
        <a:bodyPr/>
        <a:lstStyle/>
        <a:p>
          <a:endParaRPr lang="ru-UA"/>
        </a:p>
      </dgm:t>
    </dgm:pt>
    <dgm:pt modelId="{D5E4715C-9FBC-4401-BE1F-BC90CFA2923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цільові нормативи</a:t>
          </a: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показники якості продукції, </a:t>
          </a:r>
          <a:r>
            <a:rPr lang="uk-UA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ресурсомісткість</a:t>
          </a: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продукції,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ергономічні показники,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показники надійності,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технічний рівень виробництва</a:t>
          </a:r>
          <a:endParaRPr lang="ru-UA" sz="1900" dirty="0"/>
        </a:p>
      </dgm:t>
    </dgm:pt>
    <dgm:pt modelId="{669A7557-3166-43D0-8BDD-006962A5A38D}" type="parTrans" cxnId="{D89ADCF0-3492-45F6-A550-999791D40366}">
      <dgm:prSet/>
      <dgm:spPr/>
      <dgm:t>
        <a:bodyPr/>
        <a:lstStyle/>
        <a:p>
          <a:endParaRPr lang="ru-UA"/>
        </a:p>
      </dgm:t>
    </dgm:pt>
    <dgm:pt modelId="{CB29B875-5BEC-4590-8F25-D9B66A39C428}" type="sibTrans" cxnId="{D89ADCF0-3492-45F6-A550-999791D40366}">
      <dgm:prSet/>
      <dgm:spPr/>
      <dgm:t>
        <a:bodyPr/>
        <a:lstStyle/>
        <a:p>
          <a:endParaRPr lang="ru-UA"/>
        </a:p>
      </dgm:t>
    </dgm:pt>
    <dgm:pt modelId="{90344878-0E0D-4342-B285-0EA390302BB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функціональні нормативи: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якість і своєчасність опрацювання планів,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чітка організованість підрозділів,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оперативний облік і контроль,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суворий розподіл функціональних обов'язків у кожному структурному підрозділі організації</a:t>
          </a:r>
          <a:endParaRPr lang="ru-UA" sz="1900" dirty="0"/>
        </a:p>
      </dgm:t>
    </dgm:pt>
    <dgm:pt modelId="{5AD17DB1-5B21-4A21-ADAC-72B386F43B09}" type="parTrans" cxnId="{3EA45604-BA99-45BC-80EE-CD4BD1F5FF6B}">
      <dgm:prSet/>
      <dgm:spPr/>
      <dgm:t>
        <a:bodyPr/>
        <a:lstStyle/>
        <a:p>
          <a:endParaRPr lang="ru-UA"/>
        </a:p>
      </dgm:t>
    </dgm:pt>
    <dgm:pt modelId="{F5BB2946-07A5-4A6B-95CA-1556DE09F90E}" type="sibTrans" cxnId="{3EA45604-BA99-45BC-80EE-CD4BD1F5FF6B}">
      <dgm:prSet/>
      <dgm:spPr/>
      <dgm:t>
        <a:bodyPr/>
        <a:lstStyle/>
        <a:p>
          <a:endParaRPr lang="ru-UA"/>
        </a:p>
      </dgm:t>
    </dgm:pt>
    <dgm:pt modelId="{D9370A6C-F370-46B7-8247-3EE8DC7F78C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 нормативи: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стимулювання та охорони праці,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забезпеченості  необхідними технічними засобами успішної роботи;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систематичне підвищення професійного зростання,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хороша мотивація,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правові та екологічні нормативи </a:t>
          </a:r>
          <a:endParaRPr lang="ru-UA" sz="1900" dirty="0"/>
        </a:p>
      </dgm:t>
    </dgm:pt>
    <dgm:pt modelId="{5278C54F-D613-4E81-B705-31F930D7F137}" type="parTrans" cxnId="{B1FB999C-6389-4483-AE2E-9472715C7DAA}">
      <dgm:prSet/>
      <dgm:spPr/>
      <dgm:t>
        <a:bodyPr/>
        <a:lstStyle/>
        <a:p>
          <a:endParaRPr lang="ru-UA"/>
        </a:p>
      </dgm:t>
    </dgm:pt>
    <dgm:pt modelId="{17D77542-5F3E-4047-B558-33F22625B60C}" type="sibTrans" cxnId="{B1FB999C-6389-4483-AE2E-9472715C7DAA}">
      <dgm:prSet/>
      <dgm:spPr/>
      <dgm:t>
        <a:bodyPr/>
        <a:lstStyle/>
        <a:p>
          <a:endParaRPr lang="ru-UA"/>
        </a:p>
      </dgm:t>
    </dgm:pt>
    <dgm:pt modelId="{BEFB2FB0-8EC0-45BB-A18D-B4128B558F36}" type="pres">
      <dgm:prSet presAssocID="{4F1FEBBE-2EBA-4B07-8601-433700847D53}" presName="composite" presStyleCnt="0">
        <dgm:presLayoutVars>
          <dgm:chMax val="1"/>
          <dgm:dir/>
          <dgm:resizeHandles val="exact"/>
        </dgm:presLayoutVars>
      </dgm:prSet>
      <dgm:spPr/>
    </dgm:pt>
    <dgm:pt modelId="{D24858E1-A90A-42B0-8882-C32D60D214FA}" type="pres">
      <dgm:prSet presAssocID="{AC65DD81-972C-40DF-B81E-7B2763B0C650}" presName="roof" presStyleLbl="dkBgShp" presStyleIdx="0" presStyleCnt="2"/>
      <dgm:spPr/>
    </dgm:pt>
    <dgm:pt modelId="{5D0DC18E-3F18-4C1A-8A28-CC5B2B7C4092}" type="pres">
      <dgm:prSet presAssocID="{AC65DD81-972C-40DF-B81E-7B2763B0C650}" presName="pillars" presStyleCnt="0"/>
      <dgm:spPr/>
    </dgm:pt>
    <dgm:pt modelId="{D96C573B-AF94-482B-911B-4422CFBC41C2}" type="pres">
      <dgm:prSet presAssocID="{AC65DD81-972C-40DF-B81E-7B2763B0C650}" presName="pillar1" presStyleLbl="node1" presStyleIdx="0" presStyleCnt="3">
        <dgm:presLayoutVars>
          <dgm:bulletEnabled val="1"/>
        </dgm:presLayoutVars>
      </dgm:prSet>
      <dgm:spPr/>
    </dgm:pt>
    <dgm:pt modelId="{91040CA9-D897-4539-8B03-273CCDD597A9}" type="pres">
      <dgm:prSet presAssocID="{90344878-0E0D-4342-B285-0EA390302BB8}" presName="pillarX" presStyleLbl="node1" presStyleIdx="1" presStyleCnt="3">
        <dgm:presLayoutVars>
          <dgm:bulletEnabled val="1"/>
        </dgm:presLayoutVars>
      </dgm:prSet>
      <dgm:spPr/>
    </dgm:pt>
    <dgm:pt modelId="{B5D4D5B1-3CF4-4270-9B6B-07B60EDFEB3F}" type="pres">
      <dgm:prSet presAssocID="{D9370A6C-F370-46B7-8247-3EE8DC7F78C7}" presName="pillarX" presStyleLbl="node1" presStyleIdx="2" presStyleCnt="3">
        <dgm:presLayoutVars>
          <dgm:bulletEnabled val="1"/>
        </dgm:presLayoutVars>
      </dgm:prSet>
      <dgm:spPr/>
    </dgm:pt>
    <dgm:pt modelId="{1344E20B-86FB-489F-A16C-01E698F7400D}" type="pres">
      <dgm:prSet presAssocID="{AC65DD81-972C-40DF-B81E-7B2763B0C650}" presName="base" presStyleLbl="dkBgShp" presStyleIdx="1" presStyleCnt="2"/>
      <dgm:spPr/>
    </dgm:pt>
  </dgm:ptLst>
  <dgm:cxnLst>
    <dgm:cxn modelId="{3EA45604-BA99-45BC-80EE-CD4BD1F5FF6B}" srcId="{AC65DD81-972C-40DF-B81E-7B2763B0C650}" destId="{90344878-0E0D-4342-B285-0EA390302BB8}" srcOrd="1" destOrd="0" parTransId="{5AD17DB1-5B21-4A21-ADAC-72B386F43B09}" sibTransId="{F5BB2946-07A5-4A6B-95CA-1556DE09F90E}"/>
    <dgm:cxn modelId="{D9F3AD1B-BE37-4760-A499-12CB92119071}" type="presOf" srcId="{AC65DD81-972C-40DF-B81E-7B2763B0C650}" destId="{D24858E1-A90A-42B0-8882-C32D60D214FA}" srcOrd="0" destOrd="0" presId="urn:microsoft.com/office/officeart/2005/8/layout/hList3"/>
    <dgm:cxn modelId="{0AEFBD72-F4FB-4E17-A2F6-62917CA0917D}" srcId="{4F1FEBBE-2EBA-4B07-8601-433700847D53}" destId="{AC65DD81-972C-40DF-B81E-7B2763B0C650}" srcOrd="0" destOrd="0" parTransId="{1E88B020-BF70-4F28-BCC6-29FBF93F7E01}" sibTransId="{CE476B32-BC06-4C2D-A2D6-46B288F05D86}"/>
    <dgm:cxn modelId="{E14CDA58-A017-4296-9DF1-55C04CD42296}" type="presOf" srcId="{4F1FEBBE-2EBA-4B07-8601-433700847D53}" destId="{BEFB2FB0-8EC0-45BB-A18D-B4128B558F36}" srcOrd="0" destOrd="0" presId="urn:microsoft.com/office/officeart/2005/8/layout/hList3"/>
    <dgm:cxn modelId="{8B8D9684-46FC-4E21-BA6B-D8B91712FFFA}" type="presOf" srcId="{90344878-0E0D-4342-B285-0EA390302BB8}" destId="{91040CA9-D897-4539-8B03-273CCDD597A9}" srcOrd="0" destOrd="0" presId="urn:microsoft.com/office/officeart/2005/8/layout/hList3"/>
    <dgm:cxn modelId="{38F82B8B-4E3F-481B-9722-DF1EBFD6125E}" type="presOf" srcId="{D9370A6C-F370-46B7-8247-3EE8DC7F78C7}" destId="{B5D4D5B1-3CF4-4270-9B6B-07B60EDFEB3F}" srcOrd="0" destOrd="0" presId="urn:microsoft.com/office/officeart/2005/8/layout/hList3"/>
    <dgm:cxn modelId="{B1FB999C-6389-4483-AE2E-9472715C7DAA}" srcId="{AC65DD81-972C-40DF-B81E-7B2763B0C650}" destId="{D9370A6C-F370-46B7-8247-3EE8DC7F78C7}" srcOrd="2" destOrd="0" parTransId="{5278C54F-D613-4E81-B705-31F930D7F137}" sibTransId="{17D77542-5F3E-4047-B558-33F22625B60C}"/>
    <dgm:cxn modelId="{0694E7C9-6751-41C8-B306-60B1FF8EBA65}" type="presOf" srcId="{D5E4715C-9FBC-4401-BE1F-BC90CFA29233}" destId="{D96C573B-AF94-482B-911B-4422CFBC41C2}" srcOrd="0" destOrd="0" presId="urn:microsoft.com/office/officeart/2005/8/layout/hList3"/>
    <dgm:cxn modelId="{D89ADCF0-3492-45F6-A550-999791D40366}" srcId="{AC65DD81-972C-40DF-B81E-7B2763B0C650}" destId="{D5E4715C-9FBC-4401-BE1F-BC90CFA29233}" srcOrd="0" destOrd="0" parTransId="{669A7557-3166-43D0-8BDD-006962A5A38D}" sibTransId="{CB29B875-5BEC-4590-8F25-D9B66A39C428}"/>
    <dgm:cxn modelId="{EBCB0223-7DEE-4ADD-AE04-3508136EB612}" type="presParOf" srcId="{BEFB2FB0-8EC0-45BB-A18D-B4128B558F36}" destId="{D24858E1-A90A-42B0-8882-C32D60D214FA}" srcOrd="0" destOrd="0" presId="urn:microsoft.com/office/officeart/2005/8/layout/hList3"/>
    <dgm:cxn modelId="{2DEB8701-DC3B-415F-8D39-EA028AE55E6E}" type="presParOf" srcId="{BEFB2FB0-8EC0-45BB-A18D-B4128B558F36}" destId="{5D0DC18E-3F18-4C1A-8A28-CC5B2B7C4092}" srcOrd="1" destOrd="0" presId="urn:microsoft.com/office/officeart/2005/8/layout/hList3"/>
    <dgm:cxn modelId="{AB1E2B2D-A67E-4674-808B-62E6945B6037}" type="presParOf" srcId="{5D0DC18E-3F18-4C1A-8A28-CC5B2B7C4092}" destId="{D96C573B-AF94-482B-911B-4422CFBC41C2}" srcOrd="0" destOrd="0" presId="urn:microsoft.com/office/officeart/2005/8/layout/hList3"/>
    <dgm:cxn modelId="{4E8037F6-F650-4E16-B311-F11CB2AE6619}" type="presParOf" srcId="{5D0DC18E-3F18-4C1A-8A28-CC5B2B7C4092}" destId="{91040CA9-D897-4539-8B03-273CCDD597A9}" srcOrd="1" destOrd="0" presId="urn:microsoft.com/office/officeart/2005/8/layout/hList3"/>
    <dgm:cxn modelId="{7481B3D1-BEDD-4DDA-8DAA-F32A433FC0FB}" type="presParOf" srcId="{5D0DC18E-3F18-4C1A-8A28-CC5B2B7C4092}" destId="{B5D4D5B1-3CF4-4270-9B6B-07B60EDFEB3F}" srcOrd="2" destOrd="0" presId="urn:microsoft.com/office/officeart/2005/8/layout/hList3"/>
    <dgm:cxn modelId="{B80D75CF-19D6-4AFF-8D24-CCE663E1CBBF}" type="presParOf" srcId="{BEFB2FB0-8EC0-45BB-A18D-B4128B558F36}" destId="{1344E20B-86FB-489F-A16C-01E698F7400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506D15-6452-4B7D-BD9C-827411C4086E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975D5DB5-C216-4321-ABE0-788B868D0907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Поведінковий підхід</a:t>
          </a:r>
          <a:endParaRPr lang="ru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E8AC8-B46A-4617-B515-918B4FFBF0D2}" type="parTrans" cxnId="{AF498110-BB99-4DDB-BA1B-C935E5F5BCB2}">
      <dgm:prSet/>
      <dgm:spPr/>
      <dgm:t>
        <a:bodyPr/>
        <a:lstStyle/>
        <a:p>
          <a:endParaRPr lang="ru-UA"/>
        </a:p>
      </dgm:t>
    </dgm:pt>
    <dgm:pt modelId="{5C2FFC79-4CBE-4BFD-935B-EBCEE957181D}" type="sibTrans" cxnId="{AF498110-BB99-4DDB-BA1B-C935E5F5BCB2}">
      <dgm:prSet/>
      <dgm:spPr/>
      <dgm:t>
        <a:bodyPr/>
        <a:lstStyle/>
        <a:p>
          <a:endParaRPr lang="ru-UA"/>
        </a:p>
      </dgm:t>
    </dgm:pt>
    <dgm:pt modelId="{BE1D8B8F-8C29-4C20-9ECF-5E05F514A72C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створення всіх необхідних умов реалізації творчих здібностей кожного співробітника, усвідомлення своєї значимості під управлінням організації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D080E-42F1-4C5B-AAD2-6092BC4F2027}" type="parTrans" cxnId="{C1547D24-AA4F-4A61-98CE-AC3050C4A27C}">
      <dgm:prSet/>
      <dgm:spPr/>
      <dgm:t>
        <a:bodyPr/>
        <a:lstStyle/>
        <a:p>
          <a:endParaRPr lang="ru-UA"/>
        </a:p>
      </dgm:t>
    </dgm:pt>
    <dgm:pt modelId="{6B8B0E00-E9F6-4112-9604-1422B7C70159}" type="sibTrans" cxnId="{C1547D24-AA4F-4A61-98CE-AC3050C4A27C}">
      <dgm:prSet/>
      <dgm:spPr/>
      <dgm:t>
        <a:bodyPr/>
        <a:lstStyle/>
        <a:p>
          <a:endParaRPr lang="ru-UA"/>
        </a:p>
      </dgm:t>
    </dgm:pt>
    <dgm:pt modelId="{5A9E1F9C-C089-46A5-A3A2-195244B64B83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Рефлексивні дослідження</a:t>
          </a:r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587EA-6FE6-4BF9-A7E9-9C86E1C5538C}" type="parTrans" cxnId="{F7545047-4834-414A-81BE-0D54F0284FF7}">
      <dgm:prSet/>
      <dgm:spPr/>
      <dgm:t>
        <a:bodyPr/>
        <a:lstStyle/>
        <a:p>
          <a:endParaRPr lang="ru-UA"/>
        </a:p>
      </dgm:t>
    </dgm:pt>
    <dgm:pt modelId="{C09BB237-ED07-4EE8-AA7D-864E299E87E6}" type="sibTrans" cxnId="{F7545047-4834-414A-81BE-0D54F0284FF7}">
      <dgm:prSet/>
      <dgm:spPr/>
      <dgm:t>
        <a:bodyPr/>
        <a:lstStyle/>
        <a:p>
          <a:endParaRPr lang="ru-UA"/>
        </a:p>
      </dgm:t>
    </dgm:pt>
    <dgm:pt modelId="{067622F9-709B-44CA-B3A8-0D6D862FC219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вивчення реакції системи на шкідливі впливи, її здатність адаптуватися до зовнішніх і внутрішніх мінливих умов існування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C8DCD3-405D-47CF-B5A5-C3CB4E70FCD4}" type="parTrans" cxnId="{A7C276DF-62D0-485F-BFA9-553F7C3A481E}">
      <dgm:prSet/>
      <dgm:spPr/>
      <dgm:t>
        <a:bodyPr/>
        <a:lstStyle/>
        <a:p>
          <a:endParaRPr lang="ru-UA"/>
        </a:p>
      </dgm:t>
    </dgm:pt>
    <dgm:pt modelId="{F68009B8-986F-4C54-BF35-C3FE634232E3}" type="sibTrans" cxnId="{A7C276DF-62D0-485F-BFA9-553F7C3A481E}">
      <dgm:prSet/>
      <dgm:spPr/>
      <dgm:t>
        <a:bodyPr/>
        <a:lstStyle/>
        <a:p>
          <a:endParaRPr lang="ru-UA"/>
        </a:p>
      </dgm:t>
    </dgm:pt>
    <dgm:pt modelId="{6DCDF2D0-87E8-4D47-A596-3E19E9FA799B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чим вище адаптаційні властивості системи управління організації, тим досконаліший механізм самоорганізації, ефективніша система управління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34959-DD3B-40FB-A7B2-24B98B87789C}" type="parTrans" cxnId="{D888FC1D-575A-4082-B7D4-ACA852265BBD}">
      <dgm:prSet/>
      <dgm:spPr/>
      <dgm:t>
        <a:bodyPr/>
        <a:lstStyle/>
        <a:p>
          <a:endParaRPr lang="ru-UA"/>
        </a:p>
      </dgm:t>
    </dgm:pt>
    <dgm:pt modelId="{7ED537EE-815C-457F-B233-2F4DB6791005}" type="sibTrans" cxnId="{D888FC1D-575A-4082-B7D4-ACA852265BBD}">
      <dgm:prSet/>
      <dgm:spPr/>
      <dgm:t>
        <a:bodyPr/>
        <a:lstStyle/>
        <a:p>
          <a:endParaRPr lang="ru-UA"/>
        </a:p>
      </dgm:t>
    </dgm:pt>
    <dgm:pt modelId="{7D65282E-7175-4F06-999F-C23EEBDB8E59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50C60-C671-4AC1-B1AF-E9231DDCDD29}" type="parTrans" cxnId="{C6A35EEE-814C-4EDC-A075-CB6570CF87C6}">
      <dgm:prSet/>
      <dgm:spPr/>
      <dgm:t>
        <a:bodyPr/>
        <a:lstStyle/>
        <a:p>
          <a:endParaRPr lang="ru-UA"/>
        </a:p>
      </dgm:t>
    </dgm:pt>
    <dgm:pt modelId="{C7E8D072-31A9-4620-8A14-E9B6A304F643}" type="sibTrans" cxnId="{C6A35EEE-814C-4EDC-A075-CB6570CF87C6}">
      <dgm:prSet/>
      <dgm:spPr/>
      <dgm:t>
        <a:bodyPr/>
        <a:lstStyle/>
        <a:p>
          <a:endParaRPr lang="ru-UA"/>
        </a:p>
      </dgm:t>
    </dgm:pt>
    <dgm:pt modelId="{9C06226D-B1F1-4BDD-A856-96A5A33B5235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важливе значення для менеджерів тут набуває вивчення різних поведінкових підходів, рекомендованих загальним менеджментом та дослідженнями можливості їх застосування в процесі аналізу організації</a:t>
          </a:r>
          <a:endParaRPr lang="ru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826F8-EF27-4ADF-9C2A-316A47D8E83C}" type="parTrans" cxnId="{683E4AC8-C4AB-47A7-9123-47035FAF222E}">
      <dgm:prSet/>
      <dgm:spPr/>
      <dgm:t>
        <a:bodyPr/>
        <a:lstStyle/>
        <a:p>
          <a:endParaRPr lang="ru-UA"/>
        </a:p>
      </dgm:t>
    </dgm:pt>
    <dgm:pt modelId="{E82E1227-D3CF-468A-85E9-74A3B31404DD}" type="sibTrans" cxnId="{683E4AC8-C4AB-47A7-9123-47035FAF222E}">
      <dgm:prSet/>
      <dgm:spPr/>
      <dgm:t>
        <a:bodyPr/>
        <a:lstStyle/>
        <a:p>
          <a:endParaRPr lang="ru-UA"/>
        </a:p>
      </dgm:t>
    </dgm:pt>
    <dgm:pt modelId="{37AAC31F-5190-4D08-A86B-99504D902D63}">
      <dgm:prSet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виділення неадекватних реакцій системи, що свідчать про нездатність організації до ефективної боротьби за виживання за умов гострої конкуренції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8A22B-BEFD-447B-B81C-055C49174F56}" type="parTrans" cxnId="{8A28224B-8F5A-4F70-94A2-A46A63EECA18}">
      <dgm:prSet/>
      <dgm:spPr/>
      <dgm:t>
        <a:bodyPr/>
        <a:lstStyle/>
        <a:p>
          <a:endParaRPr lang="ru-UA"/>
        </a:p>
      </dgm:t>
    </dgm:pt>
    <dgm:pt modelId="{00A7A96E-EB66-429E-9E48-DA9E16BFC7A8}" type="sibTrans" cxnId="{8A28224B-8F5A-4F70-94A2-A46A63EECA18}">
      <dgm:prSet/>
      <dgm:spPr/>
      <dgm:t>
        <a:bodyPr/>
        <a:lstStyle/>
        <a:p>
          <a:endParaRPr lang="ru-UA"/>
        </a:p>
      </dgm:t>
    </dgm:pt>
    <dgm:pt modelId="{3D34BD8D-881E-4D0B-8308-96C111B51DC1}" type="pres">
      <dgm:prSet presAssocID="{8B506D15-6452-4B7D-BD9C-827411C4086E}" presName="linear" presStyleCnt="0">
        <dgm:presLayoutVars>
          <dgm:dir/>
          <dgm:resizeHandles val="exact"/>
        </dgm:presLayoutVars>
      </dgm:prSet>
      <dgm:spPr/>
    </dgm:pt>
    <dgm:pt modelId="{07204113-D2F7-4DEC-A23B-5F295C6F8A66}" type="pres">
      <dgm:prSet presAssocID="{975D5DB5-C216-4321-ABE0-788B868D0907}" presName="comp" presStyleCnt="0"/>
      <dgm:spPr/>
    </dgm:pt>
    <dgm:pt modelId="{A7D1EC50-E43E-45CE-8AE2-7A8B256B28BA}" type="pres">
      <dgm:prSet presAssocID="{975D5DB5-C216-4321-ABE0-788B868D0907}" presName="box" presStyleLbl="node1" presStyleIdx="0" presStyleCnt="2"/>
      <dgm:spPr/>
    </dgm:pt>
    <dgm:pt modelId="{796030FB-FF02-4618-9587-5D665D641706}" type="pres">
      <dgm:prSet presAssocID="{975D5DB5-C216-4321-ABE0-788B868D0907}" presName="img" presStyleLbl="fgImgPlace1" presStyleIdx="0" presStyleCnt="2" custLinFactNeighborX="3682" custLinFactNeighborY="-3513"/>
      <dgm:spPr>
        <a:blipFill rotWithShape="1">
          <a:blip xmlns:r="http://schemas.openxmlformats.org/officeDocument/2006/relationships" r:embed="rId1"/>
          <a:srcRect/>
          <a:stretch>
            <a:fillRect l="-59000" r="-59000"/>
          </a:stretch>
        </a:blipFill>
      </dgm:spPr>
    </dgm:pt>
    <dgm:pt modelId="{5EB31EC9-189B-4605-916D-F289EFB5548A}" type="pres">
      <dgm:prSet presAssocID="{975D5DB5-C216-4321-ABE0-788B868D0907}" presName="text" presStyleLbl="node1" presStyleIdx="0" presStyleCnt="2">
        <dgm:presLayoutVars>
          <dgm:bulletEnabled val="1"/>
        </dgm:presLayoutVars>
      </dgm:prSet>
      <dgm:spPr/>
    </dgm:pt>
    <dgm:pt modelId="{125EE5EB-729C-43EA-9411-13508B627D5A}" type="pres">
      <dgm:prSet presAssocID="{5C2FFC79-4CBE-4BFD-935B-EBCEE957181D}" presName="spacer" presStyleCnt="0"/>
      <dgm:spPr/>
    </dgm:pt>
    <dgm:pt modelId="{8F2FF741-EB5B-439D-AC67-CC3937DFB429}" type="pres">
      <dgm:prSet presAssocID="{5A9E1F9C-C089-46A5-A3A2-195244B64B83}" presName="comp" presStyleCnt="0"/>
      <dgm:spPr/>
    </dgm:pt>
    <dgm:pt modelId="{CFBB4473-2EEE-4843-942B-C3BD178007A4}" type="pres">
      <dgm:prSet presAssocID="{5A9E1F9C-C089-46A5-A3A2-195244B64B83}" presName="box" presStyleLbl="node1" presStyleIdx="1" presStyleCnt="2" custLinFactNeighborX="-256" custLinFactNeighborY="476"/>
      <dgm:spPr/>
    </dgm:pt>
    <dgm:pt modelId="{A84FC35B-377E-4222-9413-E6A2289EDCC9}" type="pres">
      <dgm:prSet presAssocID="{5A9E1F9C-C089-46A5-A3A2-195244B64B83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51000" r="-51000"/>
          </a:stretch>
        </a:blipFill>
      </dgm:spPr>
    </dgm:pt>
    <dgm:pt modelId="{D6020DD8-F2A7-4D9E-8229-79D97B3FB83C}" type="pres">
      <dgm:prSet presAssocID="{5A9E1F9C-C089-46A5-A3A2-195244B64B83}" presName="text" presStyleLbl="node1" presStyleIdx="1" presStyleCnt="2">
        <dgm:presLayoutVars>
          <dgm:bulletEnabled val="1"/>
        </dgm:presLayoutVars>
      </dgm:prSet>
      <dgm:spPr/>
    </dgm:pt>
  </dgm:ptLst>
  <dgm:cxnLst>
    <dgm:cxn modelId="{AF498110-BB99-4DDB-BA1B-C935E5F5BCB2}" srcId="{8B506D15-6452-4B7D-BD9C-827411C4086E}" destId="{975D5DB5-C216-4321-ABE0-788B868D0907}" srcOrd="0" destOrd="0" parTransId="{442E8AC8-B46A-4617-B515-918B4FFBF0D2}" sibTransId="{5C2FFC79-4CBE-4BFD-935B-EBCEE957181D}"/>
    <dgm:cxn modelId="{782AE815-3CAE-4323-A46A-E9BEFA29B49C}" type="presOf" srcId="{9C06226D-B1F1-4BDD-A856-96A5A33B5235}" destId="{5EB31EC9-189B-4605-916D-F289EFB5548A}" srcOrd="1" destOrd="2" presId="urn:microsoft.com/office/officeart/2005/8/layout/vList4"/>
    <dgm:cxn modelId="{6DDA9519-7C05-4872-82DC-9CB90C606843}" type="presOf" srcId="{975D5DB5-C216-4321-ABE0-788B868D0907}" destId="{A7D1EC50-E43E-45CE-8AE2-7A8B256B28BA}" srcOrd="0" destOrd="0" presId="urn:microsoft.com/office/officeart/2005/8/layout/vList4"/>
    <dgm:cxn modelId="{D888FC1D-575A-4082-B7D4-ACA852265BBD}" srcId="{5A9E1F9C-C089-46A5-A3A2-195244B64B83}" destId="{6DCDF2D0-87E8-4D47-A596-3E19E9FA799B}" srcOrd="1" destOrd="0" parTransId="{62B34959-DD3B-40FB-A7B2-24B98B87789C}" sibTransId="{7ED537EE-815C-457F-B233-2F4DB6791005}"/>
    <dgm:cxn modelId="{C1547D24-AA4F-4A61-98CE-AC3050C4A27C}" srcId="{975D5DB5-C216-4321-ABE0-788B868D0907}" destId="{BE1D8B8F-8C29-4C20-9ECF-5E05F514A72C}" srcOrd="0" destOrd="0" parTransId="{891D080E-42F1-4C5B-AAD2-6092BC4F2027}" sibTransId="{6B8B0E00-E9F6-4112-9604-1422B7C70159}"/>
    <dgm:cxn modelId="{710C6D26-E848-4E9C-B337-B99B4FBBE1FE}" type="presOf" srcId="{9C06226D-B1F1-4BDD-A856-96A5A33B5235}" destId="{A7D1EC50-E43E-45CE-8AE2-7A8B256B28BA}" srcOrd="0" destOrd="2" presId="urn:microsoft.com/office/officeart/2005/8/layout/vList4"/>
    <dgm:cxn modelId="{7BA9B33E-AC2F-4834-83CF-112388C18414}" type="presOf" srcId="{975D5DB5-C216-4321-ABE0-788B868D0907}" destId="{5EB31EC9-189B-4605-916D-F289EFB5548A}" srcOrd="1" destOrd="0" presId="urn:microsoft.com/office/officeart/2005/8/layout/vList4"/>
    <dgm:cxn modelId="{6885135E-AD52-4206-9549-029CC13965F0}" type="presOf" srcId="{BE1D8B8F-8C29-4C20-9ECF-5E05F514A72C}" destId="{5EB31EC9-189B-4605-916D-F289EFB5548A}" srcOrd="1" destOrd="1" presId="urn:microsoft.com/office/officeart/2005/8/layout/vList4"/>
    <dgm:cxn modelId="{F7545047-4834-414A-81BE-0D54F0284FF7}" srcId="{8B506D15-6452-4B7D-BD9C-827411C4086E}" destId="{5A9E1F9C-C089-46A5-A3A2-195244B64B83}" srcOrd="1" destOrd="0" parTransId="{20D587EA-6FE6-4BF9-A7E9-9C86E1C5538C}" sibTransId="{C09BB237-ED07-4EE8-AA7D-864E299E87E6}"/>
    <dgm:cxn modelId="{8A28224B-8F5A-4F70-94A2-A46A63EECA18}" srcId="{5A9E1F9C-C089-46A5-A3A2-195244B64B83}" destId="{37AAC31F-5190-4D08-A86B-99504D902D63}" srcOrd="2" destOrd="0" parTransId="{3EE8A22B-BEFD-447B-B81C-055C49174F56}" sibTransId="{00A7A96E-EB66-429E-9E48-DA9E16BFC7A8}"/>
    <dgm:cxn modelId="{7C6DD66B-0EFC-44AC-B11E-9669667ED480}" type="presOf" srcId="{7D65282E-7175-4F06-999F-C23EEBDB8E59}" destId="{5EB31EC9-189B-4605-916D-F289EFB5548A}" srcOrd="1" destOrd="3" presId="urn:microsoft.com/office/officeart/2005/8/layout/vList4"/>
    <dgm:cxn modelId="{66BDBE73-01AF-4381-92C7-E085D5E5D83F}" type="presOf" srcId="{5A9E1F9C-C089-46A5-A3A2-195244B64B83}" destId="{CFBB4473-2EEE-4843-942B-C3BD178007A4}" srcOrd="0" destOrd="0" presId="urn:microsoft.com/office/officeart/2005/8/layout/vList4"/>
    <dgm:cxn modelId="{AD9FC357-E2E7-4B58-8701-F2FB71D8ECBC}" type="presOf" srcId="{067622F9-709B-44CA-B3A8-0D6D862FC219}" destId="{D6020DD8-F2A7-4D9E-8229-79D97B3FB83C}" srcOrd="1" destOrd="1" presId="urn:microsoft.com/office/officeart/2005/8/layout/vList4"/>
    <dgm:cxn modelId="{B32DDC59-2003-4825-BDE1-5E5A16BB3679}" type="presOf" srcId="{6DCDF2D0-87E8-4D47-A596-3E19E9FA799B}" destId="{CFBB4473-2EEE-4843-942B-C3BD178007A4}" srcOrd="0" destOrd="2" presId="urn:microsoft.com/office/officeart/2005/8/layout/vList4"/>
    <dgm:cxn modelId="{197B9281-6DEB-4162-A263-F60609CA4440}" type="presOf" srcId="{BE1D8B8F-8C29-4C20-9ECF-5E05F514A72C}" destId="{A7D1EC50-E43E-45CE-8AE2-7A8B256B28BA}" srcOrd="0" destOrd="1" presId="urn:microsoft.com/office/officeart/2005/8/layout/vList4"/>
    <dgm:cxn modelId="{D295F5A3-A5F8-4C27-9D40-73D752748D16}" type="presOf" srcId="{5A9E1F9C-C089-46A5-A3A2-195244B64B83}" destId="{D6020DD8-F2A7-4D9E-8229-79D97B3FB83C}" srcOrd="1" destOrd="0" presId="urn:microsoft.com/office/officeart/2005/8/layout/vList4"/>
    <dgm:cxn modelId="{05D4FAAF-A68D-4757-875A-D3AFDF2627FF}" type="presOf" srcId="{37AAC31F-5190-4D08-A86B-99504D902D63}" destId="{D6020DD8-F2A7-4D9E-8229-79D97B3FB83C}" srcOrd="1" destOrd="3" presId="urn:microsoft.com/office/officeart/2005/8/layout/vList4"/>
    <dgm:cxn modelId="{64025BBA-A7C3-4002-AD7E-A75F7EEA0CD8}" type="presOf" srcId="{6DCDF2D0-87E8-4D47-A596-3E19E9FA799B}" destId="{D6020DD8-F2A7-4D9E-8229-79D97B3FB83C}" srcOrd="1" destOrd="2" presId="urn:microsoft.com/office/officeart/2005/8/layout/vList4"/>
    <dgm:cxn modelId="{683E4AC8-C4AB-47A7-9123-47035FAF222E}" srcId="{975D5DB5-C216-4321-ABE0-788B868D0907}" destId="{9C06226D-B1F1-4BDD-A856-96A5A33B5235}" srcOrd="1" destOrd="0" parTransId="{59C826F8-EF27-4ADF-9C2A-316A47D8E83C}" sibTransId="{E82E1227-D3CF-468A-85E9-74A3B31404DD}"/>
    <dgm:cxn modelId="{452547CE-36E6-4E90-8E81-861798369963}" type="presOf" srcId="{7D65282E-7175-4F06-999F-C23EEBDB8E59}" destId="{A7D1EC50-E43E-45CE-8AE2-7A8B256B28BA}" srcOrd="0" destOrd="3" presId="urn:microsoft.com/office/officeart/2005/8/layout/vList4"/>
    <dgm:cxn modelId="{091D6DDD-7CEC-4AEB-BB99-EA0A82CECFE2}" type="presOf" srcId="{067622F9-709B-44CA-B3A8-0D6D862FC219}" destId="{CFBB4473-2EEE-4843-942B-C3BD178007A4}" srcOrd="0" destOrd="1" presId="urn:microsoft.com/office/officeart/2005/8/layout/vList4"/>
    <dgm:cxn modelId="{A7C276DF-62D0-485F-BFA9-553F7C3A481E}" srcId="{5A9E1F9C-C089-46A5-A3A2-195244B64B83}" destId="{067622F9-709B-44CA-B3A8-0D6D862FC219}" srcOrd="0" destOrd="0" parTransId="{5CC8DCD3-405D-47CF-B5A5-C3CB4E70FCD4}" sibTransId="{F68009B8-986F-4C54-BF35-C3FE634232E3}"/>
    <dgm:cxn modelId="{C6A35EEE-814C-4EDC-A075-CB6570CF87C6}" srcId="{975D5DB5-C216-4321-ABE0-788B868D0907}" destId="{7D65282E-7175-4F06-999F-C23EEBDB8E59}" srcOrd="2" destOrd="0" parTransId="{C7B50C60-C671-4AC1-B1AF-E9231DDCDD29}" sibTransId="{C7E8D072-31A9-4620-8A14-E9B6A304F643}"/>
    <dgm:cxn modelId="{481010FB-66BE-4D74-B9E8-8C7774583E92}" type="presOf" srcId="{37AAC31F-5190-4D08-A86B-99504D902D63}" destId="{CFBB4473-2EEE-4843-942B-C3BD178007A4}" srcOrd="0" destOrd="3" presId="urn:microsoft.com/office/officeart/2005/8/layout/vList4"/>
    <dgm:cxn modelId="{29BD60FB-2266-4554-B8A6-FC79E9D749A4}" type="presOf" srcId="{8B506D15-6452-4B7D-BD9C-827411C4086E}" destId="{3D34BD8D-881E-4D0B-8308-96C111B51DC1}" srcOrd="0" destOrd="0" presId="urn:microsoft.com/office/officeart/2005/8/layout/vList4"/>
    <dgm:cxn modelId="{A3D7DC6A-FC78-4EC8-A2EA-1688C207C72C}" type="presParOf" srcId="{3D34BD8D-881E-4D0B-8308-96C111B51DC1}" destId="{07204113-D2F7-4DEC-A23B-5F295C6F8A66}" srcOrd="0" destOrd="0" presId="urn:microsoft.com/office/officeart/2005/8/layout/vList4"/>
    <dgm:cxn modelId="{2476DEC1-B78E-473D-B764-AA9499227F79}" type="presParOf" srcId="{07204113-D2F7-4DEC-A23B-5F295C6F8A66}" destId="{A7D1EC50-E43E-45CE-8AE2-7A8B256B28BA}" srcOrd="0" destOrd="0" presId="urn:microsoft.com/office/officeart/2005/8/layout/vList4"/>
    <dgm:cxn modelId="{55CA7B72-1976-4E9D-9B4C-5450191D849E}" type="presParOf" srcId="{07204113-D2F7-4DEC-A23B-5F295C6F8A66}" destId="{796030FB-FF02-4618-9587-5D665D641706}" srcOrd="1" destOrd="0" presId="urn:microsoft.com/office/officeart/2005/8/layout/vList4"/>
    <dgm:cxn modelId="{213AB639-C557-45D8-9363-77849CB2E190}" type="presParOf" srcId="{07204113-D2F7-4DEC-A23B-5F295C6F8A66}" destId="{5EB31EC9-189B-4605-916D-F289EFB5548A}" srcOrd="2" destOrd="0" presId="urn:microsoft.com/office/officeart/2005/8/layout/vList4"/>
    <dgm:cxn modelId="{70E4033F-2C88-4142-95D3-6BE79B1B898F}" type="presParOf" srcId="{3D34BD8D-881E-4D0B-8308-96C111B51DC1}" destId="{125EE5EB-729C-43EA-9411-13508B627D5A}" srcOrd="1" destOrd="0" presId="urn:microsoft.com/office/officeart/2005/8/layout/vList4"/>
    <dgm:cxn modelId="{C21B225C-3B0A-4D9A-B3AD-9A1830F36440}" type="presParOf" srcId="{3D34BD8D-881E-4D0B-8308-96C111B51DC1}" destId="{8F2FF741-EB5B-439D-AC67-CC3937DFB429}" srcOrd="2" destOrd="0" presId="urn:microsoft.com/office/officeart/2005/8/layout/vList4"/>
    <dgm:cxn modelId="{D065F958-89D8-4F36-B72C-C94C6747BB1C}" type="presParOf" srcId="{8F2FF741-EB5B-439D-AC67-CC3937DFB429}" destId="{CFBB4473-2EEE-4843-942B-C3BD178007A4}" srcOrd="0" destOrd="0" presId="urn:microsoft.com/office/officeart/2005/8/layout/vList4"/>
    <dgm:cxn modelId="{C4AC2C99-BE6F-4C06-8E72-025CE5094851}" type="presParOf" srcId="{8F2FF741-EB5B-439D-AC67-CC3937DFB429}" destId="{A84FC35B-377E-4222-9413-E6A2289EDCC9}" srcOrd="1" destOrd="0" presId="urn:microsoft.com/office/officeart/2005/8/layout/vList4"/>
    <dgm:cxn modelId="{7C86A67D-D6DB-48D5-8E5E-C3844572FFF9}" type="presParOf" srcId="{8F2FF741-EB5B-439D-AC67-CC3937DFB429}" destId="{D6020DD8-F2A7-4D9E-8229-79D97B3FB83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EE000-6301-49DB-8F37-EF9AC41BD135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43CF70FD-0D19-4681-98C0-A932E47B5B2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системи невіддільне від дослідження умов її існування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42B91-C154-45DC-BFA5-10B68D1CFF9A}" type="parTrans" cxnId="{5831E24D-F984-4B8E-9C0D-2975894366A2}">
      <dgm:prSet/>
      <dgm:spPr/>
      <dgm:t>
        <a:bodyPr/>
        <a:lstStyle/>
        <a:p>
          <a:endParaRPr lang="ru-UA"/>
        </a:p>
      </dgm:t>
    </dgm:pt>
    <dgm:pt modelId="{678B1215-747C-4094-9D4E-EC389DFBE047}" type="sibTrans" cxnId="{5831E24D-F984-4B8E-9C0D-2975894366A2}">
      <dgm:prSet/>
      <dgm:spPr/>
      <dgm:t>
        <a:bodyPr/>
        <a:lstStyle/>
        <a:p>
          <a:endParaRPr lang="ru-UA"/>
        </a:p>
      </dgm:t>
    </dgm:pt>
    <dgm:pt modelId="{42FEBFCB-1A7F-4DC0-A099-24DBE224E5F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актуалізується специфічна проблема породження властивостей цілого із властивостей елементів та навпаки</a:t>
          </a:r>
          <a:endParaRPr lang="ru-UA" sz="18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D5C933E-FCD9-4F6B-85E4-8D6D26EA3ABA}" type="parTrans" cxnId="{2989033E-D600-4E63-8F76-A683624F3E48}">
      <dgm:prSet/>
      <dgm:spPr/>
      <dgm:t>
        <a:bodyPr/>
        <a:lstStyle/>
        <a:p>
          <a:endParaRPr lang="ru-UA"/>
        </a:p>
      </dgm:t>
    </dgm:pt>
    <dgm:pt modelId="{F13DAD04-A73D-4F16-800F-D57258B5F3C1}" type="sibTrans" cxnId="{2989033E-D600-4E63-8F76-A683624F3E48}">
      <dgm:prSet/>
      <dgm:spPr/>
      <dgm:t>
        <a:bodyPr/>
        <a:lstStyle/>
        <a:p>
          <a:endParaRPr lang="ru-UA"/>
        </a:p>
      </dgm:t>
    </dgm:pt>
    <dgm:pt modelId="{ACC90988-3CB9-4A18-B074-142C580C0E9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 дослідженні об'єкта як системи кожен елемент описується з урахуванням його місця загалом</a:t>
          </a:r>
          <a:endParaRPr lang="ru-UA" sz="18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9E59F78-2B4C-4116-AEA7-E563585743C3}" type="parTrans" cxnId="{944089E6-9173-4A79-9675-7DC9B65F5BDA}">
      <dgm:prSet/>
      <dgm:spPr/>
      <dgm:t>
        <a:bodyPr/>
        <a:lstStyle/>
        <a:p>
          <a:endParaRPr lang="ru-UA"/>
        </a:p>
      </dgm:t>
    </dgm:pt>
    <dgm:pt modelId="{7D128AD9-D17B-49DE-A4F3-2D9EE8F0E354}" type="sibTrans" cxnId="{944089E6-9173-4A79-9675-7DC9B65F5BDA}">
      <dgm:prSet/>
      <dgm:spPr/>
      <dgm:t>
        <a:bodyPr/>
        <a:lstStyle/>
        <a:p>
          <a:endParaRPr lang="ru-UA"/>
        </a:p>
      </dgm:t>
    </dgm:pt>
    <dgm:pt modelId="{435F0AD7-73F6-4E3B-B89C-DBEDEBAEA02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доцільність поведінки не завжди відповідає причинно-наслідковим схемам, тому недостатні суто причинні пояснення функціонування та розвитку об'єкта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F486E-F1FA-474A-B61B-4731A5ECE8AF}" type="parTrans" cxnId="{467C4A23-5DF5-4BA8-8BD8-6C9411FC0F5C}">
      <dgm:prSet/>
      <dgm:spPr/>
      <dgm:t>
        <a:bodyPr/>
        <a:lstStyle/>
        <a:p>
          <a:endParaRPr lang="ru-UA"/>
        </a:p>
      </dgm:t>
    </dgm:pt>
    <dgm:pt modelId="{047F064B-E3FA-46B0-A45F-A4970EF69E38}" type="sibTrans" cxnId="{467C4A23-5DF5-4BA8-8BD8-6C9411FC0F5C}">
      <dgm:prSet/>
      <dgm:spPr/>
      <dgm:t>
        <a:bodyPr/>
        <a:lstStyle/>
        <a:p>
          <a:endParaRPr lang="ru-UA"/>
        </a:p>
      </dgm:t>
    </dgm:pt>
    <dgm:pt modelId="{FEA08569-798A-4E67-815B-C6D43E452C2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джерело перетворення системи або функцій знаходиться зазвичай у самій системі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44E1A-F2BF-4C8D-8B48-1BE1EEE18EFC}" type="parTrans" cxnId="{DA242C0A-AB31-4CB6-BCE3-07650C585EB5}">
      <dgm:prSet/>
      <dgm:spPr/>
      <dgm:t>
        <a:bodyPr/>
        <a:lstStyle/>
        <a:p>
          <a:endParaRPr lang="ru-UA"/>
        </a:p>
      </dgm:t>
    </dgm:pt>
    <dgm:pt modelId="{51BF3D30-59DA-40D9-AB4A-6F0859A6D7C4}" type="sibTrans" cxnId="{DA242C0A-AB31-4CB6-BCE3-07650C585EB5}">
      <dgm:prSet/>
      <dgm:spPr/>
      <dgm:t>
        <a:bodyPr/>
        <a:lstStyle/>
        <a:p>
          <a:endParaRPr lang="ru-UA"/>
        </a:p>
      </dgm:t>
    </dgm:pt>
    <dgm:pt modelId="{6F6EB622-9969-4CDF-9A09-3AB395D5D0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самоорганізація систем пов'язана з доцільною поведінкою, припущенням безлічі індивідуальних характеристик та ступенів волі.</a:t>
          </a:r>
          <a:endParaRPr lang="ru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AAD39-2278-40CA-A353-B062E928E795}" type="parTrans" cxnId="{9F2CB8B5-9EA4-4C15-882A-F43B1E646639}">
      <dgm:prSet/>
      <dgm:spPr/>
      <dgm:t>
        <a:bodyPr/>
        <a:lstStyle/>
        <a:p>
          <a:endParaRPr lang="ru-UA"/>
        </a:p>
      </dgm:t>
    </dgm:pt>
    <dgm:pt modelId="{4BBE916C-7E8B-454C-881F-E20AAE47BBE0}" type="sibTrans" cxnId="{9F2CB8B5-9EA4-4C15-882A-F43B1E646639}">
      <dgm:prSet/>
      <dgm:spPr/>
      <dgm:t>
        <a:bodyPr/>
        <a:lstStyle/>
        <a:p>
          <a:endParaRPr lang="ru-UA"/>
        </a:p>
      </dgm:t>
    </dgm:pt>
    <dgm:pt modelId="{6AAF8100-B637-451E-8453-C6C76EB8F61A}" type="pres">
      <dgm:prSet presAssocID="{099EE000-6301-49DB-8F37-EF9AC41BD135}" presName="linear" presStyleCnt="0">
        <dgm:presLayoutVars>
          <dgm:dir/>
          <dgm:animLvl val="lvl"/>
          <dgm:resizeHandles val="exact"/>
        </dgm:presLayoutVars>
      </dgm:prSet>
      <dgm:spPr/>
    </dgm:pt>
    <dgm:pt modelId="{F44B4A2A-A7AE-4595-81B4-5C909DD5F812}" type="pres">
      <dgm:prSet presAssocID="{ACC90988-3CB9-4A18-B074-142C580C0E98}" presName="parentLin" presStyleCnt="0"/>
      <dgm:spPr/>
    </dgm:pt>
    <dgm:pt modelId="{6324D08B-0660-4CC5-A067-6FB7904DEB51}" type="pres">
      <dgm:prSet presAssocID="{ACC90988-3CB9-4A18-B074-142C580C0E98}" presName="parentLeftMargin" presStyleLbl="node1" presStyleIdx="0" presStyleCnt="6"/>
      <dgm:spPr/>
    </dgm:pt>
    <dgm:pt modelId="{F7DD251F-733A-42BF-AA8F-EFD463F52ADC}" type="pres">
      <dgm:prSet presAssocID="{ACC90988-3CB9-4A18-B074-142C580C0E98}" presName="parentText" presStyleLbl="node1" presStyleIdx="0" presStyleCnt="6" custScaleX="142857" custScaleY="126223" custLinFactNeighborX="-8468" custLinFactNeighborY="-2749">
        <dgm:presLayoutVars>
          <dgm:chMax val="0"/>
          <dgm:bulletEnabled val="1"/>
        </dgm:presLayoutVars>
      </dgm:prSet>
      <dgm:spPr/>
    </dgm:pt>
    <dgm:pt modelId="{0C48B82B-93F8-4771-8E8E-F68CF5114621}" type="pres">
      <dgm:prSet presAssocID="{ACC90988-3CB9-4A18-B074-142C580C0E98}" presName="negativeSpace" presStyleCnt="0"/>
      <dgm:spPr/>
    </dgm:pt>
    <dgm:pt modelId="{0BD8C0F3-64F5-4BCA-882D-218147827546}" type="pres">
      <dgm:prSet presAssocID="{ACC90988-3CB9-4A18-B074-142C580C0E98}" presName="childText" presStyleLbl="conFgAcc1" presStyleIdx="0" presStyleCnt="6">
        <dgm:presLayoutVars>
          <dgm:bulletEnabled val="1"/>
        </dgm:presLayoutVars>
      </dgm:prSet>
      <dgm:spPr/>
    </dgm:pt>
    <dgm:pt modelId="{A874CE2F-C4F9-46BF-8D8A-712E7F426703}" type="pres">
      <dgm:prSet presAssocID="{7D128AD9-D17B-49DE-A4F3-2D9EE8F0E354}" presName="spaceBetweenRectangles" presStyleCnt="0"/>
      <dgm:spPr/>
    </dgm:pt>
    <dgm:pt modelId="{16D0B96E-CB28-44D7-80EE-4EFE64FFC5FB}" type="pres">
      <dgm:prSet presAssocID="{43CF70FD-0D19-4681-98C0-A932E47B5B2B}" presName="parentLin" presStyleCnt="0"/>
      <dgm:spPr/>
    </dgm:pt>
    <dgm:pt modelId="{6F09220A-45AB-48A4-86E1-6D01AD09AB33}" type="pres">
      <dgm:prSet presAssocID="{43CF70FD-0D19-4681-98C0-A932E47B5B2B}" presName="parentLeftMargin" presStyleLbl="node1" presStyleIdx="0" presStyleCnt="6"/>
      <dgm:spPr/>
    </dgm:pt>
    <dgm:pt modelId="{4FE5684F-FC09-4D1D-87DD-0BBEF2D3C9C3}" type="pres">
      <dgm:prSet presAssocID="{43CF70FD-0D19-4681-98C0-A932E47B5B2B}" presName="parentText" presStyleLbl="node1" presStyleIdx="1" presStyleCnt="6" custScaleX="142857" custScaleY="114120" custLinFactNeighborX="-8468" custLinFactNeighborY="-2749">
        <dgm:presLayoutVars>
          <dgm:chMax val="0"/>
          <dgm:bulletEnabled val="1"/>
        </dgm:presLayoutVars>
      </dgm:prSet>
      <dgm:spPr/>
    </dgm:pt>
    <dgm:pt modelId="{923A1BC4-CBFD-4385-A17C-8D55569000D8}" type="pres">
      <dgm:prSet presAssocID="{43CF70FD-0D19-4681-98C0-A932E47B5B2B}" presName="negativeSpace" presStyleCnt="0"/>
      <dgm:spPr/>
    </dgm:pt>
    <dgm:pt modelId="{2EB3098F-8139-4AD3-A8DD-36629C98070E}" type="pres">
      <dgm:prSet presAssocID="{43CF70FD-0D19-4681-98C0-A932E47B5B2B}" presName="childText" presStyleLbl="conFgAcc1" presStyleIdx="1" presStyleCnt="6">
        <dgm:presLayoutVars>
          <dgm:bulletEnabled val="1"/>
        </dgm:presLayoutVars>
      </dgm:prSet>
      <dgm:spPr/>
    </dgm:pt>
    <dgm:pt modelId="{BD5A60B2-BFBF-41A0-A425-BF5F465C92A0}" type="pres">
      <dgm:prSet presAssocID="{678B1215-747C-4094-9D4E-EC389DFBE047}" presName="spaceBetweenRectangles" presStyleCnt="0"/>
      <dgm:spPr/>
    </dgm:pt>
    <dgm:pt modelId="{7C0B58FC-5D0C-4D4E-B3B1-0F5AC697DBBC}" type="pres">
      <dgm:prSet presAssocID="{42FEBFCB-1A7F-4DC0-A099-24DBE224E5FF}" presName="parentLin" presStyleCnt="0"/>
      <dgm:spPr/>
    </dgm:pt>
    <dgm:pt modelId="{471D964E-8DC3-456E-85ED-1E160C3EB8AC}" type="pres">
      <dgm:prSet presAssocID="{42FEBFCB-1A7F-4DC0-A099-24DBE224E5FF}" presName="parentLeftMargin" presStyleLbl="node1" presStyleIdx="1" presStyleCnt="6"/>
      <dgm:spPr/>
    </dgm:pt>
    <dgm:pt modelId="{7DFC5D79-EA6A-46F7-A839-3D40865EA67B}" type="pres">
      <dgm:prSet presAssocID="{42FEBFCB-1A7F-4DC0-A099-24DBE224E5FF}" presName="parentText" presStyleLbl="node1" presStyleIdx="2" presStyleCnt="6" custScaleX="142857" custScaleY="118178" custLinFactNeighborX="-8468" custLinFactNeighborY="-2749">
        <dgm:presLayoutVars>
          <dgm:chMax val="0"/>
          <dgm:bulletEnabled val="1"/>
        </dgm:presLayoutVars>
      </dgm:prSet>
      <dgm:spPr/>
    </dgm:pt>
    <dgm:pt modelId="{B08FD6AE-E4DC-4C09-A54F-750E6FE73210}" type="pres">
      <dgm:prSet presAssocID="{42FEBFCB-1A7F-4DC0-A099-24DBE224E5FF}" presName="negativeSpace" presStyleCnt="0"/>
      <dgm:spPr/>
    </dgm:pt>
    <dgm:pt modelId="{587FA3AA-BF7E-4D5B-BE66-B5646B3ABA27}" type="pres">
      <dgm:prSet presAssocID="{42FEBFCB-1A7F-4DC0-A099-24DBE224E5FF}" presName="childText" presStyleLbl="conFgAcc1" presStyleIdx="2" presStyleCnt="6">
        <dgm:presLayoutVars>
          <dgm:bulletEnabled val="1"/>
        </dgm:presLayoutVars>
      </dgm:prSet>
      <dgm:spPr/>
    </dgm:pt>
    <dgm:pt modelId="{464F60CA-76D1-41A5-8D11-C8376298EAEF}" type="pres">
      <dgm:prSet presAssocID="{F13DAD04-A73D-4F16-800F-D57258B5F3C1}" presName="spaceBetweenRectangles" presStyleCnt="0"/>
      <dgm:spPr/>
    </dgm:pt>
    <dgm:pt modelId="{99816CA8-8959-40DF-9C11-7F0FC809D3B0}" type="pres">
      <dgm:prSet presAssocID="{435F0AD7-73F6-4E3B-B89C-DBEDEBAEA025}" presName="parentLin" presStyleCnt="0"/>
      <dgm:spPr/>
    </dgm:pt>
    <dgm:pt modelId="{067F6362-DC40-44F9-AD9D-13CB93805D95}" type="pres">
      <dgm:prSet presAssocID="{435F0AD7-73F6-4E3B-B89C-DBEDEBAEA025}" presName="parentLeftMargin" presStyleLbl="node1" presStyleIdx="2" presStyleCnt="6"/>
      <dgm:spPr/>
    </dgm:pt>
    <dgm:pt modelId="{86F1354C-776D-4E7D-A533-CD07FF5F2CDE}" type="pres">
      <dgm:prSet presAssocID="{435F0AD7-73F6-4E3B-B89C-DBEDEBAEA025}" presName="parentText" presStyleLbl="node1" presStyleIdx="3" presStyleCnt="6" custScaleX="136833" custScaleY="138381" custLinFactNeighborY="5418">
        <dgm:presLayoutVars>
          <dgm:chMax val="0"/>
          <dgm:bulletEnabled val="1"/>
        </dgm:presLayoutVars>
      </dgm:prSet>
      <dgm:spPr/>
    </dgm:pt>
    <dgm:pt modelId="{4DA562C0-A919-4C41-9802-63C1DC5C94FD}" type="pres">
      <dgm:prSet presAssocID="{435F0AD7-73F6-4E3B-B89C-DBEDEBAEA025}" presName="negativeSpace" presStyleCnt="0"/>
      <dgm:spPr/>
    </dgm:pt>
    <dgm:pt modelId="{BFEFAFC8-7E42-484B-BAE6-93C077E061CD}" type="pres">
      <dgm:prSet presAssocID="{435F0AD7-73F6-4E3B-B89C-DBEDEBAEA025}" presName="childText" presStyleLbl="conFgAcc1" presStyleIdx="3" presStyleCnt="6">
        <dgm:presLayoutVars>
          <dgm:bulletEnabled val="1"/>
        </dgm:presLayoutVars>
      </dgm:prSet>
      <dgm:spPr/>
    </dgm:pt>
    <dgm:pt modelId="{065EA287-3DFF-4344-8B6F-E8D72EBB6069}" type="pres">
      <dgm:prSet presAssocID="{047F064B-E3FA-46B0-A45F-A4970EF69E38}" presName="spaceBetweenRectangles" presStyleCnt="0"/>
      <dgm:spPr/>
    </dgm:pt>
    <dgm:pt modelId="{D5211762-EDC0-4379-903D-BF43B6853B65}" type="pres">
      <dgm:prSet presAssocID="{FEA08569-798A-4E67-815B-C6D43E452C2B}" presName="parentLin" presStyleCnt="0"/>
      <dgm:spPr/>
    </dgm:pt>
    <dgm:pt modelId="{738683A4-D492-4863-979B-CD452C82DCD9}" type="pres">
      <dgm:prSet presAssocID="{FEA08569-798A-4E67-815B-C6D43E452C2B}" presName="parentLeftMargin" presStyleLbl="node1" presStyleIdx="3" presStyleCnt="6"/>
      <dgm:spPr/>
    </dgm:pt>
    <dgm:pt modelId="{4722203A-51E0-4117-95FE-080440861D56}" type="pres">
      <dgm:prSet presAssocID="{FEA08569-798A-4E67-815B-C6D43E452C2B}" presName="parentText" presStyleLbl="node1" presStyleIdx="4" presStyleCnt="6" custScaleX="136833" custScaleY="110146" custLinFactNeighborY="5418">
        <dgm:presLayoutVars>
          <dgm:chMax val="0"/>
          <dgm:bulletEnabled val="1"/>
        </dgm:presLayoutVars>
      </dgm:prSet>
      <dgm:spPr/>
    </dgm:pt>
    <dgm:pt modelId="{805EBF79-951F-4997-BF8A-001E18B29E3E}" type="pres">
      <dgm:prSet presAssocID="{FEA08569-798A-4E67-815B-C6D43E452C2B}" presName="negativeSpace" presStyleCnt="0"/>
      <dgm:spPr/>
    </dgm:pt>
    <dgm:pt modelId="{BF25FE5D-2CBA-489F-A962-D6032B3024B6}" type="pres">
      <dgm:prSet presAssocID="{FEA08569-798A-4E67-815B-C6D43E452C2B}" presName="childText" presStyleLbl="conFgAcc1" presStyleIdx="4" presStyleCnt="6">
        <dgm:presLayoutVars>
          <dgm:bulletEnabled val="1"/>
        </dgm:presLayoutVars>
      </dgm:prSet>
      <dgm:spPr/>
    </dgm:pt>
    <dgm:pt modelId="{93A2A273-8ADF-422B-901A-7103E5237DB5}" type="pres">
      <dgm:prSet presAssocID="{51BF3D30-59DA-40D9-AB4A-6F0859A6D7C4}" presName="spaceBetweenRectangles" presStyleCnt="0"/>
      <dgm:spPr/>
    </dgm:pt>
    <dgm:pt modelId="{DA2C8591-7AC8-4F0E-AB15-BEC109BEE357}" type="pres">
      <dgm:prSet presAssocID="{6F6EB622-9969-4CDF-9A09-3AB395D5D0A6}" presName="parentLin" presStyleCnt="0"/>
      <dgm:spPr/>
    </dgm:pt>
    <dgm:pt modelId="{AC0F4EA1-5E90-47F9-BC46-FD03A6157D86}" type="pres">
      <dgm:prSet presAssocID="{6F6EB622-9969-4CDF-9A09-3AB395D5D0A6}" presName="parentLeftMargin" presStyleLbl="node1" presStyleIdx="4" presStyleCnt="6"/>
      <dgm:spPr/>
    </dgm:pt>
    <dgm:pt modelId="{79645D2F-A8C1-4621-B8CC-743EA67F1CA0}" type="pres">
      <dgm:prSet presAssocID="{6F6EB622-9969-4CDF-9A09-3AB395D5D0A6}" presName="parentText" presStyleLbl="node1" presStyleIdx="5" presStyleCnt="6" custScaleX="136833" custScaleY="143875" custLinFactNeighborX="-5120" custLinFactNeighborY="2978">
        <dgm:presLayoutVars>
          <dgm:chMax val="0"/>
          <dgm:bulletEnabled val="1"/>
        </dgm:presLayoutVars>
      </dgm:prSet>
      <dgm:spPr/>
    </dgm:pt>
    <dgm:pt modelId="{4EDFA6B9-43C6-4E2E-9B5D-2FC30BFF5469}" type="pres">
      <dgm:prSet presAssocID="{6F6EB622-9969-4CDF-9A09-3AB395D5D0A6}" presName="negativeSpace" presStyleCnt="0"/>
      <dgm:spPr/>
    </dgm:pt>
    <dgm:pt modelId="{8ADCE773-3E49-4DAF-AD88-8353940DB814}" type="pres">
      <dgm:prSet presAssocID="{6F6EB622-9969-4CDF-9A09-3AB395D5D0A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A242C0A-AB31-4CB6-BCE3-07650C585EB5}" srcId="{099EE000-6301-49DB-8F37-EF9AC41BD135}" destId="{FEA08569-798A-4E67-815B-C6D43E452C2B}" srcOrd="4" destOrd="0" parTransId="{71C44E1A-F2BF-4C8D-8B48-1BE1EEE18EFC}" sibTransId="{51BF3D30-59DA-40D9-AB4A-6F0859A6D7C4}"/>
    <dgm:cxn modelId="{1F6CC718-B621-41F2-8FAC-82F4F0F82663}" type="presOf" srcId="{435F0AD7-73F6-4E3B-B89C-DBEDEBAEA025}" destId="{067F6362-DC40-44F9-AD9D-13CB93805D95}" srcOrd="0" destOrd="0" presId="urn:microsoft.com/office/officeart/2005/8/layout/list1"/>
    <dgm:cxn modelId="{467C4A23-5DF5-4BA8-8BD8-6C9411FC0F5C}" srcId="{099EE000-6301-49DB-8F37-EF9AC41BD135}" destId="{435F0AD7-73F6-4E3B-B89C-DBEDEBAEA025}" srcOrd="3" destOrd="0" parTransId="{321F486E-F1FA-474A-B61B-4731A5ECE8AF}" sibTransId="{047F064B-E3FA-46B0-A45F-A4970EF69E38}"/>
    <dgm:cxn modelId="{25AA9631-9A94-4C7B-98A8-8C5BFA25C619}" type="presOf" srcId="{FEA08569-798A-4E67-815B-C6D43E452C2B}" destId="{4722203A-51E0-4117-95FE-080440861D56}" srcOrd="1" destOrd="0" presId="urn:microsoft.com/office/officeart/2005/8/layout/list1"/>
    <dgm:cxn modelId="{4BCCDD33-279C-43E2-A714-5F7F16583307}" type="presOf" srcId="{42FEBFCB-1A7F-4DC0-A099-24DBE224E5FF}" destId="{471D964E-8DC3-456E-85ED-1E160C3EB8AC}" srcOrd="0" destOrd="0" presId="urn:microsoft.com/office/officeart/2005/8/layout/list1"/>
    <dgm:cxn modelId="{2989033E-D600-4E63-8F76-A683624F3E48}" srcId="{099EE000-6301-49DB-8F37-EF9AC41BD135}" destId="{42FEBFCB-1A7F-4DC0-A099-24DBE224E5FF}" srcOrd="2" destOrd="0" parTransId="{FD5C933E-FCD9-4F6B-85E4-8D6D26EA3ABA}" sibTransId="{F13DAD04-A73D-4F16-800F-D57258B5F3C1}"/>
    <dgm:cxn modelId="{5831E24D-F984-4B8E-9C0D-2975894366A2}" srcId="{099EE000-6301-49DB-8F37-EF9AC41BD135}" destId="{43CF70FD-0D19-4681-98C0-A932E47B5B2B}" srcOrd="1" destOrd="0" parTransId="{CCB42B91-C154-45DC-BFA5-10B68D1CFF9A}" sibTransId="{678B1215-747C-4094-9D4E-EC389DFBE047}"/>
    <dgm:cxn modelId="{3B9BDC4F-203A-44DE-ACE6-A96F51A29CA5}" type="presOf" srcId="{6F6EB622-9969-4CDF-9A09-3AB395D5D0A6}" destId="{79645D2F-A8C1-4621-B8CC-743EA67F1CA0}" srcOrd="1" destOrd="0" presId="urn:microsoft.com/office/officeart/2005/8/layout/list1"/>
    <dgm:cxn modelId="{CC71B559-86CB-433B-8FCB-A15986AFAE21}" type="presOf" srcId="{43CF70FD-0D19-4681-98C0-A932E47B5B2B}" destId="{4FE5684F-FC09-4D1D-87DD-0BBEF2D3C9C3}" srcOrd="1" destOrd="0" presId="urn:microsoft.com/office/officeart/2005/8/layout/list1"/>
    <dgm:cxn modelId="{6E00FE93-13A5-4234-9662-C3B4D3257569}" type="presOf" srcId="{ACC90988-3CB9-4A18-B074-142C580C0E98}" destId="{F7DD251F-733A-42BF-AA8F-EFD463F52ADC}" srcOrd="1" destOrd="0" presId="urn:microsoft.com/office/officeart/2005/8/layout/list1"/>
    <dgm:cxn modelId="{DA36B397-CE8C-43D9-8B99-593410968CB9}" type="presOf" srcId="{435F0AD7-73F6-4E3B-B89C-DBEDEBAEA025}" destId="{86F1354C-776D-4E7D-A533-CD07FF5F2CDE}" srcOrd="1" destOrd="0" presId="urn:microsoft.com/office/officeart/2005/8/layout/list1"/>
    <dgm:cxn modelId="{94F0C9A9-D9D3-4077-A334-C94EC610712D}" type="presOf" srcId="{43CF70FD-0D19-4681-98C0-A932E47B5B2B}" destId="{6F09220A-45AB-48A4-86E1-6D01AD09AB33}" srcOrd="0" destOrd="0" presId="urn:microsoft.com/office/officeart/2005/8/layout/list1"/>
    <dgm:cxn modelId="{E1F414B5-F9E4-4EAF-BBF7-ACAE39787AB4}" type="presOf" srcId="{FEA08569-798A-4E67-815B-C6D43E452C2B}" destId="{738683A4-D492-4863-979B-CD452C82DCD9}" srcOrd="0" destOrd="0" presId="urn:microsoft.com/office/officeart/2005/8/layout/list1"/>
    <dgm:cxn modelId="{9F2CB8B5-9EA4-4C15-882A-F43B1E646639}" srcId="{099EE000-6301-49DB-8F37-EF9AC41BD135}" destId="{6F6EB622-9969-4CDF-9A09-3AB395D5D0A6}" srcOrd="5" destOrd="0" parTransId="{E13AAD39-2278-40CA-A353-B062E928E795}" sibTransId="{4BBE916C-7E8B-454C-881F-E20AAE47BBE0}"/>
    <dgm:cxn modelId="{D1F08AD9-AF86-43CD-AB86-099F2FCC9452}" type="presOf" srcId="{ACC90988-3CB9-4A18-B074-142C580C0E98}" destId="{6324D08B-0660-4CC5-A067-6FB7904DEB51}" srcOrd="0" destOrd="0" presId="urn:microsoft.com/office/officeart/2005/8/layout/list1"/>
    <dgm:cxn modelId="{944089E6-9173-4A79-9675-7DC9B65F5BDA}" srcId="{099EE000-6301-49DB-8F37-EF9AC41BD135}" destId="{ACC90988-3CB9-4A18-B074-142C580C0E98}" srcOrd="0" destOrd="0" parTransId="{59E59F78-2B4C-4116-AEA7-E563585743C3}" sibTransId="{7D128AD9-D17B-49DE-A4F3-2D9EE8F0E354}"/>
    <dgm:cxn modelId="{870344EA-774A-42FE-9AC1-2E150450D50B}" type="presOf" srcId="{6F6EB622-9969-4CDF-9A09-3AB395D5D0A6}" destId="{AC0F4EA1-5E90-47F9-BC46-FD03A6157D86}" srcOrd="0" destOrd="0" presId="urn:microsoft.com/office/officeart/2005/8/layout/list1"/>
    <dgm:cxn modelId="{B543DEF7-1B30-454F-AC6F-100CAAABFE1A}" type="presOf" srcId="{099EE000-6301-49DB-8F37-EF9AC41BD135}" destId="{6AAF8100-B637-451E-8453-C6C76EB8F61A}" srcOrd="0" destOrd="0" presId="urn:microsoft.com/office/officeart/2005/8/layout/list1"/>
    <dgm:cxn modelId="{9ADD8AFE-852A-4042-91CD-316A31E62897}" type="presOf" srcId="{42FEBFCB-1A7F-4DC0-A099-24DBE224E5FF}" destId="{7DFC5D79-EA6A-46F7-A839-3D40865EA67B}" srcOrd="1" destOrd="0" presId="urn:microsoft.com/office/officeart/2005/8/layout/list1"/>
    <dgm:cxn modelId="{6EC2E534-B159-48D7-B184-71493583832A}" type="presParOf" srcId="{6AAF8100-B637-451E-8453-C6C76EB8F61A}" destId="{F44B4A2A-A7AE-4595-81B4-5C909DD5F812}" srcOrd="0" destOrd="0" presId="urn:microsoft.com/office/officeart/2005/8/layout/list1"/>
    <dgm:cxn modelId="{134B24D7-564E-4A26-89D6-B4D6D2F3A2EE}" type="presParOf" srcId="{F44B4A2A-A7AE-4595-81B4-5C909DD5F812}" destId="{6324D08B-0660-4CC5-A067-6FB7904DEB51}" srcOrd="0" destOrd="0" presId="urn:microsoft.com/office/officeart/2005/8/layout/list1"/>
    <dgm:cxn modelId="{A92C91F7-9700-49A8-8E5C-EE53E67FDEA4}" type="presParOf" srcId="{F44B4A2A-A7AE-4595-81B4-5C909DD5F812}" destId="{F7DD251F-733A-42BF-AA8F-EFD463F52ADC}" srcOrd="1" destOrd="0" presId="urn:microsoft.com/office/officeart/2005/8/layout/list1"/>
    <dgm:cxn modelId="{1D97347F-3480-4E7D-8395-32DC0FEC349F}" type="presParOf" srcId="{6AAF8100-B637-451E-8453-C6C76EB8F61A}" destId="{0C48B82B-93F8-4771-8E8E-F68CF5114621}" srcOrd="1" destOrd="0" presId="urn:microsoft.com/office/officeart/2005/8/layout/list1"/>
    <dgm:cxn modelId="{30C677CB-0256-43C3-853C-420AF6D10FBF}" type="presParOf" srcId="{6AAF8100-B637-451E-8453-C6C76EB8F61A}" destId="{0BD8C0F3-64F5-4BCA-882D-218147827546}" srcOrd="2" destOrd="0" presId="urn:microsoft.com/office/officeart/2005/8/layout/list1"/>
    <dgm:cxn modelId="{E79D93F1-CB3A-471F-8A9B-4195856AB637}" type="presParOf" srcId="{6AAF8100-B637-451E-8453-C6C76EB8F61A}" destId="{A874CE2F-C4F9-46BF-8D8A-712E7F426703}" srcOrd="3" destOrd="0" presId="urn:microsoft.com/office/officeart/2005/8/layout/list1"/>
    <dgm:cxn modelId="{63910606-F4FD-46F0-9299-DDBB70D19B79}" type="presParOf" srcId="{6AAF8100-B637-451E-8453-C6C76EB8F61A}" destId="{16D0B96E-CB28-44D7-80EE-4EFE64FFC5FB}" srcOrd="4" destOrd="0" presId="urn:microsoft.com/office/officeart/2005/8/layout/list1"/>
    <dgm:cxn modelId="{97A4382C-8639-49FE-A75F-D1BBAAC4CA09}" type="presParOf" srcId="{16D0B96E-CB28-44D7-80EE-4EFE64FFC5FB}" destId="{6F09220A-45AB-48A4-86E1-6D01AD09AB33}" srcOrd="0" destOrd="0" presId="urn:microsoft.com/office/officeart/2005/8/layout/list1"/>
    <dgm:cxn modelId="{452A1533-D768-45EF-B2E3-E759AD8C67C7}" type="presParOf" srcId="{16D0B96E-CB28-44D7-80EE-4EFE64FFC5FB}" destId="{4FE5684F-FC09-4D1D-87DD-0BBEF2D3C9C3}" srcOrd="1" destOrd="0" presId="urn:microsoft.com/office/officeart/2005/8/layout/list1"/>
    <dgm:cxn modelId="{E957F88C-9A38-41CE-AD4C-DEC8A8E624BF}" type="presParOf" srcId="{6AAF8100-B637-451E-8453-C6C76EB8F61A}" destId="{923A1BC4-CBFD-4385-A17C-8D55569000D8}" srcOrd="5" destOrd="0" presId="urn:microsoft.com/office/officeart/2005/8/layout/list1"/>
    <dgm:cxn modelId="{B9A82DE3-F1A4-40DD-A9A0-0D7FAD9CF203}" type="presParOf" srcId="{6AAF8100-B637-451E-8453-C6C76EB8F61A}" destId="{2EB3098F-8139-4AD3-A8DD-36629C98070E}" srcOrd="6" destOrd="0" presId="urn:microsoft.com/office/officeart/2005/8/layout/list1"/>
    <dgm:cxn modelId="{871CEAC2-3D0D-4EEE-B896-90CD38460080}" type="presParOf" srcId="{6AAF8100-B637-451E-8453-C6C76EB8F61A}" destId="{BD5A60B2-BFBF-41A0-A425-BF5F465C92A0}" srcOrd="7" destOrd="0" presId="urn:microsoft.com/office/officeart/2005/8/layout/list1"/>
    <dgm:cxn modelId="{0FCFE17C-0854-44D5-9EE9-5B185C44F4C7}" type="presParOf" srcId="{6AAF8100-B637-451E-8453-C6C76EB8F61A}" destId="{7C0B58FC-5D0C-4D4E-B3B1-0F5AC697DBBC}" srcOrd="8" destOrd="0" presId="urn:microsoft.com/office/officeart/2005/8/layout/list1"/>
    <dgm:cxn modelId="{ED5EE550-E01B-47F0-9DD0-69607DB9E59A}" type="presParOf" srcId="{7C0B58FC-5D0C-4D4E-B3B1-0F5AC697DBBC}" destId="{471D964E-8DC3-456E-85ED-1E160C3EB8AC}" srcOrd="0" destOrd="0" presId="urn:microsoft.com/office/officeart/2005/8/layout/list1"/>
    <dgm:cxn modelId="{593AF641-2117-4E01-A90B-0087DB3CFA01}" type="presParOf" srcId="{7C0B58FC-5D0C-4D4E-B3B1-0F5AC697DBBC}" destId="{7DFC5D79-EA6A-46F7-A839-3D40865EA67B}" srcOrd="1" destOrd="0" presId="urn:microsoft.com/office/officeart/2005/8/layout/list1"/>
    <dgm:cxn modelId="{8BCBF0E2-3F03-4464-87C6-149EFF5E8E01}" type="presParOf" srcId="{6AAF8100-B637-451E-8453-C6C76EB8F61A}" destId="{B08FD6AE-E4DC-4C09-A54F-750E6FE73210}" srcOrd="9" destOrd="0" presId="urn:microsoft.com/office/officeart/2005/8/layout/list1"/>
    <dgm:cxn modelId="{41EE82F6-EFFA-4911-81A5-0D7FAC8D9292}" type="presParOf" srcId="{6AAF8100-B637-451E-8453-C6C76EB8F61A}" destId="{587FA3AA-BF7E-4D5B-BE66-B5646B3ABA27}" srcOrd="10" destOrd="0" presId="urn:microsoft.com/office/officeart/2005/8/layout/list1"/>
    <dgm:cxn modelId="{370C4A04-3553-4992-9583-A887AD60D044}" type="presParOf" srcId="{6AAF8100-B637-451E-8453-C6C76EB8F61A}" destId="{464F60CA-76D1-41A5-8D11-C8376298EAEF}" srcOrd="11" destOrd="0" presId="urn:microsoft.com/office/officeart/2005/8/layout/list1"/>
    <dgm:cxn modelId="{197492DD-31EB-4836-B156-AC6687714DE2}" type="presParOf" srcId="{6AAF8100-B637-451E-8453-C6C76EB8F61A}" destId="{99816CA8-8959-40DF-9C11-7F0FC809D3B0}" srcOrd="12" destOrd="0" presId="urn:microsoft.com/office/officeart/2005/8/layout/list1"/>
    <dgm:cxn modelId="{75E332DD-C292-4605-8194-4EE0BDF41AD3}" type="presParOf" srcId="{99816CA8-8959-40DF-9C11-7F0FC809D3B0}" destId="{067F6362-DC40-44F9-AD9D-13CB93805D95}" srcOrd="0" destOrd="0" presId="urn:microsoft.com/office/officeart/2005/8/layout/list1"/>
    <dgm:cxn modelId="{0BD22569-FFB7-4AB5-9E4E-4B8A876369A2}" type="presParOf" srcId="{99816CA8-8959-40DF-9C11-7F0FC809D3B0}" destId="{86F1354C-776D-4E7D-A533-CD07FF5F2CDE}" srcOrd="1" destOrd="0" presId="urn:microsoft.com/office/officeart/2005/8/layout/list1"/>
    <dgm:cxn modelId="{19AA6D10-EB86-45F8-8C22-ACFCFE0487C9}" type="presParOf" srcId="{6AAF8100-B637-451E-8453-C6C76EB8F61A}" destId="{4DA562C0-A919-4C41-9802-63C1DC5C94FD}" srcOrd="13" destOrd="0" presId="urn:microsoft.com/office/officeart/2005/8/layout/list1"/>
    <dgm:cxn modelId="{652909DC-1261-4110-8D59-978136459293}" type="presParOf" srcId="{6AAF8100-B637-451E-8453-C6C76EB8F61A}" destId="{BFEFAFC8-7E42-484B-BAE6-93C077E061CD}" srcOrd="14" destOrd="0" presId="urn:microsoft.com/office/officeart/2005/8/layout/list1"/>
    <dgm:cxn modelId="{7781D0B3-413E-450D-9783-5EE9CA95F41C}" type="presParOf" srcId="{6AAF8100-B637-451E-8453-C6C76EB8F61A}" destId="{065EA287-3DFF-4344-8B6F-E8D72EBB6069}" srcOrd="15" destOrd="0" presId="urn:microsoft.com/office/officeart/2005/8/layout/list1"/>
    <dgm:cxn modelId="{611F807F-936F-44EC-812A-60C142D0FDF1}" type="presParOf" srcId="{6AAF8100-B637-451E-8453-C6C76EB8F61A}" destId="{D5211762-EDC0-4379-903D-BF43B6853B65}" srcOrd="16" destOrd="0" presId="urn:microsoft.com/office/officeart/2005/8/layout/list1"/>
    <dgm:cxn modelId="{A5FB30D0-2C33-4014-B043-E7896A460477}" type="presParOf" srcId="{D5211762-EDC0-4379-903D-BF43B6853B65}" destId="{738683A4-D492-4863-979B-CD452C82DCD9}" srcOrd="0" destOrd="0" presId="urn:microsoft.com/office/officeart/2005/8/layout/list1"/>
    <dgm:cxn modelId="{81EB5022-E8D2-4D67-8500-3D76F09D892E}" type="presParOf" srcId="{D5211762-EDC0-4379-903D-BF43B6853B65}" destId="{4722203A-51E0-4117-95FE-080440861D56}" srcOrd="1" destOrd="0" presId="urn:microsoft.com/office/officeart/2005/8/layout/list1"/>
    <dgm:cxn modelId="{03A5F1E8-A0BC-4BF4-83EB-0FEAAC4B320B}" type="presParOf" srcId="{6AAF8100-B637-451E-8453-C6C76EB8F61A}" destId="{805EBF79-951F-4997-BF8A-001E18B29E3E}" srcOrd="17" destOrd="0" presId="urn:microsoft.com/office/officeart/2005/8/layout/list1"/>
    <dgm:cxn modelId="{5EC156F9-043D-46A9-992B-E6FED4D21A93}" type="presParOf" srcId="{6AAF8100-B637-451E-8453-C6C76EB8F61A}" destId="{BF25FE5D-2CBA-489F-A962-D6032B3024B6}" srcOrd="18" destOrd="0" presId="urn:microsoft.com/office/officeart/2005/8/layout/list1"/>
    <dgm:cxn modelId="{5C6AC47E-C18C-4AA5-AE43-3EE338209782}" type="presParOf" srcId="{6AAF8100-B637-451E-8453-C6C76EB8F61A}" destId="{93A2A273-8ADF-422B-901A-7103E5237DB5}" srcOrd="19" destOrd="0" presId="urn:microsoft.com/office/officeart/2005/8/layout/list1"/>
    <dgm:cxn modelId="{E74644E0-5D2B-49B1-AACA-9BA6FEF9D536}" type="presParOf" srcId="{6AAF8100-B637-451E-8453-C6C76EB8F61A}" destId="{DA2C8591-7AC8-4F0E-AB15-BEC109BEE357}" srcOrd="20" destOrd="0" presId="urn:microsoft.com/office/officeart/2005/8/layout/list1"/>
    <dgm:cxn modelId="{DD67A328-3B85-4783-9C29-9B9D00EFE42C}" type="presParOf" srcId="{DA2C8591-7AC8-4F0E-AB15-BEC109BEE357}" destId="{AC0F4EA1-5E90-47F9-BC46-FD03A6157D86}" srcOrd="0" destOrd="0" presId="urn:microsoft.com/office/officeart/2005/8/layout/list1"/>
    <dgm:cxn modelId="{2A6D10F9-B80D-40C5-8989-5DF6349BBC7D}" type="presParOf" srcId="{DA2C8591-7AC8-4F0E-AB15-BEC109BEE357}" destId="{79645D2F-A8C1-4621-B8CC-743EA67F1CA0}" srcOrd="1" destOrd="0" presId="urn:microsoft.com/office/officeart/2005/8/layout/list1"/>
    <dgm:cxn modelId="{2C38529E-A19C-4446-A1FF-D23B614B2687}" type="presParOf" srcId="{6AAF8100-B637-451E-8453-C6C76EB8F61A}" destId="{4EDFA6B9-43C6-4E2E-9B5D-2FC30BFF5469}" srcOrd="21" destOrd="0" presId="urn:microsoft.com/office/officeart/2005/8/layout/list1"/>
    <dgm:cxn modelId="{B568BC6C-804B-4255-AE58-7FC01535CCAD}" type="presParOf" srcId="{6AAF8100-B637-451E-8453-C6C76EB8F61A}" destId="{8ADCE773-3E49-4DAF-AD88-8353940DB81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7380A3-EC8F-4981-88DB-6469893D10AA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172A2AA8-7915-4814-BD85-7C4AD560E22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шляхів пізнання об'єкта дослідження, зокрема його синергетичних властивостей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8092A-854B-4265-9EB7-E01704D0B18C}" type="parTrans" cxnId="{594E574C-36D8-4FB9-AB0B-11E55AFCDB34}">
      <dgm:prSet/>
      <dgm:spPr/>
      <dgm:t>
        <a:bodyPr/>
        <a:lstStyle/>
        <a:p>
          <a:endParaRPr lang="ru-UA"/>
        </a:p>
      </dgm:t>
    </dgm:pt>
    <dgm:pt modelId="{5BD20D1D-29ED-4C2E-B948-6EF1AABFE4E3}" type="sibTrans" cxnId="{594E574C-36D8-4FB9-AB0B-11E55AFCDB34}">
      <dgm:prSet/>
      <dgm:spPr/>
      <dgm:t>
        <a:bodyPr/>
        <a:lstStyle/>
        <a:p>
          <a:endParaRPr lang="ru-UA"/>
        </a:p>
      </dgm:t>
    </dgm:pt>
    <dgm:pt modelId="{583ABAB5-BD1F-444C-934C-1DCD5685506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більш глибокої схеми обґрунтування та виявлення характеру та достовірності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зв'язків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відносин у досліджуваному об'єкті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35B59-6E05-46E5-AB5B-B39D240BE864}" type="parTrans" cxnId="{60294D54-9DCE-4B1B-8422-1B0C39F062AC}">
      <dgm:prSet/>
      <dgm:spPr/>
      <dgm:t>
        <a:bodyPr/>
        <a:lstStyle/>
        <a:p>
          <a:endParaRPr lang="ru-UA"/>
        </a:p>
      </dgm:t>
    </dgm:pt>
    <dgm:pt modelId="{DE0F03E4-9BF3-413B-8FC5-5B8123E96D90}" type="sibTrans" cxnId="{60294D54-9DCE-4B1B-8422-1B0C39F062AC}">
      <dgm:prSet/>
      <dgm:spPr/>
      <dgm:t>
        <a:bodyPr/>
        <a:lstStyle/>
        <a:p>
          <a:endParaRPr lang="ru-UA"/>
        </a:p>
      </dgm:t>
    </dgm:pt>
    <dgm:pt modelId="{C6FC8DEE-BAFA-4EEC-AD8A-12CE55422AE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передумов для пошуку нових механізмів ефективного функціонування об'єкта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198B4-159A-4776-B61B-EB753F0B6316}" type="parTrans" cxnId="{1C2C2E2D-1C35-43C6-9072-81AC73288C19}">
      <dgm:prSet/>
      <dgm:spPr/>
      <dgm:t>
        <a:bodyPr/>
        <a:lstStyle/>
        <a:p>
          <a:endParaRPr lang="ru-UA"/>
        </a:p>
      </dgm:t>
    </dgm:pt>
    <dgm:pt modelId="{8DDA4401-82EF-45BE-BB49-2DB47F69EC04}" type="sibTrans" cxnId="{1C2C2E2D-1C35-43C6-9072-81AC73288C19}">
      <dgm:prSet/>
      <dgm:spPr/>
      <dgm:t>
        <a:bodyPr/>
        <a:lstStyle/>
        <a:p>
          <a:endParaRPr lang="ru-UA"/>
        </a:p>
      </dgm:t>
    </dgm:pt>
    <dgm:pt modelId="{66E8B382-E79B-404C-9967-6D32C815065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тісний зв'язок з іншими методологічними напрямами науки, а за потреби – спільне інтегративне застосування інших методологічних підходів, що підвищує результативність дослідження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F8FA9-9606-40D3-A899-2B02A167B9F3}" type="parTrans" cxnId="{605025B9-F81C-4DBD-ACEF-2197FFE410C8}">
      <dgm:prSet/>
      <dgm:spPr/>
      <dgm:t>
        <a:bodyPr/>
        <a:lstStyle/>
        <a:p>
          <a:endParaRPr lang="ru-UA"/>
        </a:p>
      </dgm:t>
    </dgm:pt>
    <dgm:pt modelId="{DA264766-8F01-4DA1-80AB-943E134461A8}" type="sibTrans" cxnId="{605025B9-F81C-4DBD-ACEF-2197FFE410C8}">
      <dgm:prSet/>
      <dgm:spPr/>
      <dgm:t>
        <a:bodyPr/>
        <a:lstStyle/>
        <a:p>
          <a:endParaRPr lang="ru-UA"/>
        </a:p>
      </dgm:t>
    </dgm:pt>
    <dgm:pt modelId="{1481D0BF-AAD1-493A-9B1E-B5FD111F2E55}">
      <dgm:prSet custT="1"/>
      <dgm:spPr/>
      <dgm:t>
        <a:bodyPr/>
        <a:lstStyle/>
        <a:p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</a:t>
          </a:r>
          <a:r>
            <a:rPr lang="uk-UA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декомпозувати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будь-який об'єкт вивчення з необхідною глибиною для досягнення мети дослідження, що забезпечує виявлення всього необхідного для вивчення будь-якого відносно неподільного елемента</a:t>
          </a:r>
          <a:endParaRPr lang="ru-UA" sz="1600" dirty="0"/>
        </a:p>
      </dgm:t>
    </dgm:pt>
    <dgm:pt modelId="{CA926868-C0A7-41E0-A497-C29B7B3C6820}" type="parTrans" cxnId="{65C2D387-95FE-4537-A34D-DA9438834C51}">
      <dgm:prSet/>
      <dgm:spPr/>
      <dgm:t>
        <a:bodyPr/>
        <a:lstStyle/>
        <a:p>
          <a:endParaRPr lang="ru-UA"/>
        </a:p>
      </dgm:t>
    </dgm:pt>
    <dgm:pt modelId="{A5672E1D-F004-440E-8334-268347A48694}" type="sibTrans" cxnId="{65C2D387-95FE-4537-A34D-DA9438834C51}">
      <dgm:prSet/>
      <dgm:spPr/>
      <dgm:t>
        <a:bodyPr/>
        <a:lstStyle/>
        <a:p>
          <a:endParaRPr lang="ru-UA"/>
        </a:p>
      </dgm:t>
    </dgm:pt>
    <dgm:pt modelId="{62EC19D6-6AF5-46F3-94D0-42454A0975C8}" type="pres">
      <dgm:prSet presAssocID="{307380A3-EC8F-4981-88DB-6469893D10AA}" presName="diagram" presStyleCnt="0">
        <dgm:presLayoutVars>
          <dgm:dir/>
          <dgm:resizeHandles val="exact"/>
        </dgm:presLayoutVars>
      </dgm:prSet>
      <dgm:spPr/>
    </dgm:pt>
    <dgm:pt modelId="{D0344EA5-2AAC-4BA2-B656-4C31452FA9E1}" type="pres">
      <dgm:prSet presAssocID="{172A2AA8-7915-4814-BD85-7C4AD560E226}" presName="node" presStyleLbl="node1" presStyleIdx="0" presStyleCnt="5">
        <dgm:presLayoutVars>
          <dgm:bulletEnabled val="1"/>
        </dgm:presLayoutVars>
      </dgm:prSet>
      <dgm:spPr/>
    </dgm:pt>
    <dgm:pt modelId="{7134163F-D734-4358-81CB-CB0A4F1E5999}" type="pres">
      <dgm:prSet presAssocID="{5BD20D1D-29ED-4C2E-B948-6EF1AABFE4E3}" presName="sibTrans" presStyleCnt="0"/>
      <dgm:spPr/>
    </dgm:pt>
    <dgm:pt modelId="{E7FB7D5B-6FEE-4986-B068-6FEA4EC3E80C}" type="pres">
      <dgm:prSet presAssocID="{583ABAB5-BD1F-444C-934C-1DCD56855069}" presName="node" presStyleLbl="node1" presStyleIdx="1" presStyleCnt="5">
        <dgm:presLayoutVars>
          <dgm:bulletEnabled val="1"/>
        </dgm:presLayoutVars>
      </dgm:prSet>
      <dgm:spPr/>
    </dgm:pt>
    <dgm:pt modelId="{DB6E861B-7F2C-43A8-A1F1-EDEAAA6CC9F3}" type="pres">
      <dgm:prSet presAssocID="{DE0F03E4-9BF3-413B-8FC5-5B8123E96D90}" presName="sibTrans" presStyleCnt="0"/>
      <dgm:spPr/>
    </dgm:pt>
    <dgm:pt modelId="{1F851825-148F-4E0A-9737-03B2292A393F}" type="pres">
      <dgm:prSet presAssocID="{C6FC8DEE-BAFA-4EEC-AD8A-12CE55422AED}" presName="node" presStyleLbl="node1" presStyleIdx="2" presStyleCnt="5">
        <dgm:presLayoutVars>
          <dgm:bulletEnabled val="1"/>
        </dgm:presLayoutVars>
      </dgm:prSet>
      <dgm:spPr/>
    </dgm:pt>
    <dgm:pt modelId="{CE8BD35C-8A9F-4227-9437-F6B04D362BFE}" type="pres">
      <dgm:prSet presAssocID="{8DDA4401-82EF-45BE-BB49-2DB47F69EC04}" presName="sibTrans" presStyleCnt="0"/>
      <dgm:spPr/>
    </dgm:pt>
    <dgm:pt modelId="{E70A844D-F828-4E4D-A1EA-06ED0812042F}" type="pres">
      <dgm:prSet presAssocID="{66E8B382-E79B-404C-9967-6D32C8150650}" presName="node" presStyleLbl="node1" presStyleIdx="3" presStyleCnt="5" custScaleX="133471">
        <dgm:presLayoutVars>
          <dgm:bulletEnabled val="1"/>
        </dgm:presLayoutVars>
      </dgm:prSet>
      <dgm:spPr/>
    </dgm:pt>
    <dgm:pt modelId="{38E692AF-7CE0-4ADD-BAAD-6696ED23F9FA}" type="pres">
      <dgm:prSet presAssocID="{DA264766-8F01-4DA1-80AB-943E134461A8}" presName="sibTrans" presStyleCnt="0"/>
      <dgm:spPr/>
    </dgm:pt>
    <dgm:pt modelId="{10BC963B-EEF7-4AB4-89EA-CD3998E97DCA}" type="pres">
      <dgm:prSet presAssocID="{1481D0BF-AAD1-493A-9B1E-B5FD111F2E55}" presName="node" presStyleLbl="node1" presStyleIdx="4" presStyleCnt="5" custScaleX="144439">
        <dgm:presLayoutVars>
          <dgm:bulletEnabled val="1"/>
        </dgm:presLayoutVars>
      </dgm:prSet>
      <dgm:spPr/>
    </dgm:pt>
  </dgm:ptLst>
  <dgm:cxnLst>
    <dgm:cxn modelId="{89D28B1E-A56F-4073-93B8-7CA580ECB671}" type="presOf" srcId="{1481D0BF-AAD1-493A-9B1E-B5FD111F2E55}" destId="{10BC963B-EEF7-4AB4-89EA-CD3998E97DCA}" srcOrd="0" destOrd="0" presId="urn:microsoft.com/office/officeart/2005/8/layout/default"/>
    <dgm:cxn modelId="{1C2C2E2D-1C35-43C6-9072-81AC73288C19}" srcId="{307380A3-EC8F-4981-88DB-6469893D10AA}" destId="{C6FC8DEE-BAFA-4EEC-AD8A-12CE55422AED}" srcOrd="2" destOrd="0" parTransId="{1F2198B4-159A-4776-B61B-EB753F0B6316}" sibTransId="{8DDA4401-82EF-45BE-BB49-2DB47F69EC04}"/>
    <dgm:cxn modelId="{594E574C-36D8-4FB9-AB0B-11E55AFCDB34}" srcId="{307380A3-EC8F-4981-88DB-6469893D10AA}" destId="{172A2AA8-7915-4814-BD85-7C4AD560E226}" srcOrd="0" destOrd="0" parTransId="{B818092A-854B-4265-9EB7-E01704D0B18C}" sibTransId="{5BD20D1D-29ED-4C2E-B948-6EF1AABFE4E3}"/>
    <dgm:cxn modelId="{60294D54-9DCE-4B1B-8422-1B0C39F062AC}" srcId="{307380A3-EC8F-4981-88DB-6469893D10AA}" destId="{583ABAB5-BD1F-444C-934C-1DCD56855069}" srcOrd="1" destOrd="0" parTransId="{7CF35B59-6E05-46E5-AB5B-B39D240BE864}" sibTransId="{DE0F03E4-9BF3-413B-8FC5-5B8123E96D90}"/>
    <dgm:cxn modelId="{65C2D387-95FE-4537-A34D-DA9438834C51}" srcId="{307380A3-EC8F-4981-88DB-6469893D10AA}" destId="{1481D0BF-AAD1-493A-9B1E-B5FD111F2E55}" srcOrd="4" destOrd="0" parTransId="{CA926868-C0A7-41E0-A497-C29B7B3C6820}" sibTransId="{A5672E1D-F004-440E-8334-268347A48694}"/>
    <dgm:cxn modelId="{68405F91-B8F8-42D8-BB09-B6DC175B9F66}" type="presOf" srcId="{66E8B382-E79B-404C-9967-6D32C8150650}" destId="{E70A844D-F828-4E4D-A1EA-06ED0812042F}" srcOrd="0" destOrd="0" presId="urn:microsoft.com/office/officeart/2005/8/layout/default"/>
    <dgm:cxn modelId="{4B7D11A3-5409-4A6F-A2DE-2099CBBC29E4}" type="presOf" srcId="{307380A3-EC8F-4981-88DB-6469893D10AA}" destId="{62EC19D6-6AF5-46F3-94D0-42454A0975C8}" srcOrd="0" destOrd="0" presId="urn:microsoft.com/office/officeart/2005/8/layout/default"/>
    <dgm:cxn modelId="{FA9EE0B8-44C6-4514-8C04-8F52C302F88C}" type="presOf" srcId="{C6FC8DEE-BAFA-4EEC-AD8A-12CE55422AED}" destId="{1F851825-148F-4E0A-9737-03B2292A393F}" srcOrd="0" destOrd="0" presId="urn:microsoft.com/office/officeart/2005/8/layout/default"/>
    <dgm:cxn modelId="{605025B9-F81C-4DBD-ACEF-2197FFE410C8}" srcId="{307380A3-EC8F-4981-88DB-6469893D10AA}" destId="{66E8B382-E79B-404C-9967-6D32C8150650}" srcOrd="3" destOrd="0" parTransId="{F4EF8FA9-9606-40D3-A899-2B02A167B9F3}" sibTransId="{DA264766-8F01-4DA1-80AB-943E134461A8}"/>
    <dgm:cxn modelId="{E394A2BE-74A8-4259-9444-613F3D263599}" type="presOf" srcId="{172A2AA8-7915-4814-BD85-7C4AD560E226}" destId="{D0344EA5-2AAC-4BA2-B656-4C31452FA9E1}" srcOrd="0" destOrd="0" presId="urn:microsoft.com/office/officeart/2005/8/layout/default"/>
    <dgm:cxn modelId="{22F582D3-AA69-44DF-93DB-B8AC0C4E299B}" type="presOf" srcId="{583ABAB5-BD1F-444C-934C-1DCD56855069}" destId="{E7FB7D5B-6FEE-4986-B068-6FEA4EC3E80C}" srcOrd="0" destOrd="0" presId="urn:microsoft.com/office/officeart/2005/8/layout/default"/>
    <dgm:cxn modelId="{C27AAE2A-36DA-432E-85E1-A08B0DC72DDA}" type="presParOf" srcId="{62EC19D6-6AF5-46F3-94D0-42454A0975C8}" destId="{D0344EA5-2AAC-4BA2-B656-4C31452FA9E1}" srcOrd="0" destOrd="0" presId="urn:microsoft.com/office/officeart/2005/8/layout/default"/>
    <dgm:cxn modelId="{7C05B946-215F-4118-BC4F-3811F355E3E0}" type="presParOf" srcId="{62EC19D6-6AF5-46F3-94D0-42454A0975C8}" destId="{7134163F-D734-4358-81CB-CB0A4F1E5999}" srcOrd="1" destOrd="0" presId="urn:microsoft.com/office/officeart/2005/8/layout/default"/>
    <dgm:cxn modelId="{78C90BBD-E90E-4FFB-B363-BEF668363FF1}" type="presParOf" srcId="{62EC19D6-6AF5-46F3-94D0-42454A0975C8}" destId="{E7FB7D5B-6FEE-4986-B068-6FEA4EC3E80C}" srcOrd="2" destOrd="0" presId="urn:microsoft.com/office/officeart/2005/8/layout/default"/>
    <dgm:cxn modelId="{ABC645EA-3811-4050-ADD2-2FC387AA0B31}" type="presParOf" srcId="{62EC19D6-6AF5-46F3-94D0-42454A0975C8}" destId="{DB6E861B-7F2C-43A8-A1F1-EDEAAA6CC9F3}" srcOrd="3" destOrd="0" presId="urn:microsoft.com/office/officeart/2005/8/layout/default"/>
    <dgm:cxn modelId="{DA3F92DB-D67D-4033-A381-C2EB129900B8}" type="presParOf" srcId="{62EC19D6-6AF5-46F3-94D0-42454A0975C8}" destId="{1F851825-148F-4E0A-9737-03B2292A393F}" srcOrd="4" destOrd="0" presId="urn:microsoft.com/office/officeart/2005/8/layout/default"/>
    <dgm:cxn modelId="{5E478D44-DDF4-468B-9A70-FA2CF65A0E1E}" type="presParOf" srcId="{62EC19D6-6AF5-46F3-94D0-42454A0975C8}" destId="{CE8BD35C-8A9F-4227-9437-F6B04D362BFE}" srcOrd="5" destOrd="0" presId="urn:microsoft.com/office/officeart/2005/8/layout/default"/>
    <dgm:cxn modelId="{4AED95F9-249C-40EF-93D8-FDA904B115DF}" type="presParOf" srcId="{62EC19D6-6AF5-46F3-94D0-42454A0975C8}" destId="{E70A844D-F828-4E4D-A1EA-06ED0812042F}" srcOrd="6" destOrd="0" presId="urn:microsoft.com/office/officeart/2005/8/layout/default"/>
    <dgm:cxn modelId="{3C4F454A-55CB-4D08-914C-945B19EE4DF9}" type="presParOf" srcId="{62EC19D6-6AF5-46F3-94D0-42454A0975C8}" destId="{38E692AF-7CE0-4ADD-BAAD-6696ED23F9FA}" srcOrd="7" destOrd="0" presId="urn:microsoft.com/office/officeart/2005/8/layout/default"/>
    <dgm:cxn modelId="{55EC30FB-2C1F-4FBA-9F3B-521ED6A23904}" type="presParOf" srcId="{62EC19D6-6AF5-46F3-94D0-42454A0975C8}" destId="{10BC963B-EEF7-4AB4-89EA-CD3998E97D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F004F-5611-4B40-9BBF-DA5C9F345820}" type="doc">
      <dgm:prSet loTypeId="urn:microsoft.com/office/officeart/2005/8/layout/process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786FB793-B3FC-44E2-ACEF-247611CD2B2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Процес дослідження систем будь-якої природи нерозривно пов'язаний з такими поняттями , як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F8821-3CEE-4294-96CB-2BE04696BFD2}" type="parTrans" cxnId="{54399A07-7C64-4B90-88F4-78D6EFC76EF3}">
      <dgm:prSet/>
      <dgm:spPr/>
      <dgm:t>
        <a:bodyPr/>
        <a:lstStyle/>
        <a:p>
          <a:endParaRPr lang="ru-UA"/>
        </a:p>
      </dgm:t>
    </dgm:pt>
    <dgm:pt modelId="{A5C5FC3E-86A5-4B8B-AE54-6C9731EEBDF9}" type="sibTrans" cxnId="{54399A07-7C64-4B90-88F4-78D6EFC76EF3}">
      <dgm:prSet/>
      <dgm:spPr/>
      <dgm:t>
        <a:bodyPr/>
        <a:lstStyle/>
        <a:p>
          <a:endParaRPr lang="ru-UA"/>
        </a:p>
      </dgm:t>
    </dgm:pt>
    <dgm:pt modelId="{FE5E17BE-0AFB-49D1-A3B7-71D97FAC3E0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аналіз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(від </a:t>
          </a:r>
          <a:r>
            <a:rPr lang="uk-UA" sz="16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грецьк</a:t>
          </a:r>
          <a:r>
            <a: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r>
            <a:rPr lang="uk-UA" sz="16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analysis</a:t>
          </a:r>
          <a:r>
            <a: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– розкладання) 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64A52-8BBD-4EB0-86E5-F35F0B3984AC}" type="parTrans" cxnId="{493604CF-4473-4E29-BD4F-BA12BE0C3658}">
      <dgm:prSet/>
      <dgm:spPr/>
      <dgm:t>
        <a:bodyPr/>
        <a:lstStyle/>
        <a:p>
          <a:endParaRPr lang="ru-UA"/>
        </a:p>
      </dgm:t>
    </dgm:pt>
    <dgm:pt modelId="{CD8A08C6-B63D-4242-A415-9703D1D82A5F}" type="sibTrans" cxnId="{493604CF-4473-4E29-BD4F-BA12BE0C3658}">
      <dgm:prSet/>
      <dgm:spPr/>
      <dgm:t>
        <a:bodyPr/>
        <a:lstStyle/>
        <a:p>
          <a:endParaRPr lang="ru-UA"/>
        </a:p>
      </dgm:t>
    </dgm:pt>
    <dgm:pt modelId="{639A0C98-E85F-4509-B561-AD1C6948A41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синтез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(від </a:t>
          </a:r>
          <a:r>
            <a:rPr lang="uk-UA" sz="16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грецьк</a:t>
          </a:r>
          <a:r>
            <a: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r>
            <a:rPr lang="uk-UA" sz="16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sinthesis</a:t>
          </a:r>
          <a:r>
            <a: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– з'єднання)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F51BD-F2D9-471B-8FB3-CAFDE3E3C164}" type="parTrans" cxnId="{80B5AEBB-4E2B-4D9D-891E-B8C79E084C2C}">
      <dgm:prSet/>
      <dgm:spPr/>
      <dgm:t>
        <a:bodyPr/>
        <a:lstStyle/>
        <a:p>
          <a:endParaRPr lang="ru-UA"/>
        </a:p>
      </dgm:t>
    </dgm:pt>
    <dgm:pt modelId="{73911C09-6815-4FD5-AF03-CF1613DA2134}" type="sibTrans" cxnId="{80B5AEBB-4E2B-4D9D-891E-B8C79E084C2C}">
      <dgm:prSet/>
      <dgm:spPr/>
      <dgm:t>
        <a:bodyPr/>
        <a:lstStyle/>
        <a:p>
          <a:endParaRPr lang="ru-UA"/>
        </a:p>
      </dgm:t>
    </dgm:pt>
    <dgm:pt modelId="{92D838AA-36A4-4D3F-B1E2-777278A9834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Синтез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як прийом системного підходу для дослідження системи управління, передбачає процес створення (удосконалення, реорганізації) системи управління, яка б задовольняла поставленим вимогам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F331E-C42E-4B97-95B5-21F08EE3AC6A}" type="parTrans" cxnId="{2F76A2A8-3DA2-4B01-B375-BEB3EECA4852}">
      <dgm:prSet/>
      <dgm:spPr/>
      <dgm:t>
        <a:bodyPr/>
        <a:lstStyle/>
        <a:p>
          <a:endParaRPr lang="ru-UA"/>
        </a:p>
      </dgm:t>
    </dgm:pt>
    <dgm:pt modelId="{76F46FE8-26B0-4E34-93BF-D0AC5FD65C0D}" type="sibTrans" cxnId="{2F76A2A8-3DA2-4B01-B375-BEB3EECA4852}">
      <dgm:prSet/>
      <dgm:spPr/>
      <dgm:t>
        <a:bodyPr/>
        <a:lstStyle/>
        <a:p>
          <a:endParaRPr lang="ru-UA"/>
        </a:p>
      </dgm:t>
    </dgm:pt>
    <dgm:pt modelId="{70447E67-6185-4F76-A82E-15D9CF0C11B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як  процес дослідження системи управління, заснований на її декомпозиції з подальшим визначенням статичних і динамічних характеристик елементів, що розглядаються у взаємозв'язку з іншими елементами системи та навколишнім середовищем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F9DD1-D207-478A-A836-898AFBA82268}" type="parTrans" cxnId="{A5239D49-7795-4607-8EDE-CFFE523B30F9}">
      <dgm:prSet/>
      <dgm:spPr/>
      <dgm:t>
        <a:bodyPr/>
        <a:lstStyle/>
        <a:p>
          <a:endParaRPr lang="ru-UA"/>
        </a:p>
      </dgm:t>
    </dgm:pt>
    <dgm:pt modelId="{BCCC550D-CA8B-4382-9C23-3D24CF52CCC0}" type="sibTrans" cxnId="{A5239D49-7795-4607-8EDE-CFFE523B30F9}">
      <dgm:prSet/>
      <dgm:spPr/>
      <dgm:t>
        <a:bodyPr/>
        <a:lstStyle/>
        <a:p>
          <a:endParaRPr lang="ru-UA"/>
        </a:p>
      </dgm:t>
    </dgm:pt>
    <dgm:pt modelId="{A6808B9D-0C29-418B-9EB7-23522C847567}" type="pres">
      <dgm:prSet presAssocID="{43DF004F-5611-4B40-9BBF-DA5C9F345820}" presName="Name0" presStyleCnt="0">
        <dgm:presLayoutVars>
          <dgm:dir/>
          <dgm:animLvl val="lvl"/>
          <dgm:resizeHandles val="exact"/>
        </dgm:presLayoutVars>
      </dgm:prSet>
      <dgm:spPr/>
    </dgm:pt>
    <dgm:pt modelId="{9C4B79A5-C4E9-4B98-9043-08C485D3E5DD}" type="pres">
      <dgm:prSet presAssocID="{92D838AA-36A4-4D3F-B1E2-777278A9834F}" presName="boxAndChildren" presStyleCnt="0"/>
      <dgm:spPr/>
    </dgm:pt>
    <dgm:pt modelId="{77DA1EFF-89A0-464C-9DA2-C89719DBB7D7}" type="pres">
      <dgm:prSet presAssocID="{92D838AA-36A4-4D3F-B1E2-777278A9834F}" presName="parentTextBox" presStyleLbl="node1" presStyleIdx="0" presStyleCnt="3"/>
      <dgm:spPr/>
    </dgm:pt>
    <dgm:pt modelId="{3499E7B5-DE9A-452E-8476-3C40E52F9A39}" type="pres">
      <dgm:prSet presAssocID="{BCCC550D-CA8B-4382-9C23-3D24CF52CCC0}" presName="sp" presStyleCnt="0"/>
      <dgm:spPr/>
    </dgm:pt>
    <dgm:pt modelId="{36C71DB6-B65F-4F66-82DD-88C4986419E6}" type="pres">
      <dgm:prSet presAssocID="{70447E67-6185-4F76-A82E-15D9CF0C11B2}" presName="arrowAndChildren" presStyleCnt="0"/>
      <dgm:spPr/>
    </dgm:pt>
    <dgm:pt modelId="{5D699AD4-773D-4915-8CD9-E307DD2EC005}" type="pres">
      <dgm:prSet presAssocID="{70447E67-6185-4F76-A82E-15D9CF0C11B2}" presName="parentTextArrow" presStyleLbl="node1" presStyleIdx="1" presStyleCnt="3"/>
      <dgm:spPr/>
    </dgm:pt>
    <dgm:pt modelId="{A274853C-31B9-4186-B1CD-AD3B30C86EBB}" type="pres">
      <dgm:prSet presAssocID="{A5C5FC3E-86A5-4B8B-AE54-6C9731EEBDF9}" presName="sp" presStyleCnt="0"/>
      <dgm:spPr/>
    </dgm:pt>
    <dgm:pt modelId="{AD441713-48F8-475C-B065-754534D31C10}" type="pres">
      <dgm:prSet presAssocID="{786FB793-B3FC-44E2-ACEF-247611CD2B2A}" presName="arrowAndChildren" presStyleCnt="0"/>
      <dgm:spPr/>
    </dgm:pt>
    <dgm:pt modelId="{E88E1B06-3B68-485F-88A3-28835A625689}" type="pres">
      <dgm:prSet presAssocID="{786FB793-B3FC-44E2-ACEF-247611CD2B2A}" presName="parentTextArrow" presStyleLbl="node1" presStyleIdx="1" presStyleCnt="3"/>
      <dgm:spPr/>
    </dgm:pt>
    <dgm:pt modelId="{C1A97CC6-C894-4C61-91CA-3213B2BA1154}" type="pres">
      <dgm:prSet presAssocID="{786FB793-B3FC-44E2-ACEF-247611CD2B2A}" presName="arrow" presStyleLbl="node1" presStyleIdx="2" presStyleCnt="3"/>
      <dgm:spPr/>
    </dgm:pt>
    <dgm:pt modelId="{30C193E8-F5AF-42A5-995F-58DF976AEF32}" type="pres">
      <dgm:prSet presAssocID="{786FB793-B3FC-44E2-ACEF-247611CD2B2A}" presName="descendantArrow" presStyleCnt="0"/>
      <dgm:spPr/>
    </dgm:pt>
    <dgm:pt modelId="{F900F94C-B600-465B-873E-ADFB1F78FC20}" type="pres">
      <dgm:prSet presAssocID="{FE5E17BE-0AFB-49D1-A3B7-71D97FAC3E0C}" presName="childTextArrow" presStyleLbl="fgAccFollowNode1" presStyleIdx="0" presStyleCnt="2">
        <dgm:presLayoutVars>
          <dgm:bulletEnabled val="1"/>
        </dgm:presLayoutVars>
      </dgm:prSet>
      <dgm:spPr/>
    </dgm:pt>
    <dgm:pt modelId="{C5EAD57E-79A1-4814-BA1F-F16D580DB602}" type="pres">
      <dgm:prSet presAssocID="{639A0C98-E85F-4509-B561-AD1C6948A414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54399A07-7C64-4B90-88F4-78D6EFC76EF3}" srcId="{43DF004F-5611-4B40-9BBF-DA5C9F345820}" destId="{786FB793-B3FC-44E2-ACEF-247611CD2B2A}" srcOrd="0" destOrd="0" parTransId="{4CCF8821-3CEE-4294-96CB-2BE04696BFD2}" sibTransId="{A5C5FC3E-86A5-4B8B-AE54-6C9731EEBDF9}"/>
    <dgm:cxn modelId="{D011550E-F01B-46EE-BCC5-8632FB7F3846}" type="presOf" srcId="{70447E67-6185-4F76-A82E-15D9CF0C11B2}" destId="{5D699AD4-773D-4915-8CD9-E307DD2EC005}" srcOrd="0" destOrd="0" presId="urn:microsoft.com/office/officeart/2005/8/layout/process4"/>
    <dgm:cxn modelId="{A5239D49-7795-4607-8EDE-CFFE523B30F9}" srcId="{43DF004F-5611-4B40-9BBF-DA5C9F345820}" destId="{70447E67-6185-4F76-A82E-15D9CF0C11B2}" srcOrd="1" destOrd="0" parTransId="{995F9DD1-D207-478A-A836-898AFBA82268}" sibTransId="{BCCC550D-CA8B-4382-9C23-3D24CF52CCC0}"/>
    <dgm:cxn modelId="{2F76A2A8-3DA2-4B01-B375-BEB3EECA4852}" srcId="{43DF004F-5611-4B40-9BBF-DA5C9F345820}" destId="{92D838AA-36A4-4D3F-B1E2-777278A9834F}" srcOrd="2" destOrd="0" parTransId="{1DAF331E-C42E-4B97-95B5-21F08EE3AC6A}" sibTransId="{76F46FE8-26B0-4E34-93BF-D0AC5FD65C0D}"/>
    <dgm:cxn modelId="{C2505FBA-8303-4CE2-BA89-0A18E957D294}" type="presOf" srcId="{786FB793-B3FC-44E2-ACEF-247611CD2B2A}" destId="{C1A97CC6-C894-4C61-91CA-3213B2BA1154}" srcOrd="1" destOrd="0" presId="urn:microsoft.com/office/officeart/2005/8/layout/process4"/>
    <dgm:cxn modelId="{80B5AEBB-4E2B-4D9D-891E-B8C79E084C2C}" srcId="{786FB793-B3FC-44E2-ACEF-247611CD2B2A}" destId="{639A0C98-E85F-4509-B561-AD1C6948A414}" srcOrd="1" destOrd="0" parTransId="{680F51BD-F2D9-471B-8FB3-CAFDE3E3C164}" sibTransId="{73911C09-6815-4FD5-AF03-CF1613DA2134}"/>
    <dgm:cxn modelId="{61F3BFC2-F6FB-4D2B-BC2D-4DCF513E5102}" type="presOf" srcId="{FE5E17BE-0AFB-49D1-A3B7-71D97FAC3E0C}" destId="{F900F94C-B600-465B-873E-ADFB1F78FC20}" srcOrd="0" destOrd="0" presId="urn:microsoft.com/office/officeart/2005/8/layout/process4"/>
    <dgm:cxn modelId="{493604CF-4473-4E29-BD4F-BA12BE0C3658}" srcId="{786FB793-B3FC-44E2-ACEF-247611CD2B2A}" destId="{FE5E17BE-0AFB-49D1-A3B7-71D97FAC3E0C}" srcOrd="0" destOrd="0" parTransId="{77964A52-8BBD-4EB0-86E5-F35F0B3984AC}" sibTransId="{CD8A08C6-B63D-4242-A415-9703D1D82A5F}"/>
    <dgm:cxn modelId="{A98917DE-3896-45BB-AA1F-9B67FF2C4550}" type="presOf" srcId="{786FB793-B3FC-44E2-ACEF-247611CD2B2A}" destId="{E88E1B06-3B68-485F-88A3-28835A625689}" srcOrd="0" destOrd="0" presId="urn:microsoft.com/office/officeart/2005/8/layout/process4"/>
    <dgm:cxn modelId="{88720CE0-30FC-4D62-9643-4AFA33FB3C71}" type="presOf" srcId="{92D838AA-36A4-4D3F-B1E2-777278A9834F}" destId="{77DA1EFF-89A0-464C-9DA2-C89719DBB7D7}" srcOrd="0" destOrd="0" presId="urn:microsoft.com/office/officeart/2005/8/layout/process4"/>
    <dgm:cxn modelId="{489A25F0-4C8C-40B4-9CC6-36EEE5758F37}" type="presOf" srcId="{639A0C98-E85F-4509-B561-AD1C6948A414}" destId="{C5EAD57E-79A1-4814-BA1F-F16D580DB602}" srcOrd="0" destOrd="0" presId="urn:microsoft.com/office/officeart/2005/8/layout/process4"/>
    <dgm:cxn modelId="{CB43EFF0-FAAE-4385-ACD7-445576DADD22}" type="presOf" srcId="{43DF004F-5611-4B40-9BBF-DA5C9F345820}" destId="{A6808B9D-0C29-418B-9EB7-23522C847567}" srcOrd="0" destOrd="0" presId="urn:microsoft.com/office/officeart/2005/8/layout/process4"/>
    <dgm:cxn modelId="{F5CA4AE6-40BB-478F-9DF5-30491E39D713}" type="presParOf" srcId="{A6808B9D-0C29-418B-9EB7-23522C847567}" destId="{9C4B79A5-C4E9-4B98-9043-08C485D3E5DD}" srcOrd="0" destOrd="0" presId="urn:microsoft.com/office/officeart/2005/8/layout/process4"/>
    <dgm:cxn modelId="{E519C787-96C4-4F46-AE1A-31453B555D54}" type="presParOf" srcId="{9C4B79A5-C4E9-4B98-9043-08C485D3E5DD}" destId="{77DA1EFF-89A0-464C-9DA2-C89719DBB7D7}" srcOrd="0" destOrd="0" presId="urn:microsoft.com/office/officeart/2005/8/layout/process4"/>
    <dgm:cxn modelId="{51A92401-781B-49FC-AE1C-C220EA30C361}" type="presParOf" srcId="{A6808B9D-0C29-418B-9EB7-23522C847567}" destId="{3499E7B5-DE9A-452E-8476-3C40E52F9A39}" srcOrd="1" destOrd="0" presId="urn:microsoft.com/office/officeart/2005/8/layout/process4"/>
    <dgm:cxn modelId="{A42D0143-D1FE-4C28-B29B-13608C234AE9}" type="presParOf" srcId="{A6808B9D-0C29-418B-9EB7-23522C847567}" destId="{36C71DB6-B65F-4F66-82DD-88C4986419E6}" srcOrd="2" destOrd="0" presId="urn:microsoft.com/office/officeart/2005/8/layout/process4"/>
    <dgm:cxn modelId="{D047F4A1-8784-4CA6-97C5-8BDD3D0FE945}" type="presParOf" srcId="{36C71DB6-B65F-4F66-82DD-88C4986419E6}" destId="{5D699AD4-773D-4915-8CD9-E307DD2EC005}" srcOrd="0" destOrd="0" presId="urn:microsoft.com/office/officeart/2005/8/layout/process4"/>
    <dgm:cxn modelId="{13D8D4C6-863B-44FB-8A6A-8BA48D147762}" type="presParOf" srcId="{A6808B9D-0C29-418B-9EB7-23522C847567}" destId="{A274853C-31B9-4186-B1CD-AD3B30C86EBB}" srcOrd="3" destOrd="0" presId="urn:microsoft.com/office/officeart/2005/8/layout/process4"/>
    <dgm:cxn modelId="{20431A9B-79A8-46DA-9854-729D868AB44C}" type="presParOf" srcId="{A6808B9D-0C29-418B-9EB7-23522C847567}" destId="{AD441713-48F8-475C-B065-754534D31C10}" srcOrd="4" destOrd="0" presId="urn:microsoft.com/office/officeart/2005/8/layout/process4"/>
    <dgm:cxn modelId="{B1D0C295-046C-48D8-A8FD-13CA84B0CD6D}" type="presParOf" srcId="{AD441713-48F8-475C-B065-754534D31C10}" destId="{E88E1B06-3B68-485F-88A3-28835A625689}" srcOrd="0" destOrd="0" presId="urn:microsoft.com/office/officeart/2005/8/layout/process4"/>
    <dgm:cxn modelId="{116A6B68-4F15-4F15-92C5-A13676927454}" type="presParOf" srcId="{AD441713-48F8-475C-B065-754534D31C10}" destId="{C1A97CC6-C894-4C61-91CA-3213B2BA1154}" srcOrd="1" destOrd="0" presId="urn:microsoft.com/office/officeart/2005/8/layout/process4"/>
    <dgm:cxn modelId="{FC76DC29-46AC-4BD5-BBB2-B3FBA7769AF4}" type="presParOf" srcId="{AD441713-48F8-475C-B065-754534D31C10}" destId="{30C193E8-F5AF-42A5-995F-58DF976AEF32}" srcOrd="2" destOrd="0" presId="urn:microsoft.com/office/officeart/2005/8/layout/process4"/>
    <dgm:cxn modelId="{124F47A6-FBB5-4E81-A2C0-EB150148C2B0}" type="presParOf" srcId="{30C193E8-F5AF-42A5-995F-58DF976AEF32}" destId="{F900F94C-B600-465B-873E-ADFB1F78FC20}" srcOrd="0" destOrd="0" presId="urn:microsoft.com/office/officeart/2005/8/layout/process4"/>
    <dgm:cxn modelId="{5AC096D8-5468-4D2D-9E27-7E096946FF03}" type="presParOf" srcId="{30C193E8-F5AF-42A5-995F-58DF976AEF32}" destId="{C5EAD57E-79A1-4814-BA1F-F16D580DB60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056F51-EB2B-49A8-926D-95EB9A162388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ED4902EF-2E49-446A-A7EB-6555D6AC3DB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декомпозиції систем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23BF2-E158-475C-B511-6E9A6C0E36B1}" type="parTrans" cxnId="{64A19F4A-3CBA-4DA2-A247-004DB4F47B93}">
      <dgm:prSet/>
      <dgm:spPr/>
      <dgm:t>
        <a:bodyPr/>
        <a:lstStyle/>
        <a:p>
          <a:endParaRPr lang="ru-UA"/>
        </a:p>
      </dgm:t>
    </dgm:pt>
    <dgm:pt modelId="{A6849D4D-7B16-438E-8340-31E70A2EF824}" type="sibTrans" cxnId="{64A19F4A-3CBA-4DA2-A247-004DB4F47B93}">
      <dgm:prSet/>
      <dgm:spPr/>
      <dgm:t>
        <a:bodyPr/>
        <a:lstStyle/>
        <a:p>
          <a:endParaRPr lang="ru-UA"/>
        </a:p>
      </dgm:t>
    </dgm:pt>
    <dgm:pt modelId="{B752A162-A7F7-47C9-BFF3-57E066D18D7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здійснюються шляхом розчленування її на підсистеми, що розташовуються за рівнями, причому підсистема на даному рівні є системою на рівні, що є нижче, і, у свою чергу, розглядається як елемент вищого рівня.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DCA1C-43C6-4BD0-95A1-E1C9E6AEE6B4}" type="parTrans" cxnId="{C8BEDDB4-A58C-44B5-ACAE-02D6476621ED}">
      <dgm:prSet/>
      <dgm:spPr/>
      <dgm:t>
        <a:bodyPr/>
        <a:lstStyle/>
        <a:p>
          <a:endParaRPr lang="ru-UA"/>
        </a:p>
      </dgm:t>
    </dgm:pt>
    <dgm:pt modelId="{0D8C12B7-AFD8-41C2-B915-AA4E6A282AB5}" type="sibTrans" cxnId="{C8BEDDB4-A58C-44B5-ACAE-02D6476621ED}">
      <dgm:prSet/>
      <dgm:spPr/>
      <dgm:t>
        <a:bodyPr/>
        <a:lstStyle/>
        <a:p>
          <a:endParaRPr lang="ru-UA"/>
        </a:p>
      </dgm:t>
    </dgm:pt>
    <dgm:pt modelId="{390F45F7-7C7C-4711-A505-F37AC8933FF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вертикальної декомпозиції рішень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0EED6-7B61-452F-9295-CC2878EA3FBC}" type="parTrans" cxnId="{E9ABA471-347A-4317-84CC-35AEB136837F}">
      <dgm:prSet/>
      <dgm:spPr/>
      <dgm:t>
        <a:bodyPr/>
        <a:lstStyle/>
        <a:p>
          <a:endParaRPr lang="ru-UA"/>
        </a:p>
      </dgm:t>
    </dgm:pt>
    <dgm:pt modelId="{2ACB5C52-E0B0-49AE-88A8-4AA089D0B3CA}" type="sibTrans" cxnId="{E9ABA471-347A-4317-84CC-35AEB136837F}">
      <dgm:prSet/>
      <dgm:spPr/>
      <dgm:t>
        <a:bodyPr/>
        <a:lstStyle/>
        <a:p>
          <a:endParaRPr lang="ru-UA"/>
        </a:p>
      </dgm:t>
    </dgm:pt>
    <dgm:pt modelId="{C389FDB5-D6D2-4154-AFD2-EEEC2B91DC1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багаторівнева процедура вироблення рішень, починаючи з найбільш загальних зовнішніх характеристик системи 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0B943-1EA7-4632-A826-99A2DC6B544E}" type="parTrans" cxnId="{312DF20E-EBDA-4970-A701-42D3A5F64894}">
      <dgm:prSet/>
      <dgm:spPr/>
      <dgm:t>
        <a:bodyPr/>
        <a:lstStyle/>
        <a:p>
          <a:endParaRPr lang="ru-UA"/>
        </a:p>
      </dgm:t>
    </dgm:pt>
    <dgm:pt modelId="{BA88C297-DC54-4B3F-937D-B5A61DEF77EC}" type="sibTrans" cxnId="{312DF20E-EBDA-4970-A701-42D3A5F64894}">
      <dgm:prSet/>
      <dgm:spPr/>
      <dgm:t>
        <a:bodyPr/>
        <a:lstStyle/>
        <a:p>
          <a:endParaRPr lang="ru-UA"/>
        </a:p>
      </dgm:t>
    </dgm:pt>
    <dgm:pt modelId="{4C300A78-53EA-442A-89B7-B62456B8D48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різноманіття моделей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B60530-71F0-4304-A42F-337FB4343B35}" type="parTrans" cxnId="{6BE08A8D-68AD-466E-9458-2B88714FDAF9}">
      <dgm:prSet/>
      <dgm:spPr/>
      <dgm:t>
        <a:bodyPr/>
        <a:lstStyle/>
        <a:p>
          <a:endParaRPr lang="ru-UA"/>
        </a:p>
      </dgm:t>
    </dgm:pt>
    <dgm:pt modelId="{8756A1B2-C73A-4938-A5B5-AF36D3391223}" type="sibTrans" cxnId="{6BE08A8D-68AD-466E-9458-2B88714FDAF9}">
      <dgm:prSet/>
      <dgm:spPr/>
      <dgm:t>
        <a:bodyPr/>
        <a:lstStyle/>
        <a:p>
          <a:endParaRPr lang="ru-UA"/>
        </a:p>
      </dgm:t>
    </dgm:pt>
    <dgm:pt modelId="{623920F0-00A6-4FF6-AD22-867A8277D0A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застосовуються моделі, що різняться використовуваними математичними </a:t>
          </a:r>
          <a:r>
            <a:rPr lang="uk-UA" sz="16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залежностями</a:t>
          </a: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фізичними закономірностями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A5283-22E1-41ED-AF9D-A6A7A0A5A9EC}" type="parTrans" cxnId="{B4093DD1-863E-4CD9-BCE4-9D5BBBAA698C}">
      <dgm:prSet/>
      <dgm:spPr/>
      <dgm:t>
        <a:bodyPr/>
        <a:lstStyle/>
        <a:p>
          <a:endParaRPr lang="ru-UA"/>
        </a:p>
      </dgm:t>
    </dgm:pt>
    <dgm:pt modelId="{47BB3236-AFC2-4C86-8132-A6DEDF9E429B}" type="sibTrans" cxnId="{B4093DD1-863E-4CD9-BCE4-9D5BBBAA698C}">
      <dgm:prSet/>
      <dgm:spPr/>
      <dgm:t>
        <a:bodyPr/>
        <a:lstStyle/>
        <a:p>
          <a:endParaRPr lang="ru-UA"/>
        </a:p>
      </dgm:t>
    </dgm:pt>
    <dgm:pt modelId="{44D6E9B8-98DF-4F37-82E3-573E90A2334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узгодження рівнів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4C428-62CA-46FB-A70B-93B5B704945A}" type="parTrans" cxnId="{17BA2101-F463-446B-BF43-335B580DD2FB}">
      <dgm:prSet/>
      <dgm:spPr/>
      <dgm:t>
        <a:bodyPr/>
        <a:lstStyle/>
        <a:p>
          <a:endParaRPr lang="ru-UA"/>
        </a:p>
      </dgm:t>
    </dgm:pt>
    <dgm:pt modelId="{3CDF0D10-996D-4CE7-95B5-2635B8AAA70A}" type="sibTrans" cxnId="{17BA2101-F463-446B-BF43-335B580DD2FB}">
      <dgm:prSet/>
      <dgm:spPr/>
      <dgm:t>
        <a:bodyPr/>
        <a:lstStyle/>
        <a:p>
          <a:endParaRPr lang="ru-UA"/>
        </a:p>
      </dgm:t>
    </dgm:pt>
    <dgm:pt modelId="{7A9224F0-F61B-49E6-AC0E-CD3561902D9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вимоги до системи, що формуються на будь-якому рівні, виступають як умови або обмеження щодо вибору моделей та граничних можливостей системи на рівнях, що знаходяться нижче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843D62-FC2D-445B-8C33-D4811905A4BE}" type="parTrans" cxnId="{B3023DE7-9D6A-4B70-9EAC-96C5F357D71E}">
      <dgm:prSet/>
      <dgm:spPr/>
      <dgm:t>
        <a:bodyPr/>
        <a:lstStyle/>
        <a:p>
          <a:endParaRPr lang="ru-UA"/>
        </a:p>
      </dgm:t>
    </dgm:pt>
    <dgm:pt modelId="{2A55C014-65CD-407A-B25A-E1C63A9A7BF8}" type="sibTrans" cxnId="{B3023DE7-9D6A-4B70-9EAC-96C5F357D71E}">
      <dgm:prSet/>
      <dgm:spPr/>
      <dgm:t>
        <a:bodyPr/>
        <a:lstStyle/>
        <a:p>
          <a:endParaRPr lang="ru-UA"/>
        </a:p>
      </dgm:t>
    </dgm:pt>
    <dgm:pt modelId="{8322F9C6-E23B-44B8-8E27-B58B0124184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дозволяє знизити рівень складності системи, що досліджується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7D101-DA03-4995-8663-822214DA72FE}" type="parTrans" cxnId="{08AB1E43-6344-42F0-B153-ACEFE77D3C36}">
      <dgm:prSet/>
      <dgm:spPr/>
      <dgm:t>
        <a:bodyPr/>
        <a:lstStyle/>
        <a:p>
          <a:endParaRPr lang="ru-UA"/>
        </a:p>
      </dgm:t>
    </dgm:pt>
    <dgm:pt modelId="{E58F3C02-F7C3-4100-80A3-B3F739335C12}" type="sibTrans" cxnId="{08AB1E43-6344-42F0-B153-ACEFE77D3C36}">
      <dgm:prSet/>
      <dgm:spPr/>
      <dgm:t>
        <a:bodyPr/>
        <a:lstStyle/>
        <a:p>
          <a:endParaRPr lang="ru-UA"/>
        </a:p>
      </dgm:t>
    </dgm:pt>
    <dgm:pt modelId="{FE8181F7-B7F9-4FDC-A9E3-2447061AA96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вибір моделей залежить від мети аналізу та синтезу та особливостей досліджуваної системи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34D14-F241-4404-A05B-93FECE171D60}" type="parTrans" cxnId="{77797345-5382-4E7A-8C2E-0BD5F7567713}">
      <dgm:prSet/>
      <dgm:spPr/>
      <dgm:t>
        <a:bodyPr/>
        <a:lstStyle/>
        <a:p>
          <a:endParaRPr lang="ru-UA"/>
        </a:p>
      </dgm:t>
    </dgm:pt>
    <dgm:pt modelId="{6766009B-EC73-47C7-810A-9A1A57823BF9}" type="sibTrans" cxnId="{77797345-5382-4E7A-8C2E-0BD5F7567713}">
      <dgm:prSet/>
      <dgm:spPr/>
      <dgm:t>
        <a:bodyPr/>
        <a:lstStyle/>
        <a:p>
          <a:endParaRPr lang="ru-UA"/>
        </a:p>
      </dgm:t>
    </dgm:pt>
    <dgm:pt modelId="{7897B30B-38BD-4B73-B237-BB918E158BED}" type="pres">
      <dgm:prSet presAssocID="{74056F51-EB2B-49A8-926D-95EB9A162388}" presName="Name0" presStyleCnt="0">
        <dgm:presLayoutVars>
          <dgm:dir/>
          <dgm:animLvl val="lvl"/>
          <dgm:resizeHandles val="exact"/>
        </dgm:presLayoutVars>
      </dgm:prSet>
      <dgm:spPr/>
    </dgm:pt>
    <dgm:pt modelId="{CBE24023-A2CF-47A3-8DE0-DFF884C44566}" type="pres">
      <dgm:prSet presAssocID="{ED4902EF-2E49-446A-A7EB-6555D6AC3DB0}" presName="linNode" presStyleCnt="0"/>
      <dgm:spPr/>
    </dgm:pt>
    <dgm:pt modelId="{BEFB3B90-6369-4804-8951-65804CED615A}" type="pres">
      <dgm:prSet presAssocID="{ED4902EF-2E49-446A-A7EB-6555D6AC3DB0}" presName="parentText" presStyleLbl="node1" presStyleIdx="0" presStyleCnt="4" custScaleX="65627" custLinFactNeighborX="-9395" custLinFactNeighborY="-4879">
        <dgm:presLayoutVars>
          <dgm:chMax val="1"/>
          <dgm:bulletEnabled val="1"/>
        </dgm:presLayoutVars>
      </dgm:prSet>
      <dgm:spPr/>
    </dgm:pt>
    <dgm:pt modelId="{B15F7774-873F-4398-B2CD-16002621BBB8}" type="pres">
      <dgm:prSet presAssocID="{ED4902EF-2E49-446A-A7EB-6555D6AC3DB0}" presName="descendantText" presStyleLbl="alignAccFollowNode1" presStyleIdx="0" presStyleCnt="4" custScaleX="116842" custScaleY="131743">
        <dgm:presLayoutVars>
          <dgm:bulletEnabled val="1"/>
        </dgm:presLayoutVars>
      </dgm:prSet>
      <dgm:spPr/>
    </dgm:pt>
    <dgm:pt modelId="{F3F3CDA6-027E-45D7-96D6-6534A7F1602C}" type="pres">
      <dgm:prSet presAssocID="{A6849D4D-7B16-438E-8340-31E70A2EF824}" presName="sp" presStyleCnt="0"/>
      <dgm:spPr/>
    </dgm:pt>
    <dgm:pt modelId="{505EE515-CBC4-42B8-B4A5-33476098D242}" type="pres">
      <dgm:prSet presAssocID="{390F45F7-7C7C-4711-A505-F37AC8933FF3}" presName="linNode" presStyleCnt="0"/>
      <dgm:spPr/>
    </dgm:pt>
    <dgm:pt modelId="{59BB7525-D504-4A51-9647-62035C2DC636}" type="pres">
      <dgm:prSet presAssocID="{390F45F7-7C7C-4711-A505-F37AC8933FF3}" presName="parentText" presStyleLbl="node1" presStyleIdx="1" presStyleCnt="4" custScaleX="65627" custLinFactNeighborX="-9395" custLinFactNeighborY="-4879">
        <dgm:presLayoutVars>
          <dgm:chMax val="1"/>
          <dgm:bulletEnabled val="1"/>
        </dgm:presLayoutVars>
      </dgm:prSet>
      <dgm:spPr/>
    </dgm:pt>
    <dgm:pt modelId="{0F8B256C-63D8-41B3-A62F-A7D51CB38E83}" type="pres">
      <dgm:prSet presAssocID="{390F45F7-7C7C-4711-A505-F37AC8933FF3}" presName="descendantText" presStyleLbl="alignAccFollowNode1" presStyleIdx="1" presStyleCnt="4" custScaleX="116842" custLinFactNeighborY="-1633">
        <dgm:presLayoutVars>
          <dgm:bulletEnabled val="1"/>
        </dgm:presLayoutVars>
      </dgm:prSet>
      <dgm:spPr/>
    </dgm:pt>
    <dgm:pt modelId="{08BB3DF7-3D2B-46AA-BABD-943F6E237A3E}" type="pres">
      <dgm:prSet presAssocID="{2ACB5C52-E0B0-49AE-88A8-4AA089D0B3CA}" presName="sp" presStyleCnt="0"/>
      <dgm:spPr/>
    </dgm:pt>
    <dgm:pt modelId="{0F808812-4F86-49D8-B678-ECA643C2D766}" type="pres">
      <dgm:prSet presAssocID="{4C300A78-53EA-442A-89B7-B62456B8D48A}" presName="linNode" presStyleCnt="0"/>
      <dgm:spPr/>
    </dgm:pt>
    <dgm:pt modelId="{74E2FDFB-CA8F-4B2F-B411-35C856737DE2}" type="pres">
      <dgm:prSet presAssocID="{4C300A78-53EA-442A-89B7-B62456B8D48A}" presName="parentText" presStyleLbl="node1" presStyleIdx="2" presStyleCnt="4" custScaleX="65627" custLinFactNeighborX="-9395" custLinFactNeighborY="-4879">
        <dgm:presLayoutVars>
          <dgm:chMax val="1"/>
          <dgm:bulletEnabled val="1"/>
        </dgm:presLayoutVars>
      </dgm:prSet>
      <dgm:spPr/>
    </dgm:pt>
    <dgm:pt modelId="{8FDE18F0-06BC-4821-A365-5302CEBFE4F2}" type="pres">
      <dgm:prSet presAssocID="{4C300A78-53EA-442A-89B7-B62456B8D48A}" presName="descendantText" presStyleLbl="alignAccFollowNode1" presStyleIdx="2" presStyleCnt="4" custScaleX="116842">
        <dgm:presLayoutVars>
          <dgm:bulletEnabled val="1"/>
        </dgm:presLayoutVars>
      </dgm:prSet>
      <dgm:spPr/>
    </dgm:pt>
    <dgm:pt modelId="{51CD3E8A-C686-4E3F-860D-A9B5A7629009}" type="pres">
      <dgm:prSet presAssocID="{8756A1B2-C73A-4938-A5B5-AF36D3391223}" presName="sp" presStyleCnt="0"/>
      <dgm:spPr/>
    </dgm:pt>
    <dgm:pt modelId="{62B348D7-03F2-49C4-AB0F-C446BE9821D0}" type="pres">
      <dgm:prSet presAssocID="{44D6E9B8-98DF-4F37-82E3-573E90A23341}" presName="linNode" presStyleCnt="0"/>
      <dgm:spPr/>
    </dgm:pt>
    <dgm:pt modelId="{5DE64983-2F71-4C8C-B80A-0125D4FDF877}" type="pres">
      <dgm:prSet presAssocID="{44D6E9B8-98DF-4F37-82E3-573E90A23341}" presName="parentText" presStyleLbl="node1" presStyleIdx="3" presStyleCnt="4" custScaleX="65627" custLinFactNeighborX="-9395" custLinFactNeighborY="-4879">
        <dgm:presLayoutVars>
          <dgm:chMax val="1"/>
          <dgm:bulletEnabled val="1"/>
        </dgm:presLayoutVars>
      </dgm:prSet>
      <dgm:spPr/>
    </dgm:pt>
    <dgm:pt modelId="{BED67B02-B2F8-4D8D-82FA-C632D5332EA7}" type="pres">
      <dgm:prSet presAssocID="{44D6E9B8-98DF-4F37-82E3-573E90A23341}" presName="descendantText" presStyleLbl="alignAccFollowNode1" presStyleIdx="3" presStyleCnt="4" custScaleX="116842">
        <dgm:presLayoutVars>
          <dgm:bulletEnabled val="1"/>
        </dgm:presLayoutVars>
      </dgm:prSet>
      <dgm:spPr/>
    </dgm:pt>
  </dgm:ptLst>
  <dgm:cxnLst>
    <dgm:cxn modelId="{17BA2101-F463-446B-BF43-335B580DD2FB}" srcId="{74056F51-EB2B-49A8-926D-95EB9A162388}" destId="{44D6E9B8-98DF-4F37-82E3-573E90A23341}" srcOrd="3" destOrd="0" parTransId="{49F4C428-62CA-46FB-A70B-93B5B704945A}" sibTransId="{3CDF0D10-996D-4CE7-95B5-2635B8AAA70A}"/>
    <dgm:cxn modelId="{782D9D06-89B5-4B58-8345-E8EC794EE99D}" type="presOf" srcId="{7A9224F0-F61B-49E6-AC0E-CD3561902D90}" destId="{BED67B02-B2F8-4D8D-82FA-C632D5332EA7}" srcOrd="0" destOrd="0" presId="urn:microsoft.com/office/officeart/2005/8/layout/vList5"/>
    <dgm:cxn modelId="{312DF20E-EBDA-4970-A701-42D3A5F64894}" srcId="{390F45F7-7C7C-4711-A505-F37AC8933FF3}" destId="{C389FDB5-D6D2-4154-AFD2-EEEC2B91DC1F}" srcOrd="0" destOrd="0" parTransId="{71A0B943-1EA7-4632-A826-99A2DC6B544E}" sibTransId="{BA88C297-DC54-4B3F-937D-B5A61DEF77EC}"/>
    <dgm:cxn modelId="{EA022811-8F85-46D9-B632-C53578273D51}" type="presOf" srcId="{390F45F7-7C7C-4711-A505-F37AC8933FF3}" destId="{59BB7525-D504-4A51-9647-62035C2DC636}" srcOrd="0" destOrd="0" presId="urn:microsoft.com/office/officeart/2005/8/layout/vList5"/>
    <dgm:cxn modelId="{BA0FD93C-0DFB-436B-8A3E-06B315109E78}" type="presOf" srcId="{623920F0-00A6-4FF6-AD22-867A8277D0A1}" destId="{8FDE18F0-06BC-4821-A365-5302CEBFE4F2}" srcOrd="0" destOrd="0" presId="urn:microsoft.com/office/officeart/2005/8/layout/vList5"/>
    <dgm:cxn modelId="{08AB1E43-6344-42F0-B153-ACEFE77D3C36}" srcId="{ED4902EF-2E49-446A-A7EB-6555D6AC3DB0}" destId="{8322F9C6-E23B-44B8-8E27-B58B0124184B}" srcOrd="1" destOrd="0" parTransId="{3877D101-DA03-4995-8663-822214DA72FE}" sibTransId="{E58F3C02-F7C3-4100-80A3-B3F739335C12}"/>
    <dgm:cxn modelId="{77797345-5382-4E7A-8C2E-0BD5F7567713}" srcId="{4C300A78-53EA-442A-89B7-B62456B8D48A}" destId="{FE8181F7-B7F9-4FDC-A9E3-2447061AA966}" srcOrd="1" destOrd="0" parTransId="{5D734D14-F241-4404-A05B-93FECE171D60}" sibTransId="{6766009B-EC73-47C7-810A-9A1A57823BF9}"/>
    <dgm:cxn modelId="{64A19F4A-3CBA-4DA2-A247-004DB4F47B93}" srcId="{74056F51-EB2B-49A8-926D-95EB9A162388}" destId="{ED4902EF-2E49-446A-A7EB-6555D6AC3DB0}" srcOrd="0" destOrd="0" parTransId="{53723BF2-E158-475C-B511-6E9A6C0E36B1}" sibTransId="{A6849D4D-7B16-438E-8340-31E70A2EF824}"/>
    <dgm:cxn modelId="{52FB824F-2BA3-4349-93B3-2FAEAE4BAB4B}" type="presOf" srcId="{B752A162-A7F7-47C9-BFF3-57E066D18D74}" destId="{B15F7774-873F-4398-B2CD-16002621BBB8}" srcOrd="0" destOrd="0" presId="urn:microsoft.com/office/officeart/2005/8/layout/vList5"/>
    <dgm:cxn modelId="{E9ABA471-347A-4317-84CC-35AEB136837F}" srcId="{74056F51-EB2B-49A8-926D-95EB9A162388}" destId="{390F45F7-7C7C-4711-A505-F37AC8933FF3}" srcOrd="1" destOrd="0" parTransId="{EB10EED6-7B61-452F-9295-CC2878EA3FBC}" sibTransId="{2ACB5C52-E0B0-49AE-88A8-4AA089D0B3CA}"/>
    <dgm:cxn modelId="{7E03AA78-56D6-45D9-8EE2-E36C1BBCC1C9}" type="presOf" srcId="{74056F51-EB2B-49A8-926D-95EB9A162388}" destId="{7897B30B-38BD-4B73-B237-BB918E158BED}" srcOrd="0" destOrd="0" presId="urn:microsoft.com/office/officeart/2005/8/layout/vList5"/>
    <dgm:cxn modelId="{6BE08A8D-68AD-466E-9458-2B88714FDAF9}" srcId="{74056F51-EB2B-49A8-926D-95EB9A162388}" destId="{4C300A78-53EA-442A-89B7-B62456B8D48A}" srcOrd="2" destOrd="0" parTransId="{83B60530-71F0-4304-A42F-337FB4343B35}" sibTransId="{8756A1B2-C73A-4938-A5B5-AF36D3391223}"/>
    <dgm:cxn modelId="{184E1C99-11FC-44DE-B165-565A430E3C8A}" type="presOf" srcId="{ED4902EF-2E49-446A-A7EB-6555D6AC3DB0}" destId="{BEFB3B90-6369-4804-8951-65804CED615A}" srcOrd="0" destOrd="0" presId="urn:microsoft.com/office/officeart/2005/8/layout/vList5"/>
    <dgm:cxn modelId="{8ABA4AA4-CFCD-43F9-ACD0-70A29EEAE4BC}" type="presOf" srcId="{FE8181F7-B7F9-4FDC-A9E3-2447061AA966}" destId="{8FDE18F0-06BC-4821-A365-5302CEBFE4F2}" srcOrd="0" destOrd="1" presId="urn:microsoft.com/office/officeart/2005/8/layout/vList5"/>
    <dgm:cxn modelId="{C8BEDDB4-A58C-44B5-ACAE-02D6476621ED}" srcId="{ED4902EF-2E49-446A-A7EB-6555D6AC3DB0}" destId="{B752A162-A7F7-47C9-BFF3-57E066D18D74}" srcOrd="0" destOrd="0" parTransId="{5DADCA1C-43C6-4BD0-95A1-E1C9E6AEE6B4}" sibTransId="{0D8C12B7-AFD8-41C2-B915-AA4E6A282AB5}"/>
    <dgm:cxn modelId="{9ED788B7-E6A5-4137-9D71-16204F7F9E9F}" type="presOf" srcId="{44D6E9B8-98DF-4F37-82E3-573E90A23341}" destId="{5DE64983-2F71-4C8C-B80A-0125D4FDF877}" srcOrd="0" destOrd="0" presId="urn:microsoft.com/office/officeart/2005/8/layout/vList5"/>
    <dgm:cxn modelId="{3093B0BC-3A02-4791-B5AB-06671091DEE0}" type="presOf" srcId="{C389FDB5-D6D2-4154-AFD2-EEEC2B91DC1F}" destId="{0F8B256C-63D8-41B3-A62F-A7D51CB38E83}" srcOrd="0" destOrd="0" presId="urn:microsoft.com/office/officeart/2005/8/layout/vList5"/>
    <dgm:cxn modelId="{9F72F1BD-F1B4-4077-9222-C02A50820F67}" type="presOf" srcId="{4C300A78-53EA-442A-89B7-B62456B8D48A}" destId="{74E2FDFB-CA8F-4B2F-B411-35C856737DE2}" srcOrd="0" destOrd="0" presId="urn:microsoft.com/office/officeart/2005/8/layout/vList5"/>
    <dgm:cxn modelId="{B4093DD1-863E-4CD9-BCE4-9D5BBBAA698C}" srcId="{4C300A78-53EA-442A-89B7-B62456B8D48A}" destId="{623920F0-00A6-4FF6-AD22-867A8277D0A1}" srcOrd="0" destOrd="0" parTransId="{DC6A5283-22E1-41ED-AF9D-A6A7A0A5A9EC}" sibTransId="{47BB3236-AFC2-4C86-8132-A6DEDF9E429B}"/>
    <dgm:cxn modelId="{B3023DE7-9D6A-4B70-9EAC-96C5F357D71E}" srcId="{44D6E9B8-98DF-4F37-82E3-573E90A23341}" destId="{7A9224F0-F61B-49E6-AC0E-CD3561902D90}" srcOrd="0" destOrd="0" parTransId="{C7843D62-FC2D-445B-8C33-D4811905A4BE}" sibTransId="{2A55C014-65CD-407A-B25A-E1C63A9A7BF8}"/>
    <dgm:cxn modelId="{3BD4E1FA-0204-416C-8329-59241C6ECBC8}" type="presOf" srcId="{8322F9C6-E23B-44B8-8E27-B58B0124184B}" destId="{B15F7774-873F-4398-B2CD-16002621BBB8}" srcOrd="0" destOrd="1" presId="urn:microsoft.com/office/officeart/2005/8/layout/vList5"/>
    <dgm:cxn modelId="{20AED76D-7D14-45EB-9DFA-62A59BF95B3C}" type="presParOf" srcId="{7897B30B-38BD-4B73-B237-BB918E158BED}" destId="{CBE24023-A2CF-47A3-8DE0-DFF884C44566}" srcOrd="0" destOrd="0" presId="urn:microsoft.com/office/officeart/2005/8/layout/vList5"/>
    <dgm:cxn modelId="{067683E7-E437-45B5-9932-1A223CE610B4}" type="presParOf" srcId="{CBE24023-A2CF-47A3-8DE0-DFF884C44566}" destId="{BEFB3B90-6369-4804-8951-65804CED615A}" srcOrd="0" destOrd="0" presId="urn:microsoft.com/office/officeart/2005/8/layout/vList5"/>
    <dgm:cxn modelId="{AAA354BA-0238-4943-B485-4C42C08E5EB6}" type="presParOf" srcId="{CBE24023-A2CF-47A3-8DE0-DFF884C44566}" destId="{B15F7774-873F-4398-B2CD-16002621BBB8}" srcOrd="1" destOrd="0" presId="urn:microsoft.com/office/officeart/2005/8/layout/vList5"/>
    <dgm:cxn modelId="{8DC2522B-C3AE-48C1-83B4-59F311DCCF3C}" type="presParOf" srcId="{7897B30B-38BD-4B73-B237-BB918E158BED}" destId="{F3F3CDA6-027E-45D7-96D6-6534A7F1602C}" srcOrd="1" destOrd="0" presId="urn:microsoft.com/office/officeart/2005/8/layout/vList5"/>
    <dgm:cxn modelId="{6A97406D-2933-4AE9-884A-7FBF5E904DA0}" type="presParOf" srcId="{7897B30B-38BD-4B73-B237-BB918E158BED}" destId="{505EE515-CBC4-42B8-B4A5-33476098D242}" srcOrd="2" destOrd="0" presId="urn:microsoft.com/office/officeart/2005/8/layout/vList5"/>
    <dgm:cxn modelId="{CA564745-E4FE-45C4-8ACE-889413BA4854}" type="presParOf" srcId="{505EE515-CBC4-42B8-B4A5-33476098D242}" destId="{59BB7525-D504-4A51-9647-62035C2DC636}" srcOrd="0" destOrd="0" presId="urn:microsoft.com/office/officeart/2005/8/layout/vList5"/>
    <dgm:cxn modelId="{4EA8176A-E419-43DD-A5A1-A7A66C78DA66}" type="presParOf" srcId="{505EE515-CBC4-42B8-B4A5-33476098D242}" destId="{0F8B256C-63D8-41B3-A62F-A7D51CB38E83}" srcOrd="1" destOrd="0" presId="urn:microsoft.com/office/officeart/2005/8/layout/vList5"/>
    <dgm:cxn modelId="{ADFCA459-0280-4609-907E-EB9E69E74961}" type="presParOf" srcId="{7897B30B-38BD-4B73-B237-BB918E158BED}" destId="{08BB3DF7-3D2B-46AA-BABD-943F6E237A3E}" srcOrd="3" destOrd="0" presId="urn:microsoft.com/office/officeart/2005/8/layout/vList5"/>
    <dgm:cxn modelId="{B0739CB8-FE3E-43B5-B484-2E1A479C5E77}" type="presParOf" srcId="{7897B30B-38BD-4B73-B237-BB918E158BED}" destId="{0F808812-4F86-49D8-B678-ECA643C2D766}" srcOrd="4" destOrd="0" presId="urn:microsoft.com/office/officeart/2005/8/layout/vList5"/>
    <dgm:cxn modelId="{F1A3479D-249B-4BF8-B42B-92BA82178868}" type="presParOf" srcId="{0F808812-4F86-49D8-B678-ECA643C2D766}" destId="{74E2FDFB-CA8F-4B2F-B411-35C856737DE2}" srcOrd="0" destOrd="0" presId="urn:microsoft.com/office/officeart/2005/8/layout/vList5"/>
    <dgm:cxn modelId="{B8AC534A-902C-4B2B-AF37-C05694D97BA7}" type="presParOf" srcId="{0F808812-4F86-49D8-B678-ECA643C2D766}" destId="{8FDE18F0-06BC-4821-A365-5302CEBFE4F2}" srcOrd="1" destOrd="0" presId="urn:microsoft.com/office/officeart/2005/8/layout/vList5"/>
    <dgm:cxn modelId="{1AD8FB1F-3BA7-4C38-9F3B-B0E1355C5AA7}" type="presParOf" srcId="{7897B30B-38BD-4B73-B237-BB918E158BED}" destId="{51CD3E8A-C686-4E3F-860D-A9B5A7629009}" srcOrd="5" destOrd="0" presId="urn:microsoft.com/office/officeart/2005/8/layout/vList5"/>
    <dgm:cxn modelId="{6A97FDF0-840F-467C-ACA6-EB56050F1920}" type="presParOf" srcId="{7897B30B-38BD-4B73-B237-BB918E158BED}" destId="{62B348D7-03F2-49C4-AB0F-C446BE9821D0}" srcOrd="6" destOrd="0" presId="urn:microsoft.com/office/officeart/2005/8/layout/vList5"/>
    <dgm:cxn modelId="{73FCCE6B-A672-4F36-B559-CA5CCF2BD1A7}" type="presParOf" srcId="{62B348D7-03F2-49C4-AB0F-C446BE9821D0}" destId="{5DE64983-2F71-4C8C-B80A-0125D4FDF877}" srcOrd="0" destOrd="0" presId="urn:microsoft.com/office/officeart/2005/8/layout/vList5"/>
    <dgm:cxn modelId="{EA643751-3976-4E1D-8F86-D3D747589391}" type="presParOf" srcId="{62B348D7-03F2-49C4-AB0F-C446BE9821D0}" destId="{BED67B02-B2F8-4D8D-82FA-C632D5332E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056F51-EB2B-49A8-926D-95EB9A162388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CCE88280-1E14-4F89-B48C-447C072DD11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зовнішнього доповнення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460D1-B6EB-4C52-80B2-2937C9091B91}" type="parTrans" cxnId="{173075BE-0C32-4922-964C-30A9B1958171}">
      <dgm:prSet/>
      <dgm:spPr/>
      <dgm:t>
        <a:bodyPr/>
        <a:lstStyle/>
        <a:p>
          <a:endParaRPr lang="ru-UA"/>
        </a:p>
      </dgm:t>
    </dgm:pt>
    <dgm:pt modelId="{433CFFF0-B097-465C-951E-C4FA870C420D}" type="sibTrans" cxnId="{173075BE-0C32-4922-964C-30A9B1958171}">
      <dgm:prSet/>
      <dgm:spPr/>
      <dgm:t>
        <a:bodyPr/>
        <a:lstStyle/>
        <a:p>
          <a:endParaRPr lang="ru-UA"/>
        </a:p>
      </dgm:t>
    </dgm:pt>
    <dgm:pt modelId="{BDEC383D-85A8-4D11-987A-3916D4577E7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істинності результатів, отриманих на кожному рівні, відбувається з використанням вихідних даних, моделей і методів рівнів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F623B-37C5-42F7-9F23-9D567F219819}" type="parTrans" cxnId="{5BA037B7-FBAD-4D0F-92AC-3ECDE063870B}">
      <dgm:prSet/>
      <dgm:spPr/>
      <dgm:t>
        <a:bodyPr/>
        <a:lstStyle/>
        <a:p>
          <a:endParaRPr lang="ru-UA"/>
        </a:p>
      </dgm:t>
    </dgm:pt>
    <dgm:pt modelId="{9C611BB0-E2F1-4BF5-BE01-6666C59ACD5E}" type="sibTrans" cxnId="{5BA037B7-FBAD-4D0F-92AC-3ECDE063870B}">
      <dgm:prSet/>
      <dgm:spPr/>
      <dgm:t>
        <a:bodyPr/>
        <a:lstStyle/>
        <a:p>
          <a:endParaRPr lang="ru-UA"/>
        </a:p>
      </dgm:t>
    </dgm:pt>
    <dgm:pt modelId="{C73BB158-F50B-470E-8529-FD7CF9E28A9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достатності 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94D2A-8767-401E-B0C2-2234383479BB}" type="parTrans" cxnId="{67C65247-3073-405A-A957-5BB44C43100A}">
      <dgm:prSet/>
      <dgm:spPr/>
      <dgm:t>
        <a:bodyPr/>
        <a:lstStyle/>
        <a:p>
          <a:endParaRPr lang="ru-UA"/>
        </a:p>
      </dgm:t>
    </dgm:pt>
    <dgm:pt modelId="{6407FDF7-6A22-425F-8F02-D7DD6387676D}" type="sibTrans" cxnId="{67C65247-3073-405A-A957-5BB44C43100A}">
      <dgm:prSet/>
      <dgm:spPr/>
      <dgm:t>
        <a:bodyPr/>
        <a:lstStyle/>
        <a:p>
          <a:endParaRPr lang="ru-UA"/>
        </a:p>
      </dgm:t>
    </dgm:pt>
    <dgm:pt modelId="{C61F911D-7D8E-45DF-9322-CB833A59431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послідовність рівнів (етапів) визначення необхідних характеристик у процесі вдосконалення складної системи вибирається за зростанням витрат на поліпшення системи з перевіркою достатності прийнятих рішень за заданими критеріями ефективності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86AB6-3A5C-4B35-8FA2-8D7A87DB9334}" type="parTrans" cxnId="{7EED6570-14EC-4B65-9164-47FB022899E5}">
      <dgm:prSet/>
      <dgm:spPr/>
      <dgm:t>
        <a:bodyPr/>
        <a:lstStyle/>
        <a:p>
          <a:endParaRPr lang="ru-UA"/>
        </a:p>
      </dgm:t>
    </dgm:pt>
    <dgm:pt modelId="{53E9F03B-87BE-418E-A4CB-8608AAF22CDB}" type="sibTrans" cxnId="{7EED6570-14EC-4B65-9164-47FB022899E5}">
      <dgm:prSet/>
      <dgm:spPr/>
      <dgm:t>
        <a:bodyPr/>
        <a:lstStyle/>
        <a:p>
          <a:endParaRPr lang="ru-UA"/>
        </a:p>
      </dgm:t>
    </dgm:pt>
    <dgm:pt modelId="{50BE1CCF-61B5-429B-903E-1CD11E2011D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перевіреного методичного забезпечення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C0EA0-B12E-429F-A891-3A1A49EDAF60}" type="parTrans" cxnId="{C2E0D5A3-1F35-4E93-A48B-C42B3EC488E0}">
      <dgm:prSet/>
      <dgm:spPr/>
      <dgm:t>
        <a:bodyPr/>
        <a:lstStyle/>
        <a:p>
          <a:endParaRPr lang="ru-UA"/>
        </a:p>
      </dgm:t>
    </dgm:pt>
    <dgm:pt modelId="{5348B5CB-19EE-4CE4-8E13-130022FF3E0B}" type="sibTrans" cxnId="{C2E0D5A3-1F35-4E93-A48B-C42B3EC488E0}">
      <dgm:prSet/>
      <dgm:spPr/>
      <dgm:t>
        <a:bodyPr/>
        <a:lstStyle/>
        <a:p>
          <a:endParaRPr lang="ru-UA"/>
        </a:p>
      </dgm:t>
    </dgm:pt>
    <dgm:pt modelId="{840E5CBC-6F57-4377-A88F-727D3DEBCC8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добре відпрацьованих та експериментально перевірених моделей та методики, що забезпечують визначення характеристик системи в задані терміни та з необхідною точністю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27BFF-B3BD-4B15-B8CC-2D486726992D}" type="parTrans" cxnId="{83AF92FD-94D3-428A-91BC-7FCD5EB3246C}">
      <dgm:prSet/>
      <dgm:spPr/>
      <dgm:t>
        <a:bodyPr/>
        <a:lstStyle/>
        <a:p>
          <a:endParaRPr lang="ru-UA"/>
        </a:p>
      </dgm:t>
    </dgm:pt>
    <dgm:pt modelId="{B21BC014-7D4A-400D-B009-9E54EA3AFAFD}" type="sibTrans" cxnId="{83AF92FD-94D3-428A-91BC-7FCD5EB3246C}">
      <dgm:prSet/>
      <dgm:spPr/>
      <dgm:t>
        <a:bodyPr/>
        <a:lstStyle/>
        <a:p>
          <a:endParaRPr lang="ru-UA"/>
        </a:p>
      </dgm:t>
    </dgm:pt>
    <dgm:pt modelId="{7897B30B-38BD-4B73-B237-BB918E158BED}" type="pres">
      <dgm:prSet presAssocID="{74056F51-EB2B-49A8-926D-95EB9A162388}" presName="Name0" presStyleCnt="0">
        <dgm:presLayoutVars>
          <dgm:dir/>
          <dgm:animLvl val="lvl"/>
          <dgm:resizeHandles val="exact"/>
        </dgm:presLayoutVars>
      </dgm:prSet>
      <dgm:spPr/>
    </dgm:pt>
    <dgm:pt modelId="{48B8B16B-C27F-438E-9997-D9EA112DE586}" type="pres">
      <dgm:prSet presAssocID="{CCE88280-1E14-4F89-B48C-447C072DD110}" presName="linNode" presStyleCnt="0"/>
      <dgm:spPr/>
    </dgm:pt>
    <dgm:pt modelId="{7F5BCE01-29DF-4CE1-8B28-768033FC6128}" type="pres">
      <dgm:prSet presAssocID="{CCE88280-1E14-4F89-B48C-447C072DD110}" presName="parentText" presStyleLbl="node1" presStyleIdx="0" presStyleCnt="3" custScaleX="65627" custLinFactNeighborX="-9004" custLinFactNeighborY="-6180">
        <dgm:presLayoutVars>
          <dgm:chMax val="1"/>
          <dgm:bulletEnabled val="1"/>
        </dgm:presLayoutVars>
      </dgm:prSet>
      <dgm:spPr/>
    </dgm:pt>
    <dgm:pt modelId="{A3D2BAD7-42D9-4B99-98CD-D24814C29C36}" type="pres">
      <dgm:prSet presAssocID="{CCE88280-1E14-4F89-B48C-447C072DD110}" presName="descendantText" presStyleLbl="alignAccFollowNode1" presStyleIdx="0" presStyleCnt="3" custScaleX="116842">
        <dgm:presLayoutVars>
          <dgm:bulletEnabled val="1"/>
        </dgm:presLayoutVars>
      </dgm:prSet>
      <dgm:spPr/>
    </dgm:pt>
    <dgm:pt modelId="{57413131-C27C-4302-9A47-EC7E2D59837D}" type="pres">
      <dgm:prSet presAssocID="{433CFFF0-B097-465C-951E-C4FA870C420D}" presName="sp" presStyleCnt="0"/>
      <dgm:spPr/>
    </dgm:pt>
    <dgm:pt modelId="{35A7E39E-3F06-4453-A3DF-E03B2953EF08}" type="pres">
      <dgm:prSet presAssocID="{50BE1CCF-61B5-429B-903E-1CD11E2011D9}" presName="linNode" presStyleCnt="0"/>
      <dgm:spPr/>
    </dgm:pt>
    <dgm:pt modelId="{55A2EADA-469C-4B82-9B99-CE3729F40DC4}" type="pres">
      <dgm:prSet presAssocID="{50BE1CCF-61B5-429B-903E-1CD11E2011D9}" presName="parentText" presStyleLbl="node1" presStyleIdx="1" presStyleCnt="3" custScaleX="65627" custLinFactNeighborX="-9395" custLinFactNeighborY="-4879">
        <dgm:presLayoutVars>
          <dgm:chMax val="1"/>
          <dgm:bulletEnabled val="1"/>
        </dgm:presLayoutVars>
      </dgm:prSet>
      <dgm:spPr/>
    </dgm:pt>
    <dgm:pt modelId="{A0E6344F-B6A6-46B7-B08C-817746876BF3}" type="pres">
      <dgm:prSet presAssocID="{50BE1CCF-61B5-429B-903E-1CD11E2011D9}" presName="descendantText" presStyleLbl="alignAccFollowNode1" presStyleIdx="1" presStyleCnt="3" custScaleX="116842">
        <dgm:presLayoutVars>
          <dgm:bulletEnabled val="1"/>
        </dgm:presLayoutVars>
      </dgm:prSet>
      <dgm:spPr/>
    </dgm:pt>
    <dgm:pt modelId="{5C20C39D-E0F0-409C-A143-006EAD62B776}" type="pres">
      <dgm:prSet presAssocID="{5348B5CB-19EE-4CE4-8E13-130022FF3E0B}" presName="sp" presStyleCnt="0"/>
      <dgm:spPr/>
    </dgm:pt>
    <dgm:pt modelId="{B7E54D4F-E648-441C-B03A-27FDEDCF0B91}" type="pres">
      <dgm:prSet presAssocID="{C73BB158-F50B-470E-8529-FD7CF9E28A9D}" presName="linNode" presStyleCnt="0"/>
      <dgm:spPr/>
    </dgm:pt>
    <dgm:pt modelId="{3A0CF52D-86DC-4B2C-94AC-46F5EDAE861E}" type="pres">
      <dgm:prSet presAssocID="{C73BB158-F50B-470E-8529-FD7CF9E28A9D}" presName="parentText" presStyleLbl="node1" presStyleIdx="2" presStyleCnt="3" custScaleX="65627" custLinFactNeighborX="-8952" custLinFactNeighborY="-4817">
        <dgm:presLayoutVars>
          <dgm:chMax val="1"/>
          <dgm:bulletEnabled val="1"/>
        </dgm:presLayoutVars>
      </dgm:prSet>
      <dgm:spPr/>
    </dgm:pt>
    <dgm:pt modelId="{7497EE29-5029-4F68-B739-D5B8E598ED0B}" type="pres">
      <dgm:prSet presAssocID="{C73BB158-F50B-470E-8529-FD7CF9E28A9D}" presName="descendantText" presStyleLbl="alignAccFollowNode1" presStyleIdx="2" presStyleCnt="3" custScaleX="116842">
        <dgm:presLayoutVars>
          <dgm:bulletEnabled val="1"/>
        </dgm:presLayoutVars>
      </dgm:prSet>
      <dgm:spPr/>
    </dgm:pt>
  </dgm:ptLst>
  <dgm:cxnLst>
    <dgm:cxn modelId="{00F61806-68F7-409A-8781-07D5A896236A}" type="presOf" srcId="{BDEC383D-85A8-4D11-987A-3916D4577E78}" destId="{A3D2BAD7-42D9-4B99-98CD-D24814C29C36}" srcOrd="0" destOrd="0" presId="urn:microsoft.com/office/officeart/2005/8/layout/vList5"/>
    <dgm:cxn modelId="{91E51060-6B8E-4B92-9E93-AB5C94161A55}" type="presOf" srcId="{50BE1CCF-61B5-429B-903E-1CD11E2011D9}" destId="{55A2EADA-469C-4B82-9B99-CE3729F40DC4}" srcOrd="0" destOrd="0" presId="urn:microsoft.com/office/officeart/2005/8/layout/vList5"/>
    <dgm:cxn modelId="{67C65247-3073-405A-A957-5BB44C43100A}" srcId="{74056F51-EB2B-49A8-926D-95EB9A162388}" destId="{C73BB158-F50B-470E-8529-FD7CF9E28A9D}" srcOrd="2" destOrd="0" parTransId="{E7494D2A-8767-401E-B0C2-2234383479BB}" sibTransId="{6407FDF7-6A22-425F-8F02-D7DD6387676D}"/>
    <dgm:cxn modelId="{7EED6570-14EC-4B65-9164-47FB022899E5}" srcId="{C73BB158-F50B-470E-8529-FD7CF9E28A9D}" destId="{C61F911D-7D8E-45DF-9322-CB833A59431A}" srcOrd="0" destOrd="0" parTransId="{8DA86AB6-3A5C-4B35-8FA2-8D7A87DB9334}" sibTransId="{53E9F03B-87BE-418E-A4CB-8608AAF22CDB}"/>
    <dgm:cxn modelId="{E7A45455-DA39-4B97-A8FF-3C8A0E0F6E89}" type="presOf" srcId="{840E5CBC-6F57-4377-A88F-727D3DEBCC83}" destId="{A0E6344F-B6A6-46B7-B08C-817746876BF3}" srcOrd="0" destOrd="0" presId="urn:microsoft.com/office/officeart/2005/8/layout/vList5"/>
    <dgm:cxn modelId="{7E03AA78-56D6-45D9-8EE2-E36C1BBCC1C9}" type="presOf" srcId="{74056F51-EB2B-49A8-926D-95EB9A162388}" destId="{7897B30B-38BD-4B73-B237-BB918E158BED}" srcOrd="0" destOrd="0" presId="urn:microsoft.com/office/officeart/2005/8/layout/vList5"/>
    <dgm:cxn modelId="{DD216693-F8D8-45FB-B8D5-F3CB22D28088}" type="presOf" srcId="{C73BB158-F50B-470E-8529-FD7CF9E28A9D}" destId="{3A0CF52D-86DC-4B2C-94AC-46F5EDAE861E}" srcOrd="0" destOrd="0" presId="urn:microsoft.com/office/officeart/2005/8/layout/vList5"/>
    <dgm:cxn modelId="{338F7E9A-94A7-4EEE-9D0C-54AD8E97A14D}" type="presOf" srcId="{CCE88280-1E14-4F89-B48C-447C072DD110}" destId="{7F5BCE01-29DF-4CE1-8B28-768033FC6128}" srcOrd="0" destOrd="0" presId="urn:microsoft.com/office/officeart/2005/8/layout/vList5"/>
    <dgm:cxn modelId="{C2E0D5A3-1F35-4E93-A48B-C42B3EC488E0}" srcId="{74056F51-EB2B-49A8-926D-95EB9A162388}" destId="{50BE1CCF-61B5-429B-903E-1CD11E2011D9}" srcOrd="1" destOrd="0" parTransId="{D96C0EA0-B12E-429F-A891-3A1A49EDAF60}" sibTransId="{5348B5CB-19EE-4CE4-8E13-130022FF3E0B}"/>
    <dgm:cxn modelId="{731AB1AA-BD62-48E5-9B75-7883B7CBCFE9}" type="presOf" srcId="{C61F911D-7D8E-45DF-9322-CB833A59431A}" destId="{7497EE29-5029-4F68-B739-D5B8E598ED0B}" srcOrd="0" destOrd="0" presId="urn:microsoft.com/office/officeart/2005/8/layout/vList5"/>
    <dgm:cxn modelId="{5BA037B7-FBAD-4D0F-92AC-3ECDE063870B}" srcId="{CCE88280-1E14-4F89-B48C-447C072DD110}" destId="{BDEC383D-85A8-4D11-987A-3916D4577E78}" srcOrd="0" destOrd="0" parTransId="{0C7F623B-37C5-42F7-9F23-9D567F219819}" sibTransId="{9C611BB0-E2F1-4BF5-BE01-6666C59ACD5E}"/>
    <dgm:cxn modelId="{173075BE-0C32-4922-964C-30A9B1958171}" srcId="{74056F51-EB2B-49A8-926D-95EB9A162388}" destId="{CCE88280-1E14-4F89-B48C-447C072DD110}" srcOrd="0" destOrd="0" parTransId="{3E9460D1-B6EB-4C52-80B2-2937C9091B91}" sibTransId="{433CFFF0-B097-465C-951E-C4FA870C420D}"/>
    <dgm:cxn modelId="{83AF92FD-94D3-428A-91BC-7FCD5EB3246C}" srcId="{50BE1CCF-61B5-429B-903E-1CD11E2011D9}" destId="{840E5CBC-6F57-4377-A88F-727D3DEBCC83}" srcOrd="0" destOrd="0" parTransId="{12527BFF-B3BD-4B15-B8CC-2D486726992D}" sibTransId="{B21BC014-7D4A-400D-B009-9E54EA3AFAFD}"/>
    <dgm:cxn modelId="{63F755E6-8666-4964-A2D5-3650A91E6137}" type="presParOf" srcId="{7897B30B-38BD-4B73-B237-BB918E158BED}" destId="{48B8B16B-C27F-438E-9997-D9EA112DE586}" srcOrd="0" destOrd="0" presId="urn:microsoft.com/office/officeart/2005/8/layout/vList5"/>
    <dgm:cxn modelId="{304BC1C0-09A3-47E2-B338-1EB5F61E1CC6}" type="presParOf" srcId="{48B8B16B-C27F-438E-9997-D9EA112DE586}" destId="{7F5BCE01-29DF-4CE1-8B28-768033FC6128}" srcOrd="0" destOrd="0" presId="urn:microsoft.com/office/officeart/2005/8/layout/vList5"/>
    <dgm:cxn modelId="{F3E801C8-70F5-43EB-A004-6302EEBEF7F2}" type="presParOf" srcId="{48B8B16B-C27F-438E-9997-D9EA112DE586}" destId="{A3D2BAD7-42D9-4B99-98CD-D24814C29C36}" srcOrd="1" destOrd="0" presId="urn:microsoft.com/office/officeart/2005/8/layout/vList5"/>
    <dgm:cxn modelId="{7FFC72EB-AB8F-4B6F-8FA6-28EC272C33ED}" type="presParOf" srcId="{7897B30B-38BD-4B73-B237-BB918E158BED}" destId="{57413131-C27C-4302-9A47-EC7E2D59837D}" srcOrd="1" destOrd="0" presId="urn:microsoft.com/office/officeart/2005/8/layout/vList5"/>
    <dgm:cxn modelId="{A69A421F-C134-45D0-8CC2-58BA207E75B7}" type="presParOf" srcId="{7897B30B-38BD-4B73-B237-BB918E158BED}" destId="{35A7E39E-3F06-4453-A3DF-E03B2953EF08}" srcOrd="2" destOrd="0" presId="urn:microsoft.com/office/officeart/2005/8/layout/vList5"/>
    <dgm:cxn modelId="{43209AEF-6DFB-43FB-8D70-B66A2F191F4E}" type="presParOf" srcId="{35A7E39E-3F06-4453-A3DF-E03B2953EF08}" destId="{55A2EADA-469C-4B82-9B99-CE3729F40DC4}" srcOrd="0" destOrd="0" presId="urn:microsoft.com/office/officeart/2005/8/layout/vList5"/>
    <dgm:cxn modelId="{A341394E-0825-4596-BDCA-805F49F24041}" type="presParOf" srcId="{35A7E39E-3F06-4453-A3DF-E03B2953EF08}" destId="{A0E6344F-B6A6-46B7-B08C-817746876BF3}" srcOrd="1" destOrd="0" presId="urn:microsoft.com/office/officeart/2005/8/layout/vList5"/>
    <dgm:cxn modelId="{9BDC0385-76F1-44BA-9DD7-F237CBD341BB}" type="presParOf" srcId="{7897B30B-38BD-4B73-B237-BB918E158BED}" destId="{5C20C39D-E0F0-409C-A143-006EAD62B776}" srcOrd="3" destOrd="0" presId="urn:microsoft.com/office/officeart/2005/8/layout/vList5"/>
    <dgm:cxn modelId="{053A0BE4-585E-4EA6-B5C1-603E3C8D7500}" type="presParOf" srcId="{7897B30B-38BD-4B73-B237-BB918E158BED}" destId="{B7E54D4F-E648-441C-B03A-27FDEDCF0B91}" srcOrd="4" destOrd="0" presId="urn:microsoft.com/office/officeart/2005/8/layout/vList5"/>
    <dgm:cxn modelId="{13E97D8B-C672-4FE5-97E3-A64634F56D2D}" type="presParOf" srcId="{B7E54D4F-E648-441C-B03A-27FDEDCF0B91}" destId="{3A0CF52D-86DC-4B2C-94AC-46F5EDAE861E}" srcOrd="0" destOrd="0" presId="urn:microsoft.com/office/officeart/2005/8/layout/vList5"/>
    <dgm:cxn modelId="{475ABA81-7D2A-4573-97E7-A6D0C134614D}" type="presParOf" srcId="{B7E54D4F-E648-441C-B03A-27FDEDCF0B91}" destId="{7497EE29-5029-4F68-B739-D5B8E598ED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506D15-6452-4B7D-BD9C-827411C4086E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CCEE0F6A-C772-47A7-A744-C1022F24DDD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 ЄДНОСТІ ТА БОРОТЬБИ ПРОТИЛЕЖНОСТЕЙ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0CF3A0-5F15-4EE6-9B69-7A6F370C52AD}" type="parTrans" cxnId="{BC7E9467-A770-4142-B710-438A59E5EAF9}">
      <dgm:prSet/>
      <dgm:spPr/>
      <dgm:t>
        <a:bodyPr/>
        <a:lstStyle/>
        <a:p>
          <a:endParaRPr lang="ru-UA"/>
        </a:p>
      </dgm:t>
    </dgm:pt>
    <dgm:pt modelId="{6E02CFE8-3276-4DAA-915D-D32C943C5875}" type="sibTrans" cxnId="{BC7E9467-A770-4142-B710-438A59E5EAF9}">
      <dgm:prSet/>
      <dgm:spPr/>
      <dgm:t>
        <a:bodyPr/>
        <a:lstStyle/>
        <a:p>
          <a:endParaRPr lang="ru-UA"/>
        </a:p>
      </dgm:t>
    </dgm:pt>
    <dgm:pt modelId="{72814804-992B-4C0E-998E-5B938AE0CDA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об'єкти в процесі свого розвитку через взаємодію та протиріччя між об'єктами та різними сторонами всередині об'єктів, переходять зі стану несуттєвої відмінності складових об'єкта до суттєвих відмінностей складових та до протилежностей, які вступають у боротьбу протиріч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0851E-ABEA-47DD-BAC2-78E31A772DC1}" type="parTrans" cxnId="{7C4DB495-6C79-4765-8EF6-C5D9D2D2D49D}">
      <dgm:prSet/>
      <dgm:spPr/>
      <dgm:t>
        <a:bodyPr/>
        <a:lstStyle/>
        <a:p>
          <a:endParaRPr lang="ru-UA"/>
        </a:p>
      </dgm:t>
    </dgm:pt>
    <dgm:pt modelId="{05C31CA8-792C-4D3C-A68A-BB5552505A80}" type="sibTrans" cxnId="{7C4DB495-6C79-4765-8EF6-C5D9D2D2D49D}">
      <dgm:prSet/>
      <dgm:spPr/>
      <dgm:t>
        <a:bodyPr/>
        <a:lstStyle/>
        <a:p>
          <a:endParaRPr lang="ru-UA"/>
        </a:p>
      </dgm:t>
    </dgm:pt>
    <dgm:pt modelId="{462CBA2E-38AB-43E9-BA9C-F6A23E161D6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 ПЕРЕТВОРЕННЯ КІЛЬКІСНИХ ЗМІН НА ЯКІСНІ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26524-8074-4F86-BCB3-C056764A6657}" type="parTrans" cxnId="{EE06B1A7-70E5-454E-85BE-B5B6B4266404}">
      <dgm:prSet/>
      <dgm:spPr/>
      <dgm:t>
        <a:bodyPr/>
        <a:lstStyle/>
        <a:p>
          <a:endParaRPr lang="ru-UA"/>
        </a:p>
      </dgm:t>
    </dgm:pt>
    <dgm:pt modelId="{5E6A3587-1D63-4C37-9285-BA0F90E89A68}" type="sibTrans" cxnId="{EE06B1A7-70E5-454E-85BE-B5B6B4266404}">
      <dgm:prSet/>
      <dgm:spPr/>
      <dgm:t>
        <a:bodyPr/>
        <a:lstStyle/>
        <a:p>
          <a:endParaRPr lang="ru-UA"/>
        </a:p>
      </dgm:t>
    </dgm:pt>
    <dgm:pt modelId="{ACCA1A76-627B-4671-9310-D51B8314787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як безперервний процес, рух від простого до складного, від нижчого до вищого тощо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369C0-E795-44E4-ACA6-ED0952A199D1}" type="parTrans" cxnId="{A898F207-4262-4760-932D-577397B42C8A}">
      <dgm:prSet/>
      <dgm:spPr/>
      <dgm:t>
        <a:bodyPr/>
        <a:lstStyle/>
        <a:p>
          <a:endParaRPr lang="ru-UA"/>
        </a:p>
      </dgm:t>
    </dgm:pt>
    <dgm:pt modelId="{F17A198B-AB27-41A3-9F02-128E8A5E92ED}" type="sibTrans" cxnId="{A898F207-4262-4760-932D-577397B42C8A}">
      <dgm:prSet/>
      <dgm:spPr/>
      <dgm:t>
        <a:bodyPr/>
        <a:lstStyle/>
        <a:p>
          <a:endParaRPr lang="ru-UA"/>
        </a:p>
      </dgm:t>
    </dgm:pt>
    <dgm:pt modelId="{FCF5DC1A-2922-4EBE-8422-4D4281F32A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тільки на певному етапі розвитку, при існуванні певних умов об'єкт втрачає свою колишню якість і стає новим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AB82E-FEBD-4F40-86D3-8BDB3774613C}" type="parTrans" cxnId="{19CD97A6-AD28-464E-9D75-D2AE687009E4}">
      <dgm:prSet/>
      <dgm:spPr/>
      <dgm:t>
        <a:bodyPr/>
        <a:lstStyle/>
        <a:p>
          <a:endParaRPr lang="ru-UA"/>
        </a:p>
      </dgm:t>
    </dgm:pt>
    <dgm:pt modelId="{8A34101C-014F-4117-9B0B-BE9186B43A3A}" type="sibTrans" cxnId="{19CD97A6-AD28-464E-9D75-D2AE687009E4}">
      <dgm:prSet/>
      <dgm:spPr/>
      <dgm:t>
        <a:bodyPr/>
        <a:lstStyle/>
        <a:p>
          <a:endParaRPr lang="ru-UA"/>
        </a:p>
      </dgm:t>
    </dgm:pt>
    <dgm:pt modelId="{975D5DB5-C216-4321-ABE0-788B868D090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 ЗАПЕРЕЧЕННЯ </a:t>
          </a:r>
          <a:r>
            <a:rPr lang="uk-UA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ЗАПЕРЕЧЕННЯ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E8AC8-B46A-4617-B515-918B4FFBF0D2}" type="parTrans" cxnId="{AF498110-BB99-4DDB-BA1B-C935E5F5BCB2}">
      <dgm:prSet/>
      <dgm:spPr/>
      <dgm:t>
        <a:bodyPr/>
        <a:lstStyle/>
        <a:p>
          <a:endParaRPr lang="ru-UA"/>
        </a:p>
      </dgm:t>
    </dgm:pt>
    <dgm:pt modelId="{5C2FFC79-4CBE-4BFD-935B-EBCEE957181D}" type="sibTrans" cxnId="{AF498110-BB99-4DDB-BA1B-C935E5F5BCB2}">
      <dgm:prSet/>
      <dgm:spPr/>
      <dgm:t>
        <a:bodyPr/>
        <a:lstStyle/>
        <a:p>
          <a:endParaRPr lang="ru-UA"/>
        </a:p>
      </dgm:t>
    </dgm:pt>
    <dgm:pt modelId="{BE1D8B8F-8C29-4C20-9ECF-5E05F514A72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– безперервний спрямований процес, у якому кожен об'єкт перетворюється на інший об'єкт, який може бути повною протилежністю першого і його запереченням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D080E-42F1-4C5B-AAD2-6092BC4F2027}" type="parTrans" cxnId="{C1547D24-AA4F-4A61-98CE-AC3050C4A27C}">
      <dgm:prSet/>
      <dgm:spPr/>
      <dgm:t>
        <a:bodyPr/>
        <a:lstStyle/>
        <a:p>
          <a:endParaRPr lang="ru-UA"/>
        </a:p>
      </dgm:t>
    </dgm:pt>
    <dgm:pt modelId="{6B8B0E00-E9F6-4112-9604-1422B7C70159}" type="sibTrans" cxnId="{C1547D24-AA4F-4A61-98CE-AC3050C4A27C}">
      <dgm:prSet/>
      <dgm:spPr/>
      <dgm:t>
        <a:bodyPr/>
        <a:lstStyle/>
        <a:p>
          <a:endParaRPr lang="ru-UA"/>
        </a:p>
      </dgm:t>
    </dgm:pt>
    <dgm:pt modelId="{3D34BD8D-881E-4D0B-8308-96C111B51DC1}" type="pres">
      <dgm:prSet presAssocID="{8B506D15-6452-4B7D-BD9C-827411C4086E}" presName="linear" presStyleCnt="0">
        <dgm:presLayoutVars>
          <dgm:dir/>
          <dgm:resizeHandles val="exact"/>
        </dgm:presLayoutVars>
      </dgm:prSet>
      <dgm:spPr/>
    </dgm:pt>
    <dgm:pt modelId="{458D4935-C2AB-4075-A830-E47A04164ABE}" type="pres">
      <dgm:prSet presAssocID="{CCEE0F6A-C772-47A7-A744-C1022F24DDDF}" presName="comp" presStyleCnt="0"/>
      <dgm:spPr/>
    </dgm:pt>
    <dgm:pt modelId="{480688A7-5F83-4DD7-8E87-4A9DE1F80678}" type="pres">
      <dgm:prSet presAssocID="{CCEE0F6A-C772-47A7-A744-C1022F24DDDF}" presName="box" presStyleLbl="node1" presStyleIdx="0" presStyleCnt="3"/>
      <dgm:spPr/>
    </dgm:pt>
    <dgm:pt modelId="{94903E4B-DF74-459B-BEB6-2DDCFB2E1C33}" type="pres">
      <dgm:prSet presAssocID="{CCEE0F6A-C772-47A7-A744-C1022F24DDDF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271690A3-FBD6-459E-87AB-E2C328498DC4}" type="pres">
      <dgm:prSet presAssocID="{CCEE0F6A-C772-47A7-A744-C1022F24DDDF}" presName="text" presStyleLbl="node1" presStyleIdx="0" presStyleCnt="3">
        <dgm:presLayoutVars>
          <dgm:bulletEnabled val="1"/>
        </dgm:presLayoutVars>
      </dgm:prSet>
      <dgm:spPr/>
    </dgm:pt>
    <dgm:pt modelId="{726314BA-9C72-4907-85BA-151220E9B045}" type="pres">
      <dgm:prSet presAssocID="{6E02CFE8-3276-4DAA-915D-D32C943C5875}" presName="spacer" presStyleCnt="0"/>
      <dgm:spPr/>
    </dgm:pt>
    <dgm:pt modelId="{6995065A-5D43-483B-808A-94961279A429}" type="pres">
      <dgm:prSet presAssocID="{462CBA2E-38AB-43E9-BA9C-F6A23E161D6A}" presName="comp" presStyleCnt="0"/>
      <dgm:spPr/>
    </dgm:pt>
    <dgm:pt modelId="{6E0A3B9D-A4E1-4AB8-AF70-F1B6EA06EBCE}" type="pres">
      <dgm:prSet presAssocID="{462CBA2E-38AB-43E9-BA9C-F6A23E161D6A}" presName="box" presStyleLbl="node1" presStyleIdx="1" presStyleCnt="3"/>
      <dgm:spPr/>
    </dgm:pt>
    <dgm:pt modelId="{C0D1E6BF-E7D7-4512-A2E7-23ED0CBBB2FD}" type="pres">
      <dgm:prSet presAssocID="{462CBA2E-38AB-43E9-BA9C-F6A23E161D6A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94C6796E-F64F-4A8E-BD37-1DA8936ADDCC}" type="pres">
      <dgm:prSet presAssocID="{462CBA2E-38AB-43E9-BA9C-F6A23E161D6A}" presName="text" presStyleLbl="node1" presStyleIdx="1" presStyleCnt="3">
        <dgm:presLayoutVars>
          <dgm:bulletEnabled val="1"/>
        </dgm:presLayoutVars>
      </dgm:prSet>
      <dgm:spPr/>
    </dgm:pt>
    <dgm:pt modelId="{B8DD0539-79C3-4CA9-91AA-00EB92F62CB7}" type="pres">
      <dgm:prSet presAssocID="{5E6A3587-1D63-4C37-9285-BA0F90E89A68}" presName="spacer" presStyleCnt="0"/>
      <dgm:spPr/>
    </dgm:pt>
    <dgm:pt modelId="{07204113-D2F7-4DEC-A23B-5F295C6F8A66}" type="pres">
      <dgm:prSet presAssocID="{975D5DB5-C216-4321-ABE0-788B868D0907}" presName="comp" presStyleCnt="0"/>
      <dgm:spPr/>
    </dgm:pt>
    <dgm:pt modelId="{A7D1EC50-E43E-45CE-8AE2-7A8B256B28BA}" type="pres">
      <dgm:prSet presAssocID="{975D5DB5-C216-4321-ABE0-788B868D0907}" presName="box" presStyleLbl="node1" presStyleIdx="2" presStyleCnt="3"/>
      <dgm:spPr/>
    </dgm:pt>
    <dgm:pt modelId="{796030FB-FF02-4618-9587-5D665D641706}" type="pres">
      <dgm:prSet presAssocID="{975D5DB5-C216-4321-ABE0-788B868D0907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  <dgm:pt modelId="{5EB31EC9-189B-4605-916D-F289EFB5548A}" type="pres">
      <dgm:prSet presAssocID="{975D5DB5-C216-4321-ABE0-788B868D0907}" presName="text" presStyleLbl="node1" presStyleIdx="2" presStyleCnt="3">
        <dgm:presLayoutVars>
          <dgm:bulletEnabled val="1"/>
        </dgm:presLayoutVars>
      </dgm:prSet>
      <dgm:spPr/>
    </dgm:pt>
  </dgm:ptLst>
  <dgm:cxnLst>
    <dgm:cxn modelId="{A898F207-4262-4760-932D-577397B42C8A}" srcId="{462CBA2E-38AB-43E9-BA9C-F6A23E161D6A}" destId="{ACCA1A76-627B-4671-9310-D51B83147876}" srcOrd="0" destOrd="0" parTransId="{716369C0-E795-44E4-ACA6-ED0952A199D1}" sibTransId="{F17A198B-AB27-41A3-9F02-128E8A5E92ED}"/>
    <dgm:cxn modelId="{AF498110-BB99-4DDB-BA1B-C935E5F5BCB2}" srcId="{8B506D15-6452-4B7D-BD9C-827411C4086E}" destId="{975D5DB5-C216-4321-ABE0-788B868D0907}" srcOrd="2" destOrd="0" parTransId="{442E8AC8-B46A-4617-B515-918B4FFBF0D2}" sibTransId="{5C2FFC79-4CBE-4BFD-935B-EBCEE957181D}"/>
    <dgm:cxn modelId="{6DDA9519-7C05-4872-82DC-9CB90C606843}" type="presOf" srcId="{975D5DB5-C216-4321-ABE0-788B868D0907}" destId="{A7D1EC50-E43E-45CE-8AE2-7A8B256B28BA}" srcOrd="0" destOrd="0" presId="urn:microsoft.com/office/officeart/2005/8/layout/vList4"/>
    <dgm:cxn modelId="{2C46601A-332B-4731-9BA6-D3C2E190E2CD}" type="presOf" srcId="{FCF5DC1A-2922-4EBE-8422-4D4281F32AB7}" destId="{94C6796E-F64F-4A8E-BD37-1DA8936ADDCC}" srcOrd="1" destOrd="2" presId="urn:microsoft.com/office/officeart/2005/8/layout/vList4"/>
    <dgm:cxn modelId="{3A99A720-A2B6-44D3-B355-A9B98526C6BD}" type="presOf" srcId="{CCEE0F6A-C772-47A7-A744-C1022F24DDDF}" destId="{271690A3-FBD6-459E-87AB-E2C328498DC4}" srcOrd="1" destOrd="0" presId="urn:microsoft.com/office/officeart/2005/8/layout/vList4"/>
    <dgm:cxn modelId="{C1547D24-AA4F-4A61-98CE-AC3050C4A27C}" srcId="{975D5DB5-C216-4321-ABE0-788B868D0907}" destId="{BE1D8B8F-8C29-4C20-9ECF-5E05F514A72C}" srcOrd="0" destOrd="0" parTransId="{891D080E-42F1-4C5B-AAD2-6092BC4F2027}" sibTransId="{6B8B0E00-E9F6-4112-9604-1422B7C70159}"/>
    <dgm:cxn modelId="{7BA9B33E-AC2F-4834-83CF-112388C18414}" type="presOf" srcId="{975D5DB5-C216-4321-ABE0-788B868D0907}" destId="{5EB31EC9-189B-4605-916D-F289EFB5548A}" srcOrd="1" destOrd="0" presId="urn:microsoft.com/office/officeart/2005/8/layout/vList4"/>
    <dgm:cxn modelId="{6885135E-AD52-4206-9549-029CC13965F0}" type="presOf" srcId="{BE1D8B8F-8C29-4C20-9ECF-5E05F514A72C}" destId="{5EB31EC9-189B-4605-916D-F289EFB5548A}" srcOrd="1" destOrd="1" presId="urn:microsoft.com/office/officeart/2005/8/layout/vList4"/>
    <dgm:cxn modelId="{08087247-BB3E-42C1-AAF3-8109EEC97E39}" type="presOf" srcId="{FCF5DC1A-2922-4EBE-8422-4D4281F32AB7}" destId="{6E0A3B9D-A4E1-4AB8-AF70-F1B6EA06EBCE}" srcOrd="0" destOrd="2" presId="urn:microsoft.com/office/officeart/2005/8/layout/vList4"/>
    <dgm:cxn modelId="{BC7E9467-A770-4142-B710-438A59E5EAF9}" srcId="{8B506D15-6452-4B7D-BD9C-827411C4086E}" destId="{CCEE0F6A-C772-47A7-A744-C1022F24DDDF}" srcOrd="0" destOrd="0" parTransId="{070CF3A0-5F15-4EE6-9B69-7A6F370C52AD}" sibTransId="{6E02CFE8-3276-4DAA-915D-D32C943C5875}"/>
    <dgm:cxn modelId="{DDF1344D-79B4-41E3-A17D-02511D5CA916}" type="presOf" srcId="{CCEE0F6A-C772-47A7-A744-C1022F24DDDF}" destId="{480688A7-5F83-4DD7-8E87-4A9DE1F80678}" srcOrd="0" destOrd="0" presId="urn:microsoft.com/office/officeart/2005/8/layout/vList4"/>
    <dgm:cxn modelId="{529B704E-5FF1-4095-9D23-8903DB0FA675}" type="presOf" srcId="{ACCA1A76-627B-4671-9310-D51B83147876}" destId="{6E0A3B9D-A4E1-4AB8-AF70-F1B6EA06EBCE}" srcOrd="0" destOrd="1" presId="urn:microsoft.com/office/officeart/2005/8/layout/vList4"/>
    <dgm:cxn modelId="{5C604D53-1CC3-4FCE-9A5E-C312678E6630}" type="presOf" srcId="{ACCA1A76-627B-4671-9310-D51B83147876}" destId="{94C6796E-F64F-4A8E-BD37-1DA8936ADDCC}" srcOrd="1" destOrd="1" presId="urn:microsoft.com/office/officeart/2005/8/layout/vList4"/>
    <dgm:cxn modelId="{51CC407B-D9FC-4C7B-A5E8-FEAB4B65FEA5}" type="presOf" srcId="{462CBA2E-38AB-43E9-BA9C-F6A23E161D6A}" destId="{6E0A3B9D-A4E1-4AB8-AF70-F1B6EA06EBCE}" srcOrd="0" destOrd="0" presId="urn:microsoft.com/office/officeart/2005/8/layout/vList4"/>
    <dgm:cxn modelId="{7FA3F57C-30DB-4F66-AC08-45E60AA7042F}" type="presOf" srcId="{72814804-992B-4C0E-998E-5B938AE0CDAF}" destId="{271690A3-FBD6-459E-87AB-E2C328498DC4}" srcOrd="1" destOrd="1" presId="urn:microsoft.com/office/officeart/2005/8/layout/vList4"/>
    <dgm:cxn modelId="{197B9281-6DEB-4162-A263-F60609CA4440}" type="presOf" srcId="{BE1D8B8F-8C29-4C20-9ECF-5E05F514A72C}" destId="{A7D1EC50-E43E-45CE-8AE2-7A8B256B28BA}" srcOrd="0" destOrd="1" presId="urn:microsoft.com/office/officeart/2005/8/layout/vList4"/>
    <dgm:cxn modelId="{7C4DB495-6C79-4765-8EF6-C5D9D2D2D49D}" srcId="{CCEE0F6A-C772-47A7-A744-C1022F24DDDF}" destId="{72814804-992B-4C0E-998E-5B938AE0CDAF}" srcOrd="0" destOrd="0" parTransId="{6A00851E-ABEA-47DD-BAC2-78E31A772DC1}" sibTransId="{05C31CA8-792C-4D3C-A68A-BB5552505A80}"/>
    <dgm:cxn modelId="{19CD97A6-AD28-464E-9D75-D2AE687009E4}" srcId="{462CBA2E-38AB-43E9-BA9C-F6A23E161D6A}" destId="{FCF5DC1A-2922-4EBE-8422-4D4281F32AB7}" srcOrd="1" destOrd="0" parTransId="{F7AAB82E-FEBD-4F40-86D3-8BDB3774613C}" sibTransId="{8A34101C-014F-4117-9B0B-BE9186B43A3A}"/>
    <dgm:cxn modelId="{EE06B1A7-70E5-454E-85BE-B5B6B4266404}" srcId="{8B506D15-6452-4B7D-BD9C-827411C4086E}" destId="{462CBA2E-38AB-43E9-BA9C-F6A23E161D6A}" srcOrd="1" destOrd="0" parTransId="{C3F26524-8074-4F86-BCB3-C056764A6657}" sibTransId="{5E6A3587-1D63-4C37-9285-BA0F90E89A68}"/>
    <dgm:cxn modelId="{C39410DF-88AE-4199-8962-A9B044D709A7}" type="presOf" srcId="{72814804-992B-4C0E-998E-5B938AE0CDAF}" destId="{480688A7-5F83-4DD7-8E87-4A9DE1F80678}" srcOrd="0" destOrd="1" presId="urn:microsoft.com/office/officeart/2005/8/layout/vList4"/>
    <dgm:cxn modelId="{8875EBE5-5D3E-477B-A9F5-D0CD67F466BE}" type="presOf" srcId="{462CBA2E-38AB-43E9-BA9C-F6A23E161D6A}" destId="{94C6796E-F64F-4A8E-BD37-1DA8936ADDCC}" srcOrd="1" destOrd="0" presId="urn:microsoft.com/office/officeart/2005/8/layout/vList4"/>
    <dgm:cxn modelId="{29BD60FB-2266-4554-B8A6-FC79E9D749A4}" type="presOf" srcId="{8B506D15-6452-4B7D-BD9C-827411C4086E}" destId="{3D34BD8D-881E-4D0B-8308-96C111B51DC1}" srcOrd="0" destOrd="0" presId="urn:microsoft.com/office/officeart/2005/8/layout/vList4"/>
    <dgm:cxn modelId="{0E24FE9A-64A3-4CC1-BEC1-355FC8CAC10E}" type="presParOf" srcId="{3D34BD8D-881E-4D0B-8308-96C111B51DC1}" destId="{458D4935-C2AB-4075-A830-E47A04164ABE}" srcOrd="0" destOrd="0" presId="urn:microsoft.com/office/officeart/2005/8/layout/vList4"/>
    <dgm:cxn modelId="{0A3B2F6F-7466-4C11-8DB4-32E95411195C}" type="presParOf" srcId="{458D4935-C2AB-4075-A830-E47A04164ABE}" destId="{480688A7-5F83-4DD7-8E87-4A9DE1F80678}" srcOrd="0" destOrd="0" presId="urn:microsoft.com/office/officeart/2005/8/layout/vList4"/>
    <dgm:cxn modelId="{E604459A-BD77-429B-80F7-23F892AFB0FA}" type="presParOf" srcId="{458D4935-C2AB-4075-A830-E47A04164ABE}" destId="{94903E4B-DF74-459B-BEB6-2DDCFB2E1C33}" srcOrd="1" destOrd="0" presId="urn:microsoft.com/office/officeart/2005/8/layout/vList4"/>
    <dgm:cxn modelId="{6BDE10FC-67C5-4E8E-8FA2-078FC24FAB8D}" type="presParOf" srcId="{458D4935-C2AB-4075-A830-E47A04164ABE}" destId="{271690A3-FBD6-459E-87AB-E2C328498DC4}" srcOrd="2" destOrd="0" presId="urn:microsoft.com/office/officeart/2005/8/layout/vList4"/>
    <dgm:cxn modelId="{7BCC4139-717D-47C4-93BD-F32A620E24D0}" type="presParOf" srcId="{3D34BD8D-881E-4D0B-8308-96C111B51DC1}" destId="{726314BA-9C72-4907-85BA-151220E9B045}" srcOrd="1" destOrd="0" presId="urn:microsoft.com/office/officeart/2005/8/layout/vList4"/>
    <dgm:cxn modelId="{25BD1242-07AD-4542-8895-AB1BC8B15700}" type="presParOf" srcId="{3D34BD8D-881E-4D0B-8308-96C111B51DC1}" destId="{6995065A-5D43-483B-808A-94961279A429}" srcOrd="2" destOrd="0" presId="urn:microsoft.com/office/officeart/2005/8/layout/vList4"/>
    <dgm:cxn modelId="{7AF61CAF-6793-4650-A891-9419B285B22E}" type="presParOf" srcId="{6995065A-5D43-483B-808A-94961279A429}" destId="{6E0A3B9D-A4E1-4AB8-AF70-F1B6EA06EBCE}" srcOrd="0" destOrd="0" presId="urn:microsoft.com/office/officeart/2005/8/layout/vList4"/>
    <dgm:cxn modelId="{1831F239-2573-472C-A678-D7BFC52F1822}" type="presParOf" srcId="{6995065A-5D43-483B-808A-94961279A429}" destId="{C0D1E6BF-E7D7-4512-A2E7-23ED0CBBB2FD}" srcOrd="1" destOrd="0" presId="urn:microsoft.com/office/officeart/2005/8/layout/vList4"/>
    <dgm:cxn modelId="{654FC332-80CF-4C27-BAD1-5F6A6985847F}" type="presParOf" srcId="{6995065A-5D43-483B-808A-94961279A429}" destId="{94C6796E-F64F-4A8E-BD37-1DA8936ADDCC}" srcOrd="2" destOrd="0" presId="urn:microsoft.com/office/officeart/2005/8/layout/vList4"/>
    <dgm:cxn modelId="{FA5D9FFE-B188-4F26-B1E1-7A7DBE378DE2}" type="presParOf" srcId="{3D34BD8D-881E-4D0B-8308-96C111B51DC1}" destId="{B8DD0539-79C3-4CA9-91AA-00EB92F62CB7}" srcOrd="3" destOrd="0" presId="urn:microsoft.com/office/officeart/2005/8/layout/vList4"/>
    <dgm:cxn modelId="{A3D7DC6A-FC78-4EC8-A2EA-1688C207C72C}" type="presParOf" srcId="{3D34BD8D-881E-4D0B-8308-96C111B51DC1}" destId="{07204113-D2F7-4DEC-A23B-5F295C6F8A66}" srcOrd="4" destOrd="0" presId="urn:microsoft.com/office/officeart/2005/8/layout/vList4"/>
    <dgm:cxn modelId="{2476DEC1-B78E-473D-B764-AA9499227F79}" type="presParOf" srcId="{07204113-D2F7-4DEC-A23B-5F295C6F8A66}" destId="{A7D1EC50-E43E-45CE-8AE2-7A8B256B28BA}" srcOrd="0" destOrd="0" presId="urn:microsoft.com/office/officeart/2005/8/layout/vList4"/>
    <dgm:cxn modelId="{55CA7B72-1976-4E9D-9B4C-5450191D849E}" type="presParOf" srcId="{07204113-D2F7-4DEC-A23B-5F295C6F8A66}" destId="{796030FB-FF02-4618-9587-5D665D641706}" srcOrd="1" destOrd="0" presId="urn:microsoft.com/office/officeart/2005/8/layout/vList4"/>
    <dgm:cxn modelId="{213AB639-C557-45D8-9363-77849CB2E190}" type="presParOf" srcId="{07204113-D2F7-4DEC-A23B-5F295C6F8A66}" destId="{5EB31EC9-189B-4605-916D-F289EFB5548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506D15-6452-4B7D-BD9C-827411C4086E}" type="doc">
      <dgm:prSet loTypeId="urn:microsoft.com/office/officeart/2005/8/layout/p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CCEE0F6A-C772-47A7-A744-C1022F24DDD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uk-UA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Комплексний підхід</a:t>
          </a:r>
          <a:endParaRPr lang="ru-UA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0CF3A0-5F15-4EE6-9B69-7A6F370C52AD}" type="parTrans" cxnId="{BC7E9467-A770-4142-B710-438A59E5EAF9}">
      <dgm:prSet/>
      <dgm:spPr/>
      <dgm:t>
        <a:bodyPr/>
        <a:lstStyle/>
        <a:p>
          <a:endParaRPr lang="ru-UA"/>
        </a:p>
      </dgm:t>
    </dgm:pt>
    <dgm:pt modelId="{6E02CFE8-3276-4DAA-915D-D32C943C5875}" type="sibTrans" cxnId="{BC7E9467-A770-4142-B710-438A59E5EAF9}">
      <dgm:prSet/>
      <dgm:spPr/>
      <dgm:t>
        <a:bodyPr/>
        <a:lstStyle/>
        <a:p>
          <a:endParaRPr lang="ru-UA"/>
        </a:p>
      </dgm:t>
    </dgm:pt>
    <dgm:pt modelId="{72814804-992B-4C0E-998E-5B938AE0CDA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врахування під час аналізу як внутрішнє, так і зовнішнє середовище організації, внутрішні та зовнішні чинники – економічні, геополітичні, соціальні, демографічні, екологічні тощо</a:t>
          </a:r>
          <a:endParaRPr lang="ru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0851E-ABEA-47DD-BAC2-78E31A772DC1}" type="parTrans" cxnId="{7C4DB495-6C79-4765-8EF6-C5D9D2D2D49D}">
      <dgm:prSet/>
      <dgm:spPr/>
      <dgm:t>
        <a:bodyPr/>
        <a:lstStyle/>
        <a:p>
          <a:endParaRPr lang="ru-UA"/>
        </a:p>
      </dgm:t>
    </dgm:pt>
    <dgm:pt modelId="{05C31CA8-792C-4D3C-A68A-BB5552505A80}" type="sibTrans" cxnId="{7C4DB495-6C79-4765-8EF6-C5D9D2D2D49D}">
      <dgm:prSet/>
      <dgm:spPr/>
      <dgm:t>
        <a:bodyPr/>
        <a:lstStyle/>
        <a:p>
          <a:endParaRPr lang="ru-UA"/>
        </a:p>
      </dgm:t>
    </dgm:pt>
    <dgm:pt modelId="{99C8AD2E-3BE9-4AAE-80ED-36F18732504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Наприклад, часто соціальні питання під час </a:t>
          </a:r>
          <a:r>
            <a:rPr lang="uk-UA" sz="16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проєктування</a:t>
          </a:r>
          <a:r>
            <a:rPr lang="uk-UA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 нових організацій не враховуються чи відкладаються. </a:t>
          </a:r>
          <a:endParaRPr lang="ru-UA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28323-EA13-41CC-8B13-B1457427BE37}" type="parTrans" cxnId="{7DDD7F30-E040-4FB9-898B-8BB5F71A5739}">
      <dgm:prSet/>
      <dgm:spPr/>
      <dgm:t>
        <a:bodyPr/>
        <a:lstStyle/>
        <a:p>
          <a:endParaRPr lang="ru-UA"/>
        </a:p>
      </dgm:t>
    </dgm:pt>
    <dgm:pt modelId="{7607669D-1E8D-44C5-842A-36BA1633FF51}" type="sibTrans" cxnId="{7DDD7F30-E040-4FB9-898B-8BB5F71A5739}">
      <dgm:prSet/>
      <dgm:spPr/>
      <dgm:t>
        <a:bodyPr/>
        <a:lstStyle/>
        <a:p>
          <a:endParaRPr lang="ru-UA"/>
        </a:p>
      </dgm:t>
    </dgm:pt>
    <dgm:pt modelId="{79DF6F49-9C79-4816-B5F5-12D645C3D22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uk-UA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Або при формуванні нових трудових колективів належним чином не враховуються соціально-психологічні аспекти, зокрема, проблеми мотивації праці. </a:t>
          </a:r>
          <a:endParaRPr lang="ru-UA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C79EE-35C2-409C-90B4-30217A1C5BCC}" type="parTrans" cxnId="{B6933F93-83E9-42EC-B25B-CD9E4D1D8DCE}">
      <dgm:prSet/>
      <dgm:spPr/>
      <dgm:t>
        <a:bodyPr/>
        <a:lstStyle/>
        <a:p>
          <a:endParaRPr lang="ru-UA"/>
        </a:p>
      </dgm:t>
    </dgm:pt>
    <dgm:pt modelId="{BACC3DFE-930F-49F2-AF48-5D18EF413554}" type="sibTrans" cxnId="{B6933F93-83E9-42EC-B25B-CD9E4D1D8DCE}">
      <dgm:prSet/>
      <dgm:spPr/>
      <dgm:t>
        <a:bodyPr/>
        <a:lstStyle/>
        <a:p>
          <a:endParaRPr lang="ru-UA"/>
        </a:p>
      </dgm:t>
    </dgm:pt>
    <dgm:pt modelId="{9ED8E4A8-15A0-4D86-8107-6055C906C5F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8EA67-B27D-4E15-B36B-E26E27300B6C}" type="parTrans" cxnId="{5E01E6EC-3EB7-4524-923E-9C1B1D01B7C0}">
      <dgm:prSet/>
      <dgm:spPr/>
      <dgm:t>
        <a:bodyPr/>
        <a:lstStyle/>
        <a:p>
          <a:endParaRPr lang="ru-UA"/>
        </a:p>
      </dgm:t>
    </dgm:pt>
    <dgm:pt modelId="{E555A50B-0182-4E06-9077-0BBA0D3D08DE}" type="sibTrans" cxnId="{5E01E6EC-3EB7-4524-923E-9C1B1D01B7C0}">
      <dgm:prSet/>
      <dgm:spPr/>
      <dgm:t>
        <a:bodyPr/>
        <a:lstStyle/>
        <a:p>
          <a:endParaRPr lang="ru-UA"/>
        </a:p>
      </dgm:t>
    </dgm:pt>
    <dgm:pt modelId="{F28EBD64-EF51-4B41-B1E7-D46B2BC02D1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i="0" dirty="0">
              <a:latin typeface="Times New Roman" panose="02020603050405020304" pitchFamily="18" charset="0"/>
              <a:cs typeface="Times New Roman" panose="02020603050405020304" pitchFamily="18" charset="0"/>
            </a:rPr>
            <a:t>є необхідною умовою під час вирішення завдання аналізу організації.</a:t>
          </a:r>
          <a:endParaRPr lang="ru-UA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F3EDF-B0D7-4BEC-A5B5-7FDDA779CC20}" type="parTrans" cxnId="{D8224558-244F-4A13-A026-41509EB55376}">
      <dgm:prSet/>
      <dgm:spPr/>
      <dgm:t>
        <a:bodyPr/>
        <a:lstStyle/>
        <a:p>
          <a:endParaRPr lang="ru-UA"/>
        </a:p>
      </dgm:t>
    </dgm:pt>
    <dgm:pt modelId="{1FABF1CF-0929-4C31-83B8-9B5EF3E3DE2C}" type="sibTrans" cxnId="{D8224558-244F-4A13-A026-41509EB55376}">
      <dgm:prSet/>
      <dgm:spPr/>
      <dgm:t>
        <a:bodyPr/>
        <a:lstStyle/>
        <a:p>
          <a:endParaRPr lang="ru-UA"/>
        </a:p>
      </dgm:t>
    </dgm:pt>
    <dgm:pt modelId="{584D1BE4-2761-4D12-95A6-A80430DE86AD}" type="pres">
      <dgm:prSet presAssocID="{8B506D15-6452-4B7D-BD9C-827411C4086E}" presName="Name0" presStyleCnt="0">
        <dgm:presLayoutVars>
          <dgm:dir/>
          <dgm:resizeHandles val="exact"/>
        </dgm:presLayoutVars>
      </dgm:prSet>
      <dgm:spPr/>
    </dgm:pt>
    <dgm:pt modelId="{7BF32394-39D5-4382-81C7-BB290A999048}" type="pres">
      <dgm:prSet presAssocID="{8B506D15-6452-4B7D-BD9C-827411C4086E}" presName="bkgdShp" presStyleLbl="alignAccFollowNode1" presStyleIdx="0" presStyleCnt="1"/>
      <dgm:spPr/>
    </dgm:pt>
    <dgm:pt modelId="{795FD375-B94B-4933-9A92-3F8740706D9E}" type="pres">
      <dgm:prSet presAssocID="{8B506D15-6452-4B7D-BD9C-827411C4086E}" presName="linComp" presStyleCnt="0"/>
      <dgm:spPr/>
    </dgm:pt>
    <dgm:pt modelId="{757D29A0-5C24-462B-83EC-E76D88668771}" type="pres">
      <dgm:prSet presAssocID="{CCEE0F6A-C772-47A7-A744-C1022F24DDDF}" presName="compNode" presStyleCnt="0"/>
      <dgm:spPr/>
    </dgm:pt>
    <dgm:pt modelId="{7AB2C4F4-E8EB-4289-8AE1-1D3808B0B9D5}" type="pres">
      <dgm:prSet presAssocID="{CCEE0F6A-C772-47A7-A744-C1022F24DDDF}" presName="node" presStyleLbl="node1" presStyleIdx="0" presStyleCnt="1">
        <dgm:presLayoutVars>
          <dgm:bulletEnabled val="1"/>
        </dgm:presLayoutVars>
      </dgm:prSet>
      <dgm:spPr/>
    </dgm:pt>
    <dgm:pt modelId="{90E13861-6AAB-474D-A5DB-F5826AB4D759}" type="pres">
      <dgm:prSet presAssocID="{CCEE0F6A-C772-47A7-A744-C1022F24DDDF}" presName="invisiNode" presStyleLbl="node1" presStyleIdx="0" presStyleCnt="1"/>
      <dgm:spPr/>
    </dgm:pt>
    <dgm:pt modelId="{F32CEC43-CF50-4135-BEA8-E7FAC5EF7C5E}" type="pres">
      <dgm:prSet presAssocID="{CCEE0F6A-C772-47A7-A744-C1022F24DDDF}" presName="imagNode" presStyleLbl="f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94000" b="-94000"/>
          </a:stretch>
        </a:blipFill>
      </dgm:spPr>
    </dgm:pt>
  </dgm:ptLst>
  <dgm:cxnLst>
    <dgm:cxn modelId="{12B7D503-25B5-47DB-B847-35F6F2385DCC}" type="presOf" srcId="{99C8AD2E-3BE9-4AAE-80ED-36F18732504A}" destId="{7AB2C4F4-E8EB-4289-8AE1-1D3808B0B9D5}" srcOrd="0" destOrd="4" presId="urn:microsoft.com/office/officeart/2005/8/layout/pList2"/>
    <dgm:cxn modelId="{4DB8A223-0413-4FA6-8585-39C71D643483}" type="presOf" srcId="{CCEE0F6A-C772-47A7-A744-C1022F24DDDF}" destId="{7AB2C4F4-E8EB-4289-8AE1-1D3808B0B9D5}" srcOrd="0" destOrd="0" presId="urn:microsoft.com/office/officeart/2005/8/layout/pList2"/>
    <dgm:cxn modelId="{7DDD7F30-E040-4FB9-898B-8BB5F71A5739}" srcId="{CCEE0F6A-C772-47A7-A744-C1022F24DDDF}" destId="{99C8AD2E-3BE9-4AAE-80ED-36F18732504A}" srcOrd="3" destOrd="0" parTransId="{44F28323-EA13-41CC-8B13-B1457427BE37}" sibTransId="{7607669D-1E8D-44C5-842A-36BA1633FF51}"/>
    <dgm:cxn modelId="{BC7E9467-A770-4142-B710-438A59E5EAF9}" srcId="{8B506D15-6452-4B7D-BD9C-827411C4086E}" destId="{CCEE0F6A-C772-47A7-A744-C1022F24DDDF}" srcOrd="0" destOrd="0" parTransId="{070CF3A0-5F15-4EE6-9B69-7A6F370C52AD}" sibTransId="{6E02CFE8-3276-4DAA-915D-D32C943C5875}"/>
    <dgm:cxn modelId="{D8224558-244F-4A13-A026-41509EB55376}" srcId="{CCEE0F6A-C772-47A7-A744-C1022F24DDDF}" destId="{F28EBD64-EF51-4B41-B1E7-D46B2BC02D17}" srcOrd="1" destOrd="0" parTransId="{ACBF3EDF-B0D7-4BEC-A5B5-7FDDA779CC20}" sibTransId="{1FABF1CF-0929-4C31-83B8-9B5EF3E3DE2C}"/>
    <dgm:cxn modelId="{9CA0EF78-02A5-401D-9B47-3C2EBDEEF5F2}" type="presOf" srcId="{72814804-992B-4C0E-998E-5B938AE0CDAF}" destId="{7AB2C4F4-E8EB-4289-8AE1-1D3808B0B9D5}" srcOrd="0" destOrd="1" presId="urn:microsoft.com/office/officeart/2005/8/layout/pList2"/>
    <dgm:cxn modelId="{F62C8259-D7AE-4054-9115-EC14AE14CF3E}" type="presOf" srcId="{8B506D15-6452-4B7D-BD9C-827411C4086E}" destId="{584D1BE4-2761-4D12-95A6-A80430DE86AD}" srcOrd="0" destOrd="0" presId="urn:microsoft.com/office/officeart/2005/8/layout/pList2"/>
    <dgm:cxn modelId="{A5A21982-1792-44E7-BC8C-66B40B9B1501}" type="presOf" srcId="{F28EBD64-EF51-4B41-B1E7-D46B2BC02D17}" destId="{7AB2C4F4-E8EB-4289-8AE1-1D3808B0B9D5}" srcOrd="0" destOrd="2" presId="urn:microsoft.com/office/officeart/2005/8/layout/pList2"/>
    <dgm:cxn modelId="{C113C886-97FD-4955-9EE2-3B0AAEEAC360}" type="presOf" srcId="{79DF6F49-9C79-4816-B5F5-12D645C3D22F}" destId="{7AB2C4F4-E8EB-4289-8AE1-1D3808B0B9D5}" srcOrd="0" destOrd="5" presId="urn:microsoft.com/office/officeart/2005/8/layout/pList2"/>
    <dgm:cxn modelId="{B6933F93-83E9-42EC-B25B-CD9E4D1D8DCE}" srcId="{CCEE0F6A-C772-47A7-A744-C1022F24DDDF}" destId="{79DF6F49-9C79-4816-B5F5-12D645C3D22F}" srcOrd="4" destOrd="0" parTransId="{06EC79EE-35C2-409C-90B4-30217A1C5BCC}" sibTransId="{BACC3DFE-930F-49F2-AF48-5D18EF413554}"/>
    <dgm:cxn modelId="{7C4DB495-6C79-4765-8EF6-C5D9D2D2D49D}" srcId="{CCEE0F6A-C772-47A7-A744-C1022F24DDDF}" destId="{72814804-992B-4C0E-998E-5B938AE0CDAF}" srcOrd="0" destOrd="0" parTransId="{6A00851E-ABEA-47DD-BAC2-78E31A772DC1}" sibTransId="{05C31CA8-792C-4D3C-A68A-BB5552505A80}"/>
    <dgm:cxn modelId="{5E01E6EC-3EB7-4524-923E-9C1B1D01B7C0}" srcId="{CCEE0F6A-C772-47A7-A744-C1022F24DDDF}" destId="{9ED8E4A8-15A0-4D86-8107-6055C906C5FC}" srcOrd="2" destOrd="0" parTransId="{58B8EA67-B27D-4E15-B36B-E26E27300B6C}" sibTransId="{E555A50B-0182-4E06-9077-0BBA0D3D08DE}"/>
    <dgm:cxn modelId="{595AEDF4-E21F-48D7-866A-E44BAE8CE7A8}" type="presOf" srcId="{9ED8E4A8-15A0-4D86-8107-6055C906C5FC}" destId="{7AB2C4F4-E8EB-4289-8AE1-1D3808B0B9D5}" srcOrd="0" destOrd="3" presId="urn:microsoft.com/office/officeart/2005/8/layout/pList2"/>
    <dgm:cxn modelId="{43369CEF-230C-48E3-91CA-D553850C785A}" type="presParOf" srcId="{584D1BE4-2761-4D12-95A6-A80430DE86AD}" destId="{7BF32394-39D5-4382-81C7-BB290A999048}" srcOrd="0" destOrd="0" presId="urn:microsoft.com/office/officeart/2005/8/layout/pList2"/>
    <dgm:cxn modelId="{B64351A9-A1A0-49DC-8B08-E0631B7D5752}" type="presParOf" srcId="{584D1BE4-2761-4D12-95A6-A80430DE86AD}" destId="{795FD375-B94B-4933-9A92-3F8740706D9E}" srcOrd="1" destOrd="0" presId="urn:microsoft.com/office/officeart/2005/8/layout/pList2"/>
    <dgm:cxn modelId="{0531A333-0128-4127-8E1E-FC7ED12E88D5}" type="presParOf" srcId="{795FD375-B94B-4933-9A92-3F8740706D9E}" destId="{757D29A0-5C24-462B-83EC-E76D88668771}" srcOrd="0" destOrd="0" presId="urn:microsoft.com/office/officeart/2005/8/layout/pList2"/>
    <dgm:cxn modelId="{8F5D2839-C22D-4DA1-BD7A-BC6E34D9855E}" type="presParOf" srcId="{757D29A0-5C24-462B-83EC-E76D88668771}" destId="{7AB2C4F4-E8EB-4289-8AE1-1D3808B0B9D5}" srcOrd="0" destOrd="0" presId="urn:microsoft.com/office/officeart/2005/8/layout/pList2"/>
    <dgm:cxn modelId="{32D91D30-2EB2-498D-B8CB-E35D4B355B33}" type="presParOf" srcId="{757D29A0-5C24-462B-83EC-E76D88668771}" destId="{90E13861-6AAB-474D-A5DB-F5826AB4D759}" srcOrd="1" destOrd="0" presId="urn:microsoft.com/office/officeart/2005/8/layout/pList2"/>
    <dgm:cxn modelId="{B2EDD782-8C19-4E55-9F6A-4504EA261E1F}" type="presParOf" srcId="{757D29A0-5C24-462B-83EC-E76D88668771}" destId="{F32CEC43-CF50-4135-BEA8-E7FAC5EF7C5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736F79-B3DC-409F-9651-B04787B63135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UA"/>
        </a:p>
      </dgm:t>
    </dgm:pt>
    <dgm:pt modelId="{F435F31F-846C-4A03-808F-2E97316D7D88}">
      <dgm:prSet phldrT="[Текст]"/>
      <dgm:spPr/>
      <dgm:t>
        <a:bodyPr/>
        <a:lstStyle/>
        <a:p>
          <a:r>
            <a:rPr lang="uk-UA" i="1" dirty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 по горизонталі за стадіями життєвого циклу продукту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i="1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включає</a:t>
          </a:r>
          <a:endParaRPr lang="ru-UA" dirty="0"/>
        </a:p>
      </dgm:t>
    </dgm:pt>
    <dgm:pt modelId="{9525D0DD-1EB2-4BD3-93CC-AB5933006212}" type="parTrans" cxnId="{E2174D66-E4F2-40E6-8123-E0ACFB396235}">
      <dgm:prSet/>
      <dgm:spPr/>
      <dgm:t>
        <a:bodyPr/>
        <a:lstStyle/>
        <a:p>
          <a:endParaRPr lang="ru-UA"/>
        </a:p>
      </dgm:t>
    </dgm:pt>
    <dgm:pt modelId="{DFB190EB-CAA9-4E8E-A540-1F017ADCB9FE}" type="sibTrans" cxnId="{E2174D66-E4F2-40E6-8123-E0ACFB396235}">
      <dgm:prSet/>
      <dgm:spPr/>
      <dgm:t>
        <a:bodyPr/>
        <a:lstStyle/>
        <a:p>
          <a:endParaRPr lang="ru-UA"/>
        </a:p>
      </dgm:t>
    </dgm:pt>
    <dgm:pt modelId="{F7604283-D4A2-4539-B700-3F947E4030A0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-показники якості та кількості витрат за стадіями науково-дослідної, конструкторської та технологічної підготовки виробництва</a:t>
          </a:r>
          <a:endParaRPr lang="ru-UA" dirty="0"/>
        </a:p>
      </dgm:t>
    </dgm:pt>
    <dgm:pt modelId="{733FE860-7100-4CDF-A891-FFF0C1E454B6}" type="parTrans" cxnId="{A24D6477-26CA-4164-AFFD-622883C8FC49}">
      <dgm:prSet/>
      <dgm:spPr/>
      <dgm:t>
        <a:bodyPr/>
        <a:lstStyle/>
        <a:p>
          <a:endParaRPr lang="ru-UA"/>
        </a:p>
      </dgm:t>
    </dgm:pt>
    <dgm:pt modelId="{D26BD1FA-CC2E-4701-B27A-10D997352E0F}" type="sibTrans" cxnId="{A24D6477-26CA-4164-AFFD-622883C8FC49}">
      <dgm:prSet/>
      <dgm:spPr/>
      <dgm:t>
        <a:bodyPr/>
        <a:lstStyle/>
        <a:p>
          <a:endParaRPr lang="ru-UA"/>
        </a:p>
      </dgm:t>
    </dgm:pt>
    <dgm:pt modelId="{998640A8-42D0-439D-A580-DADCB76D22D4}">
      <dgm:prSet phldrT="[Текст]"/>
      <dgm:spPr/>
      <dgm:t>
        <a:bodyPr/>
        <a:lstStyle/>
        <a:p>
          <a:r>
            <a:rPr lang="uk-UA" i="1" dirty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 по вертикалі </a:t>
          </a:r>
          <a:r>
            <a:rPr lang="uk-UA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ял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 об'єднання юридично самостійних організацій для найкращого досягнення поставленої мети завдяки</a:t>
          </a:r>
          <a:endParaRPr lang="ru-UA" dirty="0"/>
        </a:p>
      </dgm:t>
    </dgm:pt>
    <dgm:pt modelId="{09868DD2-35C4-4FB7-BA81-83428A41FD45}" type="parTrans" cxnId="{CA6124F3-5437-409A-A08F-BAF8C08D5EDF}">
      <dgm:prSet/>
      <dgm:spPr/>
      <dgm:t>
        <a:bodyPr/>
        <a:lstStyle/>
        <a:p>
          <a:endParaRPr lang="ru-UA"/>
        </a:p>
      </dgm:t>
    </dgm:pt>
    <dgm:pt modelId="{17FDEDB6-04E3-445A-9CF1-B88C71909557}" type="sibTrans" cxnId="{CA6124F3-5437-409A-A08F-BAF8C08D5EDF}">
      <dgm:prSet/>
      <dgm:spPr/>
      <dgm:t>
        <a:bodyPr/>
        <a:lstStyle/>
        <a:p>
          <a:endParaRPr lang="ru-UA"/>
        </a:p>
      </dgm:t>
    </dgm:pt>
    <dgm:pt modelId="{20CAF7BD-4B79-4D00-A1B3-A8E61BB10109}">
      <dgm:prSet phldrT="[Текст]"/>
      <dgm:spPr/>
      <dgm:t>
        <a:bodyPr/>
        <a:lstStyle/>
        <a:p>
          <a:r>
            <a:rPr lang="uk-UA" i="1" dirty="0"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endParaRPr lang="ru-UA" dirty="0"/>
        </a:p>
      </dgm:t>
    </dgm:pt>
    <dgm:pt modelId="{8F7B9A38-368F-4159-9AC8-36390EC092E8}" type="parTrans" cxnId="{BD9D304D-5981-45ED-B23B-FADB45FAED2E}">
      <dgm:prSet/>
      <dgm:spPr/>
      <dgm:t>
        <a:bodyPr/>
        <a:lstStyle/>
        <a:p>
          <a:endParaRPr lang="ru-UA"/>
        </a:p>
      </dgm:t>
    </dgm:pt>
    <dgm:pt modelId="{24B295C2-81F1-4F13-84A1-0BC940D508E5}" type="sibTrans" cxnId="{BD9D304D-5981-45ED-B23B-FADB45FAED2E}">
      <dgm:prSet/>
      <dgm:spPr/>
      <dgm:t>
        <a:bodyPr/>
        <a:lstStyle/>
        <a:p>
          <a:endParaRPr lang="ru-UA"/>
        </a:p>
      </dgm:t>
    </dgm:pt>
    <dgm:pt modelId="{1011201A-7184-4FC2-90AB-5C1D8C75C396}">
      <dgm:prSet phldrT="[Текст]"/>
      <dgm:spPr/>
      <dgm:t>
        <a:bodyPr/>
        <a:lstStyle/>
        <a:p>
          <a:r>
            <a:rPr lang="uk-UA" i="1" dirty="0">
              <a:latin typeface="Times New Roman" panose="02020603050405020304" pitchFamily="18" charset="0"/>
              <a:cs typeface="Times New Roman" panose="02020603050405020304" pitchFamily="18" charset="0"/>
            </a:rPr>
            <a:t>керуюча система задає службам та підрозділам організації конкретні показники їх діяльності за якістю, кількістю, витратами ресурсів, термінами тощо. </a:t>
          </a:r>
          <a:endParaRPr lang="ru-UA" dirty="0"/>
        </a:p>
      </dgm:t>
    </dgm:pt>
    <dgm:pt modelId="{8D10FAFD-DD17-48EC-811E-217B545C8CD7}" type="parTrans" cxnId="{C46C7B1C-3651-403C-81C9-A0C6FE9C7333}">
      <dgm:prSet/>
      <dgm:spPr/>
      <dgm:t>
        <a:bodyPr/>
        <a:lstStyle/>
        <a:p>
          <a:endParaRPr lang="ru-UA"/>
        </a:p>
      </dgm:t>
    </dgm:pt>
    <dgm:pt modelId="{4B286E9C-4266-44BE-B2AD-8973C1FB3D67}" type="sibTrans" cxnId="{C46C7B1C-3651-403C-81C9-A0C6FE9C7333}">
      <dgm:prSet/>
      <dgm:spPr/>
      <dgm:t>
        <a:bodyPr/>
        <a:lstStyle/>
        <a:p>
          <a:endParaRPr lang="ru-UA"/>
        </a:p>
      </dgm:t>
    </dgm:pt>
    <dgm:pt modelId="{60EAA915-18E0-498B-B464-C8B59796C26B}">
      <dgm:prSet phldrT="[Текст]"/>
      <dgm:spPr/>
      <dgm:t>
        <a:bodyPr/>
        <a:lstStyle/>
        <a:p>
          <a:r>
            <a:rPr lang="uk-UA" i="1" dirty="0">
              <a:latin typeface="Times New Roman" panose="02020603050405020304" pitchFamily="18" charset="0"/>
              <a:cs typeface="Times New Roman" panose="02020603050405020304" pitchFamily="18" charset="0"/>
            </a:rPr>
            <a:t>за підсумками виконання цих показників досягаються поставлені цілі</a:t>
          </a:r>
          <a:endParaRPr lang="ru-UA" dirty="0"/>
        </a:p>
      </dgm:t>
    </dgm:pt>
    <dgm:pt modelId="{4789F716-C685-47B6-B165-26253059F157}" type="parTrans" cxnId="{270D4137-CF2F-4CBC-8D7C-1AFA8AC7D9ED}">
      <dgm:prSet/>
      <dgm:spPr/>
      <dgm:t>
        <a:bodyPr/>
        <a:lstStyle/>
        <a:p>
          <a:endParaRPr lang="ru-UA"/>
        </a:p>
      </dgm:t>
    </dgm:pt>
    <dgm:pt modelId="{67E61A3E-9630-402F-9009-B7C8DE885D47}" type="sibTrans" cxnId="{270D4137-CF2F-4CBC-8D7C-1AFA8AC7D9ED}">
      <dgm:prSet/>
      <dgm:spPr/>
      <dgm:t>
        <a:bodyPr/>
        <a:lstStyle/>
        <a:p>
          <a:endParaRPr lang="ru-UA"/>
        </a:p>
      </dgm:t>
    </dgm:pt>
    <dgm:pt modelId="{16088413-023B-4DBD-8E4B-83205DF708B4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-показники власно виробництва, впровадження, експлуатації та зняття виробу з виробництва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5E195-D745-4821-A826-B4463B5E0E3C}" type="parTrans" cxnId="{8DFD9498-5849-4EB4-A6C1-C0714DF64DFA}">
      <dgm:prSet/>
      <dgm:spPr/>
      <dgm:t>
        <a:bodyPr/>
        <a:lstStyle/>
        <a:p>
          <a:endParaRPr lang="ru-UA"/>
        </a:p>
      </dgm:t>
    </dgm:pt>
    <dgm:pt modelId="{492657ED-08EC-4949-883B-7AE15C3CAF3D}" type="sibTrans" cxnId="{8DFD9498-5849-4EB4-A6C1-C0714DF64DFA}">
      <dgm:prSet/>
      <dgm:spPr/>
      <dgm:t>
        <a:bodyPr/>
        <a:lstStyle/>
        <a:p>
          <a:endParaRPr lang="ru-UA"/>
        </a:p>
      </dgm:t>
    </dgm:pt>
    <dgm:pt modelId="{E4B96A96-B342-4463-AD93-7E964AE06C0E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по-друге, створенню нових науково-експериментальних баз, впровадженням нових технологій та нового обладнання </a:t>
          </a:r>
          <a:endParaRPr lang="ru-UA" dirty="0"/>
        </a:p>
      </dgm:t>
    </dgm:pt>
    <dgm:pt modelId="{2C5DAD5F-E7BA-492A-B023-5402C159AFCD}" type="sibTrans" cxnId="{A45298EC-7DDE-4868-9169-11AF1509BAA0}">
      <dgm:prSet/>
      <dgm:spPr/>
      <dgm:t>
        <a:bodyPr/>
        <a:lstStyle/>
        <a:p>
          <a:endParaRPr lang="ru-UA"/>
        </a:p>
      </dgm:t>
    </dgm:pt>
    <dgm:pt modelId="{5CDEE1EF-7015-4FAC-B4FF-C025523515EF}" type="parTrans" cxnId="{A45298EC-7DDE-4868-9169-11AF1509BAA0}">
      <dgm:prSet/>
      <dgm:spPr/>
      <dgm:t>
        <a:bodyPr/>
        <a:lstStyle/>
        <a:p>
          <a:endParaRPr lang="ru-UA"/>
        </a:p>
      </dgm:t>
    </dgm:pt>
    <dgm:pt modelId="{8FECCA41-462B-497E-9C36-419DFDF645EE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по-перше, об'єднанню зусиль людей</a:t>
          </a:r>
          <a:endParaRPr lang="ru-UA" dirty="0"/>
        </a:p>
      </dgm:t>
    </dgm:pt>
    <dgm:pt modelId="{CC021989-E19F-49FB-8A3D-F18171BB4F60}" type="sibTrans" cxnId="{61FA0CD5-6EF7-441C-8B8A-95756B7844F4}">
      <dgm:prSet/>
      <dgm:spPr/>
      <dgm:t>
        <a:bodyPr/>
        <a:lstStyle/>
        <a:p>
          <a:endParaRPr lang="ru-UA"/>
        </a:p>
      </dgm:t>
    </dgm:pt>
    <dgm:pt modelId="{86761A0A-DE6F-475B-A2F2-6A5271DF90BA}" type="parTrans" cxnId="{61FA0CD5-6EF7-441C-8B8A-95756B7844F4}">
      <dgm:prSet/>
      <dgm:spPr/>
      <dgm:t>
        <a:bodyPr/>
        <a:lstStyle/>
        <a:p>
          <a:endParaRPr lang="ru-UA"/>
        </a:p>
      </dgm:t>
    </dgm:pt>
    <dgm:pt modelId="{ABED8110-465E-488E-8CB3-15B0D8BDD985}" type="pres">
      <dgm:prSet presAssocID="{68736F79-B3DC-409F-9651-B04787B63135}" presName="linear" presStyleCnt="0">
        <dgm:presLayoutVars>
          <dgm:dir/>
          <dgm:resizeHandles val="exact"/>
        </dgm:presLayoutVars>
      </dgm:prSet>
      <dgm:spPr/>
    </dgm:pt>
    <dgm:pt modelId="{BB6C1841-DAB8-43F9-9693-43DD62E05323}" type="pres">
      <dgm:prSet presAssocID="{F435F31F-846C-4A03-808F-2E97316D7D88}" presName="comp" presStyleCnt="0"/>
      <dgm:spPr/>
    </dgm:pt>
    <dgm:pt modelId="{ECF09F85-7A01-4506-ABC7-8E4B0FC4C143}" type="pres">
      <dgm:prSet presAssocID="{F435F31F-846C-4A03-808F-2E97316D7D88}" presName="box" presStyleLbl="node1" presStyleIdx="0" presStyleCnt="3"/>
      <dgm:spPr/>
    </dgm:pt>
    <dgm:pt modelId="{27B0CE6B-EA90-470E-9B79-76DEDEC5D77B}" type="pres">
      <dgm:prSet presAssocID="{F435F31F-846C-4A03-808F-2E97316D7D88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</dgm:spPr>
    </dgm:pt>
    <dgm:pt modelId="{7C36F339-880C-477F-B997-2CF38B394F06}" type="pres">
      <dgm:prSet presAssocID="{F435F31F-846C-4A03-808F-2E97316D7D88}" presName="text" presStyleLbl="node1" presStyleIdx="0" presStyleCnt="3">
        <dgm:presLayoutVars>
          <dgm:bulletEnabled val="1"/>
        </dgm:presLayoutVars>
      </dgm:prSet>
      <dgm:spPr/>
    </dgm:pt>
    <dgm:pt modelId="{BE598988-E70F-4E8B-A0C6-371EB299E02E}" type="pres">
      <dgm:prSet presAssocID="{DFB190EB-CAA9-4E8E-A540-1F017ADCB9FE}" presName="spacer" presStyleCnt="0"/>
      <dgm:spPr/>
    </dgm:pt>
    <dgm:pt modelId="{ED884F8D-9797-4B45-AC9E-460C6A814E75}" type="pres">
      <dgm:prSet presAssocID="{998640A8-42D0-439D-A580-DADCB76D22D4}" presName="comp" presStyleCnt="0"/>
      <dgm:spPr/>
    </dgm:pt>
    <dgm:pt modelId="{DA40E459-2746-45FE-8CCF-DA9E0A5FD346}" type="pres">
      <dgm:prSet presAssocID="{998640A8-42D0-439D-A580-DADCB76D22D4}" presName="box" presStyleLbl="node1" presStyleIdx="1" presStyleCnt="3"/>
      <dgm:spPr/>
    </dgm:pt>
    <dgm:pt modelId="{8C39664B-3441-4BCF-BC5C-09054A83BED4}" type="pres">
      <dgm:prSet presAssocID="{998640A8-42D0-439D-A580-DADCB76D22D4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8000" r="-18000"/>
          </a:stretch>
        </a:blipFill>
      </dgm:spPr>
    </dgm:pt>
    <dgm:pt modelId="{A9EA847A-3594-4C94-984F-C42D445D6A13}" type="pres">
      <dgm:prSet presAssocID="{998640A8-42D0-439D-A580-DADCB76D22D4}" presName="text" presStyleLbl="node1" presStyleIdx="1" presStyleCnt="3">
        <dgm:presLayoutVars>
          <dgm:bulletEnabled val="1"/>
        </dgm:presLayoutVars>
      </dgm:prSet>
      <dgm:spPr/>
    </dgm:pt>
    <dgm:pt modelId="{8B70CD24-597E-4A3B-8B88-ED55337FBE62}" type="pres">
      <dgm:prSet presAssocID="{17FDEDB6-04E3-445A-9CF1-B88C71909557}" presName="spacer" presStyleCnt="0"/>
      <dgm:spPr/>
    </dgm:pt>
    <dgm:pt modelId="{A786B354-0122-44E4-8442-506725D835B4}" type="pres">
      <dgm:prSet presAssocID="{20CAF7BD-4B79-4D00-A1B3-A8E61BB10109}" presName="comp" presStyleCnt="0"/>
      <dgm:spPr/>
    </dgm:pt>
    <dgm:pt modelId="{D43780C7-FFD4-4785-9D1F-27DB6E212680}" type="pres">
      <dgm:prSet presAssocID="{20CAF7BD-4B79-4D00-A1B3-A8E61BB10109}" presName="box" presStyleLbl="node1" presStyleIdx="2" presStyleCnt="3" custLinFactNeighborX="254" custLinFactNeighborY="-408"/>
      <dgm:spPr/>
    </dgm:pt>
    <dgm:pt modelId="{05809A4B-1F7C-44E5-9965-EBF9B227C2BE}" type="pres">
      <dgm:prSet presAssocID="{20CAF7BD-4B79-4D00-A1B3-A8E61BB10109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  <dgm:pt modelId="{EA1800F8-44E7-4261-946E-2C626C685564}" type="pres">
      <dgm:prSet presAssocID="{20CAF7BD-4B79-4D00-A1B3-A8E61BB10109}" presName="text" presStyleLbl="node1" presStyleIdx="2" presStyleCnt="3">
        <dgm:presLayoutVars>
          <dgm:bulletEnabled val="1"/>
        </dgm:presLayoutVars>
      </dgm:prSet>
      <dgm:spPr/>
    </dgm:pt>
  </dgm:ptLst>
  <dgm:cxnLst>
    <dgm:cxn modelId="{4094AC10-6A23-4430-91F5-7B49C456D5FD}" type="presOf" srcId="{68736F79-B3DC-409F-9651-B04787B63135}" destId="{ABED8110-465E-488E-8CB3-15B0D8BDD985}" srcOrd="0" destOrd="0" presId="urn:microsoft.com/office/officeart/2005/8/layout/vList4"/>
    <dgm:cxn modelId="{5F22D711-CDAC-4C7B-866A-486759C5138E}" type="presOf" srcId="{1011201A-7184-4FC2-90AB-5C1D8C75C396}" destId="{EA1800F8-44E7-4261-946E-2C626C685564}" srcOrd="1" destOrd="1" presId="urn:microsoft.com/office/officeart/2005/8/layout/vList4"/>
    <dgm:cxn modelId="{6179CD17-F5A3-463C-917D-47AD5FF24DF8}" type="presOf" srcId="{60EAA915-18E0-498B-B464-C8B59796C26B}" destId="{D43780C7-FFD4-4785-9D1F-27DB6E212680}" srcOrd="0" destOrd="2" presId="urn:microsoft.com/office/officeart/2005/8/layout/vList4"/>
    <dgm:cxn modelId="{C46C7B1C-3651-403C-81C9-A0C6FE9C7333}" srcId="{20CAF7BD-4B79-4D00-A1B3-A8E61BB10109}" destId="{1011201A-7184-4FC2-90AB-5C1D8C75C396}" srcOrd="0" destOrd="0" parTransId="{8D10FAFD-DD17-48EC-811E-217B545C8CD7}" sibTransId="{4B286E9C-4266-44BE-B2AD-8973C1FB3D67}"/>
    <dgm:cxn modelId="{FA4D031E-B7B9-4731-B06C-C84B8D5B6EE5}" type="presOf" srcId="{F7604283-D4A2-4539-B700-3F947E4030A0}" destId="{ECF09F85-7A01-4506-ABC7-8E4B0FC4C143}" srcOrd="0" destOrd="1" presId="urn:microsoft.com/office/officeart/2005/8/layout/vList4"/>
    <dgm:cxn modelId="{C2FB2F2D-9DA7-499F-BF62-E39A5C70C2FE}" type="presOf" srcId="{F7604283-D4A2-4539-B700-3F947E4030A0}" destId="{7C36F339-880C-477F-B997-2CF38B394F06}" srcOrd="1" destOrd="1" presId="urn:microsoft.com/office/officeart/2005/8/layout/vList4"/>
    <dgm:cxn modelId="{270D4137-CF2F-4CBC-8D7C-1AFA8AC7D9ED}" srcId="{20CAF7BD-4B79-4D00-A1B3-A8E61BB10109}" destId="{60EAA915-18E0-498B-B464-C8B59796C26B}" srcOrd="1" destOrd="0" parTransId="{4789F716-C685-47B6-B165-26253059F157}" sibTransId="{67E61A3E-9630-402F-9009-B7C8DE885D47}"/>
    <dgm:cxn modelId="{D19F0262-A9A3-4BAD-A4A4-C52ED49C4595}" type="presOf" srcId="{E4B96A96-B342-4463-AD93-7E964AE06C0E}" destId="{A9EA847A-3594-4C94-984F-C42D445D6A13}" srcOrd="1" destOrd="2" presId="urn:microsoft.com/office/officeart/2005/8/layout/vList4"/>
    <dgm:cxn modelId="{02F0B462-A969-40F5-802E-47AA540B8946}" type="presOf" srcId="{998640A8-42D0-439D-A580-DADCB76D22D4}" destId="{DA40E459-2746-45FE-8CCF-DA9E0A5FD346}" srcOrd="0" destOrd="0" presId="urn:microsoft.com/office/officeart/2005/8/layout/vList4"/>
    <dgm:cxn modelId="{70EB5443-DB74-4266-B072-29EC37D4F5C7}" type="presOf" srcId="{8FECCA41-462B-497E-9C36-419DFDF645EE}" destId="{A9EA847A-3594-4C94-984F-C42D445D6A13}" srcOrd="1" destOrd="1" presId="urn:microsoft.com/office/officeart/2005/8/layout/vList4"/>
    <dgm:cxn modelId="{DCA03965-E250-4B20-850C-6F5AD685B30A}" type="presOf" srcId="{20CAF7BD-4B79-4D00-A1B3-A8E61BB10109}" destId="{EA1800F8-44E7-4261-946E-2C626C685564}" srcOrd="1" destOrd="0" presId="urn:microsoft.com/office/officeart/2005/8/layout/vList4"/>
    <dgm:cxn modelId="{E2174D66-E4F2-40E6-8123-E0ACFB396235}" srcId="{68736F79-B3DC-409F-9651-B04787B63135}" destId="{F435F31F-846C-4A03-808F-2E97316D7D88}" srcOrd="0" destOrd="0" parTransId="{9525D0DD-1EB2-4BD3-93CC-AB5933006212}" sibTransId="{DFB190EB-CAA9-4E8E-A540-1F017ADCB9FE}"/>
    <dgm:cxn modelId="{BD9D304D-5981-45ED-B23B-FADB45FAED2E}" srcId="{68736F79-B3DC-409F-9651-B04787B63135}" destId="{20CAF7BD-4B79-4D00-A1B3-A8E61BB10109}" srcOrd="2" destOrd="0" parTransId="{8F7B9A38-368F-4159-9AC8-36390EC092E8}" sibTransId="{24B295C2-81F1-4F13-84A1-0BC940D508E5}"/>
    <dgm:cxn modelId="{A24D6477-26CA-4164-AFFD-622883C8FC49}" srcId="{F435F31F-846C-4A03-808F-2E97316D7D88}" destId="{F7604283-D4A2-4539-B700-3F947E4030A0}" srcOrd="0" destOrd="0" parTransId="{733FE860-7100-4CDF-A891-FFF0C1E454B6}" sibTransId="{D26BD1FA-CC2E-4701-B27A-10D997352E0F}"/>
    <dgm:cxn modelId="{4C571B59-371E-4CA0-B6B0-E6AF25D8F075}" type="presOf" srcId="{F435F31F-846C-4A03-808F-2E97316D7D88}" destId="{7C36F339-880C-477F-B997-2CF38B394F06}" srcOrd="1" destOrd="0" presId="urn:microsoft.com/office/officeart/2005/8/layout/vList4"/>
    <dgm:cxn modelId="{EE4C837E-9282-4409-AAAF-7B8515C73B44}" type="presOf" srcId="{E4B96A96-B342-4463-AD93-7E964AE06C0E}" destId="{DA40E459-2746-45FE-8CCF-DA9E0A5FD346}" srcOrd="0" destOrd="2" presId="urn:microsoft.com/office/officeart/2005/8/layout/vList4"/>
    <dgm:cxn modelId="{43108886-CC05-409A-80A5-F30E26546CF0}" type="presOf" srcId="{1011201A-7184-4FC2-90AB-5C1D8C75C396}" destId="{D43780C7-FFD4-4785-9D1F-27DB6E212680}" srcOrd="0" destOrd="1" presId="urn:microsoft.com/office/officeart/2005/8/layout/vList4"/>
    <dgm:cxn modelId="{8DFD9498-5849-4EB4-A6C1-C0714DF64DFA}" srcId="{F435F31F-846C-4A03-808F-2E97316D7D88}" destId="{16088413-023B-4DBD-8E4B-83205DF708B4}" srcOrd="1" destOrd="0" parTransId="{4F25E195-D745-4821-A826-B4463B5E0E3C}" sibTransId="{492657ED-08EC-4949-883B-7AE15C3CAF3D}"/>
    <dgm:cxn modelId="{1B91559A-6666-43F6-BD77-D7DB068B8D00}" type="presOf" srcId="{60EAA915-18E0-498B-B464-C8B59796C26B}" destId="{EA1800F8-44E7-4261-946E-2C626C685564}" srcOrd="1" destOrd="2" presId="urn:microsoft.com/office/officeart/2005/8/layout/vList4"/>
    <dgm:cxn modelId="{337F0DA4-32F3-4388-8AF0-41FAB7F1960D}" type="presOf" srcId="{998640A8-42D0-439D-A580-DADCB76D22D4}" destId="{A9EA847A-3594-4C94-984F-C42D445D6A13}" srcOrd="1" destOrd="0" presId="urn:microsoft.com/office/officeart/2005/8/layout/vList4"/>
    <dgm:cxn modelId="{173255B6-4E20-4609-859B-A8E5313B443F}" type="presOf" srcId="{20CAF7BD-4B79-4D00-A1B3-A8E61BB10109}" destId="{D43780C7-FFD4-4785-9D1F-27DB6E212680}" srcOrd="0" destOrd="0" presId="urn:microsoft.com/office/officeart/2005/8/layout/vList4"/>
    <dgm:cxn modelId="{790EFBC4-E0A9-460C-BE0F-A8299C2ADF90}" type="presOf" srcId="{16088413-023B-4DBD-8E4B-83205DF708B4}" destId="{7C36F339-880C-477F-B997-2CF38B394F06}" srcOrd="1" destOrd="2" presId="urn:microsoft.com/office/officeart/2005/8/layout/vList4"/>
    <dgm:cxn modelId="{2892CDC7-E78A-45AA-B972-8D37DD6060EE}" type="presOf" srcId="{16088413-023B-4DBD-8E4B-83205DF708B4}" destId="{ECF09F85-7A01-4506-ABC7-8E4B0FC4C143}" srcOrd="0" destOrd="2" presId="urn:microsoft.com/office/officeart/2005/8/layout/vList4"/>
    <dgm:cxn modelId="{39D9E7D0-1B70-484B-96BB-63C367EAA0E2}" type="presOf" srcId="{F435F31F-846C-4A03-808F-2E97316D7D88}" destId="{ECF09F85-7A01-4506-ABC7-8E4B0FC4C143}" srcOrd="0" destOrd="0" presId="urn:microsoft.com/office/officeart/2005/8/layout/vList4"/>
    <dgm:cxn modelId="{61FA0CD5-6EF7-441C-8B8A-95756B7844F4}" srcId="{998640A8-42D0-439D-A580-DADCB76D22D4}" destId="{8FECCA41-462B-497E-9C36-419DFDF645EE}" srcOrd="0" destOrd="0" parTransId="{86761A0A-DE6F-475B-A2F2-6A5271DF90BA}" sibTransId="{CC021989-E19F-49FB-8A3D-F18171BB4F60}"/>
    <dgm:cxn modelId="{A45298EC-7DDE-4868-9169-11AF1509BAA0}" srcId="{998640A8-42D0-439D-A580-DADCB76D22D4}" destId="{E4B96A96-B342-4463-AD93-7E964AE06C0E}" srcOrd="1" destOrd="0" parTransId="{5CDEE1EF-7015-4FAC-B4FF-C025523515EF}" sibTransId="{2C5DAD5F-E7BA-492A-B023-5402C159AFCD}"/>
    <dgm:cxn modelId="{CA6124F3-5437-409A-A08F-BAF8C08D5EDF}" srcId="{68736F79-B3DC-409F-9651-B04787B63135}" destId="{998640A8-42D0-439D-A580-DADCB76D22D4}" srcOrd="1" destOrd="0" parTransId="{09868DD2-35C4-4FB7-BA81-83428A41FD45}" sibTransId="{17FDEDB6-04E3-445A-9CF1-B88C71909557}"/>
    <dgm:cxn modelId="{929521FC-A270-40F8-B93D-F6151B525C6A}" type="presOf" srcId="{8FECCA41-462B-497E-9C36-419DFDF645EE}" destId="{DA40E459-2746-45FE-8CCF-DA9E0A5FD346}" srcOrd="0" destOrd="1" presId="urn:microsoft.com/office/officeart/2005/8/layout/vList4"/>
    <dgm:cxn modelId="{0242230C-E063-4821-8561-4D065D7EEEE7}" type="presParOf" srcId="{ABED8110-465E-488E-8CB3-15B0D8BDD985}" destId="{BB6C1841-DAB8-43F9-9693-43DD62E05323}" srcOrd="0" destOrd="0" presId="urn:microsoft.com/office/officeart/2005/8/layout/vList4"/>
    <dgm:cxn modelId="{E224FE95-0657-441A-9853-533399B5357B}" type="presParOf" srcId="{BB6C1841-DAB8-43F9-9693-43DD62E05323}" destId="{ECF09F85-7A01-4506-ABC7-8E4B0FC4C143}" srcOrd="0" destOrd="0" presId="urn:microsoft.com/office/officeart/2005/8/layout/vList4"/>
    <dgm:cxn modelId="{7E027F72-D738-493D-86A7-09B1C8FE27F1}" type="presParOf" srcId="{BB6C1841-DAB8-43F9-9693-43DD62E05323}" destId="{27B0CE6B-EA90-470E-9B79-76DEDEC5D77B}" srcOrd="1" destOrd="0" presId="urn:microsoft.com/office/officeart/2005/8/layout/vList4"/>
    <dgm:cxn modelId="{F4977EB9-2A77-46E1-9329-24D4BC59E4FB}" type="presParOf" srcId="{BB6C1841-DAB8-43F9-9693-43DD62E05323}" destId="{7C36F339-880C-477F-B997-2CF38B394F06}" srcOrd="2" destOrd="0" presId="urn:microsoft.com/office/officeart/2005/8/layout/vList4"/>
    <dgm:cxn modelId="{CCACF994-D642-4019-9724-8C69DF89685A}" type="presParOf" srcId="{ABED8110-465E-488E-8CB3-15B0D8BDD985}" destId="{BE598988-E70F-4E8B-A0C6-371EB299E02E}" srcOrd="1" destOrd="0" presId="urn:microsoft.com/office/officeart/2005/8/layout/vList4"/>
    <dgm:cxn modelId="{3B1A6BCE-3911-4C8E-B730-014CB33227E7}" type="presParOf" srcId="{ABED8110-465E-488E-8CB3-15B0D8BDD985}" destId="{ED884F8D-9797-4B45-AC9E-460C6A814E75}" srcOrd="2" destOrd="0" presId="urn:microsoft.com/office/officeart/2005/8/layout/vList4"/>
    <dgm:cxn modelId="{74FA21E1-8B6A-40DB-A661-18F417C18CD7}" type="presParOf" srcId="{ED884F8D-9797-4B45-AC9E-460C6A814E75}" destId="{DA40E459-2746-45FE-8CCF-DA9E0A5FD346}" srcOrd="0" destOrd="0" presId="urn:microsoft.com/office/officeart/2005/8/layout/vList4"/>
    <dgm:cxn modelId="{335EC879-7669-4F7F-ACED-5A2722B97F56}" type="presParOf" srcId="{ED884F8D-9797-4B45-AC9E-460C6A814E75}" destId="{8C39664B-3441-4BCF-BC5C-09054A83BED4}" srcOrd="1" destOrd="0" presId="urn:microsoft.com/office/officeart/2005/8/layout/vList4"/>
    <dgm:cxn modelId="{E1CF29C0-A230-4DAD-93D0-D011E5DCF765}" type="presParOf" srcId="{ED884F8D-9797-4B45-AC9E-460C6A814E75}" destId="{A9EA847A-3594-4C94-984F-C42D445D6A13}" srcOrd="2" destOrd="0" presId="urn:microsoft.com/office/officeart/2005/8/layout/vList4"/>
    <dgm:cxn modelId="{9E13D84B-754C-4F52-8269-E11AF8B20CB2}" type="presParOf" srcId="{ABED8110-465E-488E-8CB3-15B0D8BDD985}" destId="{8B70CD24-597E-4A3B-8B88-ED55337FBE62}" srcOrd="3" destOrd="0" presId="urn:microsoft.com/office/officeart/2005/8/layout/vList4"/>
    <dgm:cxn modelId="{98EDBC46-6460-4053-8AE3-3A7749404512}" type="presParOf" srcId="{ABED8110-465E-488E-8CB3-15B0D8BDD985}" destId="{A786B354-0122-44E4-8442-506725D835B4}" srcOrd="4" destOrd="0" presId="urn:microsoft.com/office/officeart/2005/8/layout/vList4"/>
    <dgm:cxn modelId="{291D57BC-8442-4B78-A7F1-CC8206DDB0D9}" type="presParOf" srcId="{A786B354-0122-44E4-8442-506725D835B4}" destId="{D43780C7-FFD4-4785-9D1F-27DB6E212680}" srcOrd="0" destOrd="0" presId="urn:microsoft.com/office/officeart/2005/8/layout/vList4"/>
    <dgm:cxn modelId="{08ABF1C2-52D7-42B7-A531-7EAEFE4C4D62}" type="presParOf" srcId="{A786B354-0122-44E4-8442-506725D835B4}" destId="{05809A4B-1F7C-44E5-9965-EBF9B227C2BE}" srcOrd="1" destOrd="0" presId="urn:microsoft.com/office/officeart/2005/8/layout/vList4"/>
    <dgm:cxn modelId="{5B1331D2-C174-4DB1-87C0-6BD6588C7956}" type="presParOf" srcId="{A786B354-0122-44E4-8442-506725D835B4}" destId="{EA1800F8-44E7-4261-946E-2C626C6855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8C0F3-64F5-4BCA-882D-218147827546}">
      <dsp:nvSpPr>
        <dsp:cNvPr id="0" name=""/>
        <dsp:cNvSpPr/>
      </dsp:nvSpPr>
      <dsp:spPr>
        <a:xfrm>
          <a:off x="0" y="992550"/>
          <a:ext cx="8306972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D251F-733A-42BF-AA8F-EFD463F52ADC}">
      <dsp:nvSpPr>
        <dsp:cNvPr id="0" name=""/>
        <dsp:cNvSpPr/>
      </dsp:nvSpPr>
      <dsp:spPr>
        <a:xfrm>
          <a:off x="361984" y="0"/>
          <a:ext cx="7909462" cy="12807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89" tIns="0" rIns="219789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методологічний підхід, що вивчає об'єкт як єдине ціле </a:t>
          </a:r>
          <a:endParaRPr lang="ru-UA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503" y="62519"/>
        <a:ext cx="7784424" cy="1155669"/>
      </dsp:txXfrm>
    </dsp:sp>
    <dsp:sp modelId="{2EB3098F-8139-4AD3-A8DD-36629C98070E}">
      <dsp:nvSpPr>
        <dsp:cNvPr id="0" name=""/>
        <dsp:cNvSpPr/>
      </dsp:nvSpPr>
      <dsp:spPr>
        <a:xfrm>
          <a:off x="0" y="2590058"/>
          <a:ext cx="8306972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5684F-FC09-4D1D-87DD-0BBEF2D3C9C3}">
      <dsp:nvSpPr>
        <dsp:cNvPr id="0" name=""/>
        <dsp:cNvSpPr/>
      </dsp:nvSpPr>
      <dsp:spPr>
        <a:xfrm>
          <a:off x="361984" y="1588320"/>
          <a:ext cx="7909462" cy="12807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89" tIns="0" rIns="219789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 досліджень, спрямованих на виявлення загальних тенденцій і факторів розвитку організації та вироблення заходів щодо вдосконалення системи управління та всієї виробничо-господарської діяльності організації</a:t>
          </a:r>
          <a:endParaRPr lang="ru-UA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503" y="1650839"/>
        <a:ext cx="7784424" cy="1155669"/>
      </dsp:txXfrm>
    </dsp:sp>
    <dsp:sp modelId="{587FA3AA-BF7E-4D5B-BE66-B5646B3ABA27}">
      <dsp:nvSpPr>
        <dsp:cNvPr id="0" name=""/>
        <dsp:cNvSpPr/>
      </dsp:nvSpPr>
      <dsp:spPr>
        <a:xfrm>
          <a:off x="0" y="4187565"/>
          <a:ext cx="8306972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C5D79-EA6A-46F7-A839-3D40865EA67B}">
      <dsp:nvSpPr>
        <dsp:cNvPr id="0" name=""/>
        <dsp:cNvSpPr/>
      </dsp:nvSpPr>
      <dsp:spPr>
        <a:xfrm>
          <a:off x="361984" y="3185828"/>
          <a:ext cx="7909462" cy="12807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89" tIns="0" rIns="219789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підхід до дослідження об'єкта (проблеми, явища, процесу) як до системи, у якій виділені елементи, внутрішні та зовнішні зв'язки, що найбільш істотно впливають на досліджувані результати його функціонування, а цілі кожного з елементів визначені виходячи із загального призначення об'єкта</a:t>
          </a:r>
          <a:endParaRPr lang="ru-UA" sz="18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24503" y="3248347"/>
        <a:ext cx="7784424" cy="11556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09F85-7A01-4506-ABC7-8E4B0FC4C143}">
      <dsp:nvSpPr>
        <dsp:cNvPr id="0" name=""/>
        <dsp:cNvSpPr/>
      </dsp:nvSpPr>
      <dsp:spPr>
        <a:xfrm>
          <a:off x="0" y="0"/>
          <a:ext cx="8756650" cy="2373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підхід до дослідження систем управління як до безперервного виконання сукупності взаємозалежних між собою робіт та загальних функцій управління</a:t>
          </a:r>
          <a:endParaRPr lang="ru-UA" sz="2400" kern="1200" dirty="0"/>
        </a:p>
      </dsp:txBody>
      <dsp:txXfrm>
        <a:off x="1988641" y="0"/>
        <a:ext cx="6768008" cy="2373110"/>
      </dsp:txXfrm>
    </dsp:sp>
    <dsp:sp modelId="{27B0CE6B-EA90-470E-9B79-76DEDEC5D77B}">
      <dsp:nvSpPr>
        <dsp:cNvPr id="0" name=""/>
        <dsp:cNvSpPr/>
      </dsp:nvSpPr>
      <dsp:spPr>
        <a:xfrm>
          <a:off x="237311" y="237311"/>
          <a:ext cx="1751330" cy="18984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0E459-2746-45FE-8CCF-DA9E0A5FD346}">
      <dsp:nvSpPr>
        <dsp:cNvPr id="0" name=""/>
        <dsp:cNvSpPr/>
      </dsp:nvSpPr>
      <dsp:spPr>
        <a:xfrm>
          <a:off x="0" y="2610422"/>
          <a:ext cx="8756650" cy="2373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 дослідження </a:t>
          </a:r>
          <a:endParaRPr lang="ru-UA" sz="2400" i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розглядається як сукупність функцій і дій дослідника під час вивчення об'єкта дослідження, які перетворюють входи (досліджуваний об'єкт) на виходи (результат дослідження)</a:t>
          </a:r>
          <a:endParaRPr lang="ru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регулюється важелями та ресурсами, що впливають на процес управління за допомогою методів і </a:t>
          </a:r>
          <a:r>
            <a:rPr lang="uk-UA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методик</a:t>
          </a: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вимог замовників та споживачів, конкурентів, законодавств т</a:t>
          </a:r>
          <a:endParaRPr lang="ru-UA" sz="1900" kern="1200" dirty="0"/>
        </a:p>
      </dsp:txBody>
      <dsp:txXfrm>
        <a:off x="1988641" y="2610422"/>
        <a:ext cx="6768008" cy="2373110"/>
      </dsp:txXfrm>
    </dsp:sp>
    <dsp:sp modelId="{8C39664B-3441-4BCF-BC5C-09054A83BED4}">
      <dsp:nvSpPr>
        <dsp:cNvPr id="0" name=""/>
        <dsp:cNvSpPr/>
      </dsp:nvSpPr>
      <dsp:spPr>
        <a:xfrm>
          <a:off x="237311" y="2847733"/>
          <a:ext cx="1751330" cy="18984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09F85-7A01-4506-ABC7-8E4B0FC4C143}">
      <dsp:nvSpPr>
        <dsp:cNvPr id="0" name=""/>
        <dsp:cNvSpPr/>
      </dsp:nvSpPr>
      <dsp:spPr>
        <a:xfrm>
          <a:off x="0" y="0"/>
          <a:ext cx="8756650" cy="2373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використовується при прийняття рішень в умовах швидкоплинних змін навколишнього середовища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зміни на ринках, поява нових конкурентів тощо </a:t>
          </a:r>
        </a:p>
      </dsp:txBody>
      <dsp:txXfrm>
        <a:off x="1988641" y="0"/>
        <a:ext cx="6768008" cy="2373110"/>
      </dsp:txXfrm>
    </dsp:sp>
    <dsp:sp modelId="{27B0CE6B-EA90-470E-9B79-76DEDEC5D77B}">
      <dsp:nvSpPr>
        <dsp:cNvPr id="0" name=""/>
        <dsp:cNvSpPr/>
      </dsp:nvSpPr>
      <dsp:spPr>
        <a:xfrm>
          <a:off x="237311" y="237311"/>
          <a:ext cx="1751330" cy="18984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0E459-2746-45FE-8CCF-DA9E0A5FD346}">
      <dsp:nvSpPr>
        <dsp:cNvPr id="0" name=""/>
        <dsp:cNvSpPr/>
      </dsp:nvSpPr>
      <dsp:spPr>
        <a:xfrm>
          <a:off x="0" y="2610422"/>
          <a:ext cx="8756650" cy="2373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умови застосування:</a:t>
          </a:r>
          <a:endParaRPr lang="ru-UA" sz="26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по-перше,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коли одні й самі ситуації часто повторюються й у вирішення яких виробляються стандартні рішення з урахуванням аналізу попередніх однотипних ситуацій, що дозволяє економити матеріальні та трудові ресурси, час;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по-друге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виникнення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ситуацій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відрізняються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стандартних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не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готових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8641" y="2610422"/>
        <a:ext cx="6768008" cy="2373110"/>
      </dsp:txXfrm>
    </dsp:sp>
    <dsp:sp modelId="{8C39664B-3441-4BCF-BC5C-09054A83BED4}">
      <dsp:nvSpPr>
        <dsp:cNvPr id="0" name=""/>
        <dsp:cNvSpPr/>
      </dsp:nvSpPr>
      <dsp:spPr>
        <a:xfrm>
          <a:off x="237311" y="2847733"/>
          <a:ext cx="1751330" cy="18984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889B2-336B-4210-B618-9F6876C40429}">
      <dsp:nvSpPr>
        <dsp:cNvPr id="0" name=""/>
        <dsp:cNvSpPr/>
      </dsp:nvSpPr>
      <dsp:spPr>
        <a:xfrm>
          <a:off x="0" y="0"/>
          <a:ext cx="8585200" cy="108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аналізу організацій з урахуванням результатів маркетингових досліджень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5664" y="0"/>
        <a:ext cx="6759535" cy="1086246"/>
      </dsp:txXfrm>
    </dsp:sp>
    <dsp:sp modelId="{1099B3E7-907C-444E-9215-B212C7C5F6ED}">
      <dsp:nvSpPr>
        <dsp:cNvPr id="0" name=""/>
        <dsp:cNvSpPr/>
      </dsp:nvSpPr>
      <dsp:spPr>
        <a:xfrm>
          <a:off x="108624" y="108624"/>
          <a:ext cx="1717040" cy="8689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19B50-BD01-4963-B482-860EBE6D5A23}">
      <dsp:nvSpPr>
        <dsp:cNvPr id="0" name=""/>
        <dsp:cNvSpPr/>
      </dsp:nvSpPr>
      <dsp:spPr>
        <a:xfrm>
          <a:off x="0" y="1194871"/>
          <a:ext cx="8585200" cy="108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головна мета 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орієнтація керуючої системи на споживача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5664" y="1194871"/>
        <a:ext cx="6759535" cy="1086246"/>
      </dsp:txXfrm>
    </dsp:sp>
    <dsp:sp modelId="{CC05213D-8A1D-4F04-99D0-F901E3B3DCAC}">
      <dsp:nvSpPr>
        <dsp:cNvPr id="0" name=""/>
        <dsp:cNvSpPr/>
      </dsp:nvSpPr>
      <dsp:spPr>
        <a:xfrm>
          <a:off x="108624" y="1303496"/>
          <a:ext cx="1717040" cy="8689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7000" b="-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4252B-E181-4BCB-9D77-650C11E83B7A}">
      <dsp:nvSpPr>
        <dsp:cNvPr id="0" name=""/>
        <dsp:cNvSpPr/>
      </dsp:nvSpPr>
      <dsp:spPr>
        <a:xfrm>
          <a:off x="0" y="2406036"/>
          <a:ext cx="8585200" cy="108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вимагає</a:t>
          </a:r>
          <a:endParaRPr lang="ru-UA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удосконалення ділової стратегії організацій задля забезпечення своїй організації стійкої конкурентної переваги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5664" y="2406036"/>
        <a:ext cx="6759535" cy="1086246"/>
      </dsp:txXfrm>
    </dsp:sp>
    <dsp:sp modelId="{C2F86815-12FD-4086-9E03-B3283E780DC8}">
      <dsp:nvSpPr>
        <dsp:cNvPr id="0" name=""/>
        <dsp:cNvSpPr/>
      </dsp:nvSpPr>
      <dsp:spPr>
        <a:xfrm>
          <a:off x="108624" y="2498367"/>
          <a:ext cx="1717040" cy="8689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26C10-33BC-4D58-9973-6D39C315C8CC}">
      <dsp:nvSpPr>
        <dsp:cNvPr id="0" name=""/>
        <dsp:cNvSpPr/>
      </dsp:nvSpPr>
      <dsp:spPr>
        <a:xfrm>
          <a:off x="0" y="3584614"/>
          <a:ext cx="8585200" cy="1086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критерії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конкурентних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переваг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якість продукції чи послуг;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якість управління самої організації;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маркетингова якість, тобто властивість товару відповідати реальній потребі населення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900" kern="1200" dirty="0"/>
        </a:p>
      </dsp:txBody>
      <dsp:txXfrm>
        <a:off x="1825664" y="3584614"/>
        <a:ext cx="6759535" cy="1086246"/>
      </dsp:txXfrm>
    </dsp:sp>
    <dsp:sp modelId="{C9564128-E6DD-46CD-ABD3-618F8586C05B}">
      <dsp:nvSpPr>
        <dsp:cNvPr id="0" name=""/>
        <dsp:cNvSpPr/>
      </dsp:nvSpPr>
      <dsp:spPr>
        <a:xfrm>
          <a:off x="108624" y="3693239"/>
          <a:ext cx="1717040" cy="8689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6000" b="-16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15EFB-FF6D-4824-AB9C-609D43F1A700}">
      <dsp:nvSpPr>
        <dsp:cNvPr id="0" name=""/>
        <dsp:cNvSpPr/>
      </dsp:nvSpPr>
      <dsp:spPr>
        <a:xfrm>
          <a:off x="0" y="0"/>
          <a:ext cx="8807450" cy="1584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заснований</a:t>
          </a:r>
          <a:endParaRPr lang="ru-UA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вмінні організації швидко реагувати на зміни, що диктуються довкіллям</a:t>
          </a:r>
          <a:endParaRPr lang="ru-UA" sz="1800" kern="1200" dirty="0"/>
        </a:p>
      </dsp:txBody>
      <dsp:txXfrm>
        <a:off x="1932717" y="0"/>
        <a:ext cx="6874732" cy="1584334"/>
      </dsp:txXfrm>
    </dsp:sp>
    <dsp:sp modelId="{96FFC4AE-A204-470B-841B-5DD9CABF8B57}">
      <dsp:nvSpPr>
        <dsp:cNvPr id="0" name=""/>
        <dsp:cNvSpPr/>
      </dsp:nvSpPr>
      <dsp:spPr>
        <a:xfrm>
          <a:off x="171227" y="107256"/>
          <a:ext cx="1761490" cy="1369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FC943-8BD1-4EA8-8AD6-D95806F215EE}">
      <dsp:nvSpPr>
        <dsp:cNvPr id="0" name=""/>
        <dsp:cNvSpPr/>
      </dsp:nvSpPr>
      <dsp:spPr>
        <a:xfrm>
          <a:off x="0" y="1779131"/>
          <a:ext cx="8807450" cy="13226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стосується</a:t>
          </a:r>
          <a:endParaRPr lang="ru-UA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 нововведень, нових технічних рішень, </a:t>
          </a:r>
          <a:endParaRPr lang="ru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неухильного відновлення виробництва нових товарів та послуг для найкращого задоволення потреб ринку збуту</a:t>
          </a:r>
          <a:endParaRPr lang="ru-UA" sz="1800" kern="1200" dirty="0"/>
        </a:p>
      </dsp:txBody>
      <dsp:txXfrm>
        <a:off x="1932717" y="1779131"/>
        <a:ext cx="6874732" cy="1322681"/>
      </dsp:txXfrm>
    </dsp:sp>
    <dsp:sp modelId="{D94A6F39-8F03-4E0C-B2BE-7D4D80897431}">
      <dsp:nvSpPr>
        <dsp:cNvPr id="0" name=""/>
        <dsp:cNvSpPr/>
      </dsp:nvSpPr>
      <dsp:spPr>
        <a:xfrm>
          <a:off x="171227" y="1755562"/>
          <a:ext cx="1761490" cy="1369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59175-7FAE-448A-B971-18D0CBBC4858}">
      <dsp:nvSpPr>
        <dsp:cNvPr id="0" name=""/>
        <dsp:cNvSpPr/>
      </dsp:nvSpPr>
      <dsp:spPr>
        <a:xfrm>
          <a:off x="0" y="3296610"/>
          <a:ext cx="8807450" cy="1712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стадії проведення:</a:t>
          </a:r>
          <a:endParaRPr lang="ru-U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Аналіз можливості проведення науково-дослідних та дослідно-конструкторських робіт   (наявність фінансових та інтелектуальних ресурсів)</a:t>
          </a:r>
          <a:endParaRPr lang="ru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можливості впровадження у виробництво результатів НДР (технічна, організаційна та економічна доцільність застосування нової техніки чи технології)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можливості виведення нового товару на ринок (вимоги ринку, конкурентна позиція).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2717" y="3296610"/>
        <a:ext cx="6874732" cy="1712275"/>
      </dsp:txXfrm>
    </dsp:sp>
    <dsp:sp modelId="{D9A165D8-F611-4DE3-A556-A9C3A8DACBC1}">
      <dsp:nvSpPr>
        <dsp:cNvPr id="0" name=""/>
        <dsp:cNvSpPr/>
      </dsp:nvSpPr>
      <dsp:spPr>
        <a:xfrm>
          <a:off x="171227" y="3467838"/>
          <a:ext cx="1761490" cy="1369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858E1-A90A-42B0-8882-C32D60D214FA}">
      <dsp:nvSpPr>
        <dsp:cNvPr id="0" name=""/>
        <dsp:cNvSpPr/>
      </dsp:nvSpPr>
      <dsp:spPr>
        <a:xfrm>
          <a:off x="0" y="0"/>
          <a:ext cx="8832850" cy="15581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будь-якої системи управління щодо її вдосконалення пов'язані з урахуванням сукупності найважливіших нормативів, якими керується в своїй діяльності апарат компанії</a:t>
          </a:r>
          <a:endParaRPr lang="ru-UA" sz="2500" kern="1200" dirty="0"/>
        </a:p>
      </dsp:txBody>
      <dsp:txXfrm>
        <a:off x="0" y="0"/>
        <a:ext cx="8832850" cy="1558116"/>
      </dsp:txXfrm>
    </dsp:sp>
    <dsp:sp modelId="{D96C573B-AF94-482B-911B-4422CFBC41C2}">
      <dsp:nvSpPr>
        <dsp:cNvPr id="0" name=""/>
        <dsp:cNvSpPr/>
      </dsp:nvSpPr>
      <dsp:spPr>
        <a:xfrm>
          <a:off x="4312" y="1558116"/>
          <a:ext cx="2941408" cy="3272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цільові нормативи</a:t>
          </a: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показники якості продукції, </a:t>
          </a:r>
          <a:r>
            <a:rPr lang="uk-UA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ресурсомісткість</a:t>
          </a: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продукції,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ергономічні показники,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показники надійності,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технічний рівень виробництва</a:t>
          </a:r>
          <a:endParaRPr lang="ru-UA" sz="1900" kern="1200" dirty="0"/>
        </a:p>
      </dsp:txBody>
      <dsp:txXfrm>
        <a:off x="4312" y="1558116"/>
        <a:ext cx="2941408" cy="3272044"/>
      </dsp:txXfrm>
    </dsp:sp>
    <dsp:sp modelId="{91040CA9-D897-4539-8B03-273CCDD597A9}">
      <dsp:nvSpPr>
        <dsp:cNvPr id="0" name=""/>
        <dsp:cNvSpPr/>
      </dsp:nvSpPr>
      <dsp:spPr>
        <a:xfrm>
          <a:off x="2945720" y="1558116"/>
          <a:ext cx="2941408" cy="3272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функціональні нормативи: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якість і своєчасність опрацювання планів,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чітка організованість підрозділів,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оперативний облік і контроль,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суворий розподіл функціональних обов'язків у кожному структурному підрозділі організації</a:t>
          </a:r>
          <a:endParaRPr lang="ru-UA" sz="1900" kern="1200" dirty="0"/>
        </a:p>
      </dsp:txBody>
      <dsp:txXfrm>
        <a:off x="2945720" y="1558116"/>
        <a:ext cx="2941408" cy="3272044"/>
      </dsp:txXfrm>
    </dsp:sp>
    <dsp:sp modelId="{B5D4D5B1-3CF4-4270-9B6B-07B60EDFEB3F}">
      <dsp:nvSpPr>
        <dsp:cNvPr id="0" name=""/>
        <dsp:cNvSpPr/>
      </dsp:nvSpPr>
      <dsp:spPr>
        <a:xfrm>
          <a:off x="5887129" y="1558116"/>
          <a:ext cx="2941408" cy="3272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 нормативи: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стимулювання та охорони праці,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забезпеченості  необхідними технічними засобами успішної роботи;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систематичне підвищення професійного зростання,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хороша мотивація,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правові та екологічні нормативи </a:t>
          </a:r>
          <a:endParaRPr lang="ru-UA" sz="1900" kern="1200" dirty="0"/>
        </a:p>
      </dsp:txBody>
      <dsp:txXfrm>
        <a:off x="5887129" y="1558116"/>
        <a:ext cx="2941408" cy="3272044"/>
      </dsp:txXfrm>
    </dsp:sp>
    <dsp:sp modelId="{1344E20B-86FB-489F-A16C-01E698F7400D}">
      <dsp:nvSpPr>
        <dsp:cNvPr id="0" name=""/>
        <dsp:cNvSpPr/>
      </dsp:nvSpPr>
      <dsp:spPr>
        <a:xfrm>
          <a:off x="0" y="4830161"/>
          <a:ext cx="8832850" cy="3635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1EC50-E43E-45CE-8AE2-7A8B256B28BA}">
      <dsp:nvSpPr>
        <dsp:cNvPr id="0" name=""/>
        <dsp:cNvSpPr/>
      </dsp:nvSpPr>
      <dsp:spPr>
        <a:xfrm>
          <a:off x="0" y="0"/>
          <a:ext cx="8319408" cy="274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Поведінковий підхід</a:t>
          </a:r>
          <a:endParaRPr lang="ru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створення всіх необхідних умов реалізації творчих здібностей кожного співробітника, усвідомлення своєї значимості під управлінням організації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важливе значення для менеджерів тут набуває вивчення різних поведінкових підходів, рекомендованих загальним менеджментом та дослідженнями можливості їх застосування в процесі аналізу організації</a:t>
          </a:r>
          <a:endParaRPr lang="ru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8152" y="0"/>
        <a:ext cx="6381255" cy="2742708"/>
      </dsp:txXfrm>
    </dsp:sp>
    <dsp:sp modelId="{796030FB-FF02-4618-9587-5D665D641706}">
      <dsp:nvSpPr>
        <dsp:cNvPr id="0" name=""/>
        <dsp:cNvSpPr/>
      </dsp:nvSpPr>
      <dsp:spPr>
        <a:xfrm>
          <a:off x="335534" y="197189"/>
          <a:ext cx="1663881" cy="21941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59000" r="-5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B4473-2EEE-4843-942B-C3BD178007A4}">
      <dsp:nvSpPr>
        <dsp:cNvPr id="0" name=""/>
        <dsp:cNvSpPr/>
      </dsp:nvSpPr>
      <dsp:spPr>
        <a:xfrm>
          <a:off x="0" y="3018385"/>
          <a:ext cx="8319408" cy="2742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Рефлексивні дослідження</a:t>
          </a: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вивчення реакції системи на шкідливі впливи, її здатність адаптуватися до зовнішніх і внутрішніх мінливих умов існування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чим вище адаптаційні властивості системи управління організації, тим досконаліший механізм самоорганізації, ефективніша система управління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виділення неадекватних реакцій системи, що свідчать про нездатність організації до ефективної боротьби за виживання за умов гострої конкуренції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8152" y="3018385"/>
        <a:ext cx="6381255" cy="2742708"/>
      </dsp:txXfrm>
    </dsp:sp>
    <dsp:sp modelId="{A84FC35B-377E-4222-9413-E6A2289EDCC9}">
      <dsp:nvSpPr>
        <dsp:cNvPr id="0" name=""/>
        <dsp:cNvSpPr/>
      </dsp:nvSpPr>
      <dsp:spPr>
        <a:xfrm>
          <a:off x="274270" y="3291249"/>
          <a:ext cx="1663881" cy="21941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51000" r="-5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8C0F3-64F5-4BCA-882D-218147827546}">
      <dsp:nvSpPr>
        <dsp:cNvPr id="0" name=""/>
        <dsp:cNvSpPr/>
      </dsp:nvSpPr>
      <dsp:spPr>
        <a:xfrm>
          <a:off x="0" y="499231"/>
          <a:ext cx="8525021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D251F-733A-42BF-AA8F-EFD463F52ADC}">
      <dsp:nvSpPr>
        <dsp:cNvPr id="0" name=""/>
        <dsp:cNvSpPr/>
      </dsp:nvSpPr>
      <dsp:spPr>
        <a:xfrm>
          <a:off x="371486" y="126231"/>
          <a:ext cx="8117077" cy="596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58" tIns="0" rIns="225558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 дослідженні об'єкта як системи кожен елемент описується з урахуванням його місця загалом</a:t>
          </a:r>
          <a:endParaRPr lang="ru-UA" sz="18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00589" y="155334"/>
        <a:ext cx="8058871" cy="537970"/>
      </dsp:txXfrm>
    </dsp:sp>
    <dsp:sp modelId="{2EB3098F-8139-4AD3-A8DD-36629C98070E}">
      <dsp:nvSpPr>
        <dsp:cNvPr id="0" name=""/>
        <dsp:cNvSpPr/>
      </dsp:nvSpPr>
      <dsp:spPr>
        <a:xfrm>
          <a:off x="0" y="1291683"/>
          <a:ext cx="8525021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5684F-FC09-4D1D-87DD-0BBEF2D3C9C3}">
      <dsp:nvSpPr>
        <dsp:cNvPr id="0" name=""/>
        <dsp:cNvSpPr/>
      </dsp:nvSpPr>
      <dsp:spPr>
        <a:xfrm>
          <a:off x="371486" y="975847"/>
          <a:ext cx="8117077" cy="5390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58" tIns="0" rIns="225558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системи невіддільне від дослідження умов її існування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798" y="1002159"/>
        <a:ext cx="8064453" cy="486387"/>
      </dsp:txXfrm>
    </dsp:sp>
    <dsp:sp modelId="{587FA3AA-BF7E-4D5B-BE66-B5646B3ABA27}">
      <dsp:nvSpPr>
        <dsp:cNvPr id="0" name=""/>
        <dsp:cNvSpPr/>
      </dsp:nvSpPr>
      <dsp:spPr>
        <a:xfrm>
          <a:off x="0" y="2103301"/>
          <a:ext cx="8525021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C5D79-EA6A-46F7-A839-3D40865EA67B}">
      <dsp:nvSpPr>
        <dsp:cNvPr id="0" name=""/>
        <dsp:cNvSpPr/>
      </dsp:nvSpPr>
      <dsp:spPr>
        <a:xfrm>
          <a:off x="371486" y="1768299"/>
          <a:ext cx="8117077" cy="5581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58" tIns="0" rIns="225558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актуалізується специфічна проблема породження властивостей цілого із властивостей елементів та навпаки</a:t>
          </a:r>
          <a:endParaRPr lang="ru-UA" sz="18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98734" y="1795547"/>
        <a:ext cx="8062581" cy="503682"/>
      </dsp:txXfrm>
    </dsp:sp>
    <dsp:sp modelId="{BFEFAFC8-7E42-484B-BAE6-93C077E061CD}">
      <dsp:nvSpPr>
        <dsp:cNvPr id="0" name=""/>
        <dsp:cNvSpPr/>
      </dsp:nvSpPr>
      <dsp:spPr>
        <a:xfrm>
          <a:off x="0" y="3010342"/>
          <a:ext cx="8525021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1354C-776D-4E7D-A533-CD07FF5F2CDE}">
      <dsp:nvSpPr>
        <dsp:cNvPr id="0" name=""/>
        <dsp:cNvSpPr/>
      </dsp:nvSpPr>
      <dsp:spPr>
        <a:xfrm>
          <a:off x="422920" y="2618491"/>
          <a:ext cx="8101736" cy="6536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58" tIns="0" rIns="225558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доцільність поведінки не завжди відповідає причинно-наслідковим схемам, тому недостатні суто причинні пояснення функціонування та розвитку об'єкта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826" y="2650397"/>
        <a:ext cx="8037924" cy="589789"/>
      </dsp:txXfrm>
    </dsp:sp>
    <dsp:sp modelId="{BF25FE5D-2CBA-489F-A962-D6032B3024B6}">
      <dsp:nvSpPr>
        <dsp:cNvPr id="0" name=""/>
        <dsp:cNvSpPr/>
      </dsp:nvSpPr>
      <dsp:spPr>
        <a:xfrm>
          <a:off x="0" y="3784024"/>
          <a:ext cx="8525021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2203A-51E0-4117-95FE-080440861D56}">
      <dsp:nvSpPr>
        <dsp:cNvPr id="0" name=""/>
        <dsp:cNvSpPr/>
      </dsp:nvSpPr>
      <dsp:spPr>
        <a:xfrm>
          <a:off x="422920" y="3525533"/>
          <a:ext cx="8101736" cy="5202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58" tIns="0" rIns="225558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джерело перетворення системи або функцій знаходиться зазвичай у самій системі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316" y="3550929"/>
        <a:ext cx="8050944" cy="469449"/>
      </dsp:txXfrm>
    </dsp:sp>
    <dsp:sp modelId="{8ADCE773-3E49-4DAF-AD88-8353940DB814}">
      <dsp:nvSpPr>
        <dsp:cNvPr id="0" name=""/>
        <dsp:cNvSpPr/>
      </dsp:nvSpPr>
      <dsp:spPr>
        <a:xfrm>
          <a:off x="0" y="4717014"/>
          <a:ext cx="8525021" cy="403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45D2F-A8C1-4621-B8CC-743EA67F1CA0}">
      <dsp:nvSpPr>
        <dsp:cNvPr id="0" name=""/>
        <dsp:cNvSpPr/>
      </dsp:nvSpPr>
      <dsp:spPr>
        <a:xfrm>
          <a:off x="401267" y="4287690"/>
          <a:ext cx="8101736" cy="679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58" tIns="0" rIns="225558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самоорганізація систем пов'язана з доцільною поведінкою, припущенням безлічі індивідуальних характеристик та ступенів волі.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440" y="4320863"/>
        <a:ext cx="8035390" cy="613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4EA5-2AAC-4BA2-B656-4C31452FA9E1}">
      <dsp:nvSpPr>
        <dsp:cNvPr id="0" name=""/>
        <dsp:cNvSpPr/>
      </dsp:nvSpPr>
      <dsp:spPr>
        <a:xfrm>
          <a:off x="0" y="669469"/>
          <a:ext cx="2734407" cy="1640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розширення шляхів пізнання об'єкта дослідження, зокрема його синергетичних властивостей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9469"/>
        <a:ext cx="2734407" cy="1640644"/>
      </dsp:txXfrm>
    </dsp:sp>
    <dsp:sp modelId="{E7FB7D5B-6FEE-4986-B068-6FEA4EC3E80C}">
      <dsp:nvSpPr>
        <dsp:cNvPr id="0" name=""/>
        <dsp:cNvSpPr/>
      </dsp:nvSpPr>
      <dsp:spPr>
        <a:xfrm>
          <a:off x="3007848" y="669469"/>
          <a:ext cx="2734407" cy="1640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 більш глибокої схеми обґрунтування та виявлення характеру та достовірності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зв'язків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відносин у досліджуваному об'єкті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848" y="669469"/>
        <a:ext cx="2734407" cy="1640644"/>
      </dsp:txXfrm>
    </dsp:sp>
    <dsp:sp modelId="{1F851825-148F-4E0A-9737-03B2292A393F}">
      <dsp:nvSpPr>
        <dsp:cNvPr id="0" name=""/>
        <dsp:cNvSpPr/>
      </dsp:nvSpPr>
      <dsp:spPr>
        <a:xfrm>
          <a:off x="6015696" y="669469"/>
          <a:ext cx="2734407" cy="1640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передумов для пошуку нових механізмів ефективного функціонування об'єкта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5696" y="669469"/>
        <a:ext cx="2734407" cy="1640644"/>
      </dsp:txXfrm>
    </dsp:sp>
    <dsp:sp modelId="{E70A844D-F828-4E4D-A1EA-06ED0812042F}">
      <dsp:nvSpPr>
        <dsp:cNvPr id="0" name=""/>
        <dsp:cNvSpPr/>
      </dsp:nvSpPr>
      <dsp:spPr>
        <a:xfrm>
          <a:off x="438735" y="2583554"/>
          <a:ext cx="3649641" cy="1640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тісний зв'язок з іншими методологічними напрямами науки, а за потреби – спільне інтегративне застосування інших методологічних підходів, що підвищує результативність дослідження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735" y="2583554"/>
        <a:ext cx="3649641" cy="1640644"/>
      </dsp:txXfrm>
    </dsp:sp>
    <dsp:sp modelId="{10BC963B-EEF7-4AB4-89EA-CD3998E97DCA}">
      <dsp:nvSpPr>
        <dsp:cNvPr id="0" name=""/>
        <dsp:cNvSpPr/>
      </dsp:nvSpPr>
      <dsp:spPr>
        <a:xfrm>
          <a:off x="4361817" y="2583554"/>
          <a:ext cx="3949550" cy="1640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</a:t>
          </a:r>
          <a:r>
            <a:rPr lang="uk-UA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декомпозувати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будь-який об'єкт вивчення з необхідною глибиною для досягнення мети дослідження, що забезпечує виявлення всього необхідного для вивчення будь-якого відносно неподільного елемента</a:t>
          </a:r>
          <a:endParaRPr lang="ru-UA" sz="1600" kern="1200" dirty="0"/>
        </a:p>
      </dsp:txBody>
      <dsp:txXfrm>
        <a:off x="4361817" y="2583554"/>
        <a:ext cx="3949550" cy="1640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A1EFF-89A0-464C-9DA2-C89719DBB7D7}">
      <dsp:nvSpPr>
        <dsp:cNvPr id="0" name=""/>
        <dsp:cNvSpPr/>
      </dsp:nvSpPr>
      <dsp:spPr>
        <a:xfrm>
          <a:off x="0" y="3701536"/>
          <a:ext cx="8024102" cy="1214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Синтез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прийом системного підходу для дослідження системи управління, передбачає процес створення (удосконалення, реорганізації) системи управління, яка б задовольняла поставленим вимогам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01536"/>
        <a:ext cx="8024102" cy="1214927"/>
      </dsp:txXfrm>
    </dsp:sp>
    <dsp:sp modelId="{5D699AD4-773D-4915-8CD9-E307DD2EC005}">
      <dsp:nvSpPr>
        <dsp:cNvPr id="0" name=""/>
        <dsp:cNvSpPr/>
      </dsp:nvSpPr>
      <dsp:spPr>
        <a:xfrm rot="10800000">
          <a:off x="0" y="1851202"/>
          <a:ext cx="8024102" cy="186855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 процес дослідження системи управління, заснований на її декомпозиції з подальшим визначенням статичних і динамічних характеристик елементів, що розглядаються у взаємозв'язку з іншими елементами системи та навколишнім середовищем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851202"/>
        <a:ext cx="8024102" cy="1214132"/>
      </dsp:txXfrm>
    </dsp:sp>
    <dsp:sp modelId="{C1A97CC6-C894-4C61-91CA-3213B2BA1154}">
      <dsp:nvSpPr>
        <dsp:cNvPr id="0" name=""/>
        <dsp:cNvSpPr/>
      </dsp:nvSpPr>
      <dsp:spPr>
        <a:xfrm rot="10800000">
          <a:off x="0" y="869"/>
          <a:ext cx="8024102" cy="186855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Процес дослідження систем будь-якої природи нерозривно пов'язаний з такими поняттями , як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869"/>
        <a:ext cx="8024102" cy="655863"/>
      </dsp:txXfrm>
    </dsp:sp>
    <dsp:sp modelId="{F900F94C-B600-465B-873E-ADFB1F78FC20}">
      <dsp:nvSpPr>
        <dsp:cNvPr id="0" name=""/>
        <dsp:cNvSpPr/>
      </dsp:nvSpPr>
      <dsp:spPr>
        <a:xfrm>
          <a:off x="0" y="656732"/>
          <a:ext cx="4012051" cy="55869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аналіз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(від </a:t>
          </a:r>
          <a:r>
            <a:rPr lang="uk-UA" sz="1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грецьк</a:t>
          </a:r>
          <a:r>
            <a:rPr lang="uk-UA" sz="1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r>
            <a:rPr lang="uk-UA" sz="1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analysis</a:t>
          </a:r>
          <a:r>
            <a:rPr lang="uk-UA" sz="1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– розкладання) 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56732"/>
        <a:ext cx="4012051" cy="558698"/>
      </dsp:txXfrm>
    </dsp:sp>
    <dsp:sp modelId="{C5EAD57E-79A1-4814-BA1F-F16D580DB602}">
      <dsp:nvSpPr>
        <dsp:cNvPr id="0" name=""/>
        <dsp:cNvSpPr/>
      </dsp:nvSpPr>
      <dsp:spPr>
        <a:xfrm>
          <a:off x="4012051" y="656732"/>
          <a:ext cx="4012051" cy="55869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синтез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(від </a:t>
          </a:r>
          <a:r>
            <a:rPr lang="uk-UA" sz="1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грецьк</a:t>
          </a:r>
          <a:r>
            <a:rPr lang="uk-UA" sz="1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r>
            <a:rPr lang="uk-UA" sz="1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sinthesis</a:t>
          </a:r>
          <a:r>
            <a:rPr lang="uk-UA" sz="1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– з'єднання)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2051" y="656732"/>
        <a:ext cx="4012051" cy="558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F7774-873F-4398-B2CD-16002621BBB8}">
      <dsp:nvSpPr>
        <dsp:cNvPr id="0" name=""/>
        <dsp:cNvSpPr/>
      </dsp:nvSpPr>
      <dsp:spPr>
        <a:xfrm rot="5400000">
          <a:off x="4669341" y="-2584879"/>
          <a:ext cx="1208133" cy="637949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здійснюються шляхом розчленування її на підсистеми, що розташовуються за рівнями, причому підсистема на даному рівні є системою на рівні, що є нижче, і, у свою чергу, розглядається як елемент вищого рівня.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дозволяє знизити рівень складності системи, що досліджується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83662" y="59776"/>
        <a:ext cx="6320515" cy="1090181"/>
      </dsp:txXfrm>
    </dsp:sp>
    <dsp:sp modelId="{BEFB3B90-6369-4804-8951-65804CED615A}">
      <dsp:nvSpPr>
        <dsp:cNvPr id="0" name=""/>
        <dsp:cNvSpPr/>
      </dsp:nvSpPr>
      <dsp:spPr>
        <a:xfrm>
          <a:off x="0" y="0"/>
          <a:ext cx="2015543" cy="11462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декомпозиції систем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58" y="55958"/>
        <a:ext cx="1903627" cy="1034381"/>
      </dsp:txXfrm>
    </dsp:sp>
    <dsp:sp modelId="{0F8B256C-63D8-41B3-A62F-A7D51CB38E83}">
      <dsp:nvSpPr>
        <dsp:cNvPr id="0" name=""/>
        <dsp:cNvSpPr/>
      </dsp:nvSpPr>
      <dsp:spPr>
        <a:xfrm rot="5400000">
          <a:off x="4819977" y="-1368442"/>
          <a:ext cx="917037" cy="63857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багаторівнева процедура вироблення рішень, починаючи з найбільш загальних зовнішніх характеристик системи 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85632" y="1410669"/>
        <a:ext cx="6340961" cy="827505"/>
      </dsp:txXfrm>
    </dsp:sp>
    <dsp:sp modelId="{59BB7525-D504-4A51-9647-62035C2DC636}">
      <dsp:nvSpPr>
        <dsp:cNvPr id="0" name=""/>
        <dsp:cNvSpPr/>
      </dsp:nvSpPr>
      <dsp:spPr>
        <a:xfrm>
          <a:off x="0" y="1210319"/>
          <a:ext cx="2017513" cy="11462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вертикальної декомпозиції рішень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58" y="1266277"/>
        <a:ext cx="1905597" cy="1034381"/>
      </dsp:txXfrm>
    </dsp:sp>
    <dsp:sp modelId="{8FDE18F0-06BC-4821-A365-5302CEBFE4F2}">
      <dsp:nvSpPr>
        <dsp:cNvPr id="0" name=""/>
        <dsp:cNvSpPr/>
      </dsp:nvSpPr>
      <dsp:spPr>
        <a:xfrm rot="5400000">
          <a:off x="4819977" y="-149855"/>
          <a:ext cx="917037" cy="63857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застосовуються моделі, що різняться використовуваними математичними </a:t>
          </a:r>
          <a:r>
            <a:rPr lang="uk-UA" sz="16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залежностями</a:t>
          </a: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фізичними закономірностями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вибір моделей залежить від мети аналізу та синтезу та особливостей досліджуваної системи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85632" y="2629256"/>
        <a:ext cx="6340961" cy="827505"/>
      </dsp:txXfrm>
    </dsp:sp>
    <dsp:sp modelId="{74E2FDFB-CA8F-4B2F-B411-35C856737DE2}">
      <dsp:nvSpPr>
        <dsp:cNvPr id="0" name=""/>
        <dsp:cNvSpPr/>
      </dsp:nvSpPr>
      <dsp:spPr>
        <a:xfrm>
          <a:off x="0" y="2413932"/>
          <a:ext cx="2017513" cy="11462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різноманіття моделей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58" y="2469890"/>
        <a:ext cx="1905597" cy="1034381"/>
      </dsp:txXfrm>
    </dsp:sp>
    <dsp:sp modelId="{BED67B02-B2F8-4D8D-82FA-C632D5332EA7}">
      <dsp:nvSpPr>
        <dsp:cNvPr id="0" name=""/>
        <dsp:cNvSpPr/>
      </dsp:nvSpPr>
      <dsp:spPr>
        <a:xfrm rot="5400000">
          <a:off x="4819977" y="1053757"/>
          <a:ext cx="917037" cy="63857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вимоги до системи, що формуються на будь-якому рівні, виступають як умови або обмеження щодо вибору моделей та граничних можливостей системи на рівнях, що знаходяться нижче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85632" y="3832868"/>
        <a:ext cx="6340961" cy="827505"/>
      </dsp:txXfrm>
    </dsp:sp>
    <dsp:sp modelId="{5DE64983-2F71-4C8C-B80A-0125D4FDF877}">
      <dsp:nvSpPr>
        <dsp:cNvPr id="0" name=""/>
        <dsp:cNvSpPr/>
      </dsp:nvSpPr>
      <dsp:spPr>
        <a:xfrm>
          <a:off x="0" y="3617544"/>
          <a:ext cx="2017513" cy="11462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узгодження рівнів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58" y="3673502"/>
        <a:ext cx="1905597" cy="1034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2BAD7-42D9-4B99-98CD-D24814C29C36}">
      <dsp:nvSpPr>
        <dsp:cNvPr id="0" name=""/>
        <dsp:cNvSpPr/>
      </dsp:nvSpPr>
      <dsp:spPr>
        <a:xfrm rot="5400000">
          <a:off x="4657095" y="-2413758"/>
          <a:ext cx="1242802" cy="63857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істинності результатів, отриманих на кожному рівні, відбувається з використанням вихідних даних, моделей і методів рівнів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85633" y="218373"/>
        <a:ext cx="6325058" cy="1121464"/>
      </dsp:txXfrm>
    </dsp:sp>
    <dsp:sp modelId="{7F5BCE01-29DF-4CE1-8B28-768033FC6128}">
      <dsp:nvSpPr>
        <dsp:cNvPr id="0" name=""/>
        <dsp:cNvSpPr/>
      </dsp:nvSpPr>
      <dsp:spPr>
        <a:xfrm>
          <a:off x="0" y="0"/>
          <a:ext cx="2017513" cy="1553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зовнішнього доповнення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36" y="75836"/>
        <a:ext cx="1865841" cy="1401831"/>
      </dsp:txXfrm>
    </dsp:sp>
    <dsp:sp modelId="{A0E6344F-B6A6-46B7-B08C-817746876BF3}">
      <dsp:nvSpPr>
        <dsp:cNvPr id="0" name=""/>
        <dsp:cNvSpPr/>
      </dsp:nvSpPr>
      <dsp:spPr>
        <a:xfrm rot="5400000">
          <a:off x="4657095" y="-782579"/>
          <a:ext cx="1242802" cy="63857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добре відпрацьованих та експериментально перевірених моделей та методики, що забезпечують визначення характеристик системи в задані терміни та з необхідною точністю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85633" y="1849552"/>
        <a:ext cx="6325058" cy="1121464"/>
      </dsp:txXfrm>
    </dsp:sp>
    <dsp:sp modelId="{55A2EADA-469C-4B82-9B99-CE3729F40DC4}">
      <dsp:nvSpPr>
        <dsp:cNvPr id="0" name=""/>
        <dsp:cNvSpPr/>
      </dsp:nvSpPr>
      <dsp:spPr>
        <a:xfrm>
          <a:off x="0" y="1557737"/>
          <a:ext cx="2017513" cy="1553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перевіреного методичного забезпечення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36" y="1633573"/>
        <a:ext cx="1865841" cy="1401831"/>
      </dsp:txXfrm>
    </dsp:sp>
    <dsp:sp modelId="{7497EE29-5029-4F68-B739-D5B8E598ED0B}">
      <dsp:nvSpPr>
        <dsp:cNvPr id="0" name=""/>
        <dsp:cNvSpPr/>
      </dsp:nvSpPr>
      <dsp:spPr>
        <a:xfrm rot="5400000">
          <a:off x="4657095" y="848599"/>
          <a:ext cx="1242802" cy="638572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послідовність рівнів (етапів) визначення необхідних характеристик у процесі вдосконалення складної системи вибирається за зростанням витрат на поліпшення системи з перевіркою достатності прийнятих рішень за заданими критеріями ефективності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85633" y="3480731"/>
        <a:ext cx="6325058" cy="1121464"/>
      </dsp:txXfrm>
    </dsp:sp>
    <dsp:sp modelId="{3A0CF52D-86DC-4B2C-94AC-46F5EDAE861E}">
      <dsp:nvSpPr>
        <dsp:cNvPr id="0" name=""/>
        <dsp:cNvSpPr/>
      </dsp:nvSpPr>
      <dsp:spPr>
        <a:xfrm>
          <a:off x="0" y="3189879"/>
          <a:ext cx="2017513" cy="1553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 достатності 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36" y="3265715"/>
        <a:ext cx="1865841" cy="14018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688A7-5F83-4DD7-8E87-4A9DE1F80678}">
      <dsp:nvSpPr>
        <dsp:cNvPr id="0" name=""/>
        <dsp:cNvSpPr/>
      </dsp:nvSpPr>
      <dsp:spPr>
        <a:xfrm>
          <a:off x="0" y="0"/>
          <a:ext cx="8294915" cy="14303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 ЄДНОСТІ ТА БОРОТЬБИ ПРОТИЛЕЖНОСТЕЙ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об'єкти в процесі свого розвитку через взаємодію та протиріччя між об'єктами та різними сторонами всередині об'єктів, переходять зі стану несуттєвої відмінності складових об'єкта до суттєвих відмінностей складових та до протилежностей, які вступають у боротьбу протиріч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2014" y="0"/>
        <a:ext cx="6492900" cy="1430319"/>
      </dsp:txXfrm>
    </dsp:sp>
    <dsp:sp modelId="{94903E4B-DF74-459B-BEB6-2DDCFB2E1C33}">
      <dsp:nvSpPr>
        <dsp:cNvPr id="0" name=""/>
        <dsp:cNvSpPr/>
      </dsp:nvSpPr>
      <dsp:spPr>
        <a:xfrm>
          <a:off x="143031" y="143032"/>
          <a:ext cx="1658983" cy="11442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A3B9D-A4E1-4AB8-AF70-F1B6EA06EBCE}">
      <dsp:nvSpPr>
        <dsp:cNvPr id="0" name=""/>
        <dsp:cNvSpPr/>
      </dsp:nvSpPr>
      <dsp:spPr>
        <a:xfrm>
          <a:off x="0" y="1573351"/>
          <a:ext cx="8294915" cy="14303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 ПЕРЕТВОРЕННЯ КІЛЬКІСНИХ ЗМІН НА ЯКІСНІ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як безперервний процес, рух від простого до складного, від нижчого до вищого тощо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тільки на певному етапі розвитку, при існуванні певних умов об'єкт втрачає свою колишню якість і стає новим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2014" y="1573351"/>
        <a:ext cx="6492900" cy="1430319"/>
      </dsp:txXfrm>
    </dsp:sp>
    <dsp:sp modelId="{C0D1E6BF-E7D7-4512-A2E7-23ED0CBBB2FD}">
      <dsp:nvSpPr>
        <dsp:cNvPr id="0" name=""/>
        <dsp:cNvSpPr/>
      </dsp:nvSpPr>
      <dsp:spPr>
        <a:xfrm>
          <a:off x="143031" y="1716383"/>
          <a:ext cx="1658983" cy="11442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1EC50-E43E-45CE-8AE2-7A8B256B28BA}">
      <dsp:nvSpPr>
        <dsp:cNvPr id="0" name=""/>
        <dsp:cNvSpPr/>
      </dsp:nvSpPr>
      <dsp:spPr>
        <a:xfrm>
          <a:off x="0" y="3146703"/>
          <a:ext cx="8294915" cy="14303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 ЗАПЕРЕЧЕННЯ </a:t>
          </a:r>
          <a:r>
            <a:rPr lang="uk-UA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ЗАПЕРЕЧЕННЯ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– безперервний спрямований процес, у якому кожен об'єкт перетворюється на інший об'єкт, який може бути повною протилежністю першого і його запереченням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2014" y="3146703"/>
        <a:ext cx="6492900" cy="1430319"/>
      </dsp:txXfrm>
    </dsp:sp>
    <dsp:sp modelId="{796030FB-FF02-4618-9587-5D665D641706}">
      <dsp:nvSpPr>
        <dsp:cNvPr id="0" name=""/>
        <dsp:cNvSpPr/>
      </dsp:nvSpPr>
      <dsp:spPr>
        <a:xfrm>
          <a:off x="143031" y="3289735"/>
          <a:ext cx="1658983" cy="11442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32394-39D5-4382-81C7-BB290A999048}">
      <dsp:nvSpPr>
        <dsp:cNvPr id="0" name=""/>
        <dsp:cNvSpPr/>
      </dsp:nvSpPr>
      <dsp:spPr>
        <a:xfrm>
          <a:off x="0" y="0"/>
          <a:ext cx="7462157" cy="2507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CEC43-CF50-4135-BEA8-E7FAC5EF7C5E}">
      <dsp:nvSpPr>
        <dsp:cNvPr id="0" name=""/>
        <dsp:cNvSpPr/>
      </dsp:nvSpPr>
      <dsp:spPr>
        <a:xfrm>
          <a:off x="223864" y="334337"/>
          <a:ext cx="7014427" cy="18388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94000" b="-9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2C4F4-E8EB-4289-8AE1-1D3808B0B9D5}">
      <dsp:nvSpPr>
        <dsp:cNvPr id="0" name=""/>
        <dsp:cNvSpPr/>
      </dsp:nvSpPr>
      <dsp:spPr>
        <a:xfrm rot="10800000">
          <a:off x="223864" y="2507530"/>
          <a:ext cx="7014427" cy="306475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Комплексний підхід</a:t>
          </a:r>
          <a:endParaRPr lang="ru-UA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передбачає врахування під час аналізу як внутрішнє, так і зовнішнє середовище організації, внутрішні та зовнішні чинники – економічні, геополітичні, соціальні, демографічні, екологічні тощо</a:t>
          </a:r>
          <a:endParaRPr lang="ru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є необхідною умовою під час вирішення завдання аналізу організації.</a:t>
          </a: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UA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Наприклад, часто соціальні питання під час </a:t>
          </a:r>
          <a:r>
            <a:rPr lang="uk-UA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проєктування</a:t>
          </a:r>
          <a:r>
            <a:rPr lang="uk-UA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нових організацій не враховуються чи відкладаються. </a:t>
          </a:r>
          <a:endParaRPr lang="ru-UA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Або при формуванні нових трудових колективів належним чином не враховуються соціально-психологічні аспекти, зокрема, проблеми мотивації праці. </a:t>
          </a:r>
          <a:endParaRPr lang="ru-UA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8116" y="2507530"/>
        <a:ext cx="6825923" cy="29705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09F85-7A01-4506-ABC7-8E4B0FC4C143}">
      <dsp:nvSpPr>
        <dsp:cNvPr id="0" name=""/>
        <dsp:cNvSpPr/>
      </dsp:nvSpPr>
      <dsp:spPr>
        <a:xfrm>
          <a:off x="0" y="0"/>
          <a:ext cx="8756650" cy="155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 по горизонталі за стадіями життєвого циклу продукту</a:t>
          </a:r>
          <a:r>
            <a:rPr lang="en-US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включає</a:t>
          </a:r>
          <a:endParaRPr lang="ru-U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-показники якості та кількості витрат за стадіями науково-дослідної, конструкторської та технологічної підготовки виробництва</a:t>
          </a:r>
          <a:endParaRPr lang="ru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-показники власно виробництва, впровадження, експлуатації та зняття виробу з виробництва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7103" y="0"/>
        <a:ext cx="6849546" cy="1557734"/>
      </dsp:txXfrm>
    </dsp:sp>
    <dsp:sp modelId="{27B0CE6B-EA90-470E-9B79-76DEDEC5D77B}">
      <dsp:nvSpPr>
        <dsp:cNvPr id="0" name=""/>
        <dsp:cNvSpPr/>
      </dsp:nvSpPr>
      <dsp:spPr>
        <a:xfrm>
          <a:off x="155773" y="155773"/>
          <a:ext cx="1751330" cy="12461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0E459-2746-45FE-8CCF-DA9E0A5FD346}">
      <dsp:nvSpPr>
        <dsp:cNvPr id="0" name=""/>
        <dsp:cNvSpPr/>
      </dsp:nvSpPr>
      <dsp:spPr>
        <a:xfrm>
          <a:off x="0" y="1713507"/>
          <a:ext cx="8756650" cy="155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 по вертикалі </a:t>
          </a:r>
          <a:r>
            <a:rPr lang="uk-UA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ял</a:t>
          </a:r>
          <a:r>
            <a:rPr lang="en-US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об'єднання юридично самостійних організацій для найкращого досягнення поставленої мети завдяки</a:t>
          </a:r>
          <a:endParaRPr lang="ru-U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по-перше, об'єднанню зусиль людей</a:t>
          </a:r>
          <a:endParaRPr lang="ru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по-друге, створенню нових науково-експериментальних баз, впровадженням нових технологій та нового обладнання </a:t>
          </a:r>
          <a:endParaRPr lang="ru-UA" sz="1400" kern="1200" dirty="0"/>
        </a:p>
      </dsp:txBody>
      <dsp:txXfrm>
        <a:off x="1907103" y="1713507"/>
        <a:ext cx="6849546" cy="1557734"/>
      </dsp:txXfrm>
    </dsp:sp>
    <dsp:sp modelId="{8C39664B-3441-4BCF-BC5C-09054A83BED4}">
      <dsp:nvSpPr>
        <dsp:cNvPr id="0" name=""/>
        <dsp:cNvSpPr/>
      </dsp:nvSpPr>
      <dsp:spPr>
        <a:xfrm>
          <a:off x="155773" y="1869281"/>
          <a:ext cx="1751330" cy="12461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8000" r="-18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780C7-FFD4-4785-9D1F-27DB6E212680}">
      <dsp:nvSpPr>
        <dsp:cNvPr id="0" name=""/>
        <dsp:cNvSpPr/>
      </dsp:nvSpPr>
      <dsp:spPr>
        <a:xfrm>
          <a:off x="0" y="3420660"/>
          <a:ext cx="8756650" cy="1557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endParaRPr lang="ru-UA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керуюча система задає службам та підрозділам організації конкретні показники їх діяльності за якістю, кількістю, витратами ресурсів, термінами тощо. </a:t>
          </a:r>
          <a:endParaRPr lang="ru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підсумками виконання цих показників досягаються поставлені цілі</a:t>
          </a:r>
          <a:endParaRPr lang="ru-UA" sz="1400" kern="1200" dirty="0"/>
        </a:p>
      </dsp:txBody>
      <dsp:txXfrm>
        <a:off x="1907103" y="3420660"/>
        <a:ext cx="6849546" cy="1557734"/>
      </dsp:txXfrm>
    </dsp:sp>
    <dsp:sp modelId="{05809A4B-1F7C-44E5-9965-EBF9B227C2BE}">
      <dsp:nvSpPr>
        <dsp:cNvPr id="0" name=""/>
        <dsp:cNvSpPr/>
      </dsp:nvSpPr>
      <dsp:spPr>
        <a:xfrm>
          <a:off x="155773" y="3582789"/>
          <a:ext cx="1751330" cy="12461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85BC-4CAC-4257-B20A-60ABF58DC7D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0D49-7E10-48AD-9D6D-E250963049C4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4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0D49-7E10-48AD-9D6D-E250963049C4}" type="slidenum">
              <a:rPr lang="ru-UA" smtClean="0"/>
              <a:t>18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6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33925-A48E-812D-2D2A-3B329260A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AB8120-60B6-2E66-CDB5-440A8335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4F54C6-B420-D188-2439-1AB69F21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23B24-34A7-78FE-015C-7939E2E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0C9CF-1EE6-F478-E60F-F0E900A3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42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B7F54-98C6-B623-7C93-4E247B49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3FD642-E8C4-C3FE-4AE7-69B643027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934F8-1640-A4C1-9C42-151A571A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91903D-CFF7-5397-C420-26C92CC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8D8AF-D07B-B958-A1AB-6C7329E0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238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27B979-8B80-7E1B-5CE7-1E9AC3950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99BCF9-FA43-3C38-9FFC-6095F4EC1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2F892-57D6-1CA5-9976-BD485D0F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5CE06-5F71-1BDA-2C32-271EC593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62240-C56A-F82B-1AAB-0033597F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957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D88AC-5883-6C4C-FBA4-3A398926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2CD51-805F-45B0-4FA5-66C449514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A3767-0F92-E8EE-349C-B3A369C8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B72547-D5DD-1F1E-B7E5-CC85C5F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3A09E-B796-7E22-4CEE-85759E1C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653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020BF-0C75-D888-1E35-FC665A4C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3C4AC-F203-B843-7672-65E49638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4DDD3-8B61-606B-15D1-F7B353CC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00722-346C-F18D-EF75-5B812407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3449E-0624-BE5F-BFA2-8DE364FC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8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CC141-99F4-AA12-1334-5343837C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34187-F5C2-6037-8EA2-20C439868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F5126-31EB-9895-701F-C0397434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68EAD8-D46D-8997-40A1-0D49644F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1B2C11-FE49-4931-D53F-D144C9EB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37D1C-108E-C5FC-693F-E550F48F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090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FF5D1-AC66-F28C-CA91-7189B475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88B34-8813-DA30-99F2-4FFB22EA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8F5E43-9C74-C0A9-58F6-4EF009BC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F38829-E12B-3D4B-D452-D7FC26D22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66EE40-9F15-1E7C-4563-244C2AE60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56566F-EE67-C387-A293-7DE78EDE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4EB361-F032-CA97-2F42-56B0CFDE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DD88F5-A590-27E9-609C-F0DDD963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48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3E21E-D648-F076-0B96-2CFF0409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6D8C6-FA64-D06B-2465-520FEDEF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5A42-7D42-8A3C-850A-ABA06AB3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06D44D-44CB-D7EB-C731-42C64CC7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43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289B29-7C91-A4D2-22A1-FB69294A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976283-D928-F297-D3A5-F7D862A9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C6E591-8823-4501-9A2B-8315D4D3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38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FE181-6629-750E-0D43-A7A474C0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EC61B-3DFE-352E-5AC0-8B218FCA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2E8B3-1F53-2E95-8A81-62761C766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A2B54-F775-A513-D9FB-8753CF40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A7C971-B537-69A2-4BBC-07A1FA85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68907C-57A0-CA2C-40FC-AF9A797E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686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6EE4-5EFD-D2D4-1F37-BAC558B9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4D5D99-BAB2-3FC7-C4E0-417983879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21A6FB-DEDB-AACB-4380-21173F7FC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9C3BFB-60A1-2400-6BD0-4087855C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78E77-4BD2-C7CB-0946-C367C9D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C84E0-EB65-3DD3-7631-DE21BB2F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141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81A4-4BDC-5F6C-4180-390EEBE8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AC747-8E49-06A1-B8E0-DD55165A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36403-D923-F37A-5A92-8B7333776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F7A1-CE54-F243-BDA0-C4F8592DFF0E}" type="datetimeFigureOut">
              <a:rPr lang="ru-UA" smtClean="0"/>
              <a:t>24.06.2024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2D866-FE2C-B1D3-A6FF-D0B486DA5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CEBB7-C0AC-4B05-7878-189811E6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1A6-9479-BF4B-86DD-F25A41F458E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983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1FDCF-09DE-9060-971C-32C2B017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25" y="1017144"/>
            <a:ext cx="78867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БАЗОВІ ПІДХОДИ ДО ДОСЛІДЖЕННЯ В ГАЛУЗІ МЕНЕДЖМЕНТУ</a:t>
            </a:r>
            <a:endParaRPr lang="ru-UA" sz="2800" b="1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847D3DA-A0C1-137C-D169-A1D78C1D43D0}"/>
              </a:ext>
            </a:extLst>
          </p:cNvPr>
          <p:cNvSpPr txBox="1"/>
          <p:nvPr/>
        </p:nvSpPr>
        <p:spPr>
          <a:xfrm>
            <a:off x="1368962" y="2497744"/>
            <a:ext cx="66452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Системний підхід як методологічна основа дослідження менеджменту.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Діалектичний підхід як практична формула дослідження менеджменту.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Інші підходи до вивчення систем управління як похідні від діалектичного підходу.</a:t>
            </a:r>
          </a:p>
        </p:txBody>
      </p:sp>
    </p:spTree>
    <p:extLst>
      <p:ext uri="{BB962C8B-B14F-4D97-AF65-F5344CB8AC3E}">
        <p14:creationId xmlns:p14="http://schemas.microsoft.com/office/powerpoint/2010/main" val="231694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63374B3-1186-2B37-08EB-6902798B8452}"/>
              </a:ext>
            </a:extLst>
          </p:cNvPr>
          <p:cNvSpPr txBox="1"/>
          <p:nvPr/>
        </p:nvSpPr>
        <p:spPr>
          <a:xfrm>
            <a:off x="1586574" y="102119"/>
            <a:ext cx="63886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Принципи діалектичного підходу</a:t>
            </a:r>
            <a:endParaRPr lang="ru-UA" sz="28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498968-D478-A6D7-F8A7-042E5FB55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5" y="817510"/>
            <a:ext cx="8618889" cy="50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6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E25E772-3059-D940-6B06-54E6FD84D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102256"/>
              </p:ext>
            </p:extLst>
          </p:nvPr>
        </p:nvGraphicFramePr>
        <p:xfrm>
          <a:off x="1257300" y="311020"/>
          <a:ext cx="7462157" cy="557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44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BA28638-093B-4ED2-13C7-DD6F568EE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933700"/>
              </p:ext>
            </p:extLst>
          </p:nvPr>
        </p:nvGraphicFramePr>
        <p:xfrm>
          <a:off x="171450" y="869950"/>
          <a:ext cx="875665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827D9EE-ED4D-AC4C-E402-E224333AA61C}"/>
              </a:ext>
            </a:extLst>
          </p:cNvPr>
          <p:cNvSpPr txBox="1"/>
          <p:nvPr/>
        </p:nvSpPr>
        <p:spPr>
          <a:xfrm>
            <a:off x="2335213" y="140738"/>
            <a:ext cx="4575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Інтеграційний підхід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1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BA28638-093B-4ED2-13C7-DD6F568EE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716274"/>
              </p:ext>
            </p:extLst>
          </p:nvPr>
        </p:nvGraphicFramePr>
        <p:xfrm>
          <a:off x="171450" y="869950"/>
          <a:ext cx="875665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827D9EE-ED4D-AC4C-E402-E224333AA61C}"/>
              </a:ext>
            </a:extLst>
          </p:cNvPr>
          <p:cNvSpPr txBox="1"/>
          <p:nvPr/>
        </p:nvSpPr>
        <p:spPr>
          <a:xfrm>
            <a:off x="2335213" y="140738"/>
            <a:ext cx="4575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Процесний підхід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3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BA28638-093B-4ED2-13C7-DD6F568EE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683236"/>
              </p:ext>
            </p:extLst>
          </p:nvPr>
        </p:nvGraphicFramePr>
        <p:xfrm>
          <a:off x="171450" y="869950"/>
          <a:ext cx="875665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827D9EE-ED4D-AC4C-E402-E224333AA61C}"/>
              </a:ext>
            </a:extLst>
          </p:cNvPr>
          <p:cNvSpPr txBox="1"/>
          <p:nvPr/>
        </p:nvSpPr>
        <p:spPr>
          <a:xfrm>
            <a:off x="2335213" y="140738"/>
            <a:ext cx="4575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Ситуаційний підхід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8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C7D4729-D3BD-05AC-8E7F-754B1DF6C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673920"/>
              </p:ext>
            </p:extLst>
          </p:nvPr>
        </p:nvGraphicFramePr>
        <p:xfrm>
          <a:off x="196850" y="1092200"/>
          <a:ext cx="85852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2A6F69E-9B85-DBB3-29A8-5905E386C324}"/>
              </a:ext>
            </a:extLst>
          </p:cNvPr>
          <p:cNvSpPr txBox="1"/>
          <p:nvPr/>
        </p:nvSpPr>
        <p:spPr>
          <a:xfrm>
            <a:off x="2135188" y="234434"/>
            <a:ext cx="4575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 підхід</a:t>
            </a:r>
          </a:p>
        </p:txBody>
      </p:sp>
    </p:spTree>
    <p:extLst>
      <p:ext uri="{BB962C8B-B14F-4D97-AF65-F5344CB8AC3E}">
        <p14:creationId xmlns:p14="http://schemas.microsoft.com/office/powerpoint/2010/main" val="161029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F0879A5-9D07-B7B6-35CE-CE7CCC38B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609436"/>
              </p:ext>
            </p:extLst>
          </p:nvPr>
        </p:nvGraphicFramePr>
        <p:xfrm>
          <a:off x="177800" y="946151"/>
          <a:ext cx="8807450" cy="500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1E771B-5753-67AE-B992-E5C1253D0480}"/>
              </a:ext>
            </a:extLst>
          </p:cNvPr>
          <p:cNvSpPr txBox="1"/>
          <p:nvPr/>
        </p:nvSpPr>
        <p:spPr>
          <a:xfrm>
            <a:off x="2541588" y="213122"/>
            <a:ext cx="4575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l">
              <a:lnSpc>
                <a:spcPct val="10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 підхід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04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E25E772-3059-D940-6B06-54E6FD84D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358706"/>
              </p:ext>
            </p:extLst>
          </p:nvPr>
        </p:nvGraphicFramePr>
        <p:xfrm>
          <a:off x="424543" y="1219199"/>
          <a:ext cx="8001908" cy="464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BC5138B-F2A9-DD37-A8B9-66928206B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802908"/>
              </p:ext>
            </p:extLst>
          </p:nvPr>
        </p:nvGraphicFramePr>
        <p:xfrm>
          <a:off x="234950" y="762059"/>
          <a:ext cx="8832850" cy="519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1A1F04E-4A45-5A49-7AB3-00538E61CE9C}"/>
              </a:ext>
            </a:extLst>
          </p:cNvPr>
          <p:cNvSpPr txBox="1"/>
          <p:nvPr/>
        </p:nvSpPr>
        <p:spPr>
          <a:xfrm>
            <a:off x="2846388" y="177284"/>
            <a:ext cx="4575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>
              <a:lnSpc>
                <a:spcPct val="100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 підхід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0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E25E772-3059-D940-6B06-54E6FD84D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278948"/>
              </p:ext>
            </p:extLst>
          </p:nvPr>
        </p:nvGraphicFramePr>
        <p:xfrm>
          <a:off x="424543" y="102119"/>
          <a:ext cx="8319408" cy="5761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883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7352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B73FDF-0A38-C54B-80DF-709199B1D58D}"/>
              </a:ext>
            </a:extLst>
          </p:cNvPr>
          <p:cNvSpPr txBox="1"/>
          <p:nvPr/>
        </p:nvSpPr>
        <p:spPr>
          <a:xfrm>
            <a:off x="2816176" y="381558"/>
            <a:ext cx="3511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Системний аналіз </a:t>
            </a:r>
            <a:endParaRPr lang="ru-UA" sz="3200" dirty="0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BB2ADD24-3F0F-D6DA-229D-F9668D6EF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521016"/>
              </p:ext>
            </p:extLst>
          </p:nvPr>
        </p:nvGraphicFramePr>
        <p:xfrm>
          <a:off x="478302" y="1079695"/>
          <a:ext cx="8306972" cy="469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065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BB2ADD24-3F0F-D6DA-229D-F9668D6EF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188918"/>
              </p:ext>
            </p:extLst>
          </p:nvPr>
        </p:nvGraphicFramePr>
        <p:xfrm>
          <a:off x="323557" y="696351"/>
          <a:ext cx="8525021" cy="525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8099E95-AAF9-C93C-288B-17C9F9F0596F}"/>
              </a:ext>
            </a:extLst>
          </p:cNvPr>
          <p:cNvSpPr txBox="1"/>
          <p:nvPr/>
        </p:nvSpPr>
        <p:spPr>
          <a:xfrm>
            <a:off x="2133014" y="243806"/>
            <a:ext cx="5646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Атрибути системного підходу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4581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C277E3-A070-384B-F23D-2B15BCF69F63}"/>
              </a:ext>
            </a:extLst>
          </p:cNvPr>
          <p:cNvSpPr txBox="1"/>
          <p:nvPr/>
        </p:nvSpPr>
        <p:spPr>
          <a:xfrm>
            <a:off x="2238522" y="346389"/>
            <a:ext cx="5132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Переваги системного підходу</a:t>
            </a:r>
            <a:endParaRPr lang="ru-UA" sz="2800" b="1" dirty="0"/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3C68B6F3-94BC-7CEA-A482-49C284ED7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728422"/>
              </p:ext>
            </p:extLst>
          </p:nvPr>
        </p:nvGraphicFramePr>
        <p:xfrm>
          <a:off x="189914" y="1062111"/>
          <a:ext cx="8750104" cy="489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399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FD706C19-B1C5-69A0-0EB1-E1B0CCC71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857819"/>
              </p:ext>
            </p:extLst>
          </p:nvPr>
        </p:nvGraphicFramePr>
        <p:xfrm>
          <a:off x="628651" y="428017"/>
          <a:ext cx="8024102" cy="491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812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D4886C1-07F5-20DE-10FB-4A912F86AEC6}"/>
              </a:ext>
            </a:extLst>
          </p:cNvPr>
          <p:cNvSpPr txBox="1"/>
          <p:nvPr/>
        </p:nvSpPr>
        <p:spPr>
          <a:xfrm>
            <a:off x="1706880" y="266115"/>
            <a:ext cx="553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Основні принципи аналізу та синтезу складних систем управління</a:t>
            </a:r>
            <a:endParaRPr lang="ru-UA" sz="24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88F1DEC-32D1-2F4E-E9CA-881023EA2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117155"/>
              </p:ext>
            </p:extLst>
          </p:nvPr>
        </p:nvGraphicFramePr>
        <p:xfrm>
          <a:off x="233680" y="1199231"/>
          <a:ext cx="8539480" cy="482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088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D4886C1-07F5-20DE-10FB-4A912F86AEC6}"/>
              </a:ext>
            </a:extLst>
          </p:cNvPr>
          <p:cNvSpPr txBox="1"/>
          <p:nvPr/>
        </p:nvSpPr>
        <p:spPr>
          <a:xfrm>
            <a:off x="1706880" y="266115"/>
            <a:ext cx="553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Основні принципи аналізу та синтезу складних систем управління</a:t>
            </a:r>
            <a:endParaRPr lang="ru-UA" sz="24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88F1DEC-32D1-2F4E-E9CA-881023EA2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019606"/>
              </p:ext>
            </p:extLst>
          </p:nvPr>
        </p:nvGraphicFramePr>
        <p:xfrm>
          <a:off x="233680" y="1199231"/>
          <a:ext cx="8539480" cy="482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476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12" name="Блок-схема: альтернативний процес 11">
            <a:extLst>
              <a:ext uri="{FF2B5EF4-FFF2-40B4-BE49-F238E27FC236}">
                <a16:creationId xmlns:a16="http://schemas.microsoft.com/office/drawing/2014/main" id="{2302A93A-B1BA-419C-3AD9-2E18B623D6E8}"/>
              </a:ext>
            </a:extLst>
          </p:cNvPr>
          <p:cNvSpPr/>
          <p:nvPr/>
        </p:nvSpPr>
        <p:spPr>
          <a:xfrm>
            <a:off x="586260" y="1453868"/>
            <a:ext cx="4833528" cy="163450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об'єктивно зумовлених, науково розроблених, практично перевірених та найбільш ефективних у конкретних умовах діалектичних принципів дослідження</a:t>
            </a:r>
            <a:endParaRPr lang="ru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F70EF-3D85-B0DD-914B-2F1C5C1ACE31}"/>
              </a:ext>
            </a:extLst>
          </p:cNvPr>
          <p:cNvSpPr txBox="1"/>
          <p:nvPr/>
        </p:nvSpPr>
        <p:spPr>
          <a:xfrm>
            <a:off x="284615" y="364349"/>
            <a:ext cx="7944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Діалектичний підхід як практична формула дослідження менеджменту</a:t>
            </a:r>
            <a:endParaRPr lang="ru-UA" sz="2400" dirty="0"/>
          </a:p>
        </p:txBody>
      </p:sp>
      <p:sp>
        <p:nvSpPr>
          <p:cNvPr id="11" name="Бульбашка прямої мови: овальна 10">
            <a:extLst>
              <a:ext uri="{FF2B5EF4-FFF2-40B4-BE49-F238E27FC236}">
                <a16:creationId xmlns:a16="http://schemas.microsoft.com/office/drawing/2014/main" id="{06A47C45-20FC-961E-6B2E-01F9FA41FD3F}"/>
              </a:ext>
            </a:extLst>
          </p:cNvPr>
          <p:cNvSpPr/>
          <p:nvPr/>
        </p:nvSpPr>
        <p:spPr>
          <a:xfrm>
            <a:off x="3966438" y="3769629"/>
            <a:ext cx="4977727" cy="1991150"/>
          </a:xfrm>
          <a:prstGeom prst="wedgeEllipseCallout">
            <a:avLst>
              <a:gd name="adj1" fmla="val -71326"/>
              <a:gd name="adj2" fmla="val -832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наприклад, взаємовідносини загального та особливого, якості та кількості, цілого та частини, принципів комплексності, системності, розвитку тощо</a:t>
            </a:r>
            <a:endParaRPr lang="ru-UA" i="1" dirty="0"/>
          </a:p>
        </p:txBody>
      </p:sp>
    </p:spTree>
    <p:extLst>
      <p:ext uri="{BB962C8B-B14F-4D97-AF65-F5344CB8AC3E}">
        <p14:creationId xmlns:p14="http://schemas.microsoft.com/office/powerpoint/2010/main" val="369800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6057900"/>
            <a:ext cx="9144000" cy="8001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1350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sz="2100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D181617-53E5-F9CA-947C-25FA9CD053A2}"/>
              </a:ext>
            </a:extLst>
          </p:cNvPr>
          <p:cNvSpPr txBox="1"/>
          <p:nvPr/>
        </p:nvSpPr>
        <p:spPr>
          <a:xfrm>
            <a:off x="989763" y="242795"/>
            <a:ext cx="6707275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Bad Scrip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три закони діалектики як рушійна сила розвитку матеріального світу, форми та шляхи його пізнання.</a:t>
            </a:r>
            <a:endParaRPr lang="ru-UA" sz="1400" dirty="0">
              <a:effectLst/>
              <a:latin typeface="Bad Script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7DFF592-DDE9-257B-C597-0C3D67E28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660866"/>
              </p:ext>
            </p:extLst>
          </p:nvPr>
        </p:nvGraphicFramePr>
        <p:xfrm>
          <a:off x="401933" y="1130440"/>
          <a:ext cx="8294915" cy="457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4534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16х9 Шаблон презентації - ЗНУ</Template>
  <TotalTime>689</TotalTime>
  <Words>1493</Words>
  <Application>Microsoft Office PowerPoint</Application>
  <PresentationFormat>Екран (4:3)</PresentationFormat>
  <Paragraphs>152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Arial</vt:lpstr>
      <vt:lpstr>Bad Script</vt:lpstr>
      <vt:lpstr>Calibri</vt:lpstr>
      <vt:lpstr>Calibri Light</vt:lpstr>
      <vt:lpstr>Gotham Pro</vt:lpstr>
      <vt:lpstr>Times New Roman</vt:lpstr>
      <vt:lpstr>Тема Office</vt:lpstr>
      <vt:lpstr>БАЗОВІ ПІДХОДИ ДО ДОСЛІДЖЕННЯ В ГАЛУЗІ МЕНЕДЖМЕНТУ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Microsoft Office User</dc:creator>
  <cp:lastModifiedBy>Admin</cp:lastModifiedBy>
  <cp:revision>35</cp:revision>
  <dcterms:created xsi:type="dcterms:W3CDTF">2023-12-13T16:18:17Z</dcterms:created>
  <dcterms:modified xsi:type="dcterms:W3CDTF">2024-06-24T20:16:29Z</dcterms:modified>
</cp:coreProperties>
</file>