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57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138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05064"/>
            <a:ext cx="7772400" cy="821953"/>
          </a:xfrm>
        </p:spPr>
        <p:txBody>
          <a:bodyPr/>
          <a:lstStyle/>
          <a:p>
            <a:pPr algn="ctr"/>
            <a:r>
              <a:rPr lang="uk-UA" dirty="0" smtClean="0"/>
              <a:t>СИСТЕМИ КОНТРОЛЮ НЕБЕЗПЕЧНИХ ТА</a:t>
            </a:r>
            <a:br>
              <a:rPr lang="uk-UA" dirty="0" smtClean="0"/>
            </a:br>
            <a:r>
              <a:rPr lang="uk-UA" dirty="0" smtClean="0"/>
              <a:t>ШКІДЛИВИХ ВИРОБНИЧИХ ФАКТОРІВ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660232" y="918012"/>
            <a:ext cx="1878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Охорона праці – </a:t>
            </a:r>
          </a:p>
          <a:p>
            <a:r>
              <a:rPr lang="uk-UA" dirty="0" smtClean="0"/>
              <a:t>запорука життя!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52120" y="2060848"/>
            <a:ext cx="3342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У безпеці немає дрібниць!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4483872" y="2780928"/>
            <a:ext cx="52581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Кожен має право на належні,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</a:t>
            </a:r>
          </a:p>
          <a:p>
            <a:r>
              <a:rPr lang="uk-UA" dirty="0"/>
              <a:t> </a:t>
            </a:r>
            <a:r>
              <a:rPr lang="uk-UA" dirty="0" smtClean="0"/>
              <a:t>                безпечні і здорові умови праці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2975"/>
            <a:ext cx="309634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08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8024" y="2636912"/>
            <a:ext cx="4201355" cy="3978440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uk-UA" sz="1800" dirty="0" smtClean="0"/>
              <a:t>Кандидат технічних наук, доцент кафедри прикладної екології та охорони праці</a:t>
            </a:r>
            <a:endParaRPr lang="uk-UA" sz="1800" dirty="0"/>
          </a:p>
          <a:p>
            <a:pPr algn="ctr"/>
            <a:r>
              <a:rPr lang="uk-UA" sz="1800" dirty="0" err="1" smtClean="0"/>
              <a:t>Манідіна</a:t>
            </a:r>
            <a:r>
              <a:rPr lang="uk-UA" sz="1800" dirty="0" smtClean="0"/>
              <a:t> Євгенія Анатоліївна</a:t>
            </a:r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uk-UA" sz="1800" dirty="0" smtClean="0"/>
          </a:p>
          <a:p>
            <a:endParaRPr lang="uk-UA" sz="1800" dirty="0" smtClean="0"/>
          </a:p>
          <a:p>
            <a:endParaRPr lang="uk-UA" sz="1800" dirty="0"/>
          </a:p>
          <a:p>
            <a:endParaRPr lang="uk-UA" sz="1800" dirty="0" smtClean="0"/>
          </a:p>
          <a:p>
            <a:r>
              <a:rPr lang="uk-UA" sz="1800" dirty="0" smtClean="0"/>
              <a:t>(097)8814692</a:t>
            </a:r>
          </a:p>
          <a:p>
            <a:r>
              <a:rPr lang="en-US" sz="1800" dirty="0" smtClean="0"/>
              <a:t>Manidina_ZGIA@ukr.net</a:t>
            </a:r>
            <a:endParaRPr lang="ru-RU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504" y="3284984"/>
            <a:ext cx="2506716" cy="2546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43608" y="1124744"/>
            <a:ext cx="2589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ВИКЛАДАЧ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160050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286" y="476672"/>
            <a:ext cx="7520940" cy="548640"/>
          </a:xfrm>
        </p:spPr>
        <p:txBody>
          <a:bodyPr/>
          <a:lstStyle/>
          <a:p>
            <a:pPr algn="ctr"/>
            <a:r>
              <a:rPr lang="uk-UA" sz="2600" dirty="0" smtClean="0"/>
              <a:t>ЧОМУ НЕОБХІДНО ВИВЧАТИ ДИСЦИПЛІНУ </a:t>
            </a:r>
            <a:r>
              <a:rPr lang="uk-UA" sz="2600" dirty="0" smtClean="0"/>
              <a:t>«СИСТЕМИ КОНТРОЛЮ НЕБЕЗПЕЧНИХ ТА ШКІДЛИВИХ ВИРОБНИЧИХ ФАКТОРІВ»</a:t>
            </a:r>
            <a:endParaRPr lang="ru-RU" sz="2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9884" y="1817483"/>
            <a:ext cx="7520940" cy="3267701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uk-UA" i="1" dirty="0"/>
              <a:t>Право всіх громадян країни на належні, безпечні і здорові умови праці гарантує Конституція України. Забезпечення цієї вимоги Основного Закону нашої країни на підприємствах, в установах та організаціях покладається на роботодавців. Практичній роботі підприємств у напрямку охорони праці повинна сприяти відповідна підготовка майбутніх фахівців з охорони праці, які безпосередньо беруть участь у цьому процесі.</a:t>
            </a:r>
          </a:p>
          <a:p>
            <a:pPr>
              <a:lnSpc>
                <a:spcPct val="114000"/>
              </a:lnSpc>
            </a:pPr>
            <a:r>
              <a:rPr lang="uk-UA" i="1" dirty="0"/>
              <a:t>Однією з дисциплін, яка формує відповідні здатності і уміння є дисципліна «Системи контролю небезпечних та шкідливих виробничих  факторів». 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5085184"/>
            <a:ext cx="1639887" cy="163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025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МЕТА ДИСЦИПЛІНИ: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9"/>
            <a:ext cx="7520940" cy="672188"/>
          </a:xfrm>
        </p:spPr>
        <p:txBody>
          <a:bodyPr>
            <a:normAutofit/>
          </a:bodyPr>
          <a:lstStyle/>
          <a:p>
            <a:pPr marL="0" algn="just"/>
            <a:r>
              <a:rPr lang="uk-UA" sz="1800" dirty="0"/>
              <a:t>підготовка фахівців з вимірювання параметрів небезпечних і шкідливих </a:t>
            </a:r>
            <a:r>
              <a:rPr lang="uk-UA" sz="1800" dirty="0" smtClean="0"/>
              <a:t>виробничих </a:t>
            </a:r>
            <a:r>
              <a:rPr lang="uk-UA" sz="1800" dirty="0"/>
              <a:t>факторів</a:t>
            </a:r>
            <a:endParaRPr lang="ru-RU" sz="1800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984470" y="2060848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dirty="0"/>
              <a:t>завданнями вивчення </a:t>
            </a:r>
            <a:r>
              <a:rPr lang="uk-UA" dirty="0" smtClean="0"/>
              <a:t>дисципліни є:</a:t>
            </a:r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984470" y="2708920"/>
            <a:ext cx="7652086" cy="1872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8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37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023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30936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9536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" indent="-173736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533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81912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92224" indent="-164592" algn="l" defTabSz="914400" rtl="0" eaLnBrk="1" latinLnBrk="0" hangingPunct="1">
              <a:spcBef>
                <a:spcPts val="300"/>
              </a:spcBef>
              <a:buClr>
                <a:schemeClr val="accent2"/>
              </a:buClr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/>
            <a:r>
              <a:rPr lang="uk-UA" sz="1800" dirty="0"/>
              <a:t>надання знань з засобів автоматики щодо запобігання виникнення нещасних випадків та аварійних ситуацій на виробництві та формування навичок їх практичного застосування, з можливістю їх подальшого використанням у професійній діяльності.</a:t>
            </a:r>
            <a:endParaRPr lang="ru-RU" sz="1800" dirty="0"/>
          </a:p>
        </p:txBody>
      </p:sp>
      <p:pic>
        <p:nvPicPr>
          <p:cNvPr id="2050" name="Picture 2" descr="ПРОФЕСІЙНЕ НАВЧАННЯ З ОХОРОНИ ПРАЦІ (м. Харків, просп. Московський, 118) —  навчання з охорони праці харків, охорона праці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65" y="5085184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8361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2960" y="365760"/>
            <a:ext cx="7493456" cy="758984"/>
          </a:xfrm>
        </p:spPr>
        <p:txBody>
          <a:bodyPr/>
          <a:lstStyle/>
          <a:p>
            <a:pPr algn="ctr"/>
            <a:r>
              <a:rPr lang="uk-UA" dirty="0" smtClean="0"/>
              <a:t>Основні питання, які розглядаються під час вивчення дисципліни: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55881" y="1556792"/>
            <a:ext cx="136717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uk-UA" sz="2000" b="1" i="1" dirty="0" smtClean="0"/>
              <a:t>теоретичні основи систем автоматики;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uk-UA" sz="2000" b="1" i="1" dirty="0" smtClean="0"/>
              <a:t>системи пожежного спостереження;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uk-UA" sz="2000" b="1" i="1" dirty="0" smtClean="0"/>
              <a:t>системи радіаційного та хімічного спостереження;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uk-UA" sz="2000" b="1" i="1" dirty="0" smtClean="0"/>
              <a:t>визначати та вимірювати основні небезпечні і шкідливі виробничі фактори;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uk-UA" sz="2000" b="1" i="1" dirty="0" smtClean="0"/>
              <a:t>проектувати системи оповіщення людей та управління евакуацією</a:t>
            </a:r>
            <a:endParaRPr lang="uk-UA" sz="2000" b="1" i="1" dirty="0"/>
          </a:p>
        </p:txBody>
      </p:sp>
      <p:pic>
        <p:nvPicPr>
          <p:cNvPr id="8" name="Picture 2" descr="ПРОФЕСІЙНЕ НАВЧАННЯ З ОХОРОНИ ПРАЦІ (м. Харків, просп. Московський, 118) —  навчання з охорони праці харків, охорона праці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665" y="5085184"/>
            <a:ext cx="16383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29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55</TotalTime>
  <Words>230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Углы</vt:lpstr>
      <vt:lpstr>СИСТЕМИ КОНТРОЛЮ НЕБЕЗПЕЧНИХ ТА ШКІДЛИВИХ ВИРОБНИЧИХ ФАКТОРІВ</vt:lpstr>
      <vt:lpstr>Презентация PowerPoint</vt:lpstr>
      <vt:lpstr>ЧОМУ НЕОБХІДНО ВИВЧАТИ ДИСЦИПЛІНУ «СИСТЕМИ КОНТРОЛЮ НЕБЕЗПЕЧНИХ ТА ШКІДЛИВИХ ВИРОБНИЧИХ ФАКТОРІВ»</vt:lpstr>
      <vt:lpstr>МЕТА ДИСЦИПЛІНИ:</vt:lpstr>
      <vt:lpstr>Основні питання, які розглядаються під час вивчення дисципліни: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робочих місць</dc:title>
  <dc:creator>user</dc:creator>
  <cp:lastModifiedBy>user</cp:lastModifiedBy>
  <cp:revision>8</cp:revision>
  <dcterms:created xsi:type="dcterms:W3CDTF">2020-09-02T17:48:05Z</dcterms:created>
  <dcterms:modified xsi:type="dcterms:W3CDTF">2020-09-05T16:05:31Z</dcterms:modified>
</cp:coreProperties>
</file>