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5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68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116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359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289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2903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616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5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51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39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986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62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091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19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50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5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93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44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ОСНОВИ МУНІЦИПАЛЬНОЇ ДИПЛОМАТІЇ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ПРЕЗЕНТАЦІЯ КУРСУ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80811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4000">
        <p:cut/>
      </p:transition>
    </mc:Choice>
    <mc:Fallback xmlns="">
      <p:transition advClick="0" advTm="4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2072" y="928048"/>
            <a:ext cx="7942997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5400" dirty="0" smtClean="0"/>
              <a:t>Мета курсу: 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1214651" y="3125337"/>
            <a:ext cx="7451677" cy="31085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800" dirty="0"/>
              <a:t>формування  у  студентів  системи  знань  про  чинники  формування,  розвиток, інституційне  оформлення  та  нормативно-правову  базу,  типи  та  особливості міжнародного  співробітництва  регіонів  та  муніципалітетів;  участь  в  ньому України. 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7041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4000">
        <p:fade/>
      </p:transition>
    </mc:Choice>
    <mc:Fallback xmlns="">
      <p:transition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2868" y="501555"/>
            <a:ext cx="8596667" cy="399197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accent4"/>
                </a:solidFill>
              </a:rPr>
              <a:t>Очікувані результати вивчення курсу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6265" y="1187355"/>
            <a:ext cx="8596667" cy="537721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sz="1400" dirty="0" smtClean="0"/>
              <a:t>Студенти дізнаються</a:t>
            </a:r>
            <a:r>
              <a:rPr lang="uk-UA" dirty="0" smtClean="0"/>
              <a:t>:</a:t>
            </a:r>
          </a:p>
          <a:p>
            <a:pPr lvl="0" algn="just"/>
            <a:r>
              <a:rPr lang="uk-UA" sz="1800" dirty="0"/>
              <a:t>зміст  понять:  регіональне  міжнародне  співробітництво,  транскордонне співробітництво, </a:t>
            </a:r>
            <a:r>
              <a:rPr lang="uk-UA" sz="1800" dirty="0" err="1"/>
              <a:t>єврорегіон</a:t>
            </a:r>
            <a:r>
              <a:rPr lang="uk-UA" sz="1800" dirty="0"/>
              <a:t>, міста-побратими;  </a:t>
            </a:r>
            <a:endParaRPr lang="ru-RU" sz="1800" dirty="0"/>
          </a:p>
          <a:p>
            <a:pPr lvl="0" algn="just"/>
            <a:r>
              <a:rPr lang="uk-UA" sz="1800" dirty="0"/>
              <a:t>інституційне  оформлення  та  нормативно-правову  базу  міжнародного співробітництва регіонів та муніципалітетів; </a:t>
            </a:r>
            <a:endParaRPr lang="ru-RU" sz="1800" dirty="0"/>
          </a:p>
          <a:p>
            <a:pPr lvl="0" algn="just"/>
            <a:r>
              <a:rPr lang="uk-UA" sz="1800" dirty="0"/>
              <a:t>тенденції  та  типи  міжнародного  співробітництва  регіонів  та муніципалітетів;  </a:t>
            </a:r>
            <a:endParaRPr lang="ru-RU" sz="1800" dirty="0"/>
          </a:p>
          <a:p>
            <a:pPr lvl="0" algn="just"/>
            <a:r>
              <a:rPr lang="uk-UA" sz="1800" dirty="0"/>
              <a:t>чинники конвергенції (зближення) регіонів у транскордонному просторі України  та  ЄС,  інструменти  активізації  міжнародного  співробітництва муніципалітетів Європи та України; </a:t>
            </a:r>
            <a:endParaRPr lang="ru-RU" sz="1800" dirty="0"/>
          </a:p>
          <a:p>
            <a:pPr algn="just"/>
            <a:r>
              <a:rPr lang="uk-UA" sz="1800" dirty="0"/>
              <a:t>особливості  та  потенціал  міжнародного  співробітництва  регіонів  та муніципалітетів України в контексті </a:t>
            </a:r>
            <a:r>
              <a:rPr lang="uk-UA" sz="1800" dirty="0" smtClean="0"/>
              <a:t>євроінтеграції.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601869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4000">
        <p:split orient="vert"/>
      </p:transition>
    </mc:Choice>
    <mc:Fallback xmlns="">
      <p:transition advClick="0" advTm="4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</TotalTime>
  <Words>116</Words>
  <Application>Microsoft Office PowerPoint</Application>
  <PresentationFormat>Широкоэкранный</PresentationFormat>
  <Paragraphs>11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Грань</vt:lpstr>
      <vt:lpstr>ОСНОВИ МУНІЦИПАЛЬНОЇ ДИПЛОМАТІЇ</vt:lpstr>
      <vt:lpstr>Презентация PowerPoint</vt:lpstr>
      <vt:lpstr>Очікувані результати вивчення курсу</vt:lpstr>
    </vt:vector>
  </TitlesOfParts>
  <Company>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КАР’ЄРНИЙ ДИЗАЙН В СОЦІАЛЬНІЙ РОБОТІ</dc:title>
  <dc:creator>1</dc:creator>
  <cp:lastModifiedBy>1</cp:lastModifiedBy>
  <cp:revision>14</cp:revision>
  <dcterms:created xsi:type="dcterms:W3CDTF">2016-01-23T20:02:44Z</dcterms:created>
  <dcterms:modified xsi:type="dcterms:W3CDTF">2018-12-02T16:37:39Z</dcterms:modified>
</cp:coreProperties>
</file>