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sldIdLst>
    <p:sldId id="256" r:id="rId2"/>
    <p:sldId id="294" r:id="rId3"/>
    <p:sldId id="258" r:id="rId4"/>
    <p:sldId id="295" r:id="rId5"/>
    <p:sldId id="296" r:id="rId6"/>
    <p:sldId id="299" r:id="rId7"/>
    <p:sldId id="300" r:id="rId8"/>
    <p:sldId id="301" r:id="rId9"/>
    <p:sldId id="297" r:id="rId10"/>
    <p:sldId id="298" r:id="rId11"/>
    <p:sldId id="302" r:id="rId12"/>
    <p:sldId id="30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28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1999D2-C5E4-417C-99D0-5A626A0A3FF2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E644E53-41B0-49F6-A01C-6045B0FCFF25}">
      <dgm:prSet phldrT="[Текст]"/>
      <dgm:spPr/>
      <dgm:t>
        <a:bodyPr/>
        <a:lstStyle/>
        <a:p>
          <a:r>
            <a:rPr lang="uk-UA" dirty="0" smtClean="0"/>
            <a:t>Синкретизм</a:t>
          </a:r>
          <a:endParaRPr lang="ru-RU" dirty="0"/>
        </a:p>
      </dgm:t>
    </dgm:pt>
    <dgm:pt modelId="{0DB98451-57AD-4FB6-B347-D9C8963444D6}" type="parTrans" cxnId="{55F98412-3B91-4403-93C0-CA4085FF187C}">
      <dgm:prSet/>
      <dgm:spPr/>
      <dgm:t>
        <a:bodyPr/>
        <a:lstStyle/>
        <a:p>
          <a:endParaRPr lang="ru-RU"/>
        </a:p>
      </dgm:t>
    </dgm:pt>
    <dgm:pt modelId="{219E0AED-AE43-4EE6-A281-B9301CD7782F}" type="sibTrans" cxnId="{55F98412-3B91-4403-93C0-CA4085FF187C}">
      <dgm:prSet/>
      <dgm:spPr/>
      <dgm:t>
        <a:bodyPr/>
        <a:lstStyle/>
        <a:p>
          <a:endParaRPr lang="ru-RU"/>
        </a:p>
      </dgm:t>
    </dgm:pt>
    <dgm:pt modelId="{C105A2C9-D181-4546-966B-B4B66C1FE8C2}">
      <dgm:prSet phldrT="[Текст]"/>
      <dgm:spPr/>
      <dgm:t>
        <a:bodyPr/>
        <a:lstStyle/>
        <a:p>
          <a:r>
            <a:rPr lang="uk-UA" dirty="0" smtClean="0"/>
            <a:t>Ієрархічність</a:t>
          </a:r>
          <a:endParaRPr lang="ru-RU" dirty="0"/>
        </a:p>
      </dgm:t>
    </dgm:pt>
    <dgm:pt modelId="{F4C9BE68-F8D4-465D-A4B8-B5B3B6EF2BC5}" type="parTrans" cxnId="{DCEBCD34-4CCA-48BC-B174-4988EF51FCBA}">
      <dgm:prSet/>
      <dgm:spPr/>
      <dgm:t>
        <a:bodyPr/>
        <a:lstStyle/>
        <a:p>
          <a:endParaRPr lang="ru-RU"/>
        </a:p>
      </dgm:t>
    </dgm:pt>
    <dgm:pt modelId="{C6CE4A76-F68E-4B29-9CAC-E6B3E194F8D3}" type="sibTrans" cxnId="{DCEBCD34-4CCA-48BC-B174-4988EF51FCBA}">
      <dgm:prSet/>
      <dgm:spPr/>
      <dgm:t>
        <a:bodyPr/>
        <a:lstStyle/>
        <a:p>
          <a:endParaRPr lang="ru-RU"/>
        </a:p>
      </dgm:t>
    </dgm:pt>
    <dgm:pt modelId="{0ED6EA6B-47A5-4FA4-91D1-5289685B18AB}">
      <dgm:prSet phldrT="[Текст]"/>
      <dgm:spPr/>
      <dgm:t>
        <a:bodyPr/>
        <a:lstStyle/>
        <a:p>
          <a:r>
            <a:rPr lang="uk-UA" dirty="0" err="1" smtClean="0"/>
            <a:t>Теоцентризм</a:t>
          </a:r>
          <a:endParaRPr lang="ru-RU" dirty="0"/>
        </a:p>
      </dgm:t>
    </dgm:pt>
    <dgm:pt modelId="{CFE2C739-6260-4366-85B8-E66F056B91B2}" type="parTrans" cxnId="{A5239B51-7947-411D-AC44-2F4622C3EEBC}">
      <dgm:prSet/>
      <dgm:spPr/>
      <dgm:t>
        <a:bodyPr/>
        <a:lstStyle/>
        <a:p>
          <a:endParaRPr lang="ru-RU"/>
        </a:p>
      </dgm:t>
    </dgm:pt>
    <dgm:pt modelId="{73C6E8E4-0883-4C5D-A8F6-4B908D696C51}" type="sibTrans" cxnId="{A5239B51-7947-411D-AC44-2F4622C3EEBC}">
      <dgm:prSet/>
      <dgm:spPr/>
      <dgm:t>
        <a:bodyPr/>
        <a:lstStyle/>
        <a:p>
          <a:endParaRPr lang="ru-RU"/>
        </a:p>
      </dgm:t>
    </dgm:pt>
    <dgm:pt modelId="{C491DDE2-7841-4733-B982-4A6F9D472739}">
      <dgm:prSet phldrT="[Текст]"/>
      <dgm:spPr/>
      <dgm:t>
        <a:bodyPr/>
        <a:lstStyle/>
        <a:p>
          <a:r>
            <a:rPr lang="uk-UA" dirty="0" smtClean="0"/>
            <a:t>Типовість</a:t>
          </a:r>
          <a:endParaRPr lang="ru-RU" dirty="0"/>
        </a:p>
      </dgm:t>
    </dgm:pt>
    <dgm:pt modelId="{A9720F29-E7B0-4BFB-AC69-2F6702BCCC59}" type="parTrans" cxnId="{ABB43A13-EA73-4DD1-8BA5-6D68E90E8029}">
      <dgm:prSet/>
      <dgm:spPr/>
      <dgm:t>
        <a:bodyPr/>
        <a:lstStyle/>
        <a:p>
          <a:endParaRPr lang="ru-RU"/>
        </a:p>
      </dgm:t>
    </dgm:pt>
    <dgm:pt modelId="{74FA9CBF-601D-4CD8-8ED0-7A761EC83256}" type="sibTrans" cxnId="{ABB43A13-EA73-4DD1-8BA5-6D68E90E8029}">
      <dgm:prSet/>
      <dgm:spPr/>
      <dgm:t>
        <a:bodyPr/>
        <a:lstStyle/>
        <a:p>
          <a:endParaRPr lang="ru-RU"/>
        </a:p>
      </dgm:t>
    </dgm:pt>
    <dgm:pt modelId="{F78AFF47-7AC5-4AAB-A2D5-AFD6B9B457BF}">
      <dgm:prSet phldrT="[Текст]"/>
      <dgm:spPr/>
      <dgm:t>
        <a:bodyPr/>
        <a:lstStyle/>
        <a:p>
          <a:r>
            <a:rPr lang="uk-UA" dirty="0" smtClean="0"/>
            <a:t>Інакомовність</a:t>
          </a:r>
          <a:endParaRPr lang="ru-RU" dirty="0"/>
        </a:p>
      </dgm:t>
    </dgm:pt>
    <dgm:pt modelId="{F084F784-5080-4FEC-BBAD-885CC781E819}" type="parTrans" cxnId="{51C38DA4-703E-4D96-9E6A-FDC5FF3F7B97}">
      <dgm:prSet/>
      <dgm:spPr/>
      <dgm:t>
        <a:bodyPr/>
        <a:lstStyle/>
        <a:p>
          <a:endParaRPr lang="ru-RU"/>
        </a:p>
      </dgm:t>
    </dgm:pt>
    <dgm:pt modelId="{BD59E799-2964-4B02-B92A-E17C91CE72B1}" type="sibTrans" cxnId="{51C38DA4-703E-4D96-9E6A-FDC5FF3F7B97}">
      <dgm:prSet/>
      <dgm:spPr/>
      <dgm:t>
        <a:bodyPr/>
        <a:lstStyle/>
        <a:p>
          <a:endParaRPr lang="ru-RU"/>
        </a:p>
      </dgm:t>
    </dgm:pt>
    <dgm:pt modelId="{1176448C-29CE-41C4-A5FF-CC9ACA006879}">
      <dgm:prSet/>
      <dgm:spPr/>
      <dgm:t>
        <a:bodyPr/>
        <a:lstStyle/>
        <a:p>
          <a:r>
            <a:rPr lang="uk-UA" dirty="0" smtClean="0"/>
            <a:t>Дидактичність</a:t>
          </a:r>
          <a:endParaRPr lang="ru-RU" dirty="0"/>
        </a:p>
      </dgm:t>
    </dgm:pt>
    <dgm:pt modelId="{926219C8-3E38-4C8B-B4FD-B56F91F53B3C}" type="parTrans" cxnId="{75BAADE7-40CD-42CC-A113-5DD1D4D10923}">
      <dgm:prSet/>
      <dgm:spPr/>
      <dgm:t>
        <a:bodyPr/>
        <a:lstStyle/>
        <a:p>
          <a:endParaRPr lang="ru-RU"/>
        </a:p>
      </dgm:t>
    </dgm:pt>
    <dgm:pt modelId="{B5A85FAE-96C2-4A17-9865-780D67030E3D}" type="sibTrans" cxnId="{75BAADE7-40CD-42CC-A113-5DD1D4D10923}">
      <dgm:prSet/>
      <dgm:spPr/>
      <dgm:t>
        <a:bodyPr/>
        <a:lstStyle/>
        <a:p>
          <a:endParaRPr lang="ru-RU"/>
        </a:p>
      </dgm:t>
    </dgm:pt>
    <dgm:pt modelId="{BAEB6796-A486-43A8-8DDE-ABAACCC90429}" type="pres">
      <dgm:prSet presAssocID="{5F1999D2-C5E4-417C-99D0-5A626A0A3FF2}" presName="diagram" presStyleCnt="0">
        <dgm:presLayoutVars>
          <dgm:dir/>
          <dgm:resizeHandles val="exact"/>
        </dgm:presLayoutVars>
      </dgm:prSet>
      <dgm:spPr/>
    </dgm:pt>
    <dgm:pt modelId="{BB375C1D-34CC-4DC9-9E08-5EB67F95D181}" type="pres">
      <dgm:prSet presAssocID="{8E644E53-41B0-49F6-A01C-6045B0FCFF25}" presName="node" presStyleLbl="node1" presStyleIdx="0" presStyleCnt="6">
        <dgm:presLayoutVars>
          <dgm:bulletEnabled val="1"/>
        </dgm:presLayoutVars>
      </dgm:prSet>
      <dgm:spPr/>
    </dgm:pt>
    <dgm:pt modelId="{1CF6AEDE-D8C5-4C24-BD7E-FAEA8875C650}" type="pres">
      <dgm:prSet presAssocID="{219E0AED-AE43-4EE6-A281-B9301CD7782F}" presName="sibTrans" presStyleCnt="0"/>
      <dgm:spPr/>
    </dgm:pt>
    <dgm:pt modelId="{12012F79-AEE0-4EFE-A67D-80F325C88F2B}" type="pres">
      <dgm:prSet presAssocID="{C105A2C9-D181-4546-966B-B4B66C1FE8C2}" presName="node" presStyleLbl="node1" presStyleIdx="1" presStyleCnt="6">
        <dgm:presLayoutVars>
          <dgm:bulletEnabled val="1"/>
        </dgm:presLayoutVars>
      </dgm:prSet>
      <dgm:spPr/>
    </dgm:pt>
    <dgm:pt modelId="{F17950F4-D37C-41FB-90EC-54634FD98046}" type="pres">
      <dgm:prSet presAssocID="{C6CE4A76-F68E-4B29-9CAC-E6B3E194F8D3}" presName="sibTrans" presStyleCnt="0"/>
      <dgm:spPr/>
    </dgm:pt>
    <dgm:pt modelId="{CD8A2AD2-C063-4A49-A98F-7F325DB31059}" type="pres">
      <dgm:prSet presAssocID="{0ED6EA6B-47A5-4FA4-91D1-5289685B18AB}" presName="node" presStyleLbl="node1" presStyleIdx="2" presStyleCnt="6">
        <dgm:presLayoutVars>
          <dgm:bulletEnabled val="1"/>
        </dgm:presLayoutVars>
      </dgm:prSet>
      <dgm:spPr/>
    </dgm:pt>
    <dgm:pt modelId="{5C327B94-DA4A-4EBB-834E-830CEBB74F49}" type="pres">
      <dgm:prSet presAssocID="{73C6E8E4-0883-4C5D-A8F6-4B908D696C51}" presName="sibTrans" presStyleCnt="0"/>
      <dgm:spPr/>
    </dgm:pt>
    <dgm:pt modelId="{DD44DEF5-B848-43EC-AD79-09C2C920B8FC}" type="pres">
      <dgm:prSet presAssocID="{C491DDE2-7841-4733-B982-4A6F9D472739}" presName="node" presStyleLbl="node1" presStyleIdx="3" presStyleCnt="6">
        <dgm:presLayoutVars>
          <dgm:bulletEnabled val="1"/>
        </dgm:presLayoutVars>
      </dgm:prSet>
      <dgm:spPr/>
    </dgm:pt>
    <dgm:pt modelId="{0F2A0D4C-E171-46EB-A01A-C040C7DF12E9}" type="pres">
      <dgm:prSet presAssocID="{74FA9CBF-601D-4CD8-8ED0-7A761EC83256}" presName="sibTrans" presStyleCnt="0"/>
      <dgm:spPr/>
    </dgm:pt>
    <dgm:pt modelId="{455DB07D-CD3D-4269-9578-3BE76D344A2B}" type="pres">
      <dgm:prSet presAssocID="{F78AFF47-7AC5-4AAB-A2D5-AFD6B9B457BF}" presName="node" presStyleLbl="node1" presStyleIdx="4" presStyleCnt="6">
        <dgm:presLayoutVars>
          <dgm:bulletEnabled val="1"/>
        </dgm:presLayoutVars>
      </dgm:prSet>
      <dgm:spPr/>
    </dgm:pt>
    <dgm:pt modelId="{69CFAD19-5A90-472E-86AC-1E17AB4736E5}" type="pres">
      <dgm:prSet presAssocID="{BD59E799-2964-4B02-B92A-E17C91CE72B1}" presName="sibTrans" presStyleCnt="0"/>
      <dgm:spPr/>
    </dgm:pt>
    <dgm:pt modelId="{D0DC3BCB-9780-4878-9270-D3EB39944980}" type="pres">
      <dgm:prSet presAssocID="{1176448C-29CE-41C4-A5FF-CC9ACA006879}" presName="node" presStyleLbl="node1" presStyleIdx="5" presStyleCnt="6">
        <dgm:presLayoutVars>
          <dgm:bulletEnabled val="1"/>
        </dgm:presLayoutVars>
      </dgm:prSet>
      <dgm:spPr/>
    </dgm:pt>
  </dgm:ptLst>
  <dgm:cxnLst>
    <dgm:cxn modelId="{A5239B51-7947-411D-AC44-2F4622C3EEBC}" srcId="{5F1999D2-C5E4-417C-99D0-5A626A0A3FF2}" destId="{0ED6EA6B-47A5-4FA4-91D1-5289685B18AB}" srcOrd="2" destOrd="0" parTransId="{CFE2C739-6260-4366-85B8-E66F056B91B2}" sibTransId="{73C6E8E4-0883-4C5D-A8F6-4B908D696C51}"/>
    <dgm:cxn modelId="{921A7D23-4C5C-4AF7-8ACC-7B70D9F31AAB}" type="presOf" srcId="{8E644E53-41B0-49F6-A01C-6045B0FCFF25}" destId="{BB375C1D-34CC-4DC9-9E08-5EB67F95D181}" srcOrd="0" destOrd="0" presId="urn:microsoft.com/office/officeart/2005/8/layout/default"/>
    <dgm:cxn modelId="{51C38DA4-703E-4D96-9E6A-FDC5FF3F7B97}" srcId="{5F1999D2-C5E4-417C-99D0-5A626A0A3FF2}" destId="{F78AFF47-7AC5-4AAB-A2D5-AFD6B9B457BF}" srcOrd="4" destOrd="0" parTransId="{F084F784-5080-4FEC-BBAD-885CC781E819}" sibTransId="{BD59E799-2964-4B02-B92A-E17C91CE72B1}"/>
    <dgm:cxn modelId="{799805AC-1E05-40F1-9DCB-5879E71F8AC8}" type="presOf" srcId="{0ED6EA6B-47A5-4FA4-91D1-5289685B18AB}" destId="{CD8A2AD2-C063-4A49-A98F-7F325DB31059}" srcOrd="0" destOrd="0" presId="urn:microsoft.com/office/officeart/2005/8/layout/default"/>
    <dgm:cxn modelId="{3784CE58-86EE-4384-B867-16E3E3CD4969}" type="presOf" srcId="{C105A2C9-D181-4546-966B-B4B66C1FE8C2}" destId="{12012F79-AEE0-4EFE-A67D-80F325C88F2B}" srcOrd="0" destOrd="0" presId="urn:microsoft.com/office/officeart/2005/8/layout/default"/>
    <dgm:cxn modelId="{DCEBCD34-4CCA-48BC-B174-4988EF51FCBA}" srcId="{5F1999D2-C5E4-417C-99D0-5A626A0A3FF2}" destId="{C105A2C9-D181-4546-966B-B4B66C1FE8C2}" srcOrd="1" destOrd="0" parTransId="{F4C9BE68-F8D4-465D-A4B8-B5B3B6EF2BC5}" sibTransId="{C6CE4A76-F68E-4B29-9CAC-E6B3E194F8D3}"/>
    <dgm:cxn modelId="{55F98412-3B91-4403-93C0-CA4085FF187C}" srcId="{5F1999D2-C5E4-417C-99D0-5A626A0A3FF2}" destId="{8E644E53-41B0-49F6-A01C-6045B0FCFF25}" srcOrd="0" destOrd="0" parTransId="{0DB98451-57AD-4FB6-B347-D9C8963444D6}" sibTransId="{219E0AED-AE43-4EE6-A281-B9301CD7782F}"/>
    <dgm:cxn modelId="{0C17F90D-0D4D-461C-8C3C-5D58E24BD093}" type="presOf" srcId="{F78AFF47-7AC5-4AAB-A2D5-AFD6B9B457BF}" destId="{455DB07D-CD3D-4269-9578-3BE76D344A2B}" srcOrd="0" destOrd="0" presId="urn:microsoft.com/office/officeart/2005/8/layout/default"/>
    <dgm:cxn modelId="{BC06AC59-FF98-4F66-A40E-2ABED2043965}" type="presOf" srcId="{C491DDE2-7841-4733-B982-4A6F9D472739}" destId="{DD44DEF5-B848-43EC-AD79-09C2C920B8FC}" srcOrd="0" destOrd="0" presId="urn:microsoft.com/office/officeart/2005/8/layout/default"/>
    <dgm:cxn modelId="{9C5E7439-DEE0-4C15-858A-A55CCAE09C87}" type="presOf" srcId="{1176448C-29CE-41C4-A5FF-CC9ACA006879}" destId="{D0DC3BCB-9780-4878-9270-D3EB39944980}" srcOrd="0" destOrd="0" presId="urn:microsoft.com/office/officeart/2005/8/layout/default"/>
    <dgm:cxn modelId="{ABB43A13-EA73-4DD1-8BA5-6D68E90E8029}" srcId="{5F1999D2-C5E4-417C-99D0-5A626A0A3FF2}" destId="{C491DDE2-7841-4733-B982-4A6F9D472739}" srcOrd="3" destOrd="0" parTransId="{A9720F29-E7B0-4BFB-AC69-2F6702BCCC59}" sibTransId="{74FA9CBF-601D-4CD8-8ED0-7A761EC83256}"/>
    <dgm:cxn modelId="{E6404F63-7B37-48D8-B3FE-254A16153451}" type="presOf" srcId="{5F1999D2-C5E4-417C-99D0-5A626A0A3FF2}" destId="{BAEB6796-A486-43A8-8DDE-ABAACCC90429}" srcOrd="0" destOrd="0" presId="urn:microsoft.com/office/officeart/2005/8/layout/default"/>
    <dgm:cxn modelId="{75BAADE7-40CD-42CC-A113-5DD1D4D10923}" srcId="{5F1999D2-C5E4-417C-99D0-5A626A0A3FF2}" destId="{1176448C-29CE-41C4-A5FF-CC9ACA006879}" srcOrd="5" destOrd="0" parTransId="{926219C8-3E38-4C8B-B4FD-B56F91F53B3C}" sibTransId="{B5A85FAE-96C2-4A17-9865-780D67030E3D}"/>
    <dgm:cxn modelId="{6212575C-4F14-46F6-871B-B3F3A5859457}" type="presParOf" srcId="{BAEB6796-A486-43A8-8DDE-ABAACCC90429}" destId="{BB375C1D-34CC-4DC9-9E08-5EB67F95D181}" srcOrd="0" destOrd="0" presId="urn:microsoft.com/office/officeart/2005/8/layout/default"/>
    <dgm:cxn modelId="{92157D50-5F22-4018-B280-DAB01E532173}" type="presParOf" srcId="{BAEB6796-A486-43A8-8DDE-ABAACCC90429}" destId="{1CF6AEDE-D8C5-4C24-BD7E-FAEA8875C650}" srcOrd="1" destOrd="0" presId="urn:microsoft.com/office/officeart/2005/8/layout/default"/>
    <dgm:cxn modelId="{79796167-FA45-4960-9C0C-0CB09A69DCDA}" type="presParOf" srcId="{BAEB6796-A486-43A8-8DDE-ABAACCC90429}" destId="{12012F79-AEE0-4EFE-A67D-80F325C88F2B}" srcOrd="2" destOrd="0" presId="urn:microsoft.com/office/officeart/2005/8/layout/default"/>
    <dgm:cxn modelId="{EA065A9E-1C05-4734-8E08-02D180E7C72A}" type="presParOf" srcId="{BAEB6796-A486-43A8-8DDE-ABAACCC90429}" destId="{F17950F4-D37C-41FB-90EC-54634FD98046}" srcOrd="3" destOrd="0" presId="urn:microsoft.com/office/officeart/2005/8/layout/default"/>
    <dgm:cxn modelId="{3D1E94B5-7518-40D7-822F-160CDF019B7B}" type="presParOf" srcId="{BAEB6796-A486-43A8-8DDE-ABAACCC90429}" destId="{CD8A2AD2-C063-4A49-A98F-7F325DB31059}" srcOrd="4" destOrd="0" presId="urn:microsoft.com/office/officeart/2005/8/layout/default"/>
    <dgm:cxn modelId="{82F4F4A4-261D-4284-ABA2-FFF429E0F21E}" type="presParOf" srcId="{BAEB6796-A486-43A8-8DDE-ABAACCC90429}" destId="{5C327B94-DA4A-4EBB-834E-830CEBB74F49}" srcOrd="5" destOrd="0" presId="urn:microsoft.com/office/officeart/2005/8/layout/default"/>
    <dgm:cxn modelId="{C0635725-6363-4B42-93EB-AD2F5568EDBD}" type="presParOf" srcId="{BAEB6796-A486-43A8-8DDE-ABAACCC90429}" destId="{DD44DEF5-B848-43EC-AD79-09C2C920B8FC}" srcOrd="6" destOrd="0" presId="urn:microsoft.com/office/officeart/2005/8/layout/default"/>
    <dgm:cxn modelId="{BDBDAF4A-5EDC-41C6-B006-DAC060B263F1}" type="presParOf" srcId="{BAEB6796-A486-43A8-8DDE-ABAACCC90429}" destId="{0F2A0D4C-E171-46EB-A01A-C040C7DF12E9}" srcOrd="7" destOrd="0" presId="urn:microsoft.com/office/officeart/2005/8/layout/default"/>
    <dgm:cxn modelId="{6447BC3D-4D85-40FF-B1BD-D06AD2F062A7}" type="presParOf" srcId="{BAEB6796-A486-43A8-8DDE-ABAACCC90429}" destId="{455DB07D-CD3D-4269-9578-3BE76D344A2B}" srcOrd="8" destOrd="0" presId="urn:microsoft.com/office/officeart/2005/8/layout/default"/>
    <dgm:cxn modelId="{5C9091A1-6B3D-4A83-904C-E90F8AFBB739}" type="presParOf" srcId="{BAEB6796-A486-43A8-8DDE-ABAACCC90429}" destId="{69CFAD19-5A90-472E-86AC-1E17AB4736E5}" srcOrd="9" destOrd="0" presId="urn:microsoft.com/office/officeart/2005/8/layout/default"/>
    <dgm:cxn modelId="{C2F86109-2FB8-4F81-840A-F0840804C4A9}" type="presParOf" srcId="{BAEB6796-A486-43A8-8DDE-ABAACCC90429}" destId="{D0DC3BCB-9780-4878-9270-D3EB3994498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EA01F0-7DCB-4618-BCB2-1EDF8070432B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B55E8F6-DF2A-4F61-BD6F-35AE9033CF72}">
      <dgm:prSet phldrT="[Текст]"/>
      <dgm:spPr/>
      <dgm:t>
        <a:bodyPr/>
        <a:lstStyle/>
        <a:p>
          <a:r>
            <a:rPr lang="uk-UA" dirty="0" smtClean="0"/>
            <a:t>Латина</a:t>
          </a:r>
          <a:endParaRPr lang="ru-RU" dirty="0"/>
        </a:p>
      </dgm:t>
    </dgm:pt>
    <dgm:pt modelId="{F32DC1BC-1A40-47F0-AE64-FB3F11BA2115}" type="parTrans" cxnId="{9285926A-F2D7-4A44-A588-E1C100AA99BE}">
      <dgm:prSet/>
      <dgm:spPr/>
      <dgm:t>
        <a:bodyPr/>
        <a:lstStyle/>
        <a:p>
          <a:endParaRPr lang="ru-RU"/>
        </a:p>
      </dgm:t>
    </dgm:pt>
    <dgm:pt modelId="{7B19885F-473D-4FD1-8EB6-2C056A91ED3E}" type="sibTrans" cxnId="{9285926A-F2D7-4A44-A588-E1C100AA99BE}">
      <dgm:prSet/>
      <dgm:spPr/>
      <dgm:t>
        <a:bodyPr/>
        <a:lstStyle/>
        <a:p>
          <a:endParaRPr lang="ru-RU"/>
        </a:p>
      </dgm:t>
    </dgm:pt>
    <dgm:pt modelId="{2DD5116D-4CF3-497C-837F-5243EF669B42}">
      <dgm:prSet phldrT="[Текст]"/>
      <dgm:spPr/>
      <dgm:t>
        <a:bodyPr/>
        <a:lstStyle/>
        <a:p>
          <a:r>
            <a:rPr lang="uk-UA" dirty="0" smtClean="0"/>
            <a:t>Біблія</a:t>
          </a:r>
          <a:endParaRPr lang="ru-RU" dirty="0"/>
        </a:p>
      </dgm:t>
    </dgm:pt>
    <dgm:pt modelId="{6430A9B2-D21F-40A3-B143-F553AD4E6F78}" type="parTrans" cxnId="{1F11651D-1990-4B3B-BABA-C6C2D3FDF928}">
      <dgm:prSet/>
      <dgm:spPr/>
      <dgm:t>
        <a:bodyPr/>
        <a:lstStyle/>
        <a:p>
          <a:endParaRPr lang="ru-RU"/>
        </a:p>
      </dgm:t>
    </dgm:pt>
    <dgm:pt modelId="{F4935F30-0952-49D0-A13B-323710573C73}" type="sibTrans" cxnId="{1F11651D-1990-4B3B-BABA-C6C2D3FDF928}">
      <dgm:prSet/>
      <dgm:spPr/>
      <dgm:t>
        <a:bodyPr/>
        <a:lstStyle/>
        <a:p>
          <a:endParaRPr lang="ru-RU"/>
        </a:p>
      </dgm:t>
    </dgm:pt>
    <dgm:pt modelId="{6B94C40D-4591-4F8B-83F4-E7D80900FF59}">
      <dgm:prSet phldrT="[Текст]"/>
      <dgm:spPr/>
      <dgm:t>
        <a:bodyPr/>
        <a:lstStyle/>
        <a:p>
          <a:r>
            <a:rPr lang="uk-UA" dirty="0" smtClean="0"/>
            <a:t>Жанри: гімни, проповіді, житія, видіння тощо</a:t>
          </a:r>
          <a:endParaRPr lang="ru-RU" dirty="0"/>
        </a:p>
      </dgm:t>
    </dgm:pt>
    <dgm:pt modelId="{4B9189FF-ACA8-4FFD-BE6B-B44A0AFF6667}" type="parTrans" cxnId="{E789C405-F228-4CC3-B3BA-CF208C9E6F1E}">
      <dgm:prSet/>
      <dgm:spPr/>
      <dgm:t>
        <a:bodyPr/>
        <a:lstStyle/>
        <a:p>
          <a:endParaRPr lang="ru-RU"/>
        </a:p>
      </dgm:t>
    </dgm:pt>
    <dgm:pt modelId="{CA98D5D6-E651-483C-BADB-A2CB4D61B559}" type="sibTrans" cxnId="{E789C405-F228-4CC3-B3BA-CF208C9E6F1E}">
      <dgm:prSet/>
      <dgm:spPr/>
      <dgm:t>
        <a:bodyPr/>
        <a:lstStyle/>
        <a:p>
          <a:endParaRPr lang="ru-RU"/>
        </a:p>
      </dgm:t>
    </dgm:pt>
    <dgm:pt modelId="{EE09D530-6002-4BB8-9FFB-329C39489A27}">
      <dgm:prSet phldrT="[Текст]"/>
      <dgm:spPr/>
      <dgm:t>
        <a:bodyPr/>
        <a:lstStyle/>
        <a:p>
          <a:r>
            <a:rPr lang="uk-UA" dirty="0" smtClean="0"/>
            <a:t>Бестіарії</a:t>
          </a:r>
          <a:endParaRPr lang="ru-RU" dirty="0"/>
        </a:p>
      </dgm:t>
    </dgm:pt>
    <dgm:pt modelId="{01902983-E64A-4EA5-BC38-896CDB5841D0}" type="parTrans" cxnId="{5693D199-C48B-4CCC-9CBF-5CF42A23263D}">
      <dgm:prSet/>
      <dgm:spPr/>
      <dgm:t>
        <a:bodyPr/>
        <a:lstStyle/>
        <a:p>
          <a:endParaRPr lang="ru-RU"/>
        </a:p>
      </dgm:t>
    </dgm:pt>
    <dgm:pt modelId="{43B6901C-F6D7-44DA-B2C6-7C8093BB7E72}" type="sibTrans" cxnId="{5693D199-C48B-4CCC-9CBF-5CF42A23263D}">
      <dgm:prSet/>
      <dgm:spPr/>
      <dgm:t>
        <a:bodyPr/>
        <a:lstStyle/>
        <a:p>
          <a:endParaRPr lang="ru-RU"/>
        </a:p>
      </dgm:t>
    </dgm:pt>
    <dgm:pt modelId="{D4F81459-4D53-48BC-9E07-3140A6877E97}" type="pres">
      <dgm:prSet presAssocID="{B1EA01F0-7DCB-4618-BCB2-1EDF8070432B}" presName="diagram" presStyleCnt="0">
        <dgm:presLayoutVars>
          <dgm:dir/>
          <dgm:resizeHandles val="exact"/>
        </dgm:presLayoutVars>
      </dgm:prSet>
      <dgm:spPr/>
    </dgm:pt>
    <dgm:pt modelId="{D18E2803-57CC-49D4-A2A5-D4553FE0FAD8}" type="pres">
      <dgm:prSet presAssocID="{CB55E8F6-DF2A-4F61-BD6F-35AE9033CF72}" presName="node" presStyleLbl="node1" presStyleIdx="0" presStyleCnt="4">
        <dgm:presLayoutVars>
          <dgm:bulletEnabled val="1"/>
        </dgm:presLayoutVars>
      </dgm:prSet>
      <dgm:spPr/>
    </dgm:pt>
    <dgm:pt modelId="{0139E364-87E7-4E4E-9681-41B44DE6CB97}" type="pres">
      <dgm:prSet presAssocID="{7B19885F-473D-4FD1-8EB6-2C056A91ED3E}" presName="sibTrans" presStyleCnt="0"/>
      <dgm:spPr/>
    </dgm:pt>
    <dgm:pt modelId="{BDED3049-CC6B-4C14-B705-E7CB15DAA437}" type="pres">
      <dgm:prSet presAssocID="{2DD5116D-4CF3-497C-837F-5243EF669B42}" presName="node" presStyleLbl="node1" presStyleIdx="1" presStyleCnt="4">
        <dgm:presLayoutVars>
          <dgm:bulletEnabled val="1"/>
        </dgm:presLayoutVars>
      </dgm:prSet>
      <dgm:spPr/>
    </dgm:pt>
    <dgm:pt modelId="{EF2058DA-FAA7-4974-9E24-CB3853F2B559}" type="pres">
      <dgm:prSet presAssocID="{F4935F30-0952-49D0-A13B-323710573C73}" presName="sibTrans" presStyleCnt="0"/>
      <dgm:spPr/>
    </dgm:pt>
    <dgm:pt modelId="{8BE4F742-569E-49E3-8CB8-445672EB9145}" type="pres">
      <dgm:prSet presAssocID="{6B94C40D-4591-4F8B-83F4-E7D80900FF59}" presName="node" presStyleLbl="node1" presStyleIdx="2" presStyleCnt="4">
        <dgm:presLayoutVars>
          <dgm:bulletEnabled val="1"/>
        </dgm:presLayoutVars>
      </dgm:prSet>
      <dgm:spPr/>
    </dgm:pt>
    <dgm:pt modelId="{6C978315-A547-4ACC-B52F-A6D1C22B5A37}" type="pres">
      <dgm:prSet presAssocID="{CA98D5D6-E651-483C-BADB-A2CB4D61B559}" presName="sibTrans" presStyleCnt="0"/>
      <dgm:spPr/>
    </dgm:pt>
    <dgm:pt modelId="{D2B2B327-9DD7-4DD4-AE21-D5A1561E4F13}" type="pres">
      <dgm:prSet presAssocID="{EE09D530-6002-4BB8-9FFB-329C39489A27}" presName="node" presStyleLbl="node1" presStyleIdx="3" presStyleCnt="4">
        <dgm:presLayoutVars>
          <dgm:bulletEnabled val="1"/>
        </dgm:presLayoutVars>
      </dgm:prSet>
      <dgm:spPr/>
    </dgm:pt>
  </dgm:ptLst>
  <dgm:cxnLst>
    <dgm:cxn modelId="{9285926A-F2D7-4A44-A588-E1C100AA99BE}" srcId="{B1EA01F0-7DCB-4618-BCB2-1EDF8070432B}" destId="{CB55E8F6-DF2A-4F61-BD6F-35AE9033CF72}" srcOrd="0" destOrd="0" parTransId="{F32DC1BC-1A40-47F0-AE64-FB3F11BA2115}" sibTransId="{7B19885F-473D-4FD1-8EB6-2C056A91ED3E}"/>
    <dgm:cxn modelId="{F9C5D799-7527-4FDB-A370-2B40E229B56D}" type="presOf" srcId="{B1EA01F0-7DCB-4618-BCB2-1EDF8070432B}" destId="{D4F81459-4D53-48BC-9E07-3140A6877E97}" srcOrd="0" destOrd="0" presId="urn:microsoft.com/office/officeart/2005/8/layout/default"/>
    <dgm:cxn modelId="{CB466CD9-BC8F-49E5-81BB-B583A1C2ACDD}" type="presOf" srcId="{2DD5116D-4CF3-497C-837F-5243EF669B42}" destId="{BDED3049-CC6B-4C14-B705-E7CB15DAA437}" srcOrd="0" destOrd="0" presId="urn:microsoft.com/office/officeart/2005/8/layout/default"/>
    <dgm:cxn modelId="{4A8425B7-FC17-4894-B872-88D753B692DB}" type="presOf" srcId="{6B94C40D-4591-4F8B-83F4-E7D80900FF59}" destId="{8BE4F742-569E-49E3-8CB8-445672EB9145}" srcOrd="0" destOrd="0" presId="urn:microsoft.com/office/officeart/2005/8/layout/default"/>
    <dgm:cxn modelId="{5693D199-C48B-4CCC-9CBF-5CF42A23263D}" srcId="{B1EA01F0-7DCB-4618-BCB2-1EDF8070432B}" destId="{EE09D530-6002-4BB8-9FFB-329C39489A27}" srcOrd="3" destOrd="0" parTransId="{01902983-E64A-4EA5-BC38-896CDB5841D0}" sibTransId="{43B6901C-F6D7-44DA-B2C6-7C8093BB7E72}"/>
    <dgm:cxn modelId="{1F11651D-1990-4B3B-BABA-C6C2D3FDF928}" srcId="{B1EA01F0-7DCB-4618-BCB2-1EDF8070432B}" destId="{2DD5116D-4CF3-497C-837F-5243EF669B42}" srcOrd="1" destOrd="0" parTransId="{6430A9B2-D21F-40A3-B143-F553AD4E6F78}" sibTransId="{F4935F30-0952-49D0-A13B-323710573C73}"/>
    <dgm:cxn modelId="{B452DA0F-D00C-4BA5-9BBA-CCFB668110C1}" type="presOf" srcId="{EE09D530-6002-4BB8-9FFB-329C39489A27}" destId="{D2B2B327-9DD7-4DD4-AE21-D5A1561E4F13}" srcOrd="0" destOrd="0" presId="urn:microsoft.com/office/officeart/2005/8/layout/default"/>
    <dgm:cxn modelId="{E789C405-F228-4CC3-B3BA-CF208C9E6F1E}" srcId="{B1EA01F0-7DCB-4618-BCB2-1EDF8070432B}" destId="{6B94C40D-4591-4F8B-83F4-E7D80900FF59}" srcOrd="2" destOrd="0" parTransId="{4B9189FF-ACA8-4FFD-BE6B-B44A0AFF6667}" sibTransId="{CA98D5D6-E651-483C-BADB-A2CB4D61B559}"/>
    <dgm:cxn modelId="{295739D6-91FB-4FCE-A6F8-A30BACA646A4}" type="presOf" srcId="{CB55E8F6-DF2A-4F61-BD6F-35AE9033CF72}" destId="{D18E2803-57CC-49D4-A2A5-D4553FE0FAD8}" srcOrd="0" destOrd="0" presId="urn:microsoft.com/office/officeart/2005/8/layout/default"/>
    <dgm:cxn modelId="{D8D2781F-26B7-4F74-A905-31BE05D5C365}" type="presParOf" srcId="{D4F81459-4D53-48BC-9E07-3140A6877E97}" destId="{D18E2803-57CC-49D4-A2A5-D4553FE0FAD8}" srcOrd="0" destOrd="0" presId="urn:microsoft.com/office/officeart/2005/8/layout/default"/>
    <dgm:cxn modelId="{DA2D92C3-CA24-4AAA-BE14-1D39E678DF14}" type="presParOf" srcId="{D4F81459-4D53-48BC-9E07-3140A6877E97}" destId="{0139E364-87E7-4E4E-9681-41B44DE6CB97}" srcOrd="1" destOrd="0" presId="urn:microsoft.com/office/officeart/2005/8/layout/default"/>
    <dgm:cxn modelId="{6D1011FE-8E3E-47C7-8B04-AE18878BF9BB}" type="presParOf" srcId="{D4F81459-4D53-48BC-9E07-3140A6877E97}" destId="{BDED3049-CC6B-4C14-B705-E7CB15DAA437}" srcOrd="2" destOrd="0" presId="urn:microsoft.com/office/officeart/2005/8/layout/default"/>
    <dgm:cxn modelId="{D398DAD4-9694-4479-A1D2-3539BAD15427}" type="presParOf" srcId="{D4F81459-4D53-48BC-9E07-3140A6877E97}" destId="{EF2058DA-FAA7-4974-9E24-CB3853F2B559}" srcOrd="3" destOrd="0" presId="urn:microsoft.com/office/officeart/2005/8/layout/default"/>
    <dgm:cxn modelId="{322E944C-3C10-4435-9C24-281121852090}" type="presParOf" srcId="{D4F81459-4D53-48BC-9E07-3140A6877E97}" destId="{8BE4F742-569E-49E3-8CB8-445672EB9145}" srcOrd="4" destOrd="0" presId="urn:microsoft.com/office/officeart/2005/8/layout/default"/>
    <dgm:cxn modelId="{D69E378F-AA6C-49F5-933A-CB7691D63E14}" type="presParOf" srcId="{D4F81459-4D53-48BC-9E07-3140A6877E97}" destId="{6C978315-A547-4ACC-B52F-A6D1C22B5A37}" srcOrd="5" destOrd="0" presId="urn:microsoft.com/office/officeart/2005/8/layout/default"/>
    <dgm:cxn modelId="{B2218035-3F67-4060-BFB5-B901BCC2CD11}" type="presParOf" srcId="{D4F81459-4D53-48BC-9E07-3140A6877E97}" destId="{D2B2B327-9DD7-4DD4-AE21-D5A1561E4F1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E0E1EE-E155-4ED3-A4F3-0689F9F4AB64}" type="doc">
      <dgm:prSet loTypeId="urn:microsoft.com/office/officeart/2005/8/layout/hList7" loCatId="list" qsTypeId="urn:microsoft.com/office/officeart/2005/8/quickstyle/simple1" qsCatId="simple" csTypeId="urn:microsoft.com/office/officeart/2005/8/colors/accent0_1" csCatId="mainScheme" phldr="1"/>
      <dgm:spPr/>
    </dgm:pt>
    <dgm:pt modelId="{EEC7A59B-3EFB-4001-9892-A9A07A88BE08}">
      <dgm:prSet phldrT="[Текст]"/>
      <dgm:spPr/>
      <dgm:t>
        <a:bodyPr/>
        <a:lstStyle/>
        <a:p>
          <a:r>
            <a:rPr lang="uk-UA" dirty="0" smtClean="0"/>
            <a:t>Людина +фенікс</a:t>
          </a:r>
          <a:endParaRPr lang="ru-RU" dirty="0"/>
        </a:p>
      </dgm:t>
    </dgm:pt>
    <dgm:pt modelId="{878407B4-A1DF-470F-8A72-C4978BED93DC}" type="parTrans" cxnId="{EA85A565-D0B9-4F07-A66C-8DE07226BB45}">
      <dgm:prSet/>
      <dgm:spPr/>
      <dgm:t>
        <a:bodyPr/>
        <a:lstStyle/>
        <a:p>
          <a:endParaRPr lang="ru-RU"/>
        </a:p>
      </dgm:t>
    </dgm:pt>
    <dgm:pt modelId="{1940DB45-13F9-49BB-A174-6203ADBA1F55}" type="sibTrans" cxnId="{EA85A565-D0B9-4F07-A66C-8DE07226BB45}">
      <dgm:prSet/>
      <dgm:spPr/>
      <dgm:t>
        <a:bodyPr/>
        <a:lstStyle/>
        <a:p>
          <a:endParaRPr lang="ru-RU"/>
        </a:p>
      </dgm:t>
    </dgm:pt>
    <dgm:pt modelId="{6E27C1BB-8EB6-457E-92A9-A23CA872784D}">
      <dgm:prSet phldrT="[Текст]"/>
      <dgm:spPr/>
      <dgm:t>
        <a:bodyPr/>
        <a:lstStyle/>
        <a:p>
          <a:r>
            <a:rPr lang="uk-UA" dirty="0" smtClean="0"/>
            <a:t>Людина + єдиноріг</a:t>
          </a:r>
          <a:endParaRPr lang="ru-RU" dirty="0"/>
        </a:p>
      </dgm:t>
    </dgm:pt>
    <dgm:pt modelId="{02EC11DF-B3DF-4E3B-A6EE-E9207C3FCBFA}" type="parTrans" cxnId="{73749F7A-B109-49F5-9EAF-D75A2A74D1F8}">
      <dgm:prSet/>
      <dgm:spPr/>
      <dgm:t>
        <a:bodyPr/>
        <a:lstStyle/>
        <a:p>
          <a:endParaRPr lang="ru-RU"/>
        </a:p>
      </dgm:t>
    </dgm:pt>
    <dgm:pt modelId="{A2020E7D-A172-4FF2-B2E1-EFE77C36B244}" type="sibTrans" cxnId="{73749F7A-B109-49F5-9EAF-D75A2A74D1F8}">
      <dgm:prSet/>
      <dgm:spPr/>
      <dgm:t>
        <a:bodyPr/>
        <a:lstStyle/>
        <a:p>
          <a:endParaRPr lang="ru-RU"/>
        </a:p>
      </dgm:t>
    </dgm:pt>
    <dgm:pt modelId="{D936A353-A31C-4E86-94E7-15F23491FD17}">
      <dgm:prSet phldrT="[Текст]"/>
      <dgm:spPr/>
      <dgm:t>
        <a:bodyPr/>
        <a:lstStyle/>
        <a:p>
          <a:r>
            <a:rPr lang="uk-UA" dirty="0" smtClean="0"/>
            <a:t>Людина + василіск</a:t>
          </a:r>
          <a:endParaRPr lang="ru-RU" dirty="0"/>
        </a:p>
      </dgm:t>
    </dgm:pt>
    <dgm:pt modelId="{660010BA-0407-4A86-8628-A4B21687D5CC}" type="parTrans" cxnId="{E8D2DE10-0FE8-4123-B8F5-4624DB5BBFC3}">
      <dgm:prSet/>
      <dgm:spPr/>
      <dgm:t>
        <a:bodyPr/>
        <a:lstStyle/>
        <a:p>
          <a:endParaRPr lang="ru-RU"/>
        </a:p>
      </dgm:t>
    </dgm:pt>
    <dgm:pt modelId="{6BD8982F-9DF5-4BDD-B02B-D38869D655BC}" type="sibTrans" cxnId="{E8D2DE10-0FE8-4123-B8F5-4624DB5BBFC3}">
      <dgm:prSet/>
      <dgm:spPr/>
      <dgm:t>
        <a:bodyPr/>
        <a:lstStyle/>
        <a:p>
          <a:endParaRPr lang="ru-RU"/>
        </a:p>
      </dgm:t>
    </dgm:pt>
    <dgm:pt modelId="{6B55B72F-CF61-4F50-867E-E3384AC02F82}">
      <dgm:prSet/>
      <dgm:spPr/>
      <dgm:t>
        <a:bodyPr/>
        <a:lstStyle/>
        <a:p>
          <a:r>
            <a:rPr lang="uk-UA" dirty="0" smtClean="0"/>
            <a:t>Людина+ </a:t>
          </a:r>
          <a:r>
            <a:rPr lang="uk-UA" dirty="0" err="1" smtClean="0"/>
            <a:t>мандрагора</a:t>
          </a:r>
          <a:endParaRPr lang="ru-RU" dirty="0"/>
        </a:p>
      </dgm:t>
    </dgm:pt>
    <dgm:pt modelId="{E5D12AB0-59CF-412C-8A53-58162BEF9C00}" type="parTrans" cxnId="{54FB93A4-6538-4922-A2DC-538DFBD43BBE}">
      <dgm:prSet/>
      <dgm:spPr/>
      <dgm:t>
        <a:bodyPr/>
        <a:lstStyle/>
        <a:p>
          <a:endParaRPr lang="ru-RU"/>
        </a:p>
      </dgm:t>
    </dgm:pt>
    <dgm:pt modelId="{54C4A6B6-15C0-4F1F-B3C5-0FCF195661B3}" type="sibTrans" cxnId="{54FB93A4-6538-4922-A2DC-538DFBD43BBE}">
      <dgm:prSet/>
      <dgm:spPr/>
      <dgm:t>
        <a:bodyPr/>
        <a:lstStyle/>
        <a:p>
          <a:endParaRPr lang="ru-RU"/>
        </a:p>
      </dgm:t>
    </dgm:pt>
    <dgm:pt modelId="{53E0EAEC-3E9A-4CE9-8067-F55D45B081F8}">
      <dgm:prSet/>
      <dgm:spPr/>
      <dgm:t>
        <a:bodyPr/>
        <a:lstStyle/>
        <a:p>
          <a:r>
            <a:rPr lang="uk-UA" dirty="0" smtClean="0"/>
            <a:t>Людина + Дракон</a:t>
          </a:r>
          <a:endParaRPr lang="ru-RU" dirty="0"/>
        </a:p>
      </dgm:t>
    </dgm:pt>
    <dgm:pt modelId="{4034B33F-D16E-44A8-9F42-1CB3FC8E3F40}" type="parTrans" cxnId="{B0E168A7-F99B-454B-8548-1F5ADE25E2B9}">
      <dgm:prSet/>
      <dgm:spPr/>
      <dgm:t>
        <a:bodyPr/>
        <a:lstStyle/>
        <a:p>
          <a:endParaRPr lang="ru-RU"/>
        </a:p>
      </dgm:t>
    </dgm:pt>
    <dgm:pt modelId="{3288A46F-536F-4562-8EB1-2F770B5D10F0}" type="sibTrans" cxnId="{B0E168A7-F99B-454B-8548-1F5ADE25E2B9}">
      <dgm:prSet/>
      <dgm:spPr/>
      <dgm:t>
        <a:bodyPr/>
        <a:lstStyle/>
        <a:p>
          <a:endParaRPr lang="ru-RU"/>
        </a:p>
      </dgm:t>
    </dgm:pt>
    <dgm:pt modelId="{DA757806-2E45-4F91-B2AD-39ABD30A3259}" type="pres">
      <dgm:prSet presAssocID="{2EE0E1EE-E155-4ED3-A4F3-0689F9F4AB64}" presName="Name0" presStyleCnt="0">
        <dgm:presLayoutVars>
          <dgm:dir/>
          <dgm:resizeHandles val="exact"/>
        </dgm:presLayoutVars>
      </dgm:prSet>
      <dgm:spPr/>
    </dgm:pt>
    <dgm:pt modelId="{EC986DE0-8517-426B-ABED-FD68C3C16A0A}" type="pres">
      <dgm:prSet presAssocID="{2EE0E1EE-E155-4ED3-A4F3-0689F9F4AB64}" presName="fgShape" presStyleLbl="fgShp" presStyleIdx="0" presStyleCnt="1"/>
      <dgm:spPr/>
    </dgm:pt>
    <dgm:pt modelId="{A9D513E8-075F-4D49-B751-83B109D9CE6E}" type="pres">
      <dgm:prSet presAssocID="{2EE0E1EE-E155-4ED3-A4F3-0689F9F4AB64}" presName="linComp" presStyleCnt="0"/>
      <dgm:spPr/>
    </dgm:pt>
    <dgm:pt modelId="{82B1382B-8613-4757-A7F9-DEB6DF15D478}" type="pres">
      <dgm:prSet presAssocID="{EEC7A59B-3EFB-4001-9892-A9A07A88BE08}" presName="compNode" presStyleCnt="0"/>
      <dgm:spPr/>
    </dgm:pt>
    <dgm:pt modelId="{04C9A152-7FFE-4911-94F8-AA3EAB402CA5}" type="pres">
      <dgm:prSet presAssocID="{EEC7A59B-3EFB-4001-9892-A9A07A88BE08}" presName="bkgdShape" presStyleLbl="node1" presStyleIdx="0" presStyleCnt="5"/>
      <dgm:spPr/>
      <dgm:t>
        <a:bodyPr/>
        <a:lstStyle/>
        <a:p>
          <a:endParaRPr lang="ru-RU"/>
        </a:p>
      </dgm:t>
    </dgm:pt>
    <dgm:pt modelId="{EBC0F491-846F-4CC6-ACB4-B3D20C0412A9}" type="pres">
      <dgm:prSet presAssocID="{EEC7A59B-3EFB-4001-9892-A9A07A88BE08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81B4AD-8968-44D8-9825-775A114EC7F3}" type="pres">
      <dgm:prSet presAssocID="{EEC7A59B-3EFB-4001-9892-A9A07A88BE08}" presName="invisiNode" presStyleLbl="node1" presStyleIdx="0" presStyleCnt="5"/>
      <dgm:spPr/>
    </dgm:pt>
    <dgm:pt modelId="{AE4CB0B4-06B2-4B6C-8654-15C3D2850F85}" type="pres">
      <dgm:prSet presAssocID="{EEC7A59B-3EFB-4001-9892-A9A07A88BE08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619EB3F-60AD-4978-9431-9C4E7CF1AAFF}" type="pres">
      <dgm:prSet presAssocID="{1940DB45-13F9-49BB-A174-6203ADBA1F5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6740FCC-1CD9-4942-A4BF-867A02E85CB0}" type="pres">
      <dgm:prSet presAssocID="{6E27C1BB-8EB6-457E-92A9-A23CA872784D}" presName="compNode" presStyleCnt="0"/>
      <dgm:spPr/>
    </dgm:pt>
    <dgm:pt modelId="{7EDE5181-41C8-4DAB-BD3C-21B546AFAABD}" type="pres">
      <dgm:prSet presAssocID="{6E27C1BB-8EB6-457E-92A9-A23CA872784D}" presName="bkgdShape" presStyleLbl="node1" presStyleIdx="1" presStyleCnt="5"/>
      <dgm:spPr/>
      <dgm:t>
        <a:bodyPr/>
        <a:lstStyle/>
        <a:p>
          <a:endParaRPr lang="ru-RU"/>
        </a:p>
      </dgm:t>
    </dgm:pt>
    <dgm:pt modelId="{4A473B3F-D1AA-445D-911E-BA650F2442C3}" type="pres">
      <dgm:prSet presAssocID="{6E27C1BB-8EB6-457E-92A9-A23CA872784D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679EC-B8B7-4380-997E-4DB7877088BC}" type="pres">
      <dgm:prSet presAssocID="{6E27C1BB-8EB6-457E-92A9-A23CA872784D}" presName="invisiNode" presStyleLbl="node1" presStyleIdx="1" presStyleCnt="5"/>
      <dgm:spPr/>
    </dgm:pt>
    <dgm:pt modelId="{F9F50FC8-9007-4944-833A-E698F4495466}" type="pres">
      <dgm:prSet presAssocID="{6E27C1BB-8EB6-457E-92A9-A23CA872784D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C79AF85-2F6C-4E8B-A8F6-C4341C1E8A70}" type="pres">
      <dgm:prSet presAssocID="{A2020E7D-A172-4FF2-B2E1-EFE77C36B24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B499C2E-93AF-4F0E-8B95-4F04B2DB07F6}" type="pres">
      <dgm:prSet presAssocID="{D936A353-A31C-4E86-94E7-15F23491FD17}" presName="compNode" presStyleCnt="0"/>
      <dgm:spPr/>
    </dgm:pt>
    <dgm:pt modelId="{B36CE0BC-BFF4-483C-806D-A1DCBF9209DB}" type="pres">
      <dgm:prSet presAssocID="{D936A353-A31C-4E86-94E7-15F23491FD17}" presName="bkgdShape" presStyleLbl="node1" presStyleIdx="2" presStyleCnt="5"/>
      <dgm:spPr/>
      <dgm:t>
        <a:bodyPr/>
        <a:lstStyle/>
        <a:p>
          <a:endParaRPr lang="ru-RU"/>
        </a:p>
      </dgm:t>
    </dgm:pt>
    <dgm:pt modelId="{10191750-D938-4EA8-B5F9-D96392B5F4E5}" type="pres">
      <dgm:prSet presAssocID="{D936A353-A31C-4E86-94E7-15F23491FD17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0D5144-DEE1-4A54-8838-49E2D2804275}" type="pres">
      <dgm:prSet presAssocID="{D936A353-A31C-4E86-94E7-15F23491FD17}" presName="invisiNode" presStyleLbl="node1" presStyleIdx="2" presStyleCnt="5"/>
      <dgm:spPr/>
    </dgm:pt>
    <dgm:pt modelId="{DBF610D8-31D1-4C8D-9A23-55AF430397E7}" type="pres">
      <dgm:prSet presAssocID="{D936A353-A31C-4E86-94E7-15F23491FD17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5446860-7F93-4300-B877-3E70C5038D3B}" type="pres">
      <dgm:prSet presAssocID="{6BD8982F-9DF5-4BDD-B02B-D38869D655B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420D508-BE6A-4AE9-916B-38C473F2750A}" type="pres">
      <dgm:prSet presAssocID="{6B55B72F-CF61-4F50-867E-E3384AC02F82}" presName="compNode" presStyleCnt="0"/>
      <dgm:spPr/>
    </dgm:pt>
    <dgm:pt modelId="{1B86594A-B184-4068-A704-8879AA09C079}" type="pres">
      <dgm:prSet presAssocID="{6B55B72F-CF61-4F50-867E-E3384AC02F82}" presName="bkgdShape" presStyleLbl="node1" presStyleIdx="3" presStyleCnt="5"/>
      <dgm:spPr/>
      <dgm:t>
        <a:bodyPr/>
        <a:lstStyle/>
        <a:p>
          <a:endParaRPr lang="ru-RU"/>
        </a:p>
      </dgm:t>
    </dgm:pt>
    <dgm:pt modelId="{9EE09AF9-95C0-421D-8DDC-BB0257DC67B2}" type="pres">
      <dgm:prSet presAssocID="{6B55B72F-CF61-4F50-867E-E3384AC02F82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07593-FB5D-4B6C-AF8F-FFE6F02A3739}" type="pres">
      <dgm:prSet presAssocID="{6B55B72F-CF61-4F50-867E-E3384AC02F82}" presName="invisiNode" presStyleLbl="node1" presStyleIdx="3" presStyleCnt="5"/>
      <dgm:spPr/>
    </dgm:pt>
    <dgm:pt modelId="{9716C874-152D-4C4C-9D22-426D645F7289}" type="pres">
      <dgm:prSet presAssocID="{6B55B72F-CF61-4F50-867E-E3384AC02F82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55F85A87-91EC-4DFF-A4BC-3B15B5941FEF}" type="pres">
      <dgm:prSet presAssocID="{54C4A6B6-15C0-4F1F-B3C5-0FCF195661B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D84238C-46EC-42ED-945C-3DCBBF24F4EE}" type="pres">
      <dgm:prSet presAssocID="{53E0EAEC-3E9A-4CE9-8067-F55D45B081F8}" presName="compNode" presStyleCnt="0"/>
      <dgm:spPr/>
    </dgm:pt>
    <dgm:pt modelId="{646A1E72-462E-4BE8-BCEC-BBE099D1DB83}" type="pres">
      <dgm:prSet presAssocID="{53E0EAEC-3E9A-4CE9-8067-F55D45B081F8}" presName="bkgdShape" presStyleLbl="node1" presStyleIdx="4" presStyleCnt="5"/>
      <dgm:spPr/>
      <dgm:t>
        <a:bodyPr/>
        <a:lstStyle/>
        <a:p>
          <a:endParaRPr lang="ru-RU"/>
        </a:p>
      </dgm:t>
    </dgm:pt>
    <dgm:pt modelId="{3F0072B1-93B8-4E55-B508-3212CDC9AE62}" type="pres">
      <dgm:prSet presAssocID="{53E0EAEC-3E9A-4CE9-8067-F55D45B081F8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7A830-583D-4C5F-B1A0-86A4A7887945}" type="pres">
      <dgm:prSet presAssocID="{53E0EAEC-3E9A-4CE9-8067-F55D45B081F8}" presName="invisiNode" presStyleLbl="node1" presStyleIdx="4" presStyleCnt="5"/>
      <dgm:spPr/>
    </dgm:pt>
    <dgm:pt modelId="{67B6620B-D527-44F6-9C71-BA3789664940}" type="pres">
      <dgm:prSet presAssocID="{53E0EAEC-3E9A-4CE9-8067-F55D45B081F8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98733ACC-5ED7-472A-81B5-ECB4C9B1B24E}" type="presOf" srcId="{6B55B72F-CF61-4F50-867E-E3384AC02F82}" destId="{9EE09AF9-95C0-421D-8DDC-BB0257DC67B2}" srcOrd="1" destOrd="0" presId="urn:microsoft.com/office/officeart/2005/8/layout/hList7"/>
    <dgm:cxn modelId="{E8D2DE10-0FE8-4123-B8F5-4624DB5BBFC3}" srcId="{2EE0E1EE-E155-4ED3-A4F3-0689F9F4AB64}" destId="{D936A353-A31C-4E86-94E7-15F23491FD17}" srcOrd="2" destOrd="0" parTransId="{660010BA-0407-4A86-8628-A4B21687D5CC}" sibTransId="{6BD8982F-9DF5-4BDD-B02B-D38869D655BC}"/>
    <dgm:cxn modelId="{43688212-4556-41AA-B13C-ED82D253E5E6}" type="presOf" srcId="{EEC7A59B-3EFB-4001-9892-A9A07A88BE08}" destId="{04C9A152-7FFE-4911-94F8-AA3EAB402CA5}" srcOrd="0" destOrd="0" presId="urn:microsoft.com/office/officeart/2005/8/layout/hList7"/>
    <dgm:cxn modelId="{EA85A565-D0B9-4F07-A66C-8DE07226BB45}" srcId="{2EE0E1EE-E155-4ED3-A4F3-0689F9F4AB64}" destId="{EEC7A59B-3EFB-4001-9892-A9A07A88BE08}" srcOrd="0" destOrd="0" parTransId="{878407B4-A1DF-470F-8A72-C4978BED93DC}" sibTransId="{1940DB45-13F9-49BB-A174-6203ADBA1F55}"/>
    <dgm:cxn modelId="{F6775E63-C81A-4BDF-8B8F-37C02BAF3DD3}" type="presOf" srcId="{53E0EAEC-3E9A-4CE9-8067-F55D45B081F8}" destId="{646A1E72-462E-4BE8-BCEC-BBE099D1DB83}" srcOrd="0" destOrd="0" presId="urn:microsoft.com/office/officeart/2005/8/layout/hList7"/>
    <dgm:cxn modelId="{54E5D781-0FE5-4537-9781-0FD49ECB50B6}" type="presOf" srcId="{D936A353-A31C-4E86-94E7-15F23491FD17}" destId="{10191750-D938-4EA8-B5F9-D96392B5F4E5}" srcOrd="1" destOrd="0" presId="urn:microsoft.com/office/officeart/2005/8/layout/hList7"/>
    <dgm:cxn modelId="{245F4C43-5832-4D49-AF94-45166197D370}" type="presOf" srcId="{6BD8982F-9DF5-4BDD-B02B-D38869D655BC}" destId="{55446860-7F93-4300-B877-3E70C5038D3B}" srcOrd="0" destOrd="0" presId="urn:microsoft.com/office/officeart/2005/8/layout/hList7"/>
    <dgm:cxn modelId="{DEE0D0B9-BCBD-4896-86B0-562910039904}" type="presOf" srcId="{1940DB45-13F9-49BB-A174-6203ADBA1F55}" destId="{D619EB3F-60AD-4978-9431-9C4E7CF1AAFF}" srcOrd="0" destOrd="0" presId="urn:microsoft.com/office/officeart/2005/8/layout/hList7"/>
    <dgm:cxn modelId="{00A459B7-05AD-4A36-8DCB-D03FF524617F}" type="presOf" srcId="{6E27C1BB-8EB6-457E-92A9-A23CA872784D}" destId="{4A473B3F-D1AA-445D-911E-BA650F2442C3}" srcOrd="1" destOrd="0" presId="urn:microsoft.com/office/officeart/2005/8/layout/hList7"/>
    <dgm:cxn modelId="{5B173F8A-268F-446C-8D2D-7D32C7B12238}" type="presOf" srcId="{2EE0E1EE-E155-4ED3-A4F3-0689F9F4AB64}" destId="{DA757806-2E45-4F91-B2AD-39ABD30A3259}" srcOrd="0" destOrd="0" presId="urn:microsoft.com/office/officeart/2005/8/layout/hList7"/>
    <dgm:cxn modelId="{FEF11474-0404-4F5A-AC7B-AD08CDB2CBE9}" type="presOf" srcId="{D936A353-A31C-4E86-94E7-15F23491FD17}" destId="{B36CE0BC-BFF4-483C-806D-A1DCBF9209DB}" srcOrd="0" destOrd="0" presId="urn:microsoft.com/office/officeart/2005/8/layout/hList7"/>
    <dgm:cxn modelId="{60ED2A2B-5B60-4A39-BA1B-60EDDC287D80}" type="presOf" srcId="{6E27C1BB-8EB6-457E-92A9-A23CA872784D}" destId="{7EDE5181-41C8-4DAB-BD3C-21B546AFAABD}" srcOrd="0" destOrd="0" presId="urn:microsoft.com/office/officeart/2005/8/layout/hList7"/>
    <dgm:cxn modelId="{E03D52E7-19A5-4E35-B090-12431C6B0D31}" type="presOf" srcId="{EEC7A59B-3EFB-4001-9892-A9A07A88BE08}" destId="{EBC0F491-846F-4CC6-ACB4-B3D20C0412A9}" srcOrd="1" destOrd="0" presId="urn:microsoft.com/office/officeart/2005/8/layout/hList7"/>
    <dgm:cxn modelId="{54FB93A4-6538-4922-A2DC-538DFBD43BBE}" srcId="{2EE0E1EE-E155-4ED3-A4F3-0689F9F4AB64}" destId="{6B55B72F-CF61-4F50-867E-E3384AC02F82}" srcOrd="3" destOrd="0" parTransId="{E5D12AB0-59CF-412C-8A53-58162BEF9C00}" sibTransId="{54C4A6B6-15C0-4F1F-B3C5-0FCF195661B3}"/>
    <dgm:cxn modelId="{C70C504B-4458-469F-A68C-5B2C84178DE8}" type="presOf" srcId="{54C4A6B6-15C0-4F1F-B3C5-0FCF195661B3}" destId="{55F85A87-91EC-4DFF-A4BC-3B15B5941FEF}" srcOrd="0" destOrd="0" presId="urn:microsoft.com/office/officeart/2005/8/layout/hList7"/>
    <dgm:cxn modelId="{7EF07CAC-74C1-46F8-9DFC-1E1013572DFD}" type="presOf" srcId="{A2020E7D-A172-4FF2-B2E1-EFE77C36B244}" destId="{AC79AF85-2F6C-4E8B-A8F6-C4341C1E8A70}" srcOrd="0" destOrd="0" presId="urn:microsoft.com/office/officeart/2005/8/layout/hList7"/>
    <dgm:cxn modelId="{B0E168A7-F99B-454B-8548-1F5ADE25E2B9}" srcId="{2EE0E1EE-E155-4ED3-A4F3-0689F9F4AB64}" destId="{53E0EAEC-3E9A-4CE9-8067-F55D45B081F8}" srcOrd="4" destOrd="0" parTransId="{4034B33F-D16E-44A8-9F42-1CB3FC8E3F40}" sibTransId="{3288A46F-536F-4562-8EB1-2F770B5D10F0}"/>
    <dgm:cxn modelId="{0C533C45-ABF7-4609-B590-8FBF654E103A}" type="presOf" srcId="{6B55B72F-CF61-4F50-867E-E3384AC02F82}" destId="{1B86594A-B184-4068-A704-8879AA09C079}" srcOrd="0" destOrd="0" presId="urn:microsoft.com/office/officeart/2005/8/layout/hList7"/>
    <dgm:cxn modelId="{9CD1B8DD-45A1-45BE-B8E6-094AD3B05897}" type="presOf" srcId="{53E0EAEC-3E9A-4CE9-8067-F55D45B081F8}" destId="{3F0072B1-93B8-4E55-B508-3212CDC9AE62}" srcOrd="1" destOrd="0" presId="urn:microsoft.com/office/officeart/2005/8/layout/hList7"/>
    <dgm:cxn modelId="{73749F7A-B109-49F5-9EAF-D75A2A74D1F8}" srcId="{2EE0E1EE-E155-4ED3-A4F3-0689F9F4AB64}" destId="{6E27C1BB-8EB6-457E-92A9-A23CA872784D}" srcOrd="1" destOrd="0" parTransId="{02EC11DF-B3DF-4E3B-A6EE-E9207C3FCBFA}" sibTransId="{A2020E7D-A172-4FF2-B2E1-EFE77C36B244}"/>
    <dgm:cxn modelId="{7FE07B0B-81BA-4774-8302-D74BA216DDC2}" type="presParOf" srcId="{DA757806-2E45-4F91-B2AD-39ABD30A3259}" destId="{EC986DE0-8517-426B-ABED-FD68C3C16A0A}" srcOrd="0" destOrd="0" presId="urn:microsoft.com/office/officeart/2005/8/layout/hList7"/>
    <dgm:cxn modelId="{A57B7830-AD3B-46BE-9E8C-362A93D85597}" type="presParOf" srcId="{DA757806-2E45-4F91-B2AD-39ABD30A3259}" destId="{A9D513E8-075F-4D49-B751-83B109D9CE6E}" srcOrd="1" destOrd="0" presId="urn:microsoft.com/office/officeart/2005/8/layout/hList7"/>
    <dgm:cxn modelId="{5F72A0EF-0E0F-4079-9E75-42C10FBE6D90}" type="presParOf" srcId="{A9D513E8-075F-4D49-B751-83B109D9CE6E}" destId="{82B1382B-8613-4757-A7F9-DEB6DF15D478}" srcOrd="0" destOrd="0" presId="urn:microsoft.com/office/officeart/2005/8/layout/hList7"/>
    <dgm:cxn modelId="{F35B4A10-1686-4712-BEA4-B376E074CFE7}" type="presParOf" srcId="{82B1382B-8613-4757-A7F9-DEB6DF15D478}" destId="{04C9A152-7FFE-4911-94F8-AA3EAB402CA5}" srcOrd="0" destOrd="0" presId="urn:microsoft.com/office/officeart/2005/8/layout/hList7"/>
    <dgm:cxn modelId="{6DF1DDAE-20B2-46B0-9A7A-F5672374A23F}" type="presParOf" srcId="{82B1382B-8613-4757-A7F9-DEB6DF15D478}" destId="{EBC0F491-846F-4CC6-ACB4-B3D20C0412A9}" srcOrd="1" destOrd="0" presId="urn:microsoft.com/office/officeart/2005/8/layout/hList7"/>
    <dgm:cxn modelId="{A8D1D633-1B01-4442-841F-E45994E90D77}" type="presParOf" srcId="{82B1382B-8613-4757-A7F9-DEB6DF15D478}" destId="{AC81B4AD-8968-44D8-9825-775A114EC7F3}" srcOrd="2" destOrd="0" presId="urn:microsoft.com/office/officeart/2005/8/layout/hList7"/>
    <dgm:cxn modelId="{944B936A-7332-41D3-B18A-1B71DA5F3BD2}" type="presParOf" srcId="{82B1382B-8613-4757-A7F9-DEB6DF15D478}" destId="{AE4CB0B4-06B2-4B6C-8654-15C3D2850F85}" srcOrd="3" destOrd="0" presId="urn:microsoft.com/office/officeart/2005/8/layout/hList7"/>
    <dgm:cxn modelId="{9DAEA30B-8ACE-49AD-AFD8-56FE2EB9E7DC}" type="presParOf" srcId="{A9D513E8-075F-4D49-B751-83B109D9CE6E}" destId="{D619EB3F-60AD-4978-9431-9C4E7CF1AAFF}" srcOrd="1" destOrd="0" presId="urn:microsoft.com/office/officeart/2005/8/layout/hList7"/>
    <dgm:cxn modelId="{AC7A93D0-FB02-4BC1-A39B-1C851132281F}" type="presParOf" srcId="{A9D513E8-075F-4D49-B751-83B109D9CE6E}" destId="{06740FCC-1CD9-4942-A4BF-867A02E85CB0}" srcOrd="2" destOrd="0" presId="urn:microsoft.com/office/officeart/2005/8/layout/hList7"/>
    <dgm:cxn modelId="{D1334342-7D32-4BB2-920B-B3E686BBA3E7}" type="presParOf" srcId="{06740FCC-1CD9-4942-A4BF-867A02E85CB0}" destId="{7EDE5181-41C8-4DAB-BD3C-21B546AFAABD}" srcOrd="0" destOrd="0" presId="urn:microsoft.com/office/officeart/2005/8/layout/hList7"/>
    <dgm:cxn modelId="{83B4D37E-0763-4314-89D8-9C031F8CFBB1}" type="presParOf" srcId="{06740FCC-1CD9-4942-A4BF-867A02E85CB0}" destId="{4A473B3F-D1AA-445D-911E-BA650F2442C3}" srcOrd="1" destOrd="0" presId="urn:microsoft.com/office/officeart/2005/8/layout/hList7"/>
    <dgm:cxn modelId="{C53053F2-3778-434B-89DE-4C7E1B836D1F}" type="presParOf" srcId="{06740FCC-1CD9-4942-A4BF-867A02E85CB0}" destId="{C7B679EC-B8B7-4380-997E-4DB7877088BC}" srcOrd="2" destOrd="0" presId="urn:microsoft.com/office/officeart/2005/8/layout/hList7"/>
    <dgm:cxn modelId="{B5330ED9-6B68-4E0A-A79D-C5B26FE9B16E}" type="presParOf" srcId="{06740FCC-1CD9-4942-A4BF-867A02E85CB0}" destId="{F9F50FC8-9007-4944-833A-E698F4495466}" srcOrd="3" destOrd="0" presId="urn:microsoft.com/office/officeart/2005/8/layout/hList7"/>
    <dgm:cxn modelId="{C1CFC44A-BD52-47F7-AC90-C897E3768A3B}" type="presParOf" srcId="{A9D513E8-075F-4D49-B751-83B109D9CE6E}" destId="{AC79AF85-2F6C-4E8B-A8F6-C4341C1E8A70}" srcOrd="3" destOrd="0" presId="urn:microsoft.com/office/officeart/2005/8/layout/hList7"/>
    <dgm:cxn modelId="{114F03C8-24F7-4D3F-8276-22310E1CD7C0}" type="presParOf" srcId="{A9D513E8-075F-4D49-B751-83B109D9CE6E}" destId="{FB499C2E-93AF-4F0E-8B95-4F04B2DB07F6}" srcOrd="4" destOrd="0" presId="urn:microsoft.com/office/officeart/2005/8/layout/hList7"/>
    <dgm:cxn modelId="{D468CF5B-454B-49FC-BDA5-66C45076C976}" type="presParOf" srcId="{FB499C2E-93AF-4F0E-8B95-4F04B2DB07F6}" destId="{B36CE0BC-BFF4-483C-806D-A1DCBF9209DB}" srcOrd="0" destOrd="0" presId="urn:microsoft.com/office/officeart/2005/8/layout/hList7"/>
    <dgm:cxn modelId="{19C67879-5FBB-4531-A0FC-F3E79D67BC20}" type="presParOf" srcId="{FB499C2E-93AF-4F0E-8B95-4F04B2DB07F6}" destId="{10191750-D938-4EA8-B5F9-D96392B5F4E5}" srcOrd="1" destOrd="0" presId="urn:microsoft.com/office/officeart/2005/8/layout/hList7"/>
    <dgm:cxn modelId="{83DA3E9F-1972-49ED-A7DE-67D496B71331}" type="presParOf" srcId="{FB499C2E-93AF-4F0E-8B95-4F04B2DB07F6}" destId="{EF0D5144-DEE1-4A54-8838-49E2D2804275}" srcOrd="2" destOrd="0" presId="urn:microsoft.com/office/officeart/2005/8/layout/hList7"/>
    <dgm:cxn modelId="{2D160123-D7CC-4905-8D8C-357F22D51548}" type="presParOf" srcId="{FB499C2E-93AF-4F0E-8B95-4F04B2DB07F6}" destId="{DBF610D8-31D1-4C8D-9A23-55AF430397E7}" srcOrd="3" destOrd="0" presId="urn:microsoft.com/office/officeart/2005/8/layout/hList7"/>
    <dgm:cxn modelId="{33B1904A-35EE-4235-8C2E-1DD34C96CD98}" type="presParOf" srcId="{A9D513E8-075F-4D49-B751-83B109D9CE6E}" destId="{55446860-7F93-4300-B877-3E70C5038D3B}" srcOrd="5" destOrd="0" presId="urn:microsoft.com/office/officeart/2005/8/layout/hList7"/>
    <dgm:cxn modelId="{54B336B4-9B74-4664-837F-F475702A06DF}" type="presParOf" srcId="{A9D513E8-075F-4D49-B751-83B109D9CE6E}" destId="{7420D508-BE6A-4AE9-916B-38C473F2750A}" srcOrd="6" destOrd="0" presId="urn:microsoft.com/office/officeart/2005/8/layout/hList7"/>
    <dgm:cxn modelId="{C23CA74C-CA1E-4533-AD24-962CA8D0BDBF}" type="presParOf" srcId="{7420D508-BE6A-4AE9-916B-38C473F2750A}" destId="{1B86594A-B184-4068-A704-8879AA09C079}" srcOrd="0" destOrd="0" presId="urn:microsoft.com/office/officeart/2005/8/layout/hList7"/>
    <dgm:cxn modelId="{3942AA94-233E-4A07-854F-7B50B362939B}" type="presParOf" srcId="{7420D508-BE6A-4AE9-916B-38C473F2750A}" destId="{9EE09AF9-95C0-421D-8DDC-BB0257DC67B2}" srcOrd="1" destOrd="0" presId="urn:microsoft.com/office/officeart/2005/8/layout/hList7"/>
    <dgm:cxn modelId="{23649335-FE4F-4AA7-9E29-C1F74E86DD01}" type="presParOf" srcId="{7420D508-BE6A-4AE9-916B-38C473F2750A}" destId="{66A07593-FB5D-4B6C-AF8F-FFE6F02A3739}" srcOrd="2" destOrd="0" presId="urn:microsoft.com/office/officeart/2005/8/layout/hList7"/>
    <dgm:cxn modelId="{2D53609A-E62D-487D-BE83-621AECBCEAEE}" type="presParOf" srcId="{7420D508-BE6A-4AE9-916B-38C473F2750A}" destId="{9716C874-152D-4C4C-9D22-426D645F7289}" srcOrd="3" destOrd="0" presId="urn:microsoft.com/office/officeart/2005/8/layout/hList7"/>
    <dgm:cxn modelId="{2358E8A0-4481-469E-9249-8DD5FA401C4D}" type="presParOf" srcId="{A9D513E8-075F-4D49-B751-83B109D9CE6E}" destId="{55F85A87-91EC-4DFF-A4BC-3B15B5941FEF}" srcOrd="7" destOrd="0" presId="urn:microsoft.com/office/officeart/2005/8/layout/hList7"/>
    <dgm:cxn modelId="{F3BA32ED-1E15-485B-BAC1-24386E70789C}" type="presParOf" srcId="{A9D513E8-075F-4D49-B751-83B109D9CE6E}" destId="{4D84238C-46EC-42ED-945C-3DCBBF24F4EE}" srcOrd="8" destOrd="0" presId="urn:microsoft.com/office/officeart/2005/8/layout/hList7"/>
    <dgm:cxn modelId="{ACEBFB99-E683-46F5-A77F-606FF101D02F}" type="presParOf" srcId="{4D84238C-46EC-42ED-945C-3DCBBF24F4EE}" destId="{646A1E72-462E-4BE8-BCEC-BBE099D1DB83}" srcOrd="0" destOrd="0" presId="urn:microsoft.com/office/officeart/2005/8/layout/hList7"/>
    <dgm:cxn modelId="{AFE7FE81-6CD5-4D16-9EAB-F8DD5C59EF01}" type="presParOf" srcId="{4D84238C-46EC-42ED-945C-3DCBBF24F4EE}" destId="{3F0072B1-93B8-4E55-B508-3212CDC9AE62}" srcOrd="1" destOrd="0" presId="urn:microsoft.com/office/officeart/2005/8/layout/hList7"/>
    <dgm:cxn modelId="{210131D3-7401-44B2-B5A4-0CB773A12AFA}" type="presParOf" srcId="{4D84238C-46EC-42ED-945C-3DCBBF24F4EE}" destId="{75C7A830-583D-4C5F-B1A0-86A4A7887945}" srcOrd="2" destOrd="0" presId="urn:microsoft.com/office/officeart/2005/8/layout/hList7"/>
    <dgm:cxn modelId="{7E7C2E51-C4C7-44D9-B07A-39DAF5F6E2EE}" type="presParOf" srcId="{4D84238C-46EC-42ED-945C-3DCBBF24F4EE}" destId="{67B6620B-D527-44F6-9C71-BA378966494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A397DE-ADBC-4456-9F0D-3494551BB834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F5F4DA0-AAA4-42E7-9A07-1BD932CA39A0}">
      <dgm:prSet phldrT="[Текст]"/>
      <dgm:spPr/>
      <dgm:t>
        <a:bodyPr/>
        <a:lstStyle/>
        <a:p>
          <a:r>
            <a:rPr lang="uk-UA" dirty="0" smtClean="0"/>
            <a:t>Герой приборкує/приручає тварину</a:t>
          </a:r>
          <a:endParaRPr lang="ru-RU" dirty="0"/>
        </a:p>
      </dgm:t>
    </dgm:pt>
    <dgm:pt modelId="{FCE048C5-CB6E-4A5E-AD7D-77DA54A14AA5}" type="parTrans" cxnId="{CA46C1BD-3058-46BA-93F1-E87050A112A4}">
      <dgm:prSet/>
      <dgm:spPr/>
      <dgm:t>
        <a:bodyPr/>
        <a:lstStyle/>
        <a:p>
          <a:endParaRPr lang="ru-RU"/>
        </a:p>
      </dgm:t>
    </dgm:pt>
    <dgm:pt modelId="{1DB986FD-5EC9-41E9-9D81-FFCC922C5C5C}" type="sibTrans" cxnId="{CA46C1BD-3058-46BA-93F1-E87050A112A4}">
      <dgm:prSet/>
      <dgm:spPr/>
      <dgm:t>
        <a:bodyPr/>
        <a:lstStyle/>
        <a:p>
          <a:endParaRPr lang="ru-RU"/>
        </a:p>
      </dgm:t>
    </dgm:pt>
    <dgm:pt modelId="{C4284854-8615-407D-9F61-E54421664BFC}">
      <dgm:prSet phldrT="[Текст]"/>
      <dgm:spPr/>
      <dgm:t>
        <a:bodyPr/>
        <a:lstStyle/>
        <a:p>
          <a:r>
            <a:rPr lang="uk-UA" dirty="0" smtClean="0"/>
            <a:t>Герой вступає у двобій із твариною </a:t>
          </a:r>
          <a:endParaRPr lang="ru-RU" dirty="0"/>
        </a:p>
      </dgm:t>
    </dgm:pt>
    <dgm:pt modelId="{1B191F01-F4B4-479B-B671-F10E7536FD5C}" type="parTrans" cxnId="{5ED8BF71-D259-4488-8579-510F7A3263B1}">
      <dgm:prSet/>
      <dgm:spPr/>
      <dgm:t>
        <a:bodyPr/>
        <a:lstStyle/>
        <a:p>
          <a:endParaRPr lang="ru-RU"/>
        </a:p>
      </dgm:t>
    </dgm:pt>
    <dgm:pt modelId="{137CE434-F446-42F3-95A4-21EEF4F4E2B2}" type="sibTrans" cxnId="{5ED8BF71-D259-4488-8579-510F7A3263B1}">
      <dgm:prSet/>
      <dgm:spPr/>
      <dgm:t>
        <a:bodyPr/>
        <a:lstStyle/>
        <a:p>
          <a:endParaRPr lang="ru-RU"/>
        </a:p>
      </dgm:t>
    </dgm:pt>
    <dgm:pt modelId="{5FADD046-C531-4869-BCC7-37FAB71158C4}">
      <dgm:prSet phldrT="[Текст]"/>
      <dgm:spPr/>
      <dgm:t>
        <a:bodyPr/>
        <a:lstStyle/>
        <a:p>
          <a:r>
            <a:rPr lang="uk-UA" dirty="0" smtClean="0"/>
            <a:t>Герой захищає тварину</a:t>
          </a:r>
          <a:endParaRPr lang="ru-RU" dirty="0"/>
        </a:p>
      </dgm:t>
    </dgm:pt>
    <dgm:pt modelId="{585E1B91-DC1D-4435-AD5F-31903301858A}" type="parTrans" cxnId="{BA2F86FD-17EF-477F-98D6-F26CBEA3E85A}">
      <dgm:prSet/>
      <dgm:spPr/>
      <dgm:t>
        <a:bodyPr/>
        <a:lstStyle/>
        <a:p>
          <a:endParaRPr lang="ru-RU"/>
        </a:p>
      </dgm:t>
    </dgm:pt>
    <dgm:pt modelId="{1F629E11-1C39-41A1-BF4E-DB0F59CE1494}" type="sibTrans" cxnId="{BA2F86FD-17EF-477F-98D6-F26CBEA3E85A}">
      <dgm:prSet/>
      <dgm:spPr/>
      <dgm:t>
        <a:bodyPr/>
        <a:lstStyle/>
        <a:p>
          <a:endParaRPr lang="ru-RU"/>
        </a:p>
      </dgm:t>
    </dgm:pt>
    <dgm:pt modelId="{9B3E01F6-9BD5-4E76-8B41-BC133D32D38C}" type="pres">
      <dgm:prSet presAssocID="{DAA397DE-ADBC-4456-9F0D-3494551BB8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355040-585C-4758-B014-77F5BB40A68D}" type="pres">
      <dgm:prSet presAssocID="{3F5F4DA0-AAA4-42E7-9A07-1BD932CA39A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F9FCA9-2B24-4703-B924-0EC068DA1A86}" type="pres">
      <dgm:prSet presAssocID="{1DB986FD-5EC9-41E9-9D81-FFCC922C5C5C}" presName="sibTrans" presStyleCnt="0"/>
      <dgm:spPr/>
    </dgm:pt>
    <dgm:pt modelId="{0E0B9B4D-FD75-4167-9936-D721ACF523D5}" type="pres">
      <dgm:prSet presAssocID="{C4284854-8615-407D-9F61-E54421664B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3F77A-9172-413C-AD08-74586DDC4C2E}" type="pres">
      <dgm:prSet presAssocID="{137CE434-F446-42F3-95A4-21EEF4F4E2B2}" presName="sibTrans" presStyleCnt="0"/>
      <dgm:spPr/>
    </dgm:pt>
    <dgm:pt modelId="{58FA6C5B-E985-4D26-9E1D-FAEDF0909991}" type="pres">
      <dgm:prSet presAssocID="{5FADD046-C531-4869-BCC7-37FAB71158C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D8BF71-D259-4488-8579-510F7A3263B1}" srcId="{DAA397DE-ADBC-4456-9F0D-3494551BB834}" destId="{C4284854-8615-407D-9F61-E54421664BFC}" srcOrd="1" destOrd="0" parTransId="{1B191F01-F4B4-479B-B671-F10E7536FD5C}" sibTransId="{137CE434-F446-42F3-95A4-21EEF4F4E2B2}"/>
    <dgm:cxn modelId="{B4EA915C-7921-4302-B61B-2A593929DF85}" type="presOf" srcId="{5FADD046-C531-4869-BCC7-37FAB71158C4}" destId="{58FA6C5B-E985-4D26-9E1D-FAEDF0909991}" srcOrd="0" destOrd="0" presId="urn:microsoft.com/office/officeart/2005/8/layout/default"/>
    <dgm:cxn modelId="{1437F84C-9357-4B11-8152-B145BD7A0BA7}" type="presOf" srcId="{C4284854-8615-407D-9F61-E54421664BFC}" destId="{0E0B9B4D-FD75-4167-9936-D721ACF523D5}" srcOrd="0" destOrd="0" presId="urn:microsoft.com/office/officeart/2005/8/layout/default"/>
    <dgm:cxn modelId="{BA2F86FD-17EF-477F-98D6-F26CBEA3E85A}" srcId="{DAA397DE-ADBC-4456-9F0D-3494551BB834}" destId="{5FADD046-C531-4869-BCC7-37FAB71158C4}" srcOrd="2" destOrd="0" parTransId="{585E1B91-DC1D-4435-AD5F-31903301858A}" sibTransId="{1F629E11-1C39-41A1-BF4E-DB0F59CE1494}"/>
    <dgm:cxn modelId="{DDD74A68-B89B-4BBC-A47C-193C97F4C2CA}" type="presOf" srcId="{DAA397DE-ADBC-4456-9F0D-3494551BB834}" destId="{9B3E01F6-9BD5-4E76-8B41-BC133D32D38C}" srcOrd="0" destOrd="0" presId="urn:microsoft.com/office/officeart/2005/8/layout/default"/>
    <dgm:cxn modelId="{C58E7D55-C2D3-4A81-AD53-A496AEC16261}" type="presOf" srcId="{3F5F4DA0-AAA4-42E7-9A07-1BD932CA39A0}" destId="{39355040-585C-4758-B014-77F5BB40A68D}" srcOrd="0" destOrd="0" presId="urn:microsoft.com/office/officeart/2005/8/layout/default"/>
    <dgm:cxn modelId="{CA46C1BD-3058-46BA-93F1-E87050A112A4}" srcId="{DAA397DE-ADBC-4456-9F0D-3494551BB834}" destId="{3F5F4DA0-AAA4-42E7-9A07-1BD932CA39A0}" srcOrd="0" destOrd="0" parTransId="{FCE048C5-CB6E-4A5E-AD7D-77DA54A14AA5}" sibTransId="{1DB986FD-5EC9-41E9-9D81-FFCC922C5C5C}"/>
    <dgm:cxn modelId="{83B66510-0502-4B50-BC08-EF08C9751252}" type="presParOf" srcId="{9B3E01F6-9BD5-4E76-8B41-BC133D32D38C}" destId="{39355040-585C-4758-B014-77F5BB40A68D}" srcOrd="0" destOrd="0" presId="urn:microsoft.com/office/officeart/2005/8/layout/default"/>
    <dgm:cxn modelId="{75451192-0AA1-40B1-9E63-4DC4AB36E62C}" type="presParOf" srcId="{9B3E01F6-9BD5-4E76-8B41-BC133D32D38C}" destId="{ACF9FCA9-2B24-4703-B924-0EC068DA1A86}" srcOrd="1" destOrd="0" presId="urn:microsoft.com/office/officeart/2005/8/layout/default"/>
    <dgm:cxn modelId="{D6DD0ECE-2AA8-4735-A017-C342FD0EF499}" type="presParOf" srcId="{9B3E01F6-9BD5-4E76-8B41-BC133D32D38C}" destId="{0E0B9B4D-FD75-4167-9936-D721ACF523D5}" srcOrd="2" destOrd="0" presId="urn:microsoft.com/office/officeart/2005/8/layout/default"/>
    <dgm:cxn modelId="{8C404740-A97C-4E70-962C-044571A7BD49}" type="presParOf" srcId="{9B3E01F6-9BD5-4E76-8B41-BC133D32D38C}" destId="{FB73F77A-9172-413C-AD08-74586DDC4C2E}" srcOrd="3" destOrd="0" presId="urn:microsoft.com/office/officeart/2005/8/layout/default"/>
    <dgm:cxn modelId="{2F5D1C42-4D97-4B29-8F07-3CFAD68D7762}" type="presParOf" srcId="{9B3E01F6-9BD5-4E76-8B41-BC133D32D38C}" destId="{58FA6C5B-E985-4D26-9E1D-FAEDF090999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D2F7EA-C0FE-48A2-9AF3-895E15861702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6EBEF15B-8CB2-4BF7-AD46-D08A71CADD33}">
      <dgm:prSet phldrT="[Текст]"/>
      <dgm:spPr/>
      <dgm:t>
        <a:bodyPr/>
        <a:lstStyle/>
        <a:p>
          <a:r>
            <a:rPr lang="uk-UA" dirty="0" smtClean="0"/>
            <a:t>«Сповідь» як особливий жанр</a:t>
          </a:r>
          <a:endParaRPr lang="ru-RU" dirty="0"/>
        </a:p>
      </dgm:t>
    </dgm:pt>
    <dgm:pt modelId="{7D87B3BB-C342-4778-950E-968254259C2D}" type="parTrans" cxnId="{D4A2FA78-35B1-4581-8A78-06D6E45EAC26}">
      <dgm:prSet/>
      <dgm:spPr/>
      <dgm:t>
        <a:bodyPr/>
        <a:lstStyle/>
        <a:p>
          <a:endParaRPr lang="ru-RU"/>
        </a:p>
      </dgm:t>
    </dgm:pt>
    <dgm:pt modelId="{E7BE4BD2-31A8-42F0-9917-563EB0302C6C}" type="sibTrans" cxnId="{D4A2FA78-35B1-4581-8A78-06D6E45EAC26}">
      <dgm:prSet/>
      <dgm:spPr/>
      <dgm:t>
        <a:bodyPr/>
        <a:lstStyle/>
        <a:p>
          <a:endParaRPr lang="ru-RU"/>
        </a:p>
      </dgm:t>
    </dgm:pt>
    <dgm:pt modelId="{7E9F6E3F-9F26-4AE4-B577-EC16C91DFA10}">
      <dgm:prSet phldrT="[Текст]"/>
      <dgm:spPr/>
      <dgm:t>
        <a:bodyPr/>
        <a:lstStyle/>
        <a:p>
          <a:r>
            <a:rPr lang="uk-UA" dirty="0" smtClean="0"/>
            <a:t>Філософський смисл</a:t>
          </a:r>
          <a:endParaRPr lang="ru-RU" dirty="0"/>
        </a:p>
      </dgm:t>
    </dgm:pt>
    <dgm:pt modelId="{E96C8F9D-EB62-42A1-AB95-6CBE97165058}" type="parTrans" cxnId="{2A59EA18-8143-4700-A480-D94723762F5B}">
      <dgm:prSet/>
      <dgm:spPr/>
      <dgm:t>
        <a:bodyPr/>
        <a:lstStyle/>
        <a:p>
          <a:endParaRPr lang="ru-RU"/>
        </a:p>
      </dgm:t>
    </dgm:pt>
    <dgm:pt modelId="{A26F06D5-E6E9-4C3E-AFF2-562AA8FFB504}" type="sibTrans" cxnId="{2A59EA18-8143-4700-A480-D94723762F5B}">
      <dgm:prSet/>
      <dgm:spPr/>
      <dgm:t>
        <a:bodyPr/>
        <a:lstStyle/>
        <a:p>
          <a:endParaRPr lang="ru-RU"/>
        </a:p>
      </dgm:t>
    </dgm:pt>
    <dgm:pt modelId="{455B13D9-8674-47C2-8B7A-ED92687496F0}">
      <dgm:prSet phldrT="[Текст]"/>
      <dgm:spPr/>
      <dgm:t>
        <a:bodyPr/>
        <a:lstStyle/>
        <a:p>
          <a:r>
            <a:rPr lang="uk-UA" dirty="0" smtClean="0"/>
            <a:t>Релігійний смисл</a:t>
          </a:r>
          <a:endParaRPr lang="ru-RU" dirty="0"/>
        </a:p>
      </dgm:t>
    </dgm:pt>
    <dgm:pt modelId="{940BDBAA-9882-4F5F-B554-4A13F9B25351}" type="parTrans" cxnId="{77CFE144-0725-4BB5-BDBA-5CABA1D03FE6}">
      <dgm:prSet/>
      <dgm:spPr/>
      <dgm:t>
        <a:bodyPr/>
        <a:lstStyle/>
        <a:p>
          <a:endParaRPr lang="ru-RU"/>
        </a:p>
      </dgm:t>
    </dgm:pt>
    <dgm:pt modelId="{82A9B7DD-DEB0-4106-8BFD-9485B78B9435}" type="sibTrans" cxnId="{77CFE144-0725-4BB5-BDBA-5CABA1D03FE6}">
      <dgm:prSet/>
      <dgm:spPr/>
      <dgm:t>
        <a:bodyPr/>
        <a:lstStyle/>
        <a:p>
          <a:endParaRPr lang="ru-RU"/>
        </a:p>
      </dgm:t>
    </dgm:pt>
    <dgm:pt modelId="{174F3536-5CDF-46E9-8C17-2EE4CBBF6761}" type="pres">
      <dgm:prSet presAssocID="{92D2F7EA-C0FE-48A2-9AF3-895E15861702}" presName="linear" presStyleCnt="0">
        <dgm:presLayoutVars>
          <dgm:dir/>
          <dgm:animLvl val="lvl"/>
          <dgm:resizeHandles val="exact"/>
        </dgm:presLayoutVars>
      </dgm:prSet>
      <dgm:spPr/>
    </dgm:pt>
    <dgm:pt modelId="{0FB4CF88-E783-46BF-81E7-2FED88C7335A}" type="pres">
      <dgm:prSet presAssocID="{6EBEF15B-8CB2-4BF7-AD46-D08A71CADD33}" presName="parentLin" presStyleCnt="0"/>
      <dgm:spPr/>
    </dgm:pt>
    <dgm:pt modelId="{7B79240F-AD08-48C7-BC58-B87E8A4535EE}" type="pres">
      <dgm:prSet presAssocID="{6EBEF15B-8CB2-4BF7-AD46-D08A71CADD33}" presName="parentLeftMargin" presStyleLbl="node1" presStyleIdx="0" presStyleCnt="3"/>
      <dgm:spPr/>
    </dgm:pt>
    <dgm:pt modelId="{49A69DC3-DC1F-4CF6-9C70-E1C158D09895}" type="pres">
      <dgm:prSet presAssocID="{6EBEF15B-8CB2-4BF7-AD46-D08A71CADD3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16FDD-30CF-414D-9EB6-08AAF8EDC8D5}" type="pres">
      <dgm:prSet presAssocID="{6EBEF15B-8CB2-4BF7-AD46-D08A71CADD33}" presName="negativeSpace" presStyleCnt="0"/>
      <dgm:spPr/>
    </dgm:pt>
    <dgm:pt modelId="{6B8A28C1-77F5-45CF-91D2-400E57F52D74}" type="pres">
      <dgm:prSet presAssocID="{6EBEF15B-8CB2-4BF7-AD46-D08A71CADD33}" presName="childText" presStyleLbl="conFgAcc1" presStyleIdx="0" presStyleCnt="3">
        <dgm:presLayoutVars>
          <dgm:bulletEnabled val="1"/>
        </dgm:presLayoutVars>
      </dgm:prSet>
      <dgm:spPr/>
    </dgm:pt>
    <dgm:pt modelId="{39FD4C73-B625-48F4-BB71-01D31FFE39B2}" type="pres">
      <dgm:prSet presAssocID="{E7BE4BD2-31A8-42F0-9917-563EB0302C6C}" presName="spaceBetweenRectangles" presStyleCnt="0"/>
      <dgm:spPr/>
    </dgm:pt>
    <dgm:pt modelId="{3BF3C60F-3F74-4783-9B14-790740385D43}" type="pres">
      <dgm:prSet presAssocID="{7E9F6E3F-9F26-4AE4-B577-EC16C91DFA10}" presName="parentLin" presStyleCnt="0"/>
      <dgm:spPr/>
    </dgm:pt>
    <dgm:pt modelId="{4E236AF9-3AEB-4032-AF18-056064029503}" type="pres">
      <dgm:prSet presAssocID="{7E9F6E3F-9F26-4AE4-B577-EC16C91DFA10}" presName="parentLeftMargin" presStyleLbl="node1" presStyleIdx="0" presStyleCnt="3"/>
      <dgm:spPr/>
    </dgm:pt>
    <dgm:pt modelId="{70498061-5B42-412E-A915-9578E9666116}" type="pres">
      <dgm:prSet presAssocID="{7E9F6E3F-9F26-4AE4-B577-EC16C91DFA1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47DC4-F4F4-4229-AA05-8C03A3824C99}" type="pres">
      <dgm:prSet presAssocID="{7E9F6E3F-9F26-4AE4-B577-EC16C91DFA10}" presName="negativeSpace" presStyleCnt="0"/>
      <dgm:spPr/>
    </dgm:pt>
    <dgm:pt modelId="{07FBF8C4-4BBD-48D0-81C3-9260C1867D10}" type="pres">
      <dgm:prSet presAssocID="{7E9F6E3F-9F26-4AE4-B577-EC16C91DFA10}" presName="childText" presStyleLbl="conFgAcc1" presStyleIdx="1" presStyleCnt="3">
        <dgm:presLayoutVars>
          <dgm:bulletEnabled val="1"/>
        </dgm:presLayoutVars>
      </dgm:prSet>
      <dgm:spPr/>
    </dgm:pt>
    <dgm:pt modelId="{6AE6CC3B-EC57-4226-AF0D-464652ABBE54}" type="pres">
      <dgm:prSet presAssocID="{A26F06D5-E6E9-4C3E-AFF2-562AA8FFB504}" presName="spaceBetweenRectangles" presStyleCnt="0"/>
      <dgm:spPr/>
    </dgm:pt>
    <dgm:pt modelId="{C855D5C9-A330-4227-AB07-1EF14F13722D}" type="pres">
      <dgm:prSet presAssocID="{455B13D9-8674-47C2-8B7A-ED92687496F0}" presName="parentLin" presStyleCnt="0"/>
      <dgm:spPr/>
    </dgm:pt>
    <dgm:pt modelId="{7298A58D-8E81-43C1-A519-71A2EB2C3803}" type="pres">
      <dgm:prSet presAssocID="{455B13D9-8674-47C2-8B7A-ED92687496F0}" presName="parentLeftMargin" presStyleLbl="node1" presStyleIdx="1" presStyleCnt="3"/>
      <dgm:spPr/>
    </dgm:pt>
    <dgm:pt modelId="{F0203B13-CA11-41E2-8E8D-BFF3F4BF8A25}" type="pres">
      <dgm:prSet presAssocID="{455B13D9-8674-47C2-8B7A-ED92687496F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596EFAF-4732-46CE-A278-72BD75C691B8}" type="pres">
      <dgm:prSet presAssocID="{455B13D9-8674-47C2-8B7A-ED92687496F0}" presName="negativeSpace" presStyleCnt="0"/>
      <dgm:spPr/>
    </dgm:pt>
    <dgm:pt modelId="{F8765307-FB86-44C4-91A8-CCCC7B9F3CD2}" type="pres">
      <dgm:prSet presAssocID="{455B13D9-8674-47C2-8B7A-ED92687496F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14D5D68-D8BB-4897-A764-C54F89009530}" type="presOf" srcId="{455B13D9-8674-47C2-8B7A-ED92687496F0}" destId="{7298A58D-8E81-43C1-A519-71A2EB2C3803}" srcOrd="0" destOrd="0" presId="urn:microsoft.com/office/officeart/2005/8/layout/list1"/>
    <dgm:cxn modelId="{2A59EA18-8143-4700-A480-D94723762F5B}" srcId="{92D2F7EA-C0FE-48A2-9AF3-895E15861702}" destId="{7E9F6E3F-9F26-4AE4-B577-EC16C91DFA10}" srcOrd="1" destOrd="0" parTransId="{E96C8F9D-EB62-42A1-AB95-6CBE97165058}" sibTransId="{A26F06D5-E6E9-4C3E-AFF2-562AA8FFB504}"/>
    <dgm:cxn modelId="{59217809-FA87-4CE0-8A90-DBC7D812D5A7}" type="presOf" srcId="{6EBEF15B-8CB2-4BF7-AD46-D08A71CADD33}" destId="{49A69DC3-DC1F-4CF6-9C70-E1C158D09895}" srcOrd="1" destOrd="0" presId="urn:microsoft.com/office/officeart/2005/8/layout/list1"/>
    <dgm:cxn modelId="{B65BEFF6-F6ED-4FFD-90A7-F00F7F5D235F}" type="presOf" srcId="{455B13D9-8674-47C2-8B7A-ED92687496F0}" destId="{F0203B13-CA11-41E2-8E8D-BFF3F4BF8A25}" srcOrd="1" destOrd="0" presId="urn:microsoft.com/office/officeart/2005/8/layout/list1"/>
    <dgm:cxn modelId="{77CFE144-0725-4BB5-BDBA-5CABA1D03FE6}" srcId="{92D2F7EA-C0FE-48A2-9AF3-895E15861702}" destId="{455B13D9-8674-47C2-8B7A-ED92687496F0}" srcOrd="2" destOrd="0" parTransId="{940BDBAA-9882-4F5F-B554-4A13F9B25351}" sibTransId="{82A9B7DD-DEB0-4106-8BFD-9485B78B9435}"/>
    <dgm:cxn modelId="{7C805AF6-E30D-42E8-9D69-46FD5D918F2D}" type="presOf" srcId="{6EBEF15B-8CB2-4BF7-AD46-D08A71CADD33}" destId="{7B79240F-AD08-48C7-BC58-B87E8A4535EE}" srcOrd="0" destOrd="0" presId="urn:microsoft.com/office/officeart/2005/8/layout/list1"/>
    <dgm:cxn modelId="{80E4310D-738E-4AD6-8EA7-3D117C41556E}" type="presOf" srcId="{7E9F6E3F-9F26-4AE4-B577-EC16C91DFA10}" destId="{4E236AF9-3AEB-4032-AF18-056064029503}" srcOrd="0" destOrd="0" presId="urn:microsoft.com/office/officeart/2005/8/layout/list1"/>
    <dgm:cxn modelId="{DEC4F3A3-1066-495D-9F14-5118CE32BD66}" type="presOf" srcId="{92D2F7EA-C0FE-48A2-9AF3-895E15861702}" destId="{174F3536-5CDF-46E9-8C17-2EE4CBBF6761}" srcOrd="0" destOrd="0" presId="urn:microsoft.com/office/officeart/2005/8/layout/list1"/>
    <dgm:cxn modelId="{62F87F78-A0E0-4F06-857D-C3725EBD7B8C}" type="presOf" srcId="{7E9F6E3F-9F26-4AE4-B577-EC16C91DFA10}" destId="{70498061-5B42-412E-A915-9578E9666116}" srcOrd="1" destOrd="0" presId="urn:microsoft.com/office/officeart/2005/8/layout/list1"/>
    <dgm:cxn modelId="{D4A2FA78-35B1-4581-8A78-06D6E45EAC26}" srcId="{92D2F7EA-C0FE-48A2-9AF3-895E15861702}" destId="{6EBEF15B-8CB2-4BF7-AD46-D08A71CADD33}" srcOrd="0" destOrd="0" parTransId="{7D87B3BB-C342-4778-950E-968254259C2D}" sibTransId="{E7BE4BD2-31A8-42F0-9917-563EB0302C6C}"/>
    <dgm:cxn modelId="{99B6F832-0E4E-4A40-8A96-AB2952A3AA55}" type="presParOf" srcId="{174F3536-5CDF-46E9-8C17-2EE4CBBF6761}" destId="{0FB4CF88-E783-46BF-81E7-2FED88C7335A}" srcOrd="0" destOrd="0" presId="urn:microsoft.com/office/officeart/2005/8/layout/list1"/>
    <dgm:cxn modelId="{8CD953F6-C404-41D8-88C5-9C87BC24E8E4}" type="presParOf" srcId="{0FB4CF88-E783-46BF-81E7-2FED88C7335A}" destId="{7B79240F-AD08-48C7-BC58-B87E8A4535EE}" srcOrd="0" destOrd="0" presId="urn:microsoft.com/office/officeart/2005/8/layout/list1"/>
    <dgm:cxn modelId="{27388999-DC22-4EB3-B45E-7FA655DC07CB}" type="presParOf" srcId="{0FB4CF88-E783-46BF-81E7-2FED88C7335A}" destId="{49A69DC3-DC1F-4CF6-9C70-E1C158D09895}" srcOrd="1" destOrd="0" presId="urn:microsoft.com/office/officeart/2005/8/layout/list1"/>
    <dgm:cxn modelId="{5482C9AB-FB86-4215-BF15-229BC2895A5D}" type="presParOf" srcId="{174F3536-5CDF-46E9-8C17-2EE4CBBF6761}" destId="{BB816FDD-30CF-414D-9EB6-08AAF8EDC8D5}" srcOrd="1" destOrd="0" presId="urn:microsoft.com/office/officeart/2005/8/layout/list1"/>
    <dgm:cxn modelId="{10C07AFC-B57F-4897-91E3-20CDB092AC46}" type="presParOf" srcId="{174F3536-5CDF-46E9-8C17-2EE4CBBF6761}" destId="{6B8A28C1-77F5-45CF-91D2-400E57F52D74}" srcOrd="2" destOrd="0" presId="urn:microsoft.com/office/officeart/2005/8/layout/list1"/>
    <dgm:cxn modelId="{A2EDC32F-42A1-40F6-B01E-60C6533E3A16}" type="presParOf" srcId="{174F3536-5CDF-46E9-8C17-2EE4CBBF6761}" destId="{39FD4C73-B625-48F4-BB71-01D31FFE39B2}" srcOrd="3" destOrd="0" presId="urn:microsoft.com/office/officeart/2005/8/layout/list1"/>
    <dgm:cxn modelId="{A27713AE-7011-4B50-820F-F911E49ECD10}" type="presParOf" srcId="{174F3536-5CDF-46E9-8C17-2EE4CBBF6761}" destId="{3BF3C60F-3F74-4783-9B14-790740385D43}" srcOrd="4" destOrd="0" presId="urn:microsoft.com/office/officeart/2005/8/layout/list1"/>
    <dgm:cxn modelId="{AF686996-192F-4EC8-9BF0-791C9D3E2FEF}" type="presParOf" srcId="{3BF3C60F-3F74-4783-9B14-790740385D43}" destId="{4E236AF9-3AEB-4032-AF18-056064029503}" srcOrd="0" destOrd="0" presId="urn:microsoft.com/office/officeart/2005/8/layout/list1"/>
    <dgm:cxn modelId="{ED24E500-E1EB-4DEF-8246-2AFD35277DD9}" type="presParOf" srcId="{3BF3C60F-3F74-4783-9B14-790740385D43}" destId="{70498061-5B42-412E-A915-9578E9666116}" srcOrd="1" destOrd="0" presId="urn:microsoft.com/office/officeart/2005/8/layout/list1"/>
    <dgm:cxn modelId="{B900EA54-9F61-40B1-8428-A126F025CD05}" type="presParOf" srcId="{174F3536-5CDF-46E9-8C17-2EE4CBBF6761}" destId="{0C347DC4-F4F4-4229-AA05-8C03A3824C99}" srcOrd="5" destOrd="0" presId="urn:microsoft.com/office/officeart/2005/8/layout/list1"/>
    <dgm:cxn modelId="{87379CC4-2265-4628-9DB0-D7A8C2F48B57}" type="presParOf" srcId="{174F3536-5CDF-46E9-8C17-2EE4CBBF6761}" destId="{07FBF8C4-4BBD-48D0-81C3-9260C1867D10}" srcOrd="6" destOrd="0" presId="urn:microsoft.com/office/officeart/2005/8/layout/list1"/>
    <dgm:cxn modelId="{6259F819-3BF5-4B30-B9BA-712F2A146727}" type="presParOf" srcId="{174F3536-5CDF-46E9-8C17-2EE4CBBF6761}" destId="{6AE6CC3B-EC57-4226-AF0D-464652ABBE54}" srcOrd="7" destOrd="0" presId="urn:microsoft.com/office/officeart/2005/8/layout/list1"/>
    <dgm:cxn modelId="{BBB2CCCB-8BA6-4373-9652-412FDCE43624}" type="presParOf" srcId="{174F3536-5CDF-46E9-8C17-2EE4CBBF6761}" destId="{C855D5C9-A330-4227-AB07-1EF14F13722D}" srcOrd="8" destOrd="0" presId="urn:microsoft.com/office/officeart/2005/8/layout/list1"/>
    <dgm:cxn modelId="{F1C68599-90AB-4E22-B505-A555C751E8A9}" type="presParOf" srcId="{C855D5C9-A330-4227-AB07-1EF14F13722D}" destId="{7298A58D-8E81-43C1-A519-71A2EB2C3803}" srcOrd="0" destOrd="0" presId="urn:microsoft.com/office/officeart/2005/8/layout/list1"/>
    <dgm:cxn modelId="{5BF1BDB9-90E1-4D23-AE2F-5FD024025DF1}" type="presParOf" srcId="{C855D5C9-A330-4227-AB07-1EF14F13722D}" destId="{F0203B13-CA11-41E2-8E8D-BFF3F4BF8A25}" srcOrd="1" destOrd="0" presId="urn:microsoft.com/office/officeart/2005/8/layout/list1"/>
    <dgm:cxn modelId="{92803EC3-AE11-4E92-AD75-32A4440A1E5A}" type="presParOf" srcId="{174F3536-5CDF-46E9-8C17-2EE4CBBF6761}" destId="{2596EFAF-4732-46CE-A278-72BD75C691B8}" srcOrd="9" destOrd="0" presId="urn:microsoft.com/office/officeart/2005/8/layout/list1"/>
    <dgm:cxn modelId="{98795D0A-E950-4336-8231-025F0EF667EF}" type="presParOf" srcId="{174F3536-5CDF-46E9-8C17-2EE4CBBF6761}" destId="{F8765307-FB86-44C4-91A8-CCCC7B9F3CD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30C986-AFE5-4882-8B1F-27D1E922DBE2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25A0D63-B3FF-4F8A-975C-A0777D54E1BA}">
      <dgm:prSet phldrT="[Текст]"/>
      <dgm:spPr/>
      <dgm:t>
        <a:bodyPr/>
        <a:lstStyle/>
        <a:p>
          <a:r>
            <a:rPr lang="uk-UA" dirty="0" smtClean="0"/>
            <a:t>Малі комічні жанри</a:t>
          </a:r>
          <a:endParaRPr lang="ru-RU" dirty="0"/>
        </a:p>
      </dgm:t>
    </dgm:pt>
    <dgm:pt modelId="{484D1D64-C814-40DF-875A-670EB70E02EE}" type="parTrans" cxnId="{F669E726-6705-45FF-95F9-9CF62C40F867}">
      <dgm:prSet/>
      <dgm:spPr/>
      <dgm:t>
        <a:bodyPr/>
        <a:lstStyle/>
        <a:p>
          <a:endParaRPr lang="ru-RU"/>
        </a:p>
      </dgm:t>
    </dgm:pt>
    <dgm:pt modelId="{63C800E7-63A5-4E1A-B627-17E0E7A41E9C}" type="sibTrans" cxnId="{F669E726-6705-45FF-95F9-9CF62C40F867}">
      <dgm:prSet/>
      <dgm:spPr/>
      <dgm:t>
        <a:bodyPr/>
        <a:lstStyle/>
        <a:p>
          <a:endParaRPr lang="ru-RU"/>
        </a:p>
      </dgm:t>
    </dgm:pt>
    <dgm:pt modelId="{C999D170-2D99-4BF2-BAD1-B62669F0FB85}">
      <dgm:prSet phldrT="[Текст]"/>
      <dgm:spPr/>
      <dgm:t>
        <a:bodyPr/>
        <a:lstStyle/>
        <a:p>
          <a:r>
            <a:rPr lang="uk-UA" dirty="0" smtClean="0"/>
            <a:t>Тваринний епос</a:t>
          </a:r>
          <a:endParaRPr lang="ru-RU" dirty="0"/>
        </a:p>
      </dgm:t>
    </dgm:pt>
    <dgm:pt modelId="{D4ED251F-123E-49AE-BD58-1FAEDD7C0B33}" type="parTrans" cxnId="{299CE25B-B9F3-4966-A4AB-A5F4F127576B}">
      <dgm:prSet/>
      <dgm:spPr/>
      <dgm:t>
        <a:bodyPr/>
        <a:lstStyle/>
        <a:p>
          <a:endParaRPr lang="ru-RU"/>
        </a:p>
      </dgm:t>
    </dgm:pt>
    <dgm:pt modelId="{94E1ACDC-FB0E-464F-8061-02036983B9DC}" type="sibTrans" cxnId="{299CE25B-B9F3-4966-A4AB-A5F4F127576B}">
      <dgm:prSet/>
      <dgm:spPr/>
      <dgm:t>
        <a:bodyPr/>
        <a:lstStyle/>
        <a:p>
          <a:endParaRPr lang="ru-RU"/>
        </a:p>
      </dgm:t>
    </dgm:pt>
    <dgm:pt modelId="{5E9649D3-C4E0-49AA-9FFC-5D8F635CD596}">
      <dgm:prSet phldrT="[Текст]"/>
      <dgm:spPr/>
      <dgm:t>
        <a:bodyPr/>
        <a:lstStyle/>
        <a:p>
          <a:r>
            <a:rPr lang="uk-UA" dirty="0" smtClean="0"/>
            <a:t>«Роман про Троянду»</a:t>
          </a:r>
          <a:endParaRPr lang="ru-RU" dirty="0"/>
        </a:p>
      </dgm:t>
    </dgm:pt>
    <dgm:pt modelId="{0D233054-EA6E-4712-BFD2-DA8DE4AF9171}" type="parTrans" cxnId="{0B5E7CCE-CD8F-43F5-A71B-98AEDCF8E0C2}">
      <dgm:prSet/>
      <dgm:spPr/>
      <dgm:t>
        <a:bodyPr/>
        <a:lstStyle/>
        <a:p>
          <a:endParaRPr lang="ru-RU"/>
        </a:p>
      </dgm:t>
    </dgm:pt>
    <dgm:pt modelId="{7BAEAFBD-9829-495F-ABCA-361FD40CD60E}" type="sibTrans" cxnId="{0B5E7CCE-CD8F-43F5-A71B-98AEDCF8E0C2}">
      <dgm:prSet/>
      <dgm:spPr/>
      <dgm:t>
        <a:bodyPr/>
        <a:lstStyle/>
        <a:p>
          <a:endParaRPr lang="ru-RU"/>
        </a:p>
      </dgm:t>
    </dgm:pt>
    <dgm:pt modelId="{3C163B93-01F1-44BD-9A4F-6672967C44E4}">
      <dgm:prSet phldrT="[Текст]"/>
      <dgm:spPr/>
      <dgm:t>
        <a:bodyPr/>
        <a:lstStyle/>
        <a:p>
          <a:r>
            <a:rPr lang="uk-UA" dirty="0" smtClean="0"/>
            <a:t>Драма</a:t>
          </a:r>
          <a:endParaRPr lang="ru-RU" dirty="0"/>
        </a:p>
      </dgm:t>
    </dgm:pt>
    <dgm:pt modelId="{90A3E9F7-F4C7-4C06-B988-C9C5B23835E4}" type="parTrans" cxnId="{A9F7D70B-A32D-417E-8C5E-A549FEA9D210}">
      <dgm:prSet/>
      <dgm:spPr/>
      <dgm:t>
        <a:bodyPr/>
        <a:lstStyle/>
        <a:p>
          <a:endParaRPr lang="ru-RU"/>
        </a:p>
      </dgm:t>
    </dgm:pt>
    <dgm:pt modelId="{9EB9683E-A8B7-4C26-936D-DAC97B36BE16}" type="sibTrans" cxnId="{A9F7D70B-A32D-417E-8C5E-A549FEA9D210}">
      <dgm:prSet/>
      <dgm:spPr/>
      <dgm:t>
        <a:bodyPr/>
        <a:lstStyle/>
        <a:p>
          <a:endParaRPr lang="ru-RU"/>
        </a:p>
      </dgm:t>
    </dgm:pt>
    <dgm:pt modelId="{AED0D944-FACB-48AD-9077-C2C59FEE8CF1}">
      <dgm:prSet phldrT="[Текст]"/>
      <dgm:spPr/>
      <dgm:t>
        <a:bodyPr/>
        <a:lstStyle/>
        <a:p>
          <a:r>
            <a:rPr lang="uk-UA" dirty="0" smtClean="0"/>
            <a:t>Творчість </a:t>
          </a:r>
          <a:r>
            <a:rPr lang="uk-UA" smtClean="0"/>
            <a:t>вагантів</a:t>
          </a:r>
          <a:endParaRPr lang="ru-RU"/>
        </a:p>
      </dgm:t>
    </dgm:pt>
    <dgm:pt modelId="{D0126EAF-46A1-4B14-990E-72FA51924BF7}" type="parTrans" cxnId="{62ABD9A2-DFD1-4F30-AC65-CEA496728DB9}">
      <dgm:prSet/>
      <dgm:spPr/>
      <dgm:t>
        <a:bodyPr/>
        <a:lstStyle/>
        <a:p>
          <a:endParaRPr lang="ru-RU"/>
        </a:p>
      </dgm:t>
    </dgm:pt>
    <dgm:pt modelId="{64FB143C-A1EC-4F9A-9C2A-6DEC3B80FDEF}" type="sibTrans" cxnId="{62ABD9A2-DFD1-4F30-AC65-CEA496728DB9}">
      <dgm:prSet/>
      <dgm:spPr/>
      <dgm:t>
        <a:bodyPr/>
        <a:lstStyle/>
        <a:p>
          <a:endParaRPr lang="ru-RU"/>
        </a:p>
      </dgm:t>
    </dgm:pt>
    <dgm:pt modelId="{FAA3EAFA-32A2-482E-9CA9-FDE7EC03AB50}" type="pres">
      <dgm:prSet presAssocID="{CB30C986-AFE5-4882-8B1F-27D1E922DBE2}" presName="diagram" presStyleCnt="0">
        <dgm:presLayoutVars>
          <dgm:dir/>
          <dgm:resizeHandles val="exact"/>
        </dgm:presLayoutVars>
      </dgm:prSet>
      <dgm:spPr/>
    </dgm:pt>
    <dgm:pt modelId="{4C36B7A2-28CA-4B7E-B150-5CF8006EEA87}" type="pres">
      <dgm:prSet presAssocID="{A25A0D63-B3FF-4F8A-975C-A0777D54E1BA}" presName="node" presStyleLbl="node1" presStyleIdx="0" presStyleCnt="5">
        <dgm:presLayoutVars>
          <dgm:bulletEnabled val="1"/>
        </dgm:presLayoutVars>
      </dgm:prSet>
      <dgm:spPr/>
    </dgm:pt>
    <dgm:pt modelId="{A5905E5E-5A5D-4122-9F99-CC82861A860E}" type="pres">
      <dgm:prSet presAssocID="{63C800E7-63A5-4E1A-B627-17E0E7A41E9C}" presName="sibTrans" presStyleCnt="0"/>
      <dgm:spPr/>
    </dgm:pt>
    <dgm:pt modelId="{5A22B3A5-59B5-4652-816D-706767BED806}" type="pres">
      <dgm:prSet presAssocID="{C999D170-2D99-4BF2-BAD1-B62669F0FB85}" presName="node" presStyleLbl="node1" presStyleIdx="1" presStyleCnt="5">
        <dgm:presLayoutVars>
          <dgm:bulletEnabled val="1"/>
        </dgm:presLayoutVars>
      </dgm:prSet>
      <dgm:spPr/>
    </dgm:pt>
    <dgm:pt modelId="{1135341B-941B-426C-B113-22EF1A0D2734}" type="pres">
      <dgm:prSet presAssocID="{94E1ACDC-FB0E-464F-8061-02036983B9DC}" presName="sibTrans" presStyleCnt="0"/>
      <dgm:spPr/>
    </dgm:pt>
    <dgm:pt modelId="{79712341-22B1-46EC-8B9E-7F971188F99B}" type="pres">
      <dgm:prSet presAssocID="{5E9649D3-C4E0-49AA-9FFC-5D8F635CD59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13C1D-DC7F-4E75-B6CF-EB3C5F61673D}" type="pres">
      <dgm:prSet presAssocID="{7BAEAFBD-9829-495F-ABCA-361FD40CD60E}" presName="sibTrans" presStyleCnt="0"/>
      <dgm:spPr/>
    </dgm:pt>
    <dgm:pt modelId="{2320D70B-72E8-496E-8FAD-24AB67F09723}" type="pres">
      <dgm:prSet presAssocID="{3C163B93-01F1-44BD-9A4F-6672967C44E4}" presName="node" presStyleLbl="node1" presStyleIdx="3" presStyleCnt="5">
        <dgm:presLayoutVars>
          <dgm:bulletEnabled val="1"/>
        </dgm:presLayoutVars>
      </dgm:prSet>
      <dgm:spPr/>
    </dgm:pt>
    <dgm:pt modelId="{D1D43198-884D-4DA4-A2D4-DA0179003AEA}" type="pres">
      <dgm:prSet presAssocID="{9EB9683E-A8B7-4C26-936D-DAC97B36BE16}" presName="sibTrans" presStyleCnt="0"/>
      <dgm:spPr/>
    </dgm:pt>
    <dgm:pt modelId="{2E244258-A963-4678-A043-F020942BF418}" type="pres">
      <dgm:prSet presAssocID="{AED0D944-FACB-48AD-9077-C2C59FEE8CF1}" presName="node" presStyleLbl="node1" presStyleIdx="4" presStyleCnt="5">
        <dgm:presLayoutVars>
          <dgm:bulletEnabled val="1"/>
        </dgm:presLayoutVars>
      </dgm:prSet>
      <dgm:spPr/>
    </dgm:pt>
  </dgm:ptLst>
  <dgm:cxnLst>
    <dgm:cxn modelId="{25B2A785-F393-4B1B-848F-6F1F7CDD0409}" type="presOf" srcId="{3C163B93-01F1-44BD-9A4F-6672967C44E4}" destId="{2320D70B-72E8-496E-8FAD-24AB67F09723}" srcOrd="0" destOrd="0" presId="urn:microsoft.com/office/officeart/2005/8/layout/default"/>
    <dgm:cxn modelId="{E379537F-5CA9-4BFD-BFC1-43295FC56B80}" type="presOf" srcId="{AED0D944-FACB-48AD-9077-C2C59FEE8CF1}" destId="{2E244258-A963-4678-A043-F020942BF418}" srcOrd="0" destOrd="0" presId="urn:microsoft.com/office/officeart/2005/8/layout/default"/>
    <dgm:cxn modelId="{F669E726-6705-45FF-95F9-9CF62C40F867}" srcId="{CB30C986-AFE5-4882-8B1F-27D1E922DBE2}" destId="{A25A0D63-B3FF-4F8A-975C-A0777D54E1BA}" srcOrd="0" destOrd="0" parTransId="{484D1D64-C814-40DF-875A-670EB70E02EE}" sibTransId="{63C800E7-63A5-4E1A-B627-17E0E7A41E9C}"/>
    <dgm:cxn modelId="{A151D647-97F1-443C-832B-483E4510F928}" type="presOf" srcId="{C999D170-2D99-4BF2-BAD1-B62669F0FB85}" destId="{5A22B3A5-59B5-4652-816D-706767BED806}" srcOrd="0" destOrd="0" presId="urn:microsoft.com/office/officeart/2005/8/layout/default"/>
    <dgm:cxn modelId="{62ABD9A2-DFD1-4F30-AC65-CEA496728DB9}" srcId="{CB30C986-AFE5-4882-8B1F-27D1E922DBE2}" destId="{AED0D944-FACB-48AD-9077-C2C59FEE8CF1}" srcOrd="4" destOrd="0" parTransId="{D0126EAF-46A1-4B14-990E-72FA51924BF7}" sibTransId="{64FB143C-A1EC-4F9A-9C2A-6DEC3B80FDEF}"/>
    <dgm:cxn modelId="{299CE25B-B9F3-4966-A4AB-A5F4F127576B}" srcId="{CB30C986-AFE5-4882-8B1F-27D1E922DBE2}" destId="{C999D170-2D99-4BF2-BAD1-B62669F0FB85}" srcOrd="1" destOrd="0" parTransId="{D4ED251F-123E-49AE-BD58-1FAEDD7C0B33}" sibTransId="{94E1ACDC-FB0E-464F-8061-02036983B9DC}"/>
    <dgm:cxn modelId="{2AD592BE-9C3D-4391-810E-9CCCC14C2E9D}" type="presOf" srcId="{CB30C986-AFE5-4882-8B1F-27D1E922DBE2}" destId="{FAA3EAFA-32A2-482E-9CA9-FDE7EC03AB50}" srcOrd="0" destOrd="0" presId="urn:microsoft.com/office/officeart/2005/8/layout/default"/>
    <dgm:cxn modelId="{0B5E7CCE-CD8F-43F5-A71B-98AEDCF8E0C2}" srcId="{CB30C986-AFE5-4882-8B1F-27D1E922DBE2}" destId="{5E9649D3-C4E0-49AA-9FFC-5D8F635CD596}" srcOrd="2" destOrd="0" parTransId="{0D233054-EA6E-4712-BFD2-DA8DE4AF9171}" sibTransId="{7BAEAFBD-9829-495F-ABCA-361FD40CD60E}"/>
    <dgm:cxn modelId="{A9F7D70B-A32D-417E-8C5E-A549FEA9D210}" srcId="{CB30C986-AFE5-4882-8B1F-27D1E922DBE2}" destId="{3C163B93-01F1-44BD-9A4F-6672967C44E4}" srcOrd="3" destOrd="0" parTransId="{90A3E9F7-F4C7-4C06-B988-C9C5B23835E4}" sibTransId="{9EB9683E-A8B7-4C26-936D-DAC97B36BE16}"/>
    <dgm:cxn modelId="{2D8FC530-5327-461B-822F-76CAA36059CD}" type="presOf" srcId="{5E9649D3-C4E0-49AA-9FFC-5D8F635CD596}" destId="{79712341-22B1-46EC-8B9E-7F971188F99B}" srcOrd="0" destOrd="0" presId="urn:microsoft.com/office/officeart/2005/8/layout/default"/>
    <dgm:cxn modelId="{D2A06A58-5C12-43CC-B982-9FC3ADEC9247}" type="presOf" srcId="{A25A0D63-B3FF-4F8A-975C-A0777D54E1BA}" destId="{4C36B7A2-28CA-4B7E-B150-5CF8006EEA87}" srcOrd="0" destOrd="0" presId="urn:microsoft.com/office/officeart/2005/8/layout/default"/>
    <dgm:cxn modelId="{B825794C-1E63-4EEA-A217-38F2647A57BD}" type="presParOf" srcId="{FAA3EAFA-32A2-482E-9CA9-FDE7EC03AB50}" destId="{4C36B7A2-28CA-4B7E-B150-5CF8006EEA87}" srcOrd="0" destOrd="0" presId="urn:microsoft.com/office/officeart/2005/8/layout/default"/>
    <dgm:cxn modelId="{DD6C394E-C4D6-423B-9982-19C0BB48942A}" type="presParOf" srcId="{FAA3EAFA-32A2-482E-9CA9-FDE7EC03AB50}" destId="{A5905E5E-5A5D-4122-9F99-CC82861A860E}" srcOrd="1" destOrd="0" presId="urn:microsoft.com/office/officeart/2005/8/layout/default"/>
    <dgm:cxn modelId="{FAE2C62D-BAE3-42DB-AFF4-E9BA04BA0D09}" type="presParOf" srcId="{FAA3EAFA-32A2-482E-9CA9-FDE7EC03AB50}" destId="{5A22B3A5-59B5-4652-816D-706767BED806}" srcOrd="2" destOrd="0" presId="urn:microsoft.com/office/officeart/2005/8/layout/default"/>
    <dgm:cxn modelId="{1F0647A5-89AA-4DE1-BF00-2DE2063B5019}" type="presParOf" srcId="{FAA3EAFA-32A2-482E-9CA9-FDE7EC03AB50}" destId="{1135341B-941B-426C-B113-22EF1A0D2734}" srcOrd="3" destOrd="0" presId="urn:microsoft.com/office/officeart/2005/8/layout/default"/>
    <dgm:cxn modelId="{6E39F6B5-FC12-4489-9ACE-ECAE8A9B753F}" type="presParOf" srcId="{FAA3EAFA-32A2-482E-9CA9-FDE7EC03AB50}" destId="{79712341-22B1-46EC-8B9E-7F971188F99B}" srcOrd="4" destOrd="0" presId="urn:microsoft.com/office/officeart/2005/8/layout/default"/>
    <dgm:cxn modelId="{A36C910C-D19D-42D5-B7A5-D333AB24E0E8}" type="presParOf" srcId="{FAA3EAFA-32A2-482E-9CA9-FDE7EC03AB50}" destId="{F2D13C1D-DC7F-4E75-B6CF-EB3C5F61673D}" srcOrd="5" destOrd="0" presId="urn:microsoft.com/office/officeart/2005/8/layout/default"/>
    <dgm:cxn modelId="{A6A3DF36-9404-45B5-A578-F716E2E1F1FF}" type="presParOf" srcId="{FAA3EAFA-32A2-482E-9CA9-FDE7EC03AB50}" destId="{2320D70B-72E8-496E-8FAD-24AB67F09723}" srcOrd="6" destOrd="0" presId="urn:microsoft.com/office/officeart/2005/8/layout/default"/>
    <dgm:cxn modelId="{A1BC8B17-05D3-4C13-9EB4-C3F61A08A68E}" type="presParOf" srcId="{FAA3EAFA-32A2-482E-9CA9-FDE7EC03AB50}" destId="{D1D43198-884D-4DA4-A2D4-DA0179003AEA}" srcOrd="7" destOrd="0" presId="urn:microsoft.com/office/officeart/2005/8/layout/default"/>
    <dgm:cxn modelId="{EE0C85C4-D4F0-4B30-902C-DE47004C0476}" type="presParOf" srcId="{FAA3EAFA-32A2-482E-9CA9-FDE7EC03AB50}" destId="{2E244258-A963-4678-A043-F020942BF41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765BFC-6D7F-4F5B-8A8D-7D57E50BC734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EDF4DE8-6118-4949-8717-5A4548E1F301}">
      <dgm:prSet phldrT="[Текст]"/>
      <dgm:spPr/>
      <dgm:t>
        <a:bodyPr/>
        <a:lstStyle/>
        <a:p>
          <a:r>
            <a:rPr lang="uk-UA" dirty="0" smtClean="0"/>
            <a:t>Герой у Середньовічному світі (на рівні локацій)</a:t>
          </a:r>
          <a:endParaRPr lang="ru-RU" dirty="0"/>
        </a:p>
      </dgm:t>
    </dgm:pt>
    <dgm:pt modelId="{BE340116-62EE-4286-9344-F12BA396D41B}" type="parTrans" cxnId="{32C4F618-74C7-4344-BE6B-2491F2C9C33C}">
      <dgm:prSet/>
      <dgm:spPr/>
      <dgm:t>
        <a:bodyPr/>
        <a:lstStyle/>
        <a:p>
          <a:endParaRPr lang="ru-RU"/>
        </a:p>
      </dgm:t>
    </dgm:pt>
    <dgm:pt modelId="{537E8644-0EBB-4F60-B75A-78EB11559F52}" type="sibTrans" cxnId="{32C4F618-74C7-4344-BE6B-2491F2C9C33C}">
      <dgm:prSet/>
      <dgm:spPr/>
      <dgm:t>
        <a:bodyPr/>
        <a:lstStyle/>
        <a:p>
          <a:endParaRPr lang="ru-RU"/>
        </a:p>
      </dgm:t>
    </dgm:pt>
    <dgm:pt modelId="{034CAD16-CABC-44B7-BEB2-616B43A5CDEF}">
      <dgm:prSet phldrT="[Текст]"/>
      <dgm:spPr/>
      <dgm:t>
        <a:bodyPr/>
        <a:lstStyle/>
        <a:p>
          <a:r>
            <a:rPr lang="uk-UA" dirty="0" smtClean="0"/>
            <a:t>Герой у Середньовічній державі (на рівні державного устрою)</a:t>
          </a:r>
          <a:endParaRPr lang="ru-RU" dirty="0"/>
        </a:p>
      </dgm:t>
    </dgm:pt>
    <dgm:pt modelId="{667F9597-6CF2-4FE2-892C-1939E5BBC7D1}" type="parTrans" cxnId="{BDBCC607-01C8-4CCA-8DE0-0DA9B979FC8C}">
      <dgm:prSet/>
      <dgm:spPr/>
      <dgm:t>
        <a:bodyPr/>
        <a:lstStyle/>
        <a:p>
          <a:endParaRPr lang="ru-RU"/>
        </a:p>
      </dgm:t>
    </dgm:pt>
    <dgm:pt modelId="{4AC2D4FA-45F1-4D6A-9466-8199044B986C}" type="sibTrans" cxnId="{BDBCC607-01C8-4CCA-8DE0-0DA9B979FC8C}">
      <dgm:prSet/>
      <dgm:spPr/>
      <dgm:t>
        <a:bodyPr/>
        <a:lstStyle/>
        <a:p>
          <a:endParaRPr lang="ru-RU"/>
        </a:p>
      </dgm:t>
    </dgm:pt>
    <dgm:pt modelId="{0DDE7F9C-C275-4A26-A60A-4FBF027A2478}">
      <dgm:prSet phldrT="[Текст]"/>
      <dgm:spPr/>
      <dgm:t>
        <a:bodyPr/>
        <a:lstStyle/>
        <a:p>
          <a:r>
            <a:rPr lang="uk-UA" dirty="0" smtClean="0"/>
            <a:t>Герой + середньовічні реалії (на рівні побуту) </a:t>
          </a:r>
          <a:endParaRPr lang="ru-RU" dirty="0"/>
        </a:p>
      </dgm:t>
    </dgm:pt>
    <dgm:pt modelId="{DFA53B17-9D7E-4A31-AE12-580DF2649E5C}" type="parTrans" cxnId="{5819D2BF-903E-4AA2-93E5-F655414A7513}">
      <dgm:prSet/>
      <dgm:spPr/>
      <dgm:t>
        <a:bodyPr/>
        <a:lstStyle/>
        <a:p>
          <a:endParaRPr lang="ru-RU"/>
        </a:p>
      </dgm:t>
    </dgm:pt>
    <dgm:pt modelId="{139DDDCF-2550-4A32-9D53-A75D4A75ED5D}" type="sibTrans" cxnId="{5819D2BF-903E-4AA2-93E5-F655414A7513}">
      <dgm:prSet/>
      <dgm:spPr/>
      <dgm:t>
        <a:bodyPr/>
        <a:lstStyle/>
        <a:p>
          <a:endParaRPr lang="ru-RU"/>
        </a:p>
      </dgm:t>
    </dgm:pt>
    <dgm:pt modelId="{318B41A9-A4F7-4A74-BCDA-B3DECFC4E4A2}">
      <dgm:prSet phldrT="[Текст]"/>
      <dgm:spPr/>
      <dgm:t>
        <a:bodyPr/>
        <a:lstStyle/>
        <a:p>
          <a:r>
            <a:rPr lang="uk-UA" dirty="0" smtClean="0"/>
            <a:t>Герой + середньовічні цінності (на рівні ментальності) </a:t>
          </a:r>
          <a:endParaRPr lang="ru-RU" dirty="0"/>
        </a:p>
      </dgm:t>
    </dgm:pt>
    <dgm:pt modelId="{E008008B-1C47-4797-AC99-30DFBED3888F}" type="parTrans" cxnId="{C83D0F91-C259-4920-B252-F4EF69E9518A}">
      <dgm:prSet/>
      <dgm:spPr/>
      <dgm:t>
        <a:bodyPr/>
        <a:lstStyle/>
        <a:p>
          <a:endParaRPr lang="ru-RU"/>
        </a:p>
      </dgm:t>
    </dgm:pt>
    <dgm:pt modelId="{E6CCA79D-9D50-4534-BBD7-D0983CC503E2}" type="sibTrans" cxnId="{C83D0F91-C259-4920-B252-F4EF69E9518A}">
      <dgm:prSet/>
      <dgm:spPr/>
      <dgm:t>
        <a:bodyPr/>
        <a:lstStyle/>
        <a:p>
          <a:endParaRPr lang="ru-RU"/>
        </a:p>
      </dgm:t>
    </dgm:pt>
    <dgm:pt modelId="{A34704C9-4DFC-41B4-B86D-BDCEBAA4DDDE}">
      <dgm:prSet/>
      <dgm:spPr/>
      <dgm:t>
        <a:bodyPr/>
        <a:lstStyle/>
        <a:p>
          <a:r>
            <a:rPr lang="ru-RU" dirty="0" smtClean="0"/>
            <a:t>На </a:t>
          </a:r>
          <a:r>
            <a:rPr lang="ru-RU" dirty="0" err="1" smtClean="0"/>
            <a:t>рівні</a:t>
          </a:r>
          <a:r>
            <a:rPr lang="ru-RU" dirty="0" smtClean="0"/>
            <a:t> </a:t>
          </a:r>
          <a:r>
            <a:rPr lang="ru-RU" dirty="0" err="1" smtClean="0"/>
            <a:t>конкретних</a:t>
          </a:r>
          <a:r>
            <a:rPr lang="ru-RU" dirty="0" smtClean="0"/>
            <a:t> </a:t>
          </a:r>
          <a:r>
            <a:rPr lang="ru-RU" dirty="0" err="1" smtClean="0"/>
            <a:t>фактів</a:t>
          </a:r>
          <a:r>
            <a:rPr lang="ru-RU" dirty="0" smtClean="0"/>
            <a:t> </a:t>
          </a:r>
          <a:r>
            <a:rPr lang="ru-RU" dirty="0" err="1" smtClean="0"/>
            <a:t>історії</a:t>
          </a:r>
          <a:r>
            <a:rPr lang="ru-RU" dirty="0" smtClean="0"/>
            <a:t> та </a:t>
          </a:r>
          <a:r>
            <a:rPr lang="ru-RU" dirty="0" err="1" smtClean="0"/>
            <a:t>літератури</a:t>
          </a:r>
          <a:r>
            <a:rPr lang="ru-RU" dirty="0" smtClean="0"/>
            <a:t>, на 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натякає</a:t>
          </a:r>
          <a:r>
            <a:rPr lang="ru-RU" dirty="0" smtClean="0"/>
            <a:t> автор і 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відриваються</a:t>
          </a:r>
          <a:r>
            <a:rPr lang="ru-RU" dirty="0" smtClean="0"/>
            <a:t> </a:t>
          </a:r>
          <a:r>
            <a:rPr lang="ru-RU" dirty="0" err="1" smtClean="0"/>
            <a:t>лише</a:t>
          </a:r>
          <a:r>
            <a:rPr lang="ru-RU" dirty="0" smtClean="0"/>
            <a:t> </a:t>
          </a:r>
          <a:r>
            <a:rPr lang="ru-RU" dirty="0" err="1" smtClean="0"/>
            <a:t>обізнаним</a:t>
          </a:r>
          <a:r>
            <a:rPr lang="ru-RU" dirty="0" smtClean="0"/>
            <a:t> </a:t>
          </a:r>
          <a:r>
            <a:rPr lang="ru-RU" dirty="0" err="1" smtClean="0"/>
            <a:t>реципієнтам</a:t>
          </a:r>
          <a:endParaRPr lang="ru-RU" dirty="0"/>
        </a:p>
      </dgm:t>
    </dgm:pt>
    <dgm:pt modelId="{49F1356B-48C2-45CD-B78A-023957B5E05B}" type="parTrans" cxnId="{8AE99E77-5FDF-4B42-994E-B8995402702B}">
      <dgm:prSet/>
      <dgm:spPr/>
      <dgm:t>
        <a:bodyPr/>
        <a:lstStyle/>
        <a:p>
          <a:endParaRPr lang="ru-RU"/>
        </a:p>
      </dgm:t>
    </dgm:pt>
    <dgm:pt modelId="{A691BACE-8509-4E67-A5D0-AABF06D4DDF0}" type="sibTrans" cxnId="{8AE99E77-5FDF-4B42-994E-B8995402702B}">
      <dgm:prSet/>
      <dgm:spPr/>
      <dgm:t>
        <a:bodyPr/>
        <a:lstStyle/>
        <a:p>
          <a:endParaRPr lang="ru-RU"/>
        </a:p>
      </dgm:t>
    </dgm:pt>
    <dgm:pt modelId="{2BC0EF8F-9DCE-4C4E-BB23-53756DC03CC9}" type="pres">
      <dgm:prSet presAssocID="{45765BFC-6D7F-4F5B-8A8D-7D57E50BC7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AA30CE-59A1-4919-9CB9-81FE830399DE}" type="pres">
      <dgm:prSet presAssocID="{EEDF4DE8-6118-4949-8717-5A4548E1F30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B2D921-1BA2-4E0F-8331-D2C3727E65FC}" type="pres">
      <dgm:prSet presAssocID="{537E8644-0EBB-4F60-B75A-78EB11559F52}" presName="sibTrans" presStyleCnt="0"/>
      <dgm:spPr/>
    </dgm:pt>
    <dgm:pt modelId="{C0F45752-8B0E-458E-90C7-426EF3964013}" type="pres">
      <dgm:prSet presAssocID="{034CAD16-CABC-44B7-BEB2-616B43A5CDE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93B31-D57C-49EC-98E2-019BCE5C92D2}" type="pres">
      <dgm:prSet presAssocID="{4AC2D4FA-45F1-4D6A-9466-8199044B986C}" presName="sibTrans" presStyleCnt="0"/>
      <dgm:spPr/>
    </dgm:pt>
    <dgm:pt modelId="{C113139B-09E5-4F01-901B-8538198AE270}" type="pres">
      <dgm:prSet presAssocID="{0DDE7F9C-C275-4A26-A60A-4FBF027A247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6FE96-C938-4C6D-B6BF-3AC23F3F5A45}" type="pres">
      <dgm:prSet presAssocID="{139DDDCF-2550-4A32-9D53-A75D4A75ED5D}" presName="sibTrans" presStyleCnt="0"/>
      <dgm:spPr/>
    </dgm:pt>
    <dgm:pt modelId="{F3068184-76C2-497A-86AD-E96FEAB9325C}" type="pres">
      <dgm:prSet presAssocID="{318B41A9-A4F7-4A74-BCDA-B3DECFC4E4A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255A8-E691-4059-9C25-41E0A3AA66CA}" type="pres">
      <dgm:prSet presAssocID="{E6CCA79D-9D50-4534-BBD7-D0983CC503E2}" presName="sibTrans" presStyleCnt="0"/>
      <dgm:spPr/>
    </dgm:pt>
    <dgm:pt modelId="{D9E1DF6C-FDDE-45A3-BAF3-7F238305DC64}" type="pres">
      <dgm:prSet presAssocID="{A34704C9-4DFC-41B4-B86D-BDCEBAA4DDD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C4F618-74C7-4344-BE6B-2491F2C9C33C}" srcId="{45765BFC-6D7F-4F5B-8A8D-7D57E50BC734}" destId="{EEDF4DE8-6118-4949-8717-5A4548E1F301}" srcOrd="0" destOrd="0" parTransId="{BE340116-62EE-4286-9344-F12BA396D41B}" sibTransId="{537E8644-0EBB-4F60-B75A-78EB11559F52}"/>
    <dgm:cxn modelId="{08F71C27-B635-4FBE-BFC9-D546399D0A19}" type="presOf" srcId="{034CAD16-CABC-44B7-BEB2-616B43A5CDEF}" destId="{C0F45752-8B0E-458E-90C7-426EF3964013}" srcOrd="0" destOrd="0" presId="urn:microsoft.com/office/officeart/2005/8/layout/default"/>
    <dgm:cxn modelId="{BD81F1EC-D455-421A-98A0-66B4A9300D65}" type="presOf" srcId="{A34704C9-4DFC-41B4-B86D-BDCEBAA4DDDE}" destId="{D9E1DF6C-FDDE-45A3-BAF3-7F238305DC64}" srcOrd="0" destOrd="0" presId="urn:microsoft.com/office/officeart/2005/8/layout/default"/>
    <dgm:cxn modelId="{C83D0F91-C259-4920-B252-F4EF69E9518A}" srcId="{45765BFC-6D7F-4F5B-8A8D-7D57E50BC734}" destId="{318B41A9-A4F7-4A74-BCDA-B3DECFC4E4A2}" srcOrd="3" destOrd="0" parTransId="{E008008B-1C47-4797-AC99-30DFBED3888F}" sibTransId="{E6CCA79D-9D50-4534-BBD7-D0983CC503E2}"/>
    <dgm:cxn modelId="{8F731BB9-3933-4B3F-93CF-68926605F725}" type="presOf" srcId="{45765BFC-6D7F-4F5B-8A8D-7D57E50BC734}" destId="{2BC0EF8F-9DCE-4C4E-BB23-53756DC03CC9}" srcOrd="0" destOrd="0" presId="urn:microsoft.com/office/officeart/2005/8/layout/default"/>
    <dgm:cxn modelId="{3687E6BC-34B2-43A1-A3A5-BECDDFA14ABC}" type="presOf" srcId="{EEDF4DE8-6118-4949-8717-5A4548E1F301}" destId="{3CAA30CE-59A1-4919-9CB9-81FE830399DE}" srcOrd="0" destOrd="0" presId="urn:microsoft.com/office/officeart/2005/8/layout/default"/>
    <dgm:cxn modelId="{BDBCC607-01C8-4CCA-8DE0-0DA9B979FC8C}" srcId="{45765BFC-6D7F-4F5B-8A8D-7D57E50BC734}" destId="{034CAD16-CABC-44B7-BEB2-616B43A5CDEF}" srcOrd="1" destOrd="0" parTransId="{667F9597-6CF2-4FE2-892C-1939E5BBC7D1}" sibTransId="{4AC2D4FA-45F1-4D6A-9466-8199044B986C}"/>
    <dgm:cxn modelId="{8AE99E77-5FDF-4B42-994E-B8995402702B}" srcId="{45765BFC-6D7F-4F5B-8A8D-7D57E50BC734}" destId="{A34704C9-4DFC-41B4-B86D-BDCEBAA4DDDE}" srcOrd="4" destOrd="0" parTransId="{49F1356B-48C2-45CD-B78A-023957B5E05B}" sibTransId="{A691BACE-8509-4E67-A5D0-AABF06D4DDF0}"/>
    <dgm:cxn modelId="{B691A08B-AA45-415B-92CC-A7A3B502955A}" type="presOf" srcId="{0DDE7F9C-C275-4A26-A60A-4FBF027A2478}" destId="{C113139B-09E5-4F01-901B-8538198AE270}" srcOrd="0" destOrd="0" presId="urn:microsoft.com/office/officeart/2005/8/layout/default"/>
    <dgm:cxn modelId="{5819D2BF-903E-4AA2-93E5-F655414A7513}" srcId="{45765BFC-6D7F-4F5B-8A8D-7D57E50BC734}" destId="{0DDE7F9C-C275-4A26-A60A-4FBF027A2478}" srcOrd="2" destOrd="0" parTransId="{DFA53B17-9D7E-4A31-AE12-580DF2649E5C}" sibTransId="{139DDDCF-2550-4A32-9D53-A75D4A75ED5D}"/>
    <dgm:cxn modelId="{D65F2C4E-D27E-4E7C-853A-2BE2BF7973FB}" type="presOf" srcId="{318B41A9-A4F7-4A74-BCDA-B3DECFC4E4A2}" destId="{F3068184-76C2-497A-86AD-E96FEAB9325C}" srcOrd="0" destOrd="0" presId="urn:microsoft.com/office/officeart/2005/8/layout/default"/>
    <dgm:cxn modelId="{D41525AD-FA7B-4282-B574-DA4A54EA9400}" type="presParOf" srcId="{2BC0EF8F-9DCE-4C4E-BB23-53756DC03CC9}" destId="{3CAA30CE-59A1-4919-9CB9-81FE830399DE}" srcOrd="0" destOrd="0" presId="urn:microsoft.com/office/officeart/2005/8/layout/default"/>
    <dgm:cxn modelId="{58BFD553-6BE1-4E52-97AE-8457EAA6977C}" type="presParOf" srcId="{2BC0EF8F-9DCE-4C4E-BB23-53756DC03CC9}" destId="{89B2D921-1BA2-4E0F-8331-D2C3727E65FC}" srcOrd="1" destOrd="0" presId="urn:microsoft.com/office/officeart/2005/8/layout/default"/>
    <dgm:cxn modelId="{664D9509-4259-4C31-B6FF-8DAE47AC7892}" type="presParOf" srcId="{2BC0EF8F-9DCE-4C4E-BB23-53756DC03CC9}" destId="{C0F45752-8B0E-458E-90C7-426EF3964013}" srcOrd="2" destOrd="0" presId="urn:microsoft.com/office/officeart/2005/8/layout/default"/>
    <dgm:cxn modelId="{247C4265-ECF0-4D3E-AB47-FE4296424508}" type="presParOf" srcId="{2BC0EF8F-9DCE-4C4E-BB23-53756DC03CC9}" destId="{A3F93B31-D57C-49EC-98E2-019BCE5C92D2}" srcOrd="3" destOrd="0" presId="urn:microsoft.com/office/officeart/2005/8/layout/default"/>
    <dgm:cxn modelId="{5E40931F-592F-40C0-BBEA-329CC6FB17E4}" type="presParOf" srcId="{2BC0EF8F-9DCE-4C4E-BB23-53756DC03CC9}" destId="{C113139B-09E5-4F01-901B-8538198AE270}" srcOrd="4" destOrd="0" presId="urn:microsoft.com/office/officeart/2005/8/layout/default"/>
    <dgm:cxn modelId="{28186BA7-58F2-4A17-AB1E-8A3AD08E20D0}" type="presParOf" srcId="{2BC0EF8F-9DCE-4C4E-BB23-53756DC03CC9}" destId="{9316FE96-C938-4C6D-B6BF-3AC23F3F5A45}" srcOrd="5" destOrd="0" presId="urn:microsoft.com/office/officeart/2005/8/layout/default"/>
    <dgm:cxn modelId="{0A49D3C7-8F5B-4930-A444-E0B2A4B94B82}" type="presParOf" srcId="{2BC0EF8F-9DCE-4C4E-BB23-53756DC03CC9}" destId="{F3068184-76C2-497A-86AD-E96FEAB9325C}" srcOrd="6" destOrd="0" presId="urn:microsoft.com/office/officeart/2005/8/layout/default"/>
    <dgm:cxn modelId="{1C865501-0822-4FEC-961A-168CF60BD3B7}" type="presParOf" srcId="{2BC0EF8F-9DCE-4C4E-BB23-53756DC03CC9}" destId="{E5B255A8-E691-4059-9C25-41E0A3AA66CA}" srcOrd="7" destOrd="0" presId="urn:microsoft.com/office/officeart/2005/8/layout/default"/>
    <dgm:cxn modelId="{30AD6DCF-043C-4785-9833-7C863E94457C}" type="presParOf" srcId="{2BC0EF8F-9DCE-4C4E-BB23-53756DC03CC9}" destId="{D9E1DF6C-FDDE-45A3-BAF3-7F238305DC6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6BA208D-604A-4291-8DA1-84388D9E3341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B66628A-1BB6-49CD-B4BB-7DA0A2EE47E4}">
      <dgm:prSet phldrT="[Текст]"/>
      <dgm:spPr/>
      <dgm:t>
        <a:bodyPr/>
        <a:lstStyle/>
        <a:p>
          <a:r>
            <a:rPr lang="uk-UA" dirty="0" err="1" smtClean="0"/>
            <a:t>У.Еко</a:t>
          </a:r>
          <a:r>
            <a:rPr lang="uk-UA" dirty="0" smtClean="0"/>
            <a:t> «Ім'я </a:t>
          </a:r>
          <a:r>
            <a:rPr lang="uk-UA" dirty="0" err="1" smtClean="0"/>
            <a:t>Троянди</a:t>
          </a:r>
          <a:r>
            <a:rPr lang="uk-UA" dirty="0" smtClean="0"/>
            <a:t> (Рози)»</a:t>
          </a:r>
          <a:endParaRPr lang="ru-RU" dirty="0"/>
        </a:p>
      </dgm:t>
    </dgm:pt>
    <dgm:pt modelId="{E035C23C-B87D-4ECB-829E-B9EBA50AB55B}" type="parTrans" cxnId="{BE0CB655-B61C-465B-BCD4-2C18DCE6BF80}">
      <dgm:prSet/>
      <dgm:spPr/>
      <dgm:t>
        <a:bodyPr/>
        <a:lstStyle/>
        <a:p>
          <a:endParaRPr lang="ru-RU"/>
        </a:p>
      </dgm:t>
    </dgm:pt>
    <dgm:pt modelId="{F17006C9-3130-475B-9F74-15CAF2DC0900}" type="sibTrans" cxnId="{BE0CB655-B61C-465B-BCD4-2C18DCE6BF80}">
      <dgm:prSet/>
      <dgm:spPr/>
      <dgm:t>
        <a:bodyPr/>
        <a:lstStyle/>
        <a:p>
          <a:endParaRPr lang="ru-RU"/>
        </a:p>
      </dgm:t>
    </dgm:pt>
    <dgm:pt modelId="{80121894-BD52-4C14-A0D9-627149F155C6}">
      <dgm:prSet phldrT="[Текст]"/>
      <dgm:spPr/>
      <dgm:t>
        <a:bodyPr/>
        <a:lstStyle/>
        <a:p>
          <a:r>
            <a:rPr lang="uk-UA" dirty="0" smtClean="0"/>
            <a:t>Таємниці минулого</a:t>
          </a:r>
          <a:endParaRPr lang="ru-RU" dirty="0"/>
        </a:p>
      </dgm:t>
    </dgm:pt>
    <dgm:pt modelId="{05AFAF1D-8740-4AE3-B2B1-7963D5CEBE36}" type="parTrans" cxnId="{666F3DF6-DA49-4EE6-A38E-E4169113CF5B}">
      <dgm:prSet/>
      <dgm:spPr/>
      <dgm:t>
        <a:bodyPr/>
        <a:lstStyle/>
        <a:p>
          <a:endParaRPr lang="ru-RU"/>
        </a:p>
      </dgm:t>
    </dgm:pt>
    <dgm:pt modelId="{C58A323B-F2E9-4254-B255-7E1509103DA3}" type="sibTrans" cxnId="{666F3DF6-DA49-4EE6-A38E-E4169113CF5B}">
      <dgm:prSet/>
      <dgm:spPr/>
      <dgm:t>
        <a:bodyPr/>
        <a:lstStyle/>
        <a:p>
          <a:endParaRPr lang="ru-RU"/>
        </a:p>
      </dgm:t>
    </dgm:pt>
    <dgm:pt modelId="{763A9440-384D-4D54-838A-083214065F3D}">
      <dgm:prSet/>
      <dgm:spPr/>
      <dgm:t>
        <a:bodyPr/>
        <a:lstStyle/>
        <a:p>
          <a:r>
            <a:rPr lang="ru-RU" smtClean="0"/>
            <a:t>Герой-детектив + таємна організація/секта</a:t>
          </a:r>
          <a:endParaRPr lang="ru-RU"/>
        </a:p>
      </dgm:t>
    </dgm:pt>
    <dgm:pt modelId="{469913F9-8581-4EA0-BA49-B016C1A7274D}" type="parTrans" cxnId="{B8DF6639-5823-4085-B53E-09E13CA51EE2}">
      <dgm:prSet/>
      <dgm:spPr/>
      <dgm:t>
        <a:bodyPr/>
        <a:lstStyle/>
        <a:p>
          <a:endParaRPr lang="ru-RU"/>
        </a:p>
      </dgm:t>
    </dgm:pt>
    <dgm:pt modelId="{DB762BC5-A8FB-4090-BF2E-9870741E43FC}" type="sibTrans" cxnId="{B8DF6639-5823-4085-B53E-09E13CA51EE2}">
      <dgm:prSet/>
      <dgm:spPr/>
      <dgm:t>
        <a:bodyPr/>
        <a:lstStyle/>
        <a:p>
          <a:endParaRPr lang="ru-RU"/>
        </a:p>
      </dgm:t>
    </dgm:pt>
    <dgm:pt modelId="{D6FED11C-7524-43FE-8C5B-2D1B4E31D974}">
      <dgm:prSet/>
      <dgm:spPr/>
      <dgm:t>
        <a:bodyPr/>
        <a:lstStyle/>
        <a:p>
          <a:r>
            <a:rPr lang="ru-RU" smtClean="0"/>
            <a:t>Герой-детектив + схиблений злочинець</a:t>
          </a:r>
          <a:endParaRPr lang="ru-RU"/>
        </a:p>
      </dgm:t>
    </dgm:pt>
    <dgm:pt modelId="{D44AF6BA-95B1-4A9B-88C8-FD2D6F9E4358}" type="parTrans" cxnId="{A74400D7-C327-4AD3-9648-7D65E98298EB}">
      <dgm:prSet/>
      <dgm:spPr/>
      <dgm:t>
        <a:bodyPr/>
        <a:lstStyle/>
        <a:p>
          <a:endParaRPr lang="ru-RU"/>
        </a:p>
      </dgm:t>
    </dgm:pt>
    <dgm:pt modelId="{5EA0BF1F-7B37-4B2A-AA07-88287FB0E7E5}" type="sibTrans" cxnId="{A74400D7-C327-4AD3-9648-7D65E98298EB}">
      <dgm:prSet/>
      <dgm:spPr/>
      <dgm:t>
        <a:bodyPr/>
        <a:lstStyle/>
        <a:p>
          <a:endParaRPr lang="ru-RU"/>
        </a:p>
      </dgm:t>
    </dgm:pt>
    <dgm:pt modelId="{151A5B6A-CBC6-455D-AC23-86358ADE8111}" type="pres">
      <dgm:prSet presAssocID="{86BA208D-604A-4291-8DA1-84388D9E33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9BDFBE-EBA0-4AD6-B75E-3D61902BB439}" type="pres">
      <dgm:prSet presAssocID="{8B66628A-1BB6-49CD-B4BB-7DA0A2EE47E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4B68C-EDAC-49F9-9377-60B7D0CB93A2}" type="pres">
      <dgm:prSet presAssocID="{F17006C9-3130-475B-9F74-15CAF2DC0900}" presName="sibTrans" presStyleCnt="0"/>
      <dgm:spPr/>
    </dgm:pt>
    <dgm:pt modelId="{A9C9C4DE-3AB2-4E66-8234-D2204FE248D1}" type="pres">
      <dgm:prSet presAssocID="{763A9440-384D-4D54-838A-083214065F3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2AAF8-EFB0-4D1E-BAD2-DAE59ACEF826}" type="pres">
      <dgm:prSet presAssocID="{DB762BC5-A8FB-4090-BF2E-9870741E43FC}" presName="sibTrans" presStyleCnt="0"/>
      <dgm:spPr/>
    </dgm:pt>
    <dgm:pt modelId="{55990EF7-6021-4EEB-8BB5-ED781CE54090}" type="pres">
      <dgm:prSet presAssocID="{D6FED11C-7524-43FE-8C5B-2D1B4E31D97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BB6E5-21D7-47C0-887E-2E002F0DD068}" type="pres">
      <dgm:prSet presAssocID="{5EA0BF1F-7B37-4B2A-AA07-88287FB0E7E5}" presName="sibTrans" presStyleCnt="0"/>
      <dgm:spPr/>
    </dgm:pt>
    <dgm:pt modelId="{685137B2-4A83-4F46-91E8-0E4969146484}" type="pres">
      <dgm:prSet presAssocID="{80121894-BD52-4C14-A0D9-627149F155C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A2F37A-D7E8-4AA5-B0F8-228855BEDDCD}" type="presOf" srcId="{86BA208D-604A-4291-8DA1-84388D9E3341}" destId="{151A5B6A-CBC6-455D-AC23-86358ADE8111}" srcOrd="0" destOrd="0" presId="urn:microsoft.com/office/officeart/2005/8/layout/default"/>
    <dgm:cxn modelId="{B8DF6639-5823-4085-B53E-09E13CA51EE2}" srcId="{86BA208D-604A-4291-8DA1-84388D9E3341}" destId="{763A9440-384D-4D54-838A-083214065F3D}" srcOrd="1" destOrd="0" parTransId="{469913F9-8581-4EA0-BA49-B016C1A7274D}" sibTransId="{DB762BC5-A8FB-4090-BF2E-9870741E43FC}"/>
    <dgm:cxn modelId="{666F3DF6-DA49-4EE6-A38E-E4169113CF5B}" srcId="{86BA208D-604A-4291-8DA1-84388D9E3341}" destId="{80121894-BD52-4C14-A0D9-627149F155C6}" srcOrd="3" destOrd="0" parTransId="{05AFAF1D-8740-4AE3-B2B1-7963D5CEBE36}" sibTransId="{C58A323B-F2E9-4254-B255-7E1509103DA3}"/>
    <dgm:cxn modelId="{A74400D7-C327-4AD3-9648-7D65E98298EB}" srcId="{86BA208D-604A-4291-8DA1-84388D9E3341}" destId="{D6FED11C-7524-43FE-8C5B-2D1B4E31D974}" srcOrd="2" destOrd="0" parTransId="{D44AF6BA-95B1-4A9B-88C8-FD2D6F9E4358}" sibTransId="{5EA0BF1F-7B37-4B2A-AA07-88287FB0E7E5}"/>
    <dgm:cxn modelId="{335CC566-AED9-41D2-BD5D-72157D890DDD}" type="presOf" srcId="{8B66628A-1BB6-49CD-B4BB-7DA0A2EE47E4}" destId="{C19BDFBE-EBA0-4AD6-B75E-3D61902BB439}" srcOrd="0" destOrd="0" presId="urn:microsoft.com/office/officeart/2005/8/layout/default"/>
    <dgm:cxn modelId="{BE0CB655-B61C-465B-BCD4-2C18DCE6BF80}" srcId="{86BA208D-604A-4291-8DA1-84388D9E3341}" destId="{8B66628A-1BB6-49CD-B4BB-7DA0A2EE47E4}" srcOrd="0" destOrd="0" parTransId="{E035C23C-B87D-4ECB-829E-B9EBA50AB55B}" sibTransId="{F17006C9-3130-475B-9F74-15CAF2DC0900}"/>
    <dgm:cxn modelId="{1A04B55E-9082-4E2E-86F1-EA3C0178F4C8}" type="presOf" srcId="{80121894-BD52-4C14-A0D9-627149F155C6}" destId="{685137B2-4A83-4F46-91E8-0E4969146484}" srcOrd="0" destOrd="0" presId="urn:microsoft.com/office/officeart/2005/8/layout/default"/>
    <dgm:cxn modelId="{5D59CA4C-0029-4996-8E5B-D10967FD1A7A}" type="presOf" srcId="{763A9440-384D-4D54-838A-083214065F3D}" destId="{A9C9C4DE-3AB2-4E66-8234-D2204FE248D1}" srcOrd="0" destOrd="0" presId="urn:microsoft.com/office/officeart/2005/8/layout/default"/>
    <dgm:cxn modelId="{B4A179DB-628C-48FE-97DB-A00AEB330D23}" type="presOf" srcId="{D6FED11C-7524-43FE-8C5B-2D1B4E31D974}" destId="{55990EF7-6021-4EEB-8BB5-ED781CE54090}" srcOrd="0" destOrd="0" presId="urn:microsoft.com/office/officeart/2005/8/layout/default"/>
    <dgm:cxn modelId="{A3F359C1-43E7-4B9E-8814-E96A7171494E}" type="presParOf" srcId="{151A5B6A-CBC6-455D-AC23-86358ADE8111}" destId="{C19BDFBE-EBA0-4AD6-B75E-3D61902BB439}" srcOrd="0" destOrd="0" presId="urn:microsoft.com/office/officeart/2005/8/layout/default"/>
    <dgm:cxn modelId="{92AB8ECB-7136-4C44-A45F-73D85F10A456}" type="presParOf" srcId="{151A5B6A-CBC6-455D-AC23-86358ADE8111}" destId="{ACE4B68C-EDAC-49F9-9377-60B7D0CB93A2}" srcOrd="1" destOrd="0" presId="urn:microsoft.com/office/officeart/2005/8/layout/default"/>
    <dgm:cxn modelId="{A72CAF7C-2A0E-49E0-BE69-44B1326132A5}" type="presParOf" srcId="{151A5B6A-CBC6-455D-AC23-86358ADE8111}" destId="{A9C9C4DE-3AB2-4E66-8234-D2204FE248D1}" srcOrd="2" destOrd="0" presId="urn:microsoft.com/office/officeart/2005/8/layout/default"/>
    <dgm:cxn modelId="{80590FE8-5A89-4D1B-97EA-F626244EAEDD}" type="presParOf" srcId="{151A5B6A-CBC6-455D-AC23-86358ADE8111}" destId="{5942AAF8-EFB0-4D1E-BAD2-DAE59ACEF826}" srcOrd="3" destOrd="0" presId="urn:microsoft.com/office/officeart/2005/8/layout/default"/>
    <dgm:cxn modelId="{E72523EB-0BA0-4C8D-A514-C20EB856A862}" type="presParOf" srcId="{151A5B6A-CBC6-455D-AC23-86358ADE8111}" destId="{55990EF7-6021-4EEB-8BB5-ED781CE54090}" srcOrd="4" destOrd="0" presId="urn:microsoft.com/office/officeart/2005/8/layout/default"/>
    <dgm:cxn modelId="{230F1098-102A-4CB4-8D1B-1B1EE8E41FC3}" type="presParOf" srcId="{151A5B6A-CBC6-455D-AC23-86358ADE8111}" destId="{9E0BB6E5-21D7-47C0-887E-2E002F0DD068}" srcOrd="5" destOrd="0" presId="urn:microsoft.com/office/officeart/2005/8/layout/default"/>
    <dgm:cxn modelId="{ECA7506D-538D-4B74-8654-3DDB60F9EEC0}" type="presParOf" srcId="{151A5B6A-CBC6-455D-AC23-86358ADE8111}" destId="{685137B2-4A83-4F46-91E8-0E496914648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75C1D-34CC-4DC9-9E08-5EB67F95D181}">
      <dsp:nvSpPr>
        <dsp:cNvPr id="0" name=""/>
        <dsp:cNvSpPr/>
      </dsp:nvSpPr>
      <dsp:spPr>
        <a:xfrm>
          <a:off x="0" y="559619"/>
          <a:ext cx="2562285" cy="15373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Синкретизм</a:t>
          </a:r>
          <a:endParaRPr lang="ru-RU" sz="2900" kern="1200" dirty="0"/>
        </a:p>
      </dsp:txBody>
      <dsp:txXfrm>
        <a:off x="0" y="559619"/>
        <a:ext cx="2562285" cy="1537371"/>
      </dsp:txXfrm>
    </dsp:sp>
    <dsp:sp modelId="{12012F79-AEE0-4EFE-A67D-80F325C88F2B}">
      <dsp:nvSpPr>
        <dsp:cNvPr id="0" name=""/>
        <dsp:cNvSpPr/>
      </dsp:nvSpPr>
      <dsp:spPr>
        <a:xfrm>
          <a:off x="2818514" y="559619"/>
          <a:ext cx="2562285" cy="15373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Ієрархічність</a:t>
          </a:r>
          <a:endParaRPr lang="ru-RU" sz="2900" kern="1200" dirty="0"/>
        </a:p>
      </dsp:txBody>
      <dsp:txXfrm>
        <a:off x="2818514" y="559619"/>
        <a:ext cx="2562285" cy="1537371"/>
      </dsp:txXfrm>
    </dsp:sp>
    <dsp:sp modelId="{CD8A2AD2-C063-4A49-A98F-7F325DB31059}">
      <dsp:nvSpPr>
        <dsp:cNvPr id="0" name=""/>
        <dsp:cNvSpPr/>
      </dsp:nvSpPr>
      <dsp:spPr>
        <a:xfrm>
          <a:off x="5637029" y="559619"/>
          <a:ext cx="2562285" cy="15373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err="1" smtClean="0"/>
            <a:t>Теоцентризм</a:t>
          </a:r>
          <a:endParaRPr lang="ru-RU" sz="2900" kern="1200" dirty="0"/>
        </a:p>
      </dsp:txBody>
      <dsp:txXfrm>
        <a:off x="5637029" y="559619"/>
        <a:ext cx="2562285" cy="1537371"/>
      </dsp:txXfrm>
    </dsp:sp>
    <dsp:sp modelId="{DD44DEF5-B848-43EC-AD79-09C2C920B8FC}">
      <dsp:nvSpPr>
        <dsp:cNvPr id="0" name=""/>
        <dsp:cNvSpPr/>
      </dsp:nvSpPr>
      <dsp:spPr>
        <a:xfrm>
          <a:off x="0" y="2353219"/>
          <a:ext cx="2562285" cy="15373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Типовість</a:t>
          </a:r>
          <a:endParaRPr lang="ru-RU" sz="2900" kern="1200" dirty="0"/>
        </a:p>
      </dsp:txBody>
      <dsp:txXfrm>
        <a:off x="0" y="2353219"/>
        <a:ext cx="2562285" cy="1537371"/>
      </dsp:txXfrm>
    </dsp:sp>
    <dsp:sp modelId="{455DB07D-CD3D-4269-9578-3BE76D344A2B}">
      <dsp:nvSpPr>
        <dsp:cNvPr id="0" name=""/>
        <dsp:cNvSpPr/>
      </dsp:nvSpPr>
      <dsp:spPr>
        <a:xfrm>
          <a:off x="2818514" y="2353219"/>
          <a:ext cx="2562285" cy="15373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Інакомовність</a:t>
          </a:r>
          <a:endParaRPr lang="ru-RU" sz="2900" kern="1200" dirty="0"/>
        </a:p>
      </dsp:txBody>
      <dsp:txXfrm>
        <a:off x="2818514" y="2353219"/>
        <a:ext cx="2562285" cy="1537371"/>
      </dsp:txXfrm>
    </dsp:sp>
    <dsp:sp modelId="{D0DC3BCB-9780-4878-9270-D3EB39944980}">
      <dsp:nvSpPr>
        <dsp:cNvPr id="0" name=""/>
        <dsp:cNvSpPr/>
      </dsp:nvSpPr>
      <dsp:spPr>
        <a:xfrm>
          <a:off x="5637029" y="2353219"/>
          <a:ext cx="2562285" cy="15373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Дидактичність</a:t>
          </a:r>
          <a:endParaRPr lang="ru-RU" sz="2900" kern="1200" dirty="0"/>
        </a:p>
      </dsp:txBody>
      <dsp:txXfrm>
        <a:off x="5637029" y="2353219"/>
        <a:ext cx="2562285" cy="1537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E2803-57CC-49D4-A2A5-D4553FE0FAD8}">
      <dsp:nvSpPr>
        <dsp:cNvPr id="0" name=""/>
        <dsp:cNvSpPr/>
      </dsp:nvSpPr>
      <dsp:spPr>
        <a:xfrm>
          <a:off x="465057" y="862"/>
          <a:ext cx="3273117" cy="19638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Латина</a:t>
          </a:r>
          <a:endParaRPr lang="ru-RU" sz="3300" kern="1200" dirty="0"/>
        </a:p>
      </dsp:txBody>
      <dsp:txXfrm>
        <a:off x="465057" y="862"/>
        <a:ext cx="3273117" cy="1963870"/>
      </dsp:txXfrm>
    </dsp:sp>
    <dsp:sp modelId="{BDED3049-CC6B-4C14-B705-E7CB15DAA437}">
      <dsp:nvSpPr>
        <dsp:cNvPr id="0" name=""/>
        <dsp:cNvSpPr/>
      </dsp:nvSpPr>
      <dsp:spPr>
        <a:xfrm>
          <a:off x="4065486" y="862"/>
          <a:ext cx="3273117" cy="19638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Біблія</a:t>
          </a:r>
          <a:endParaRPr lang="ru-RU" sz="3300" kern="1200" dirty="0"/>
        </a:p>
      </dsp:txBody>
      <dsp:txXfrm>
        <a:off x="4065486" y="862"/>
        <a:ext cx="3273117" cy="1963870"/>
      </dsp:txXfrm>
    </dsp:sp>
    <dsp:sp modelId="{8BE4F742-569E-49E3-8CB8-445672EB9145}">
      <dsp:nvSpPr>
        <dsp:cNvPr id="0" name=""/>
        <dsp:cNvSpPr/>
      </dsp:nvSpPr>
      <dsp:spPr>
        <a:xfrm>
          <a:off x="465057" y="2292045"/>
          <a:ext cx="3273117" cy="19638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Жанри: гімни, проповіді, житія, видіння тощо</a:t>
          </a:r>
          <a:endParaRPr lang="ru-RU" sz="3300" kern="1200" dirty="0"/>
        </a:p>
      </dsp:txBody>
      <dsp:txXfrm>
        <a:off x="465057" y="2292045"/>
        <a:ext cx="3273117" cy="1963870"/>
      </dsp:txXfrm>
    </dsp:sp>
    <dsp:sp modelId="{D2B2B327-9DD7-4DD4-AE21-D5A1561E4F13}">
      <dsp:nvSpPr>
        <dsp:cNvPr id="0" name=""/>
        <dsp:cNvSpPr/>
      </dsp:nvSpPr>
      <dsp:spPr>
        <a:xfrm>
          <a:off x="4065486" y="2292045"/>
          <a:ext cx="3273117" cy="19638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Бестіарії</a:t>
          </a:r>
          <a:endParaRPr lang="ru-RU" sz="3300" kern="1200" dirty="0"/>
        </a:p>
      </dsp:txBody>
      <dsp:txXfrm>
        <a:off x="4065486" y="2292045"/>
        <a:ext cx="3273117" cy="19638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9A152-7FFE-4911-94F8-AA3EAB402CA5}">
      <dsp:nvSpPr>
        <dsp:cNvPr id="0" name=""/>
        <dsp:cNvSpPr/>
      </dsp:nvSpPr>
      <dsp:spPr>
        <a:xfrm>
          <a:off x="0" y="0"/>
          <a:ext cx="2229046" cy="5343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Людина +фенікс</a:t>
          </a:r>
          <a:endParaRPr lang="ru-RU" sz="2800" kern="1200" dirty="0"/>
        </a:p>
      </dsp:txBody>
      <dsp:txXfrm>
        <a:off x="0" y="2137266"/>
        <a:ext cx="2229046" cy="2137266"/>
      </dsp:txXfrm>
    </dsp:sp>
    <dsp:sp modelId="{AE4CB0B4-06B2-4B6C-8654-15C3D2850F85}">
      <dsp:nvSpPr>
        <dsp:cNvPr id="0" name=""/>
        <dsp:cNvSpPr/>
      </dsp:nvSpPr>
      <dsp:spPr>
        <a:xfrm>
          <a:off x="224886" y="320589"/>
          <a:ext cx="1779273" cy="177927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DE5181-41C8-4DAB-BD3C-21B546AFAABD}">
      <dsp:nvSpPr>
        <dsp:cNvPr id="0" name=""/>
        <dsp:cNvSpPr/>
      </dsp:nvSpPr>
      <dsp:spPr>
        <a:xfrm>
          <a:off x="2295917" y="0"/>
          <a:ext cx="2229046" cy="5343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Людина + єдиноріг</a:t>
          </a:r>
          <a:endParaRPr lang="ru-RU" sz="2800" kern="1200" dirty="0"/>
        </a:p>
      </dsp:txBody>
      <dsp:txXfrm>
        <a:off x="2295917" y="2137266"/>
        <a:ext cx="2229046" cy="2137266"/>
      </dsp:txXfrm>
    </dsp:sp>
    <dsp:sp modelId="{F9F50FC8-9007-4944-833A-E698F4495466}">
      <dsp:nvSpPr>
        <dsp:cNvPr id="0" name=""/>
        <dsp:cNvSpPr/>
      </dsp:nvSpPr>
      <dsp:spPr>
        <a:xfrm>
          <a:off x="2520803" y="320589"/>
          <a:ext cx="1779273" cy="177927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6CE0BC-BFF4-483C-806D-A1DCBF9209DB}">
      <dsp:nvSpPr>
        <dsp:cNvPr id="0" name=""/>
        <dsp:cNvSpPr/>
      </dsp:nvSpPr>
      <dsp:spPr>
        <a:xfrm>
          <a:off x="4591835" y="0"/>
          <a:ext cx="2229046" cy="5343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Людина + василіск</a:t>
          </a:r>
          <a:endParaRPr lang="ru-RU" sz="2800" kern="1200" dirty="0"/>
        </a:p>
      </dsp:txBody>
      <dsp:txXfrm>
        <a:off x="4591835" y="2137266"/>
        <a:ext cx="2229046" cy="2137266"/>
      </dsp:txXfrm>
    </dsp:sp>
    <dsp:sp modelId="{DBF610D8-31D1-4C8D-9A23-55AF430397E7}">
      <dsp:nvSpPr>
        <dsp:cNvPr id="0" name=""/>
        <dsp:cNvSpPr/>
      </dsp:nvSpPr>
      <dsp:spPr>
        <a:xfrm>
          <a:off x="4816721" y="320589"/>
          <a:ext cx="1779273" cy="177927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6594A-B184-4068-A704-8879AA09C079}">
      <dsp:nvSpPr>
        <dsp:cNvPr id="0" name=""/>
        <dsp:cNvSpPr/>
      </dsp:nvSpPr>
      <dsp:spPr>
        <a:xfrm>
          <a:off x="6887753" y="0"/>
          <a:ext cx="2229046" cy="5343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Людина+ </a:t>
          </a:r>
          <a:r>
            <a:rPr lang="uk-UA" sz="2800" kern="1200" dirty="0" err="1" smtClean="0"/>
            <a:t>мандрагора</a:t>
          </a:r>
          <a:endParaRPr lang="ru-RU" sz="2800" kern="1200" dirty="0"/>
        </a:p>
      </dsp:txBody>
      <dsp:txXfrm>
        <a:off x="6887753" y="2137266"/>
        <a:ext cx="2229046" cy="2137266"/>
      </dsp:txXfrm>
    </dsp:sp>
    <dsp:sp modelId="{9716C874-152D-4C4C-9D22-426D645F7289}">
      <dsp:nvSpPr>
        <dsp:cNvPr id="0" name=""/>
        <dsp:cNvSpPr/>
      </dsp:nvSpPr>
      <dsp:spPr>
        <a:xfrm>
          <a:off x="7112639" y="320589"/>
          <a:ext cx="1779273" cy="1779273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6A1E72-462E-4BE8-BCEC-BBE099D1DB83}">
      <dsp:nvSpPr>
        <dsp:cNvPr id="0" name=""/>
        <dsp:cNvSpPr/>
      </dsp:nvSpPr>
      <dsp:spPr>
        <a:xfrm>
          <a:off x="9183670" y="0"/>
          <a:ext cx="2229046" cy="53431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Людина + Дракон</a:t>
          </a:r>
          <a:endParaRPr lang="ru-RU" sz="2800" kern="1200" dirty="0"/>
        </a:p>
      </dsp:txBody>
      <dsp:txXfrm>
        <a:off x="9183670" y="2137266"/>
        <a:ext cx="2229046" cy="2137266"/>
      </dsp:txXfrm>
    </dsp:sp>
    <dsp:sp modelId="{67B6620B-D527-44F6-9C71-BA3789664940}">
      <dsp:nvSpPr>
        <dsp:cNvPr id="0" name=""/>
        <dsp:cNvSpPr/>
      </dsp:nvSpPr>
      <dsp:spPr>
        <a:xfrm>
          <a:off x="9408556" y="320589"/>
          <a:ext cx="1779273" cy="1779273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986DE0-8517-426B-ABED-FD68C3C16A0A}">
      <dsp:nvSpPr>
        <dsp:cNvPr id="0" name=""/>
        <dsp:cNvSpPr/>
      </dsp:nvSpPr>
      <dsp:spPr>
        <a:xfrm>
          <a:off x="456508" y="4274532"/>
          <a:ext cx="10499699" cy="801474"/>
        </a:xfrm>
        <a:prstGeom prst="leftRight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55040-585C-4758-B014-77F5BB40A68D}">
      <dsp:nvSpPr>
        <dsp:cNvPr id="0" name=""/>
        <dsp:cNvSpPr/>
      </dsp:nvSpPr>
      <dsp:spPr>
        <a:xfrm>
          <a:off x="286034" y="1900"/>
          <a:ext cx="3123229" cy="18739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Герой приборкує/приручає тварину</a:t>
          </a:r>
          <a:endParaRPr lang="ru-RU" sz="2600" kern="1200" dirty="0"/>
        </a:p>
      </dsp:txBody>
      <dsp:txXfrm>
        <a:off x="286034" y="1900"/>
        <a:ext cx="3123229" cy="1873937"/>
      </dsp:txXfrm>
    </dsp:sp>
    <dsp:sp modelId="{0E0B9B4D-FD75-4167-9936-D721ACF523D5}">
      <dsp:nvSpPr>
        <dsp:cNvPr id="0" name=""/>
        <dsp:cNvSpPr/>
      </dsp:nvSpPr>
      <dsp:spPr>
        <a:xfrm>
          <a:off x="3721587" y="1900"/>
          <a:ext cx="3123229" cy="18739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Герой вступає у двобій із твариною </a:t>
          </a:r>
          <a:endParaRPr lang="ru-RU" sz="2600" kern="1200" dirty="0"/>
        </a:p>
      </dsp:txBody>
      <dsp:txXfrm>
        <a:off x="3721587" y="1900"/>
        <a:ext cx="3123229" cy="1873937"/>
      </dsp:txXfrm>
    </dsp:sp>
    <dsp:sp modelId="{58FA6C5B-E985-4D26-9E1D-FAEDF0909991}">
      <dsp:nvSpPr>
        <dsp:cNvPr id="0" name=""/>
        <dsp:cNvSpPr/>
      </dsp:nvSpPr>
      <dsp:spPr>
        <a:xfrm>
          <a:off x="2003811" y="2188161"/>
          <a:ext cx="3123229" cy="18739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Герой захищає тварину</a:t>
          </a:r>
          <a:endParaRPr lang="ru-RU" sz="2600" kern="1200" dirty="0"/>
        </a:p>
      </dsp:txBody>
      <dsp:txXfrm>
        <a:off x="2003811" y="2188161"/>
        <a:ext cx="3123229" cy="18739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A28C1-77F5-45CF-91D2-400E57F52D74}">
      <dsp:nvSpPr>
        <dsp:cNvPr id="0" name=""/>
        <dsp:cNvSpPr/>
      </dsp:nvSpPr>
      <dsp:spPr>
        <a:xfrm>
          <a:off x="0" y="819831"/>
          <a:ext cx="7549662" cy="730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A69DC3-DC1F-4CF6-9C70-E1C158D09895}">
      <dsp:nvSpPr>
        <dsp:cNvPr id="0" name=""/>
        <dsp:cNvSpPr/>
      </dsp:nvSpPr>
      <dsp:spPr>
        <a:xfrm>
          <a:off x="377483" y="391791"/>
          <a:ext cx="5284763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751" tIns="0" rIns="199751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«Сповідь» як особливий жанр</a:t>
          </a:r>
          <a:endParaRPr lang="ru-RU" sz="2900" kern="1200" dirty="0"/>
        </a:p>
      </dsp:txBody>
      <dsp:txXfrm>
        <a:off x="419273" y="433581"/>
        <a:ext cx="5201183" cy="772500"/>
      </dsp:txXfrm>
    </dsp:sp>
    <dsp:sp modelId="{07FBF8C4-4BBD-48D0-81C3-9260C1867D10}">
      <dsp:nvSpPr>
        <dsp:cNvPr id="0" name=""/>
        <dsp:cNvSpPr/>
      </dsp:nvSpPr>
      <dsp:spPr>
        <a:xfrm>
          <a:off x="0" y="2135271"/>
          <a:ext cx="7549662" cy="730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498061-5B42-412E-A915-9578E9666116}">
      <dsp:nvSpPr>
        <dsp:cNvPr id="0" name=""/>
        <dsp:cNvSpPr/>
      </dsp:nvSpPr>
      <dsp:spPr>
        <a:xfrm>
          <a:off x="377483" y="1707231"/>
          <a:ext cx="5284763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751" tIns="0" rIns="199751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Філософський смисл</a:t>
          </a:r>
          <a:endParaRPr lang="ru-RU" sz="2900" kern="1200" dirty="0"/>
        </a:p>
      </dsp:txBody>
      <dsp:txXfrm>
        <a:off x="419273" y="1749021"/>
        <a:ext cx="5201183" cy="772500"/>
      </dsp:txXfrm>
    </dsp:sp>
    <dsp:sp modelId="{F8765307-FB86-44C4-91A8-CCCC7B9F3CD2}">
      <dsp:nvSpPr>
        <dsp:cNvPr id="0" name=""/>
        <dsp:cNvSpPr/>
      </dsp:nvSpPr>
      <dsp:spPr>
        <a:xfrm>
          <a:off x="0" y="3450711"/>
          <a:ext cx="7549662" cy="730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03B13-CA11-41E2-8E8D-BFF3F4BF8A25}">
      <dsp:nvSpPr>
        <dsp:cNvPr id="0" name=""/>
        <dsp:cNvSpPr/>
      </dsp:nvSpPr>
      <dsp:spPr>
        <a:xfrm>
          <a:off x="377483" y="3022671"/>
          <a:ext cx="5284763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751" tIns="0" rIns="199751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Релігійний смисл</a:t>
          </a:r>
          <a:endParaRPr lang="ru-RU" sz="2900" kern="1200" dirty="0"/>
        </a:p>
      </dsp:txBody>
      <dsp:txXfrm>
        <a:off x="419273" y="3064461"/>
        <a:ext cx="5201183" cy="772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6B7A2-28CA-4B7E-B150-5CF8006EEA87}">
      <dsp:nvSpPr>
        <dsp:cNvPr id="0" name=""/>
        <dsp:cNvSpPr/>
      </dsp:nvSpPr>
      <dsp:spPr>
        <a:xfrm>
          <a:off x="0" y="300520"/>
          <a:ext cx="2534809" cy="15208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Малі комічні жанри</a:t>
          </a:r>
          <a:endParaRPr lang="ru-RU" sz="3300" kern="1200" dirty="0"/>
        </a:p>
      </dsp:txBody>
      <dsp:txXfrm>
        <a:off x="0" y="300520"/>
        <a:ext cx="2534809" cy="1520886"/>
      </dsp:txXfrm>
    </dsp:sp>
    <dsp:sp modelId="{5A22B3A5-59B5-4652-816D-706767BED806}">
      <dsp:nvSpPr>
        <dsp:cNvPr id="0" name=""/>
        <dsp:cNvSpPr/>
      </dsp:nvSpPr>
      <dsp:spPr>
        <a:xfrm>
          <a:off x="2788291" y="300520"/>
          <a:ext cx="2534809" cy="15208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Тваринний епос</a:t>
          </a:r>
          <a:endParaRPr lang="ru-RU" sz="3300" kern="1200" dirty="0"/>
        </a:p>
      </dsp:txBody>
      <dsp:txXfrm>
        <a:off x="2788291" y="300520"/>
        <a:ext cx="2534809" cy="1520886"/>
      </dsp:txXfrm>
    </dsp:sp>
    <dsp:sp modelId="{79712341-22B1-46EC-8B9E-7F971188F99B}">
      <dsp:nvSpPr>
        <dsp:cNvPr id="0" name=""/>
        <dsp:cNvSpPr/>
      </dsp:nvSpPr>
      <dsp:spPr>
        <a:xfrm>
          <a:off x="5576582" y="300520"/>
          <a:ext cx="2534809" cy="15208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«Роман про Троянду»</a:t>
          </a:r>
          <a:endParaRPr lang="ru-RU" sz="3300" kern="1200" dirty="0"/>
        </a:p>
      </dsp:txBody>
      <dsp:txXfrm>
        <a:off x="5576582" y="300520"/>
        <a:ext cx="2534809" cy="1520886"/>
      </dsp:txXfrm>
    </dsp:sp>
    <dsp:sp modelId="{2320D70B-72E8-496E-8FAD-24AB67F09723}">
      <dsp:nvSpPr>
        <dsp:cNvPr id="0" name=""/>
        <dsp:cNvSpPr/>
      </dsp:nvSpPr>
      <dsp:spPr>
        <a:xfrm>
          <a:off x="1394145" y="2074888"/>
          <a:ext cx="2534809" cy="15208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Драма</a:t>
          </a:r>
          <a:endParaRPr lang="ru-RU" sz="3300" kern="1200" dirty="0"/>
        </a:p>
      </dsp:txBody>
      <dsp:txXfrm>
        <a:off x="1394145" y="2074888"/>
        <a:ext cx="2534809" cy="1520886"/>
      </dsp:txXfrm>
    </dsp:sp>
    <dsp:sp modelId="{2E244258-A963-4678-A043-F020942BF418}">
      <dsp:nvSpPr>
        <dsp:cNvPr id="0" name=""/>
        <dsp:cNvSpPr/>
      </dsp:nvSpPr>
      <dsp:spPr>
        <a:xfrm>
          <a:off x="4182436" y="2074887"/>
          <a:ext cx="2534809" cy="15208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Творчість </a:t>
          </a:r>
          <a:r>
            <a:rPr lang="uk-UA" sz="3300" kern="1200" smtClean="0"/>
            <a:t>вагантів</a:t>
          </a:r>
          <a:endParaRPr lang="ru-RU" sz="3300" kern="1200"/>
        </a:p>
      </dsp:txBody>
      <dsp:txXfrm>
        <a:off x="4182436" y="2074887"/>
        <a:ext cx="2534809" cy="15208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A30CE-59A1-4919-9CB9-81FE830399DE}">
      <dsp:nvSpPr>
        <dsp:cNvPr id="0" name=""/>
        <dsp:cNvSpPr/>
      </dsp:nvSpPr>
      <dsp:spPr>
        <a:xfrm>
          <a:off x="0" y="525020"/>
          <a:ext cx="2254577" cy="13527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Герой у Середньовічному світі (на рівні локацій)</a:t>
          </a:r>
          <a:endParaRPr lang="ru-RU" sz="1400" kern="1200" dirty="0"/>
        </a:p>
      </dsp:txBody>
      <dsp:txXfrm>
        <a:off x="0" y="525020"/>
        <a:ext cx="2254577" cy="1352746"/>
      </dsp:txXfrm>
    </dsp:sp>
    <dsp:sp modelId="{C0F45752-8B0E-458E-90C7-426EF3964013}">
      <dsp:nvSpPr>
        <dsp:cNvPr id="0" name=""/>
        <dsp:cNvSpPr/>
      </dsp:nvSpPr>
      <dsp:spPr>
        <a:xfrm>
          <a:off x="2480035" y="525020"/>
          <a:ext cx="2254577" cy="13527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Герой у Середньовічній державі (на рівні державного устрою)</a:t>
          </a:r>
          <a:endParaRPr lang="ru-RU" sz="1400" kern="1200" dirty="0"/>
        </a:p>
      </dsp:txBody>
      <dsp:txXfrm>
        <a:off x="2480035" y="525020"/>
        <a:ext cx="2254577" cy="1352746"/>
      </dsp:txXfrm>
    </dsp:sp>
    <dsp:sp modelId="{C113139B-09E5-4F01-901B-8538198AE270}">
      <dsp:nvSpPr>
        <dsp:cNvPr id="0" name=""/>
        <dsp:cNvSpPr/>
      </dsp:nvSpPr>
      <dsp:spPr>
        <a:xfrm>
          <a:off x="4960070" y="525020"/>
          <a:ext cx="2254577" cy="13527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Герой + середньовічні реалії (на рівні побуту) </a:t>
          </a:r>
          <a:endParaRPr lang="ru-RU" sz="1400" kern="1200" dirty="0"/>
        </a:p>
      </dsp:txBody>
      <dsp:txXfrm>
        <a:off x="4960070" y="525020"/>
        <a:ext cx="2254577" cy="1352746"/>
      </dsp:txXfrm>
    </dsp:sp>
    <dsp:sp modelId="{F3068184-76C2-497A-86AD-E96FEAB9325C}">
      <dsp:nvSpPr>
        <dsp:cNvPr id="0" name=""/>
        <dsp:cNvSpPr/>
      </dsp:nvSpPr>
      <dsp:spPr>
        <a:xfrm>
          <a:off x="1240017" y="2103224"/>
          <a:ext cx="2254577" cy="13527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Герой + середньовічні цінності (на рівні ментальності) </a:t>
          </a:r>
          <a:endParaRPr lang="ru-RU" sz="1400" kern="1200" dirty="0"/>
        </a:p>
      </dsp:txBody>
      <dsp:txXfrm>
        <a:off x="1240017" y="2103224"/>
        <a:ext cx="2254577" cy="1352746"/>
      </dsp:txXfrm>
    </dsp:sp>
    <dsp:sp modelId="{D9E1DF6C-FDDE-45A3-BAF3-7F238305DC64}">
      <dsp:nvSpPr>
        <dsp:cNvPr id="0" name=""/>
        <dsp:cNvSpPr/>
      </dsp:nvSpPr>
      <dsp:spPr>
        <a:xfrm>
          <a:off x="3720052" y="2103224"/>
          <a:ext cx="2254577" cy="13527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 </a:t>
          </a:r>
          <a:r>
            <a:rPr lang="ru-RU" sz="1400" kern="1200" dirty="0" err="1" smtClean="0"/>
            <a:t>рівні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конкретних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фактів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історії</a:t>
          </a:r>
          <a:r>
            <a:rPr lang="ru-RU" sz="1400" kern="1200" dirty="0" smtClean="0"/>
            <a:t> та </a:t>
          </a:r>
          <a:r>
            <a:rPr lang="ru-RU" sz="1400" kern="1200" dirty="0" err="1" smtClean="0"/>
            <a:t>літератури</a:t>
          </a:r>
          <a:r>
            <a:rPr lang="ru-RU" sz="1400" kern="1200" dirty="0" smtClean="0"/>
            <a:t>, на </a:t>
          </a:r>
          <a:r>
            <a:rPr lang="ru-RU" sz="1400" kern="1200" dirty="0" err="1" smtClean="0"/>
            <a:t>які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натякає</a:t>
          </a:r>
          <a:r>
            <a:rPr lang="ru-RU" sz="1400" kern="1200" dirty="0" smtClean="0"/>
            <a:t> автор і </a:t>
          </a:r>
          <a:r>
            <a:rPr lang="ru-RU" sz="1400" kern="1200" dirty="0" err="1" smtClean="0"/>
            <a:t>які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відриваються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лише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обізнаним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реципієнтам</a:t>
          </a:r>
          <a:endParaRPr lang="ru-RU" sz="1400" kern="1200" dirty="0"/>
        </a:p>
      </dsp:txBody>
      <dsp:txXfrm>
        <a:off x="3720052" y="2103224"/>
        <a:ext cx="2254577" cy="13527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BDFBE-EBA0-4AD6-B75E-3D61902BB439}">
      <dsp:nvSpPr>
        <dsp:cNvPr id="0" name=""/>
        <dsp:cNvSpPr/>
      </dsp:nvSpPr>
      <dsp:spPr>
        <a:xfrm>
          <a:off x="21117" y="1301"/>
          <a:ext cx="3124151" cy="18744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err="1" smtClean="0"/>
            <a:t>У.Еко</a:t>
          </a:r>
          <a:r>
            <a:rPr lang="uk-UA" sz="3000" kern="1200" dirty="0" smtClean="0"/>
            <a:t> «Ім'я </a:t>
          </a:r>
          <a:r>
            <a:rPr lang="uk-UA" sz="3000" kern="1200" dirty="0" err="1" smtClean="0"/>
            <a:t>Троянди</a:t>
          </a:r>
          <a:r>
            <a:rPr lang="uk-UA" sz="3000" kern="1200" dirty="0" smtClean="0"/>
            <a:t> (Рози)»</a:t>
          </a:r>
          <a:endParaRPr lang="ru-RU" sz="3000" kern="1200" dirty="0"/>
        </a:p>
      </dsp:txBody>
      <dsp:txXfrm>
        <a:off x="21117" y="1301"/>
        <a:ext cx="3124151" cy="1874490"/>
      </dsp:txXfrm>
    </dsp:sp>
    <dsp:sp modelId="{A9C9C4DE-3AB2-4E66-8234-D2204FE248D1}">
      <dsp:nvSpPr>
        <dsp:cNvPr id="0" name=""/>
        <dsp:cNvSpPr/>
      </dsp:nvSpPr>
      <dsp:spPr>
        <a:xfrm>
          <a:off x="3457684" y="1301"/>
          <a:ext cx="3124151" cy="18744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/>
            <a:t>Герой-детектив + таємна організація/секта</a:t>
          </a:r>
          <a:endParaRPr lang="ru-RU" sz="3000" kern="1200"/>
        </a:p>
      </dsp:txBody>
      <dsp:txXfrm>
        <a:off x="3457684" y="1301"/>
        <a:ext cx="3124151" cy="1874490"/>
      </dsp:txXfrm>
    </dsp:sp>
    <dsp:sp modelId="{55990EF7-6021-4EEB-8BB5-ED781CE54090}">
      <dsp:nvSpPr>
        <dsp:cNvPr id="0" name=""/>
        <dsp:cNvSpPr/>
      </dsp:nvSpPr>
      <dsp:spPr>
        <a:xfrm>
          <a:off x="21117" y="2188207"/>
          <a:ext cx="3124151" cy="18744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/>
            <a:t>Герой-детектив + схиблений злочинець</a:t>
          </a:r>
          <a:endParaRPr lang="ru-RU" sz="3000" kern="1200"/>
        </a:p>
      </dsp:txBody>
      <dsp:txXfrm>
        <a:off x="21117" y="2188207"/>
        <a:ext cx="3124151" cy="1874490"/>
      </dsp:txXfrm>
    </dsp:sp>
    <dsp:sp modelId="{685137B2-4A83-4F46-91E8-0E4969146484}">
      <dsp:nvSpPr>
        <dsp:cNvPr id="0" name=""/>
        <dsp:cNvSpPr/>
      </dsp:nvSpPr>
      <dsp:spPr>
        <a:xfrm>
          <a:off x="3457684" y="2188207"/>
          <a:ext cx="3124151" cy="18744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Таємниці минулого</a:t>
          </a:r>
          <a:endParaRPr lang="ru-RU" sz="3000" kern="1200" dirty="0"/>
        </a:p>
      </dsp:txBody>
      <dsp:txXfrm>
        <a:off x="3457684" y="2188207"/>
        <a:ext cx="3124151" cy="1874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5CD1-5D59-4E7D-956C-0898F487C34B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C2A-EF0D-4A2A-9A47-277D87416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10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5CD1-5D59-4E7D-956C-0898F487C34B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C2A-EF0D-4A2A-9A47-277D87416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42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5CD1-5D59-4E7D-956C-0898F487C34B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C2A-EF0D-4A2A-9A47-277D87416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67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5CD1-5D59-4E7D-956C-0898F487C34B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C2A-EF0D-4A2A-9A47-277D87416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32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5CD1-5D59-4E7D-956C-0898F487C34B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C2A-EF0D-4A2A-9A47-277D87416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4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5CD1-5D59-4E7D-956C-0898F487C34B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C2A-EF0D-4A2A-9A47-277D87416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76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5CD1-5D59-4E7D-956C-0898F487C34B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C2A-EF0D-4A2A-9A47-277D87416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02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5CD1-5D59-4E7D-956C-0898F487C34B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C2A-EF0D-4A2A-9A47-277D87416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30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5CD1-5D59-4E7D-956C-0898F487C34B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C2A-EF0D-4A2A-9A47-277D87416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08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5CD1-5D59-4E7D-956C-0898F487C34B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C2A-EF0D-4A2A-9A47-277D87416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04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5CD1-5D59-4E7D-956C-0898F487C34B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D8C2A-EF0D-4A2A-9A47-277D87416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16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A5CD1-5D59-4E7D-956C-0898F487C34B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D8C2A-EF0D-4A2A-9A47-277D87416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19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53675" y="182879"/>
            <a:ext cx="6011494" cy="20960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uk-UA" sz="4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арактеристика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40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uk-UA" sz="4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Середньовіччя</a:t>
            </a:r>
            <a:endParaRPr lang="en-US" sz="40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Freeform 62">
            <a:extLst>
              <a:ext uri="{FF2B5EF4-FFF2-40B4-BE49-F238E27FC236}">
                <a16:creationId xmlns=""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53277" y="2421682"/>
            <a:ext cx="6124434" cy="39087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200150" lvl="0" indent="-514350" algn="l">
              <a:buFont typeface="+mj-lt"/>
              <a:buAutoNum type="arabicPeriod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 віки</a:t>
            </a:r>
            <a:endParaRPr lang="uk-UA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0" indent="-514350" algn="l">
              <a:buFont typeface="+mj-lt"/>
              <a:buAutoNum type="arabicPeriod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неповторність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Середньовіччя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algn="l"/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3.  </a:t>
            </a: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Релігійна література.</a:t>
            </a:r>
          </a:p>
          <a:p>
            <a:pPr marL="285750" lvl="0" algn="l"/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Світська міська література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AutoShape 2" descr="Средние век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Средние века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14" y="1774581"/>
            <a:ext cx="3323610" cy="330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79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Світська міська література</a:t>
            </a:r>
            <a:endParaRPr lang="ru-RU" b="1" i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35884440"/>
              </p:ext>
            </p:extLst>
          </p:nvPr>
        </p:nvGraphicFramePr>
        <p:xfrm>
          <a:off x="2048608" y="2242038"/>
          <a:ext cx="8111392" cy="3896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250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Зв'язки епічного </a:t>
            </a:r>
            <a:r>
              <a:rPr lang="uk-UA" b="1" i="1" dirty="0" err="1" smtClean="0"/>
              <a:t>фентазі</a:t>
            </a:r>
            <a:r>
              <a:rPr lang="uk-UA" b="1" i="1" dirty="0" smtClean="0"/>
              <a:t> із Середньовіччям </a:t>
            </a:r>
            <a:endParaRPr lang="ru-RU" b="1" i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31417871"/>
              </p:ext>
            </p:extLst>
          </p:nvPr>
        </p:nvGraphicFramePr>
        <p:xfrm>
          <a:off x="565608" y="1480008"/>
          <a:ext cx="7214648" cy="3980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09" y="1570415"/>
            <a:ext cx="40386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666" y="3430588"/>
            <a:ext cx="415054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13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Детективні </a:t>
            </a:r>
            <a:r>
              <a:rPr lang="uk-UA" b="1" i="1" dirty="0" err="1" smtClean="0"/>
              <a:t>наративи</a:t>
            </a:r>
            <a:r>
              <a:rPr lang="uk-UA" b="1" i="1" dirty="0" smtClean="0"/>
              <a:t>, пов'язані із Середньовіччям</a:t>
            </a:r>
            <a:endParaRPr lang="ru-RU" b="1" i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96498900"/>
              </p:ext>
            </p:extLst>
          </p:nvPr>
        </p:nvGraphicFramePr>
        <p:xfrm>
          <a:off x="473436" y="1811780"/>
          <a:ext cx="660295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690" y="1687268"/>
            <a:ext cx="23241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739" y="4713811"/>
            <a:ext cx="3810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74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2E102C-1701-449F-AAC9-B42C1FAC2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520505"/>
            <a:ext cx="4803636" cy="45948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Хронологічні</a:t>
            </a:r>
            <a:r>
              <a:rPr lang="en-US" sz="40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en-US" sz="40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Середньовіччя</a:t>
            </a:r>
            <a:r>
              <a:rPr lang="uk-UA" sz="4000" b="1" kern="12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:</a:t>
            </a:r>
            <a:r>
              <a:rPr lang="uk-UA" sz="40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40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uk-UA" sz="40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40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V </a:t>
            </a:r>
            <a:r>
              <a:rPr lang="uk-UA" sz="40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ст. </a:t>
            </a:r>
            <a:r>
              <a:rPr lang="uk-UA" sz="4000" b="1" dirty="0">
                <a:solidFill>
                  <a:srgbClr val="000000"/>
                </a:solidFill>
              </a:rPr>
              <a:t> </a:t>
            </a:r>
            <a:r>
              <a:rPr lang="uk-UA" sz="4000" b="1" kern="12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– Х</a:t>
            </a:r>
            <a:r>
              <a:rPr lang="de-DE" sz="4000" b="1" dirty="0" smtClean="0">
                <a:solidFill>
                  <a:srgbClr val="000000"/>
                </a:solidFill>
              </a:rPr>
              <a:t>V </a:t>
            </a:r>
            <a:r>
              <a:rPr lang="uk-UA" sz="4000" b="1" dirty="0">
                <a:solidFill>
                  <a:srgbClr val="000000"/>
                </a:solidFill>
              </a:rPr>
              <a:t>ст. </a:t>
            </a:r>
            <a:endParaRPr lang="en-US" sz="4000" b="1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293D213F-934B-4712-BE6A-9329D84EF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8892" y="4800600"/>
            <a:ext cx="4799742" cy="12603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uk-UA" sz="2000" dirty="0" smtClean="0">
                <a:solidFill>
                  <a:srgbClr val="000000"/>
                </a:solidFill>
              </a:rPr>
              <a:t>Слід розрізняти Середні віки та Середньовіччя 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151" y="2048607"/>
            <a:ext cx="4708855" cy="352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79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E02F3C71-C981-4614-98EA-D6C494F809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Заголовок 13">
            <a:extLst>
              <a:ext uri="{FF2B5EF4-FFF2-40B4-BE49-F238E27FC236}">
                <a16:creationId xmlns="" xmlns:a16="http://schemas.microsoft.com/office/drawing/2014/main" id="{D61925F3-1E7B-427D-980F-C2C75CDB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2"/>
            <a:ext cx="6204984" cy="3734118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Періоди:</a:t>
            </a:r>
            <a:b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4-10 ст.;</a:t>
            </a:r>
            <a:b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10-11 ст.;</a:t>
            </a:r>
            <a:b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12-13 ст.;</a:t>
            </a:r>
            <a:b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14-15 ст.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Content Placeholder 27">
            <a:extLst>
              <a:ext uri="{FF2B5EF4-FFF2-40B4-BE49-F238E27FC236}">
                <a16:creationId xmlns="" xmlns:a16="http://schemas.microsoft.com/office/drawing/2014/main" id="{0D7B284C-8A9F-4538-B6DB-F1B0296F1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4843621"/>
            <a:ext cx="6204984" cy="9050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 smtClean="0"/>
              <a:t>Існують також інші періодизації</a:t>
            </a:r>
            <a:endParaRPr lang="en-US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17245" y="1923869"/>
            <a:ext cx="5278755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" indent="450215" algn="just">
              <a:lnSpc>
                <a:spcPct val="150000"/>
              </a:lnSpc>
              <a:spcBef>
                <a:spcPts val="625"/>
              </a:spcBef>
              <a:spcAft>
                <a:spcPts val="0"/>
              </a:spcAft>
            </a:pP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7999" y="-5432400"/>
            <a:ext cx="6340699" cy="2375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4030" marR="267970"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Естетична неповторність античної літератури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305" indent="450215" algn="just">
              <a:lnSpc>
                <a:spcPct val="150000"/>
              </a:lnSpc>
              <a:spcBef>
                <a:spcPts val="625"/>
              </a:spcBef>
              <a:spcAft>
                <a:spcPts val="0"/>
              </a:spcAft>
            </a:pPr>
            <a:r>
              <a:rPr lang="uk-UA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Зв'язок з міфом</a:t>
            </a:r>
            <a:r>
              <a:rPr lang="uk-UA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магією, релі­гійним культом, ритуалом. </a:t>
            </a:r>
          </a:p>
          <a:p>
            <a:pPr marL="27305" indent="450215" algn="just">
              <a:lnSpc>
                <a:spcPct val="150000"/>
              </a:lnSpc>
              <a:spcBef>
                <a:spcPts val="625"/>
              </a:spcBef>
              <a:spcAft>
                <a:spcPts val="0"/>
              </a:spcAft>
            </a:pPr>
            <a:r>
              <a:rPr lang="uk-UA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Публічність. </a:t>
            </a:r>
          </a:p>
          <a:p>
            <a:pPr marL="8890" marR="12065" indent="450215" algn="just">
              <a:lnSpc>
                <a:spcPct val="150000"/>
              </a:lnSpc>
              <a:spcBef>
                <a:spcPts val="215"/>
              </a:spcBef>
              <a:spcAft>
                <a:spcPts val="0"/>
              </a:spcAft>
            </a:pPr>
            <a:r>
              <a:rPr lang="uk-UA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Зв'язок з музикою. </a:t>
            </a:r>
          </a:p>
          <a:p>
            <a:pPr marL="8890" marR="12065" indent="450215" algn="just">
              <a:lnSpc>
                <a:spcPct val="150000"/>
              </a:lnSpc>
              <a:spcBef>
                <a:spcPts val="215"/>
              </a:spcBef>
              <a:spcAft>
                <a:spcPts val="0"/>
              </a:spcAft>
            </a:pPr>
            <a:r>
              <a:rPr lang="uk-UA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Віршова форма. 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860" y="1072662"/>
            <a:ext cx="382137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63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Специфіка середньовіччя</a:t>
            </a:r>
            <a:endParaRPr lang="ru-RU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10182176"/>
              </p:ext>
            </p:extLst>
          </p:nvPr>
        </p:nvGraphicFramePr>
        <p:xfrm>
          <a:off x="1960685" y="1688123"/>
          <a:ext cx="8199315" cy="4450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184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Релігійна література</a:t>
            </a:r>
            <a:endParaRPr lang="ru-RU" b="1" i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25866785"/>
              </p:ext>
            </p:extLst>
          </p:nvPr>
        </p:nvGraphicFramePr>
        <p:xfrm>
          <a:off x="2356338" y="1881554"/>
          <a:ext cx="7803662" cy="4256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416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74276"/>
            <a:ext cx="121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i="1" dirty="0"/>
              <a:t>Бестіа́рій</a:t>
            </a:r>
            <a:r>
              <a:rPr lang="vi-VN" sz="2800" dirty="0"/>
              <a:t> (лат. </a:t>
            </a:r>
            <a:r>
              <a:rPr lang="de-DE" sz="2800" dirty="0" err="1"/>
              <a:t>bestiarium</a:t>
            </a:r>
            <a:r>
              <a:rPr lang="de-DE" sz="2800" dirty="0"/>
              <a:t>, </a:t>
            </a:r>
            <a:r>
              <a:rPr lang="vi-VN" sz="2800" dirty="0"/>
              <a:t>від </a:t>
            </a:r>
            <a:r>
              <a:rPr lang="de-DE" sz="2800" dirty="0" err="1"/>
              <a:t>bestia</a:t>
            </a:r>
            <a:r>
              <a:rPr lang="de-DE" sz="2800" dirty="0"/>
              <a:t> — «</a:t>
            </a:r>
            <a:r>
              <a:rPr lang="vi-VN" sz="2800" dirty="0"/>
              <a:t>звір», «тварина») — збірник </a:t>
            </a:r>
            <a:r>
              <a:rPr lang="vi-VN" sz="2800" dirty="0" smtClean="0"/>
              <a:t>з </a:t>
            </a:r>
            <a:r>
              <a:rPr lang="vi-VN" sz="2800" dirty="0"/>
              <a:t>ілюстраціями, у </a:t>
            </a:r>
            <a:r>
              <a:rPr lang="vi-VN" sz="2800" dirty="0" smtClean="0"/>
              <a:t>як</a:t>
            </a:r>
            <a:r>
              <a:rPr lang="ru-RU" sz="2800" dirty="0" smtClean="0"/>
              <a:t>ому</a:t>
            </a:r>
            <a:r>
              <a:rPr lang="vi-VN" sz="2800" dirty="0" smtClean="0"/>
              <a:t> поданий </a:t>
            </a:r>
            <a:r>
              <a:rPr lang="vi-VN" sz="2800" dirty="0"/>
              <a:t>детальний опис різноманітних реальних та вигаданих </a:t>
            </a:r>
            <a:r>
              <a:rPr lang="vi-VN" sz="2800" dirty="0" smtClean="0"/>
              <a:t>тварин</a:t>
            </a:r>
            <a:r>
              <a:rPr lang="uk-UA" sz="2800" dirty="0" smtClean="0"/>
              <a:t>,а також – інших живих істот.</a:t>
            </a:r>
            <a:r>
              <a:rPr lang="vi-VN" sz="2800" dirty="0" smtClean="0"/>
              <a:t> 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003" y="3616402"/>
            <a:ext cx="4763088" cy="262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16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i="1" dirty="0" smtClean="0"/>
              <a:t>Фантастичні образи та формули з бестіарій, які є популярними у сучасній масовій культурі</a:t>
            </a:r>
            <a:endParaRPr lang="ru-RU" sz="3200" b="1" i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21315146"/>
              </p:ext>
            </p:extLst>
          </p:nvPr>
        </p:nvGraphicFramePr>
        <p:xfrm>
          <a:off x="377072" y="1397000"/>
          <a:ext cx="11412717" cy="5343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725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i="1" dirty="0" err="1" smtClean="0"/>
              <a:t>наративні</a:t>
            </a:r>
            <a:r>
              <a:rPr lang="uk-UA" b="1" i="1" dirty="0" smtClean="0"/>
              <a:t> схеми із фантастичними тваринами у сучасній фантастиці </a:t>
            </a:r>
            <a:endParaRPr lang="ru-RU" b="1" i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59513552"/>
              </p:ext>
            </p:extLst>
          </p:nvPr>
        </p:nvGraphicFramePr>
        <p:xfrm>
          <a:off x="297470" y="1774072"/>
          <a:ext cx="71308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11" y="1565259"/>
            <a:ext cx="4261636" cy="253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10" y="4279769"/>
            <a:ext cx="4261636" cy="223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42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Аврелій Августин</a:t>
            </a:r>
            <a:endParaRPr lang="ru-RU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118" y="2075717"/>
            <a:ext cx="2580420" cy="352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78060385"/>
              </p:ext>
            </p:extLst>
          </p:nvPr>
        </p:nvGraphicFramePr>
        <p:xfrm>
          <a:off x="4237892" y="2075717"/>
          <a:ext cx="7549662" cy="4573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775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283</Words>
  <Application>Microsoft Office PowerPoint</Application>
  <PresentationFormat>Произвольный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Характеристика  культури і літератури Середньовіччя</vt:lpstr>
      <vt:lpstr>Хронологічні межі Середньовіччя:  V ст.  – ХV ст. </vt:lpstr>
      <vt:lpstr>Періоди: 4-10 ст.; 10-11 ст.; 12-13 ст.; 14-15 ст.</vt:lpstr>
      <vt:lpstr>Специфіка середньовіччя</vt:lpstr>
      <vt:lpstr>Релігійна література</vt:lpstr>
      <vt:lpstr>Презентация PowerPoint</vt:lpstr>
      <vt:lpstr>Фантастичні образи та формули з бестіарій, які є популярними у сучасній масовій культурі</vt:lpstr>
      <vt:lpstr>наративні схеми із фантастичними тваринами у сучасній фантастиці </vt:lpstr>
      <vt:lpstr>Аврелій Августин</vt:lpstr>
      <vt:lpstr>Світська міська література</vt:lpstr>
      <vt:lpstr>Зв'язки епічного фентазі із Середньовіччям </vt:lpstr>
      <vt:lpstr>Детективні наративи, пов'язані із Середньовіччям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зарубіжної літератури (антична) викладач – доц. Кравченко Яна Павлівна ауд. 307</dc:title>
  <dc:creator>Professional</dc:creator>
  <cp:lastModifiedBy>Александра Николова</cp:lastModifiedBy>
  <cp:revision>4</cp:revision>
  <dcterms:created xsi:type="dcterms:W3CDTF">2020-05-17T17:45:21Z</dcterms:created>
  <dcterms:modified xsi:type="dcterms:W3CDTF">2025-08-29T09:39:16Z</dcterms:modified>
</cp:coreProperties>
</file>