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340D1-7193-4BFD-B03B-30364D2BD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FCD9FE-5A2E-494E-810A-D4939B306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38A5A-8A59-4C12-B6BE-88DE2C2B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891111-8F82-4664-B34E-9BBF03EA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639EF-CEAF-401E-BE04-B4F96A16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878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CF152-8CC7-4E7E-8470-4A3DE3BF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A54B0F-3767-4B30-8327-0244CE54E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5FBB6-62BE-44E9-8C86-C5E39525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12BC6-227E-4879-94F8-EF8A7F1D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BAD76-9083-4E91-893D-9DFF17B7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457D2F-9697-4C27-9F34-20FD9926B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4CFA54-3BA2-49B8-81EE-76EB892A7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B4914-B98E-47B4-97F8-890619D2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66E76-78F6-4927-A947-256A1016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F44CEC-F396-44A5-A296-78B5997A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871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198FD-86AA-497A-863D-183479BA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B7316-B1ED-40B9-9D71-748A53ECB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5764F-ED72-4C28-8B44-70238658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D18CAE-9C3D-43A5-B386-33F98CE4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5C7B4-4785-4E88-AAD4-8072E200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22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C9907-7258-43C0-8846-674E3D62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8C334-303E-4B7E-9E44-380C40523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7B06A0-B3CB-4B95-B80C-646152FB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9DF2F0-EE29-4923-85EA-00FDDDA7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588C1D-8BE8-47EB-9977-7796D7BC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74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F8E90-0BF9-46D2-85F7-B8E7949E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BFDCB-B6E7-4005-B2B6-3E2C00310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C80F18-3598-4462-8DF7-EDB693560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BD9FF-F934-46F0-83A1-0C8D8B55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E3F34B-0C60-4010-99E5-512A1523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447FC8-BDA6-458A-A136-88C5ADCC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43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75B42-8B8A-4BCB-9B1D-F3A20D2D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4CA10-C581-4724-A043-214450F98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5EB43-A93C-4B6F-A825-5B01AFB34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3875CC-438C-413E-9673-BD49E0E8D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3DC15B-338B-4D9C-A13C-442EBB098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805A18-FDD3-4784-8F26-CD8A1A30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104534-577C-4A8F-990C-CC54B082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F750B4-9192-4CE8-9162-4679C266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40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FE1BF-6F68-47F9-8EE1-7482A29C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EE5330-6D8C-4466-BD11-C5DDE421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173FA5-8207-482B-AF39-B5407333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EF8967-CB5D-418F-A3D2-28B54BB4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73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CAA24E-79A2-4CE4-AD37-FF13878D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0385BD-5924-4A22-BE71-3333642A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E8C2AE-45FA-4847-B6C7-BB88AE47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32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6807A-B92A-4B03-8425-F51EB10F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98824D-1893-4283-A48E-523641A1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C375F-2BA6-4D29-A8C9-78219ADAC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6FDFB-3215-4DD9-8EA1-E736CE93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D6409D-898B-4FB2-92A3-7C1F89CB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7059-7A22-4682-94D7-5633DC8A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46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F9C5C-87F4-45F0-8A39-3CDD6FD7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0A417-CCCD-4022-8233-078F27BEE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73D721-B7B3-4DA5-ACC9-FE73E6A1A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2AF2BC-4E15-4625-B78E-BEF01C64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84285-ACA4-4988-8748-8B8FCA4E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9F809E-9CCF-4566-99F3-7F414320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58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040A1-B985-4E00-B352-0D91F492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FCC044-2137-453E-AF96-9A2EB8586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9E49C-8DCB-4DDB-86AC-AB4465C8D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9CAFF-7024-4A2A-A813-067046727516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57F44-95B8-4431-90E9-534E6C3A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D60FA-6066-40B8-B3E2-81C083968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BC1C-49DC-416A-82AC-0284455F28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746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F6F5E9-8B61-4DE6-8E0A-0725F1527F54}"/>
              </a:ext>
            </a:extLst>
          </p:cNvPr>
          <p:cNvSpPr txBox="1">
            <a:spLocks/>
          </p:cNvSpPr>
          <p:nvPr/>
        </p:nvSpPr>
        <p:spPr>
          <a:xfrm>
            <a:off x="313509" y="3646487"/>
            <a:ext cx="6914605" cy="3211513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br>
              <a:rPr lang="ru-RU" sz="3200" dirty="0"/>
            </a:br>
            <a:r>
              <a:rPr lang="ru-RU" sz="2400" b="1" dirty="0" err="1">
                <a:effectLst/>
              </a:rPr>
              <a:t>Викладач</a:t>
            </a:r>
            <a:r>
              <a:rPr lang="ru-RU" sz="2400" b="1" dirty="0">
                <a:effectLst/>
              </a:rPr>
              <a:t>: кандидат </a:t>
            </a:r>
            <a:r>
              <a:rPr lang="ru-RU" sz="2400" b="1" dirty="0" err="1">
                <a:effectLst/>
              </a:rPr>
              <a:t>економічних</a:t>
            </a:r>
            <a:r>
              <a:rPr lang="ru-RU" sz="2400" b="1" dirty="0">
                <a:effectLst/>
              </a:rPr>
              <a:t> наук, доцент </a:t>
            </a:r>
            <a:r>
              <a:rPr lang="ru-RU" sz="2400" b="1" dirty="0" err="1">
                <a:effectLst/>
              </a:rPr>
              <a:t>Мержинський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Євгеній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Костянтинович</a:t>
            </a:r>
            <a:endParaRPr lang="ru-RU" sz="2400" b="1" dirty="0">
              <a:effectLst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b="1" dirty="0">
              <a:effectLst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effectLst/>
              </a:rPr>
              <a:t> E-</a:t>
            </a:r>
            <a:r>
              <a:rPr lang="ru-RU" sz="2400" b="1" dirty="0" err="1">
                <a:effectLst/>
              </a:rPr>
              <a:t>mail</a:t>
            </a:r>
            <a:r>
              <a:rPr lang="ru-RU" sz="2400" b="1" dirty="0">
                <a:effectLst/>
              </a:rPr>
              <a:t>: merginskiy@gmail.com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b="1" dirty="0">
              <a:effectLst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effectLst/>
              </a:rPr>
              <a:t>Телефон: (050) 108-70-09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b="1" dirty="0">
              <a:effectLst/>
            </a:endParaRPr>
          </a:p>
          <a:p>
            <a:pPr algn="l"/>
            <a:r>
              <a:rPr lang="uk-UA" sz="2400" b="1" dirty="0">
                <a:effectLst/>
              </a:rPr>
              <a:t>Сфери наукових інтересів: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</a:rPr>
              <a:t>Автоматизація бізнес-процесів в економіці.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</a:rPr>
              <a:t>Електронна комерція.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</a:rPr>
              <a:t>Розробка сучасних </a:t>
            </a:r>
            <a:r>
              <a:rPr lang="en-US" sz="2000" dirty="0">
                <a:effectLst/>
              </a:rPr>
              <a:t>web-</a:t>
            </a:r>
            <a:r>
              <a:rPr lang="uk-UA" sz="2000" dirty="0">
                <a:effectLst/>
              </a:rPr>
              <a:t>додатків та чат-ботів.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</a:rPr>
              <a:t>Бізнес-аналітика.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</a:rPr>
              <a:t>Еколого-економічне моделювання.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b="1" dirty="0">
              <a:effectLst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400" b="1" dirty="0">
                <a:effectLst/>
              </a:rPr>
              <a:t>Додаткова інформація : </a:t>
            </a:r>
            <a:r>
              <a:rPr lang="en-US" sz="2400" b="1" dirty="0">
                <a:effectLst/>
              </a:rPr>
              <a:t>https://znuiepf.com.ua/?p=1595</a:t>
            </a:r>
            <a:endParaRPr lang="ru-RU" sz="2400" b="1" dirty="0">
              <a:effectLst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uk-UA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F0812C-C964-4575-A09F-C5911C14D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CyberFan</dc:creator>
  <cp:lastModifiedBy>CyberFan</cp:lastModifiedBy>
  <cp:revision>1</cp:revision>
  <dcterms:created xsi:type="dcterms:W3CDTF">2022-05-13T07:52:38Z</dcterms:created>
  <dcterms:modified xsi:type="dcterms:W3CDTF">2022-05-13T07:56:41Z</dcterms:modified>
</cp:coreProperties>
</file>