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2674D9-52EC-4496-9452-002C6755E73B}" type="doc">
      <dgm:prSet loTypeId="urn:microsoft.com/office/officeart/2005/8/layout/radial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B5C9767-38A6-4484-8D0F-0290CBE362BD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Georgia" pitchFamily="18" charset="0"/>
            </a:rPr>
            <a:t>Знання про </a:t>
          </a:r>
          <a:endParaRPr lang="ru-RU" b="1" dirty="0">
            <a:solidFill>
              <a:schemeClr val="tx1"/>
            </a:solidFill>
            <a:latin typeface="Georgia" pitchFamily="18" charset="0"/>
          </a:endParaRPr>
        </a:p>
      </dgm:t>
    </dgm:pt>
    <dgm:pt modelId="{ECEEFA0A-E674-4270-82E8-BA160772BA56}" type="parTrans" cxnId="{E9C484F2-ACE1-4FC5-94BE-2C3D7464B225}">
      <dgm:prSet/>
      <dgm:spPr/>
      <dgm:t>
        <a:bodyPr/>
        <a:lstStyle/>
        <a:p>
          <a:endParaRPr lang="ru-RU"/>
        </a:p>
      </dgm:t>
    </dgm:pt>
    <dgm:pt modelId="{CA79C01A-ED08-4998-88E7-5DF9192E2292}" type="sibTrans" cxnId="{E9C484F2-ACE1-4FC5-94BE-2C3D7464B225}">
      <dgm:prSet/>
      <dgm:spPr/>
      <dgm:t>
        <a:bodyPr/>
        <a:lstStyle/>
        <a:p>
          <a:endParaRPr lang="ru-RU"/>
        </a:p>
      </dgm:t>
    </dgm:pt>
    <dgm:pt modelId="{8D70DB08-2D55-4E3F-991E-EBF6F1BF9CA2}">
      <dgm:prSet phldrT="[Текст]"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  <a:latin typeface="Georgia" pitchFamily="18" charset="0"/>
            </a:rPr>
            <a:t>речовину</a:t>
          </a:r>
          <a:endParaRPr lang="ru-RU" b="1" dirty="0">
            <a:solidFill>
              <a:schemeClr val="tx1"/>
            </a:solidFill>
            <a:latin typeface="Georgia" pitchFamily="18" charset="0"/>
          </a:endParaRPr>
        </a:p>
      </dgm:t>
    </dgm:pt>
    <dgm:pt modelId="{1F6D290F-185B-4E66-B059-DC616884EA94}" type="parTrans" cxnId="{D9969974-6D38-4AB9-8D1D-894656A2F68E}">
      <dgm:prSet/>
      <dgm:spPr/>
      <dgm:t>
        <a:bodyPr/>
        <a:lstStyle/>
        <a:p>
          <a:endParaRPr lang="ru-RU"/>
        </a:p>
      </dgm:t>
    </dgm:pt>
    <dgm:pt modelId="{8591E38A-F0B6-420C-95E4-7AE05A4A6212}" type="sibTrans" cxnId="{D9969974-6D38-4AB9-8D1D-894656A2F68E}">
      <dgm:prSet/>
      <dgm:spPr/>
      <dgm:t>
        <a:bodyPr/>
        <a:lstStyle/>
        <a:p>
          <a:endParaRPr lang="ru-RU"/>
        </a:p>
      </dgm:t>
    </dgm:pt>
    <dgm:pt modelId="{4598E6E2-1FB7-4073-B2E0-0D6269C5F9CE}">
      <dgm:prSet phldrT="[Текст]"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  <a:latin typeface="Georgia" pitchFamily="18" charset="0"/>
            </a:rPr>
            <a:t>хімічну реакцію</a:t>
          </a:r>
          <a:r>
            <a:rPr lang="uk-UA" b="1" dirty="0" smtClean="0">
              <a:solidFill>
                <a:schemeClr val="tx1"/>
              </a:solidFill>
              <a:latin typeface="Georgia" pitchFamily="18" charset="0"/>
            </a:rPr>
            <a:t> </a:t>
          </a:r>
          <a:endParaRPr lang="ru-RU" b="1" dirty="0">
            <a:solidFill>
              <a:schemeClr val="tx1"/>
            </a:solidFill>
            <a:latin typeface="Georgia" pitchFamily="18" charset="0"/>
          </a:endParaRPr>
        </a:p>
      </dgm:t>
    </dgm:pt>
    <dgm:pt modelId="{0A56533A-0782-4ADA-BDD2-65F591674938}" type="parTrans" cxnId="{96D17F05-41D0-4F80-A17C-87FFF2C455C0}">
      <dgm:prSet/>
      <dgm:spPr/>
      <dgm:t>
        <a:bodyPr/>
        <a:lstStyle/>
        <a:p>
          <a:endParaRPr lang="ru-RU"/>
        </a:p>
      </dgm:t>
    </dgm:pt>
    <dgm:pt modelId="{EB92C3DF-6101-4839-B1E3-33C75982E58D}" type="sibTrans" cxnId="{96D17F05-41D0-4F80-A17C-87FFF2C455C0}">
      <dgm:prSet/>
      <dgm:spPr/>
      <dgm:t>
        <a:bodyPr/>
        <a:lstStyle/>
        <a:p>
          <a:endParaRPr lang="ru-RU"/>
        </a:p>
      </dgm:t>
    </dgm:pt>
    <dgm:pt modelId="{A4738F33-10EC-46ED-80A6-D382A27D45D5}">
      <dgm:prSet phldrT="[Текст]"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  <a:latin typeface="Georgia" pitchFamily="18" charset="0"/>
            </a:rPr>
            <a:t>роль хімії в житті суспільства</a:t>
          </a:r>
          <a:endParaRPr lang="ru-RU" b="1" dirty="0">
            <a:solidFill>
              <a:schemeClr val="tx1"/>
            </a:solidFill>
            <a:latin typeface="Georgia" pitchFamily="18" charset="0"/>
          </a:endParaRPr>
        </a:p>
      </dgm:t>
    </dgm:pt>
    <dgm:pt modelId="{98B31B13-9A98-4F20-8CF9-E79462FEC440}" type="parTrans" cxnId="{6F784BBD-3498-4563-8120-4D2AB999CF7E}">
      <dgm:prSet/>
      <dgm:spPr/>
      <dgm:t>
        <a:bodyPr/>
        <a:lstStyle/>
        <a:p>
          <a:endParaRPr lang="ru-RU"/>
        </a:p>
      </dgm:t>
    </dgm:pt>
    <dgm:pt modelId="{87FC6C52-86E4-4B3F-8B4F-A9B2CCEA9788}" type="sibTrans" cxnId="{6F784BBD-3498-4563-8120-4D2AB999CF7E}">
      <dgm:prSet/>
      <dgm:spPr/>
      <dgm:t>
        <a:bodyPr/>
        <a:lstStyle/>
        <a:p>
          <a:endParaRPr lang="ru-RU"/>
        </a:p>
      </dgm:t>
    </dgm:pt>
    <dgm:pt modelId="{07AED988-81D6-4270-A8EE-EA546CA69D47}" type="pres">
      <dgm:prSet presAssocID="{BC2674D9-52EC-4496-9452-002C6755E73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0869267-96A0-425C-985F-87D658498239}" type="pres">
      <dgm:prSet presAssocID="{CB5C9767-38A6-4484-8D0F-0290CBE362BD}" presName="centerShape" presStyleLbl="node0" presStyleIdx="0" presStyleCnt="1"/>
      <dgm:spPr/>
    </dgm:pt>
    <dgm:pt modelId="{10BD0BB4-E472-4FAC-B8F1-ECB3B7A64405}" type="pres">
      <dgm:prSet presAssocID="{1F6D290F-185B-4E66-B059-DC616884EA94}" presName="parTrans" presStyleLbl="bgSibTrans2D1" presStyleIdx="0" presStyleCnt="3"/>
      <dgm:spPr/>
    </dgm:pt>
    <dgm:pt modelId="{004A8E1F-2A97-4650-9B75-BAF5FA681A11}" type="pres">
      <dgm:prSet presAssocID="{8D70DB08-2D55-4E3F-991E-EBF6F1BF9CA2}" presName="node" presStyleLbl="node1" presStyleIdx="0" presStyleCnt="3" custRadScaleRad="135554" custRadScaleInc="-8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43CE72-BE61-4770-B45A-7C7236D20B06}" type="pres">
      <dgm:prSet presAssocID="{0A56533A-0782-4ADA-BDD2-65F591674938}" presName="parTrans" presStyleLbl="bgSibTrans2D1" presStyleIdx="1" presStyleCnt="3"/>
      <dgm:spPr/>
    </dgm:pt>
    <dgm:pt modelId="{6EC5A8FF-B0A1-4870-A388-D60C7FE14BAA}" type="pres">
      <dgm:prSet presAssocID="{4598E6E2-1FB7-4073-B2E0-0D6269C5F9C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782DD6-BAEE-4926-A2A5-C89BCA43B514}" type="pres">
      <dgm:prSet presAssocID="{98B31B13-9A98-4F20-8CF9-E79462FEC440}" presName="parTrans" presStyleLbl="bgSibTrans2D1" presStyleIdx="2" presStyleCnt="3" custLinFactY="1765" custLinFactNeighborX="-2725" custLinFactNeighborY="100000"/>
      <dgm:spPr/>
    </dgm:pt>
    <dgm:pt modelId="{96DBBD1E-62AE-4A0A-AEF4-7A0B9D64239F}" type="pres">
      <dgm:prSet presAssocID="{A4738F33-10EC-46ED-80A6-D382A27D45D5}" presName="node" presStyleLbl="node1" presStyleIdx="2" presStyleCnt="3" custScaleX="184500" custRadScaleRad="153663" custRadScaleInc="6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1EA156-7FD1-4B8A-A31D-E01F3DFC0EEC}" type="presOf" srcId="{CB5C9767-38A6-4484-8D0F-0290CBE362BD}" destId="{D0869267-96A0-425C-985F-87D658498239}" srcOrd="0" destOrd="0" presId="urn:microsoft.com/office/officeart/2005/8/layout/radial4"/>
    <dgm:cxn modelId="{C699A8B8-FD78-44C5-A50A-698E046CC390}" type="presOf" srcId="{98B31B13-9A98-4F20-8CF9-E79462FEC440}" destId="{B9782DD6-BAEE-4926-A2A5-C89BCA43B514}" srcOrd="0" destOrd="0" presId="urn:microsoft.com/office/officeart/2005/8/layout/radial4"/>
    <dgm:cxn modelId="{6F784BBD-3498-4563-8120-4D2AB999CF7E}" srcId="{CB5C9767-38A6-4484-8D0F-0290CBE362BD}" destId="{A4738F33-10EC-46ED-80A6-D382A27D45D5}" srcOrd="2" destOrd="0" parTransId="{98B31B13-9A98-4F20-8CF9-E79462FEC440}" sibTransId="{87FC6C52-86E4-4B3F-8B4F-A9B2CCEA9788}"/>
    <dgm:cxn modelId="{93123B8B-4953-4000-A819-E37F43DE8064}" type="presOf" srcId="{8D70DB08-2D55-4E3F-991E-EBF6F1BF9CA2}" destId="{004A8E1F-2A97-4650-9B75-BAF5FA681A11}" srcOrd="0" destOrd="0" presId="urn:microsoft.com/office/officeart/2005/8/layout/radial4"/>
    <dgm:cxn modelId="{D9969974-6D38-4AB9-8D1D-894656A2F68E}" srcId="{CB5C9767-38A6-4484-8D0F-0290CBE362BD}" destId="{8D70DB08-2D55-4E3F-991E-EBF6F1BF9CA2}" srcOrd="0" destOrd="0" parTransId="{1F6D290F-185B-4E66-B059-DC616884EA94}" sibTransId="{8591E38A-F0B6-420C-95E4-7AE05A4A6212}"/>
    <dgm:cxn modelId="{9978892E-B041-4D61-B776-41FA5CBD3B17}" type="presOf" srcId="{0A56533A-0782-4ADA-BDD2-65F591674938}" destId="{EB43CE72-BE61-4770-B45A-7C7236D20B06}" srcOrd="0" destOrd="0" presId="urn:microsoft.com/office/officeart/2005/8/layout/radial4"/>
    <dgm:cxn modelId="{C69A5A5D-17F9-476B-964F-94CC7B8335BC}" type="presOf" srcId="{A4738F33-10EC-46ED-80A6-D382A27D45D5}" destId="{96DBBD1E-62AE-4A0A-AEF4-7A0B9D64239F}" srcOrd="0" destOrd="0" presId="urn:microsoft.com/office/officeart/2005/8/layout/radial4"/>
    <dgm:cxn modelId="{D808940D-7924-4C88-A5F4-AE48EFFD9D59}" type="presOf" srcId="{4598E6E2-1FB7-4073-B2E0-0D6269C5F9CE}" destId="{6EC5A8FF-B0A1-4870-A388-D60C7FE14BAA}" srcOrd="0" destOrd="0" presId="urn:microsoft.com/office/officeart/2005/8/layout/radial4"/>
    <dgm:cxn modelId="{96D17F05-41D0-4F80-A17C-87FFF2C455C0}" srcId="{CB5C9767-38A6-4484-8D0F-0290CBE362BD}" destId="{4598E6E2-1FB7-4073-B2E0-0D6269C5F9CE}" srcOrd="1" destOrd="0" parTransId="{0A56533A-0782-4ADA-BDD2-65F591674938}" sibTransId="{EB92C3DF-6101-4839-B1E3-33C75982E58D}"/>
    <dgm:cxn modelId="{FE44A174-A5B2-4C26-B650-7E4BC5767D07}" type="presOf" srcId="{1F6D290F-185B-4E66-B059-DC616884EA94}" destId="{10BD0BB4-E472-4FAC-B8F1-ECB3B7A64405}" srcOrd="0" destOrd="0" presId="urn:microsoft.com/office/officeart/2005/8/layout/radial4"/>
    <dgm:cxn modelId="{86406D35-4A56-44CD-8616-4E8E402B5CF3}" type="presOf" srcId="{BC2674D9-52EC-4496-9452-002C6755E73B}" destId="{07AED988-81D6-4270-A8EE-EA546CA69D47}" srcOrd="0" destOrd="0" presId="urn:microsoft.com/office/officeart/2005/8/layout/radial4"/>
    <dgm:cxn modelId="{E9C484F2-ACE1-4FC5-94BE-2C3D7464B225}" srcId="{BC2674D9-52EC-4496-9452-002C6755E73B}" destId="{CB5C9767-38A6-4484-8D0F-0290CBE362BD}" srcOrd="0" destOrd="0" parTransId="{ECEEFA0A-E674-4270-82E8-BA160772BA56}" sibTransId="{CA79C01A-ED08-4998-88E7-5DF9192E2292}"/>
    <dgm:cxn modelId="{B23BC13F-1833-4F3D-B1EB-83CF51FED9AB}" type="presParOf" srcId="{07AED988-81D6-4270-A8EE-EA546CA69D47}" destId="{D0869267-96A0-425C-985F-87D658498239}" srcOrd="0" destOrd="0" presId="urn:microsoft.com/office/officeart/2005/8/layout/radial4"/>
    <dgm:cxn modelId="{CDFA8C76-D6A8-4826-A0F5-8AABADAFF186}" type="presParOf" srcId="{07AED988-81D6-4270-A8EE-EA546CA69D47}" destId="{10BD0BB4-E472-4FAC-B8F1-ECB3B7A64405}" srcOrd="1" destOrd="0" presId="urn:microsoft.com/office/officeart/2005/8/layout/radial4"/>
    <dgm:cxn modelId="{32348AA8-CCE9-451F-9D0A-0F3183AFE2F1}" type="presParOf" srcId="{07AED988-81D6-4270-A8EE-EA546CA69D47}" destId="{004A8E1F-2A97-4650-9B75-BAF5FA681A11}" srcOrd="2" destOrd="0" presId="urn:microsoft.com/office/officeart/2005/8/layout/radial4"/>
    <dgm:cxn modelId="{8327A5FA-AE04-42B2-B8E5-97285BFC1BBB}" type="presParOf" srcId="{07AED988-81D6-4270-A8EE-EA546CA69D47}" destId="{EB43CE72-BE61-4770-B45A-7C7236D20B06}" srcOrd="3" destOrd="0" presId="urn:microsoft.com/office/officeart/2005/8/layout/radial4"/>
    <dgm:cxn modelId="{42E9889A-26C8-422A-9E97-5E91B18DFE10}" type="presParOf" srcId="{07AED988-81D6-4270-A8EE-EA546CA69D47}" destId="{6EC5A8FF-B0A1-4870-A388-D60C7FE14BAA}" srcOrd="4" destOrd="0" presId="urn:microsoft.com/office/officeart/2005/8/layout/radial4"/>
    <dgm:cxn modelId="{F2BB0880-0A13-43CE-8845-EA955121FC9F}" type="presParOf" srcId="{07AED988-81D6-4270-A8EE-EA546CA69D47}" destId="{B9782DD6-BAEE-4926-A2A5-C89BCA43B514}" srcOrd="5" destOrd="0" presId="urn:microsoft.com/office/officeart/2005/8/layout/radial4"/>
    <dgm:cxn modelId="{CBE9C3A8-5E22-475C-8B67-63B7379D730A}" type="presParOf" srcId="{07AED988-81D6-4270-A8EE-EA546CA69D47}" destId="{96DBBD1E-62AE-4A0A-AEF4-7A0B9D64239F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1D8627-7C10-40C2-A14F-C873472821F0}" type="doc">
      <dgm:prSet loTypeId="urn:microsoft.com/office/officeart/2005/8/layout/pyramid2" loCatId="pyramid" qsTypeId="urn:microsoft.com/office/officeart/2005/8/quickstyle/3d2" qsCatId="3D" csTypeId="urn:microsoft.com/office/officeart/2005/8/colors/accent2_2" csCatId="accent2" phldr="1"/>
      <dgm:spPr/>
    </dgm:pt>
    <dgm:pt modelId="{0F75043B-268C-4521-A9C7-51864DED7D4F}">
      <dgm:prSet phldrT="[Текст]" custT="1"/>
      <dgm:spPr/>
      <dgm:t>
        <a:bodyPr/>
        <a:lstStyle/>
        <a:p>
          <a:r>
            <a:rPr lang="uk-UA" sz="1800" b="1" i="0" dirty="0" err="1" smtClean="0">
              <a:solidFill>
                <a:schemeClr val="tx1"/>
              </a:solidFill>
              <a:latin typeface="Georgia" pitchFamily="18" charset="0"/>
            </a:rPr>
            <a:t>супрамолекулярний</a:t>
          </a:r>
          <a:r>
            <a:rPr lang="uk-UA" sz="1800" b="1" i="0" dirty="0" smtClean="0">
              <a:solidFill>
                <a:schemeClr val="tx1"/>
              </a:solidFill>
              <a:latin typeface="Georgia" pitchFamily="18" charset="0"/>
            </a:rPr>
            <a:t> рівень </a:t>
          </a:r>
          <a:endParaRPr lang="ru-RU" sz="1800" b="1" i="0" dirty="0">
            <a:solidFill>
              <a:schemeClr val="tx1"/>
            </a:solidFill>
            <a:latin typeface="Georgia" pitchFamily="18" charset="0"/>
          </a:endParaRPr>
        </a:p>
      </dgm:t>
    </dgm:pt>
    <dgm:pt modelId="{1D368AEA-FEA2-4DF8-8CEE-9FAD22E85E31}" type="parTrans" cxnId="{4C91C14B-18BC-481C-8CC9-CF216C867EB5}">
      <dgm:prSet/>
      <dgm:spPr/>
      <dgm:t>
        <a:bodyPr/>
        <a:lstStyle/>
        <a:p>
          <a:endParaRPr lang="ru-RU"/>
        </a:p>
      </dgm:t>
    </dgm:pt>
    <dgm:pt modelId="{109D8927-822F-42C0-B3D5-B66AB9147106}" type="sibTrans" cxnId="{4C91C14B-18BC-481C-8CC9-CF216C867EB5}">
      <dgm:prSet/>
      <dgm:spPr/>
      <dgm:t>
        <a:bodyPr/>
        <a:lstStyle/>
        <a:p>
          <a:endParaRPr lang="ru-RU"/>
        </a:p>
      </dgm:t>
    </dgm:pt>
    <dgm:pt modelId="{307BF824-186C-4E89-B013-FB6BF30B1C24}">
      <dgm:prSet phldrT="[Текст]" custT="1"/>
      <dgm:spPr/>
      <dgm:t>
        <a:bodyPr/>
        <a:lstStyle/>
        <a:p>
          <a:r>
            <a:rPr lang="uk-UA" sz="1800" b="1" i="0" dirty="0" smtClean="0">
              <a:solidFill>
                <a:schemeClr val="tx1"/>
              </a:solidFill>
              <a:latin typeface="Georgia" pitchFamily="18" charset="0"/>
            </a:rPr>
            <a:t>атомний рівень</a:t>
          </a:r>
          <a:endParaRPr lang="ru-RU" sz="1800" b="1" i="0" dirty="0">
            <a:solidFill>
              <a:schemeClr val="tx1"/>
            </a:solidFill>
            <a:latin typeface="Georgia" pitchFamily="18" charset="0"/>
          </a:endParaRPr>
        </a:p>
      </dgm:t>
    </dgm:pt>
    <dgm:pt modelId="{E9F0299C-73F4-4319-A0FA-9FECD447DEF0}" type="parTrans" cxnId="{B5D2955A-9B2E-4E09-8AA9-A25372BDAFE8}">
      <dgm:prSet/>
      <dgm:spPr/>
      <dgm:t>
        <a:bodyPr/>
        <a:lstStyle/>
        <a:p>
          <a:endParaRPr lang="ru-RU"/>
        </a:p>
      </dgm:t>
    </dgm:pt>
    <dgm:pt modelId="{1AE37DDD-312E-4E59-9F2C-F4A413B8EAAC}" type="sibTrans" cxnId="{B5D2955A-9B2E-4E09-8AA9-A25372BDAFE8}">
      <dgm:prSet/>
      <dgm:spPr/>
      <dgm:t>
        <a:bodyPr/>
        <a:lstStyle/>
        <a:p>
          <a:endParaRPr lang="ru-RU"/>
        </a:p>
      </dgm:t>
    </dgm:pt>
    <dgm:pt modelId="{9C6D8C94-AB9C-4921-9960-42D5AB36107A}">
      <dgm:prSet phldrT="[Текст]" custT="1"/>
      <dgm:spPr/>
      <dgm:t>
        <a:bodyPr/>
        <a:lstStyle/>
        <a:p>
          <a:r>
            <a:rPr lang="uk-UA" sz="1800" b="1" i="0" dirty="0" smtClean="0">
              <a:solidFill>
                <a:schemeClr val="tx1"/>
              </a:solidFill>
              <a:latin typeface="Georgia" pitchFamily="18" charset="0"/>
            </a:rPr>
            <a:t>субатомний рівень</a:t>
          </a:r>
          <a:endParaRPr lang="ru-RU" sz="1800" b="1" i="0" dirty="0">
            <a:solidFill>
              <a:schemeClr val="tx1"/>
            </a:solidFill>
            <a:latin typeface="Georgia" pitchFamily="18" charset="0"/>
          </a:endParaRPr>
        </a:p>
      </dgm:t>
    </dgm:pt>
    <dgm:pt modelId="{54058561-B0F1-4334-BE40-7638A5D2BB63}" type="parTrans" cxnId="{245A7260-8780-4CCA-9760-2523EB6CC5F2}">
      <dgm:prSet/>
      <dgm:spPr/>
      <dgm:t>
        <a:bodyPr/>
        <a:lstStyle/>
        <a:p>
          <a:endParaRPr lang="ru-RU"/>
        </a:p>
      </dgm:t>
    </dgm:pt>
    <dgm:pt modelId="{D706FAED-E666-408F-B3C9-9F6887B23B0E}" type="sibTrans" cxnId="{245A7260-8780-4CCA-9760-2523EB6CC5F2}">
      <dgm:prSet/>
      <dgm:spPr/>
      <dgm:t>
        <a:bodyPr/>
        <a:lstStyle/>
        <a:p>
          <a:endParaRPr lang="ru-RU"/>
        </a:p>
      </dgm:t>
    </dgm:pt>
    <dgm:pt modelId="{E9EF69A0-901F-4AD9-9091-219A39CEC94F}">
      <dgm:prSet phldrT="[Текст]" custT="1"/>
      <dgm:spPr/>
      <dgm:t>
        <a:bodyPr/>
        <a:lstStyle/>
        <a:p>
          <a:r>
            <a:rPr lang="uk-UA" sz="1800" b="1" i="0" dirty="0" smtClean="0">
              <a:solidFill>
                <a:schemeClr val="tx1"/>
              </a:solidFill>
              <a:latin typeface="Georgia" pitchFamily="18" charset="0"/>
            </a:rPr>
            <a:t>молекулярний рівень</a:t>
          </a:r>
          <a:endParaRPr lang="ru-RU" sz="1800" b="1" i="0" dirty="0">
            <a:solidFill>
              <a:schemeClr val="tx1"/>
            </a:solidFill>
            <a:latin typeface="Georgia" pitchFamily="18" charset="0"/>
          </a:endParaRPr>
        </a:p>
      </dgm:t>
    </dgm:pt>
    <dgm:pt modelId="{A2521CA4-40DA-4FE6-8868-862B7B37C67A}" type="parTrans" cxnId="{510ACC9A-AB59-4A89-851D-D59F2BC309C2}">
      <dgm:prSet/>
      <dgm:spPr/>
      <dgm:t>
        <a:bodyPr/>
        <a:lstStyle/>
        <a:p>
          <a:endParaRPr lang="ru-RU"/>
        </a:p>
      </dgm:t>
    </dgm:pt>
    <dgm:pt modelId="{24D70F6E-155C-4507-90A8-1D45DFC2B590}" type="sibTrans" cxnId="{510ACC9A-AB59-4A89-851D-D59F2BC309C2}">
      <dgm:prSet/>
      <dgm:spPr/>
      <dgm:t>
        <a:bodyPr/>
        <a:lstStyle/>
        <a:p>
          <a:endParaRPr lang="ru-RU"/>
        </a:p>
      </dgm:t>
    </dgm:pt>
    <dgm:pt modelId="{CE1384CD-B4E4-4669-A8DC-01293F93A274}">
      <dgm:prSet phldrT="[Текст]" custT="1"/>
      <dgm:spPr/>
      <dgm:t>
        <a:bodyPr/>
        <a:lstStyle/>
        <a:p>
          <a:r>
            <a:rPr lang="uk-UA" sz="1800" b="1" i="0" dirty="0" smtClean="0">
              <a:solidFill>
                <a:schemeClr val="tx1"/>
              </a:solidFill>
              <a:latin typeface="Georgia" pitchFamily="18" charset="0"/>
            </a:rPr>
            <a:t>полімерний рівень</a:t>
          </a:r>
          <a:endParaRPr lang="ru-RU" sz="1800" b="1" i="0" dirty="0">
            <a:solidFill>
              <a:schemeClr val="tx1"/>
            </a:solidFill>
            <a:latin typeface="Georgia" pitchFamily="18" charset="0"/>
          </a:endParaRPr>
        </a:p>
      </dgm:t>
    </dgm:pt>
    <dgm:pt modelId="{8DE7C650-104F-4145-9019-6B84FB44C224}" type="parTrans" cxnId="{E73A6188-B501-4BC7-BB40-9559F98499B1}">
      <dgm:prSet/>
      <dgm:spPr/>
      <dgm:t>
        <a:bodyPr/>
        <a:lstStyle/>
        <a:p>
          <a:endParaRPr lang="ru-RU"/>
        </a:p>
      </dgm:t>
    </dgm:pt>
    <dgm:pt modelId="{062572C8-674D-4A71-8E8C-178AEA524429}" type="sibTrans" cxnId="{E73A6188-B501-4BC7-BB40-9559F98499B1}">
      <dgm:prSet/>
      <dgm:spPr/>
      <dgm:t>
        <a:bodyPr/>
        <a:lstStyle/>
        <a:p>
          <a:endParaRPr lang="ru-RU"/>
        </a:p>
      </dgm:t>
    </dgm:pt>
    <dgm:pt modelId="{7BD2C6A3-778B-4911-BC31-18C9B76C9E49}" type="pres">
      <dgm:prSet presAssocID="{D41D8627-7C10-40C2-A14F-C873472821F0}" presName="compositeShape" presStyleCnt="0">
        <dgm:presLayoutVars>
          <dgm:dir/>
          <dgm:resizeHandles/>
        </dgm:presLayoutVars>
      </dgm:prSet>
      <dgm:spPr/>
    </dgm:pt>
    <dgm:pt modelId="{AC881656-1A44-4707-A483-B3D5CA8A7AD1}" type="pres">
      <dgm:prSet presAssocID="{D41D8627-7C10-40C2-A14F-C873472821F0}" presName="pyramid" presStyleLbl="node1" presStyleIdx="0" presStyleCnt="1"/>
      <dgm:spPr/>
    </dgm:pt>
    <dgm:pt modelId="{3E2C37AC-A3F2-43D1-A46B-B149BB5238DA}" type="pres">
      <dgm:prSet presAssocID="{D41D8627-7C10-40C2-A14F-C873472821F0}" presName="theList" presStyleCnt="0"/>
      <dgm:spPr/>
    </dgm:pt>
    <dgm:pt modelId="{5293C2F9-7555-4F0D-975E-C8DF5F8FA583}" type="pres">
      <dgm:prSet presAssocID="{0F75043B-268C-4521-A9C7-51864DED7D4F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0EE8AC-427C-4EC9-9314-343E68819FD5}" type="pres">
      <dgm:prSet presAssocID="{0F75043B-268C-4521-A9C7-51864DED7D4F}" presName="aSpace" presStyleCnt="0"/>
      <dgm:spPr/>
    </dgm:pt>
    <dgm:pt modelId="{0D90D124-6BEB-4DE6-B431-79F3A09DC890}" type="pres">
      <dgm:prSet presAssocID="{CE1384CD-B4E4-4669-A8DC-01293F93A274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7B174E-A76B-4D21-9EDF-B75BD007A986}" type="pres">
      <dgm:prSet presAssocID="{CE1384CD-B4E4-4669-A8DC-01293F93A274}" presName="aSpace" presStyleCnt="0"/>
      <dgm:spPr/>
    </dgm:pt>
    <dgm:pt modelId="{FA025EE5-1F42-4FFA-9A7E-8B2C55937862}" type="pres">
      <dgm:prSet presAssocID="{E9EF69A0-901F-4AD9-9091-219A39CEC94F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1DF46D-0D5C-4827-B161-6951F45B61D6}" type="pres">
      <dgm:prSet presAssocID="{E9EF69A0-901F-4AD9-9091-219A39CEC94F}" presName="aSpace" presStyleCnt="0"/>
      <dgm:spPr/>
    </dgm:pt>
    <dgm:pt modelId="{113D5B40-07EB-4D1D-A06A-F08685F12FBC}" type="pres">
      <dgm:prSet presAssocID="{307BF824-186C-4E89-B013-FB6BF30B1C24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7B4DB7-D16D-4B33-AD37-1D3191DBAF96}" type="pres">
      <dgm:prSet presAssocID="{307BF824-186C-4E89-B013-FB6BF30B1C24}" presName="aSpace" presStyleCnt="0"/>
      <dgm:spPr/>
    </dgm:pt>
    <dgm:pt modelId="{337BDF1D-273C-4924-A1A5-EDBED0ADC33D}" type="pres">
      <dgm:prSet presAssocID="{9C6D8C94-AB9C-4921-9960-42D5AB36107A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6EAD8A-98C8-4FD4-B207-DFB6A2AA724B}" type="pres">
      <dgm:prSet presAssocID="{9C6D8C94-AB9C-4921-9960-42D5AB36107A}" presName="aSpace" presStyleCnt="0"/>
      <dgm:spPr/>
    </dgm:pt>
  </dgm:ptLst>
  <dgm:cxnLst>
    <dgm:cxn modelId="{EF26DDAC-EF17-4EE6-9039-CCEA8B52C22D}" type="presOf" srcId="{CE1384CD-B4E4-4669-A8DC-01293F93A274}" destId="{0D90D124-6BEB-4DE6-B431-79F3A09DC890}" srcOrd="0" destOrd="0" presId="urn:microsoft.com/office/officeart/2005/8/layout/pyramid2"/>
    <dgm:cxn modelId="{4C91C14B-18BC-481C-8CC9-CF216C867EB5}" srcId="{D41D8627-7C10-40C2-A14F-C873472821F0}" destId="{0F75043B-268C-4521-A9C7-51864DED7D4F}" srcOrd="0" destOrd="0" parTransId="{1D368AEA-FEA2-4DF8-8CEE-9FAD22E85E31}" sibTransId="{109D8927-822F-42C0-B3D5-B66AB9147106}"/>
    <dgm:cxn modelId="{09F12807-1485-4F67-8595-6C3E644BE6EA}" type="presOf" srcId="{D41D8627-7C10-40C2-A14F-C873472821F0}" destId="{7BD2C6A3-778B-4911-BC31-18C9B76C9E49}" srcOrd="0" destOrd="0" presId="urn:microsoft.com/office/officeart/2005/8/layout/pyramid2"/>
    <dgm:cxn modelId="{1854DB43-A7FA-4BC7-94A0-DA8565211CB5}" type="presOf" srcId="{9C6D8C94-AB9C-4921-9960-42D5AB36107A}" destId="{337BDF1D-273C-4924-A1A5-EDBED0ADC33D}" srcOrd="0" destOrd="0" presId="urn:microsoft.com/office/officeart/2005/8/layout/pyramid2"/>
    <dgm:cxn modelId="{B5D2955A-9B2E-4E09-8AA9-A25372BDAFE8}" srcId="{D41D8627-7C10-40C2-A14F-C873472821F0}" destId="{307BF824-186C-4E89-B013-FB6BF30B1C24}" srcOrd="3" destOrd="0" parTransId="{E9F0299C-73F4-4319-A0FA-9FECD447DEF0}" sibTransId="{1AE37DDD-312E-4E59-9F2C-F4A413B8EAAC}"/>
    <dgm:cxn modelId="{A8CB8892-524E-4BB6-82A5-85077A378413}" type="presOf" srcId="{E9EF69A0-901F-4AD9-9091-219A39CEC94F}" destId="{FA025EE5-1F42-4FFA-9A7E-8B2C55937862}" srcOrd="0" destOrd="0" presId="urn:microsoft.com/office/officeart/2005/8/layout/pyramid2"/>
    <dgm:cxn modelId="{510ACC9A-AB59-4A89-851D-D59F2BC309C2}" srcId="{D41D8627-7C10-40C2-A14F-C873472821F0}" destId="{E9EF69A0-901F-4AD9-9091-219A39CEC94F}" srcOrd="2" destOrd="0" parTransId="{A2521CA4-40DA-4FE6-8868-862B7B37C67A}" sibTransId="{24D70F6E-155C-4507-90A8-1D45DFC2B590}"/>
    <dgm:cxn modelId="{F9F5E38C-D638-49D2-8054-A3DAED5E8BEE}" type="presOf" srcId="{0F75043B-268C-4521-A9C7-51864DED7D4F}" destId="{5293C2F9-7555-4F0D-975E-C8DF5F8FA583}" srcOrd="0" destOrd="0" presId="urn:microsoft.com/office/officeart/2005/8/layout/pyramid2"/>
    <dgm:cxn modelId="{E73A6188-B501-4BC7-BB40-9559F98499B1}" srcId="{D41D8627-7C10-40C2-A14F-C873472821F0}" destId="{CE1384CD-B4E4-4669-A8DC-01293F93A274}" srcOrd="1" destOrd="0" parTransId="{8DE7C650-104F-4145-9019-6B84FB44C224}" sibTransId="{062572C8-674D-4A71-8E8C-178AEA524429}"/>
    <dgm:cxn modelId="{245A7260-8780-4CCA-9760-2523EB6CC5F2}" srcId="{D41D8627-7C10-40C2-A14F-C873472821F0}" destId="{9C6D8C94-AB9C-4921-9960-42D5AB36107A}" srcOrd="4" destOrd="0" parTransId="{54058561-B0F1-4334-BE40-7638A5D2BB63}" sibTransId="{D706FAED-E666-408F-B3C9-9F6887B23B0E}"/>
    <dgm:cxn modelId="{A37623F3-0ACA-4598-9CCC-AAA4A35A65DA}" type="presOf" srcId="{307BF824-186C-4E89-B013-FB6BF30B1C24}" destId="{113D5B40-07EB-4D1D-A06A-F08685F12FBC}" srcOrd="0" destOrd="0" presId="urn:microsoft.com/office/officeart/2005/8/layout/pyramid2"/>
    <dgm:cxn modelId="{56892A11-7C34-47D7-93EC-22C1822EFD91}" type="presParOf" srcId="{7BD2C6A3-778B-4911-BC31-18C9B76C9E49}" destId="{AC881656-1A44-4707-A483-B3D5CA8A7AD1}" srcOrd="0" destOrd="0" presId="urn:microsoft.com/office/officeart/2005/8/layout/pyramid2"/>
    <dgm:cxn modelId="{8D5BDE5A-AC9B-42F6-8FCD-2FC51C7DBF76}" type="presParOf" srcId="{7BD2C6A3-778B-4911-BC31-18C9B76C9E49}" destId="{3E2C37AC-A3F2-43D1-A46B-B149BB5238DA}" srcOrd="1" destOrd="0" presId="urn:microsoft.com/office/officeart/2005/8/layout/pyramid2"/>
    <dgm:cxn modelId="{95825B3F-3733-45C6-A210-BD3616F754DD}" type="presParOf" srcId="{3E2C37AC-A3F2-43D1-A46B-B149BB5238DA}" destId="{5293C2F9-7555-4F0D-975E-C8DF5F8FA583}" srcOrd="0" destOrd="0" presId="urn:microsoft.com/office/officeart/2005/8/layout/pyramid2"/>
    <dgm:cxn modelId="{3734872A-F4FF-41C3-B540-C31C7850BED2}" type="presParOf" srcId="{3E2C37AC-A3F2-43D1-A46B-B149BB5238DA}" destId="{510EE8AC-427C-4EC9-9314-343E68819FD5}" srcOrd="1" destOrd="0" presId="urn:microsoft.com/office/officeart/2005/8/layout/pyramid2"/>
    <dgm:cxn modelId="{3736E2A9-8DB4-4EE1-B003-8BE159E9BD41}" type="presParOf" srcId="{3E2C37AC-A3F2-43D1-A46B-B149BB5238DA}" destId="{0D90D124-6BEB-4DE6-B431-79F3A09DC890}" srcOrd="2" destOrd="0" presId="urn:microsoft.com/office/officeart/2005/8/layout/pyramid2"/>
    <dgm:cxn modelId="{0E0D9224-1E7B-47D9-BA83-9D2076D608BC}" type="presParOf" srcId="{3E2C37AC-A3F2-43D1-A46B-B149BB5238DA}" destId="{477B174E-A76B-4D21-9EDF-B75BD007A986}" srcOrd="3" destOrd="0" presId="urn:microsoft.com/office/officeart/2005/8/layout/pyramid2"/>
    <dgm:cxn modelId="{C33DE25D-D367-4F18-80D1-F3F396AFA71C}" type="presParOf" srcId="{3E2C37AC-A3F2-43D1-A46B-B149BB5238DA}" destId="{FA025EE5-1F42-4FFA-9A7E-8B2C55937862}" srcOrd="4" destOrd="0" presId="urn:microsoft.com/office/officeart/2005/8/layout/pyramid2"/>
    <dgm:cxn modelId="{DCC743F8-85EF-403C-95DF-88481876AE9B}" type="presParOf" srcId="{3E2C37AC-A3F2-43D1-A46B-B149BB5238DA}" destId="{771DF46D-0D5C-4827-B161-6951F45B61D6}" srcOrd="5" destOrd="0" presId="urn:microsoft.com/office/officeart/2005/8/layout/pyramid2"/>
    <dgm:cxn modelId="{D3449F6F-F7BC-45B8-BF37-23BFE4133126}" type="presParOf" srcId="{3E2C37AC-A3F2-43D1-A46B-B149BB5238DA}" destId="{113D5B40-07EB-4D1D-A06A-F08685F12FBC}" srcOrd="6" destOrd="0" presId="urn:microsoft.com/office/officeart/2005/8/layout/pyramid2"/>
    <dgm:cxn modelId="{F1FEA4C1-3C88-4A5C-8624-470768C946A5}" type="presParOf" srcId="{3E2C37AC-A3F2-43D1-A46B-B149BB5238DA}" destId="{CF7B4DB7-D16D-4B33-AD37-1D3191DBAF96}" srcOrd="7" destOrd="0" presId="urn:microsoft.com/office/officeart/2005/8/layout/pyramid2"/>
    <dgm:cxn modelId="{F7F46840-CCCB-4722-8A4E-C2CE18B7F7E9}" type="presParOf" srcId="{3E2C37AC-A3F2-43D1-A46B-B149BB5238DA}" destId="{337BDF1D-273C-4924-A1A5-EDBED0ADC33D}" srcOrd="8" destOrd="0" presId="urn:microsoft.com/office/officeart/2005/8/layout/pyramid2"/>
    <dgm:cxn modelId="{BA4971FE-7B22-4751-9596-0E36416FDF78}" type="presParOf" srcId="{3E2C37AC-A3F2-43D1-A46B-B149BB5238DA}" destId="{166EAD8A-98C8-4FD4-B207-DFB6A2AA724B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3B89B9-2A0A-487F-ADFB-E4E02E58E6F1}" type="doc">
      <dgm:prSet loTypeId="urn:microsoft.com/office/officeart/2005/8/layout/default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0E200A5-A1A4-481A-8247-5F5D1D3252ED}">
      <dgm:prSet phldrT="[Текст]"/>
      <dgm:spPr/>
      <dgm:t>
        <a:bodyPr/>
        <a:lstStyle/>
        <a:p>
          <a:r>
            <a:rPr lang="uk-UA" b="1" i="0" dirty="0" smtClean="0">
              <a:solidFill>
                <a:schemeClr val="tx1"/>
              </a:solidFill>
              <a:latin typeface="Georgia" pitchFamily="18" charset="0"/>
            </a:rPr>
            <a:t>Закон сталості складу </a:t>
          </a:r>
          <a:endParaRPr lang="ru-RU" b="1" i="0" dirty="0">
            <a:solidFill>
              <a:schemeClr val="tx1"/>
            </a:solidFill>
            <a:latin typeface="Georgia" pitchFamily="18" charset="0"/>
          </a:endParaRPr>
        </a:p>
      </dgm:t>
    </dgm:pt>
    <dgm:pt modelId="{AB2CAB04-04AF-4C13-A4CB-C31CC680D17B}" type="parTrans" cxnId="{99B00343-9014-4806-B2B4-75EC1A29CECE}">
      <dgm:prSet/>
      <dgm:spPr/>
      <dgm:t>
        <a:bodyPr/>
        <a:lstStyle/>
        <a:p>
          <a:endParaRPr lang="ru-RU"/>
        </a:p>
      </dgm:t>
    </dgm:pt>
    <dgm:pt modelId="{F08344F7-78B9-4EB7-9AAB-FF1882D82CE9}" type="sibTrans" cxnId="{99B00343-9014-4806-B2B4-75EC1A29CECE}">
      <dgm:prSet/>
      <dgm:spPr/>
      <dgm:t>
        <a:bodyPr/>
        <a:lstStyle/>
        <a:p>
          <a:endParaRPr lang="ru-RU"/>
        </a:p>
      </dgm:t>
    </dgm:pt>
    <dgm:pt modelId="{99DCF459-D269-4278-AEB6-67340EA07D03}">
      <dgm:prSet phldrT="[Текст]"/>
      <dgm:spPr/>
      <dgm:t>
        <a:bodyPr/>
        <a:lstStyle/>
        <a:p>
          <a:r>
            <a:rPr lang="uk-UA" b="1" i="0" dirty="0" smtClean="0">
              <a:solidFill>
                <a:schemeClr val="tx1"/>
              </a:solidFill>
              <a:latin typeface="Georgia" pitchFamily="18" charset="0"/>
            </a:rPr>
            <a:t>Закон збереження маси речовин під час хімічних реакцій </a:t>
          </a:r>
          <a:endParaRPr lang="ru-RU" b="1" i="0" dirty="0">
            <a:solidFill>
              <a:schemeClr val="tx1"/>
            </a:solidFill>
            <a:latin typeface="Georgia" pitchFamily="18" charset="0"/>
          </a:endParaRPr>
        </a:p>
      </dgm:t>
    </dgm:pt>
    <dgm:pt modelId="{B1EFD346-6AAF-499B-AFF8-781691077B7B}" type="parTrans" cxnId="{7C00E47E-DB65-46F2-84FA-A940BF702C6A}">
      <dgm:prSet/>
      <dgm:spPr/>
      <dgm:t>
        <a:bodyPr/>
        <a:lstStyle/>
        <a:p>
          <a:endParaRPr lang="ru-RU"/>
        </a:p>
      </dgm:t>
    </dgm:pt>
    <dgm:pt modelId="{495B41A8-CCB0-4880-AEDB-A365CE694663}" type="sibTrans" cxnId="{7C00E47E-DB65-46F2-84FA-A940BF702C6A}">
      <dgm:prSet/>
      <dgm:spPr/>
      <dgm:t>
        <a:bodyPr/>
        <a:lstStyle/>
        <a:p>
          <a:endParaRPr lang="ru-RU"/>
        </a:p>
      </dgm:t>
    </dgm:pt>
    <dgm:pt modelId="{AFE088D6-9833-4899-9EC2-B8942FA6CFB9}">
      <dgm:prSet phldrT="[Текст]"/>
      <dgm:spPr/>
      <dgm:t>
        <a:bodyPr/>
        <a:lstStyle/>
        <a:p>
          <a:r>
            <a:rPr lang="uk-UA" b="1" i="0" dirty="0" smtClean="0">
              <a:solidFill>
                <a:schemeClr val="tx1"/>
              </a:solidFill>
              <a:latin typeface="Georgia" pitchFamily="18" charset="0"/>
            </a:rPr>
            <a:t>Закон об’ємних співвідношень </a:t>
          </a:r>
          <a:endParaRPr lang="ru-RU" b="1" i="0" dirty="0">
            <a:solidFill>
              <a:schemeClr val="tx1"/>
            </a:solidFill>
            <a:latin typeface="Georgia" pitchFamily="18" charset="0"/>
          </a:endParaRPr>
        </a:p>
      </dgm:t>
    </dgm:pt>
    <dgm:pt modelId="{DD5CF4E1-FE91-4A0B-BEC7-ECA57D0D06AE}" type="parTrans" cxnId="{023C173B-8D3B-401D-AAD4-21D3B88DDE16}">
      <dgm:prSet/>
      <dgm:spPr/>
      <dgm:t>
        <a:bodyPr/>
        <a:lstStyle/>
        <a:p>
          <a:endParaRPr lang="ru-RU"/>
        </a:p>
      </dgm:t>
    </dgm:pt>
    <dgm:pt modelId="{CA6F07B3-BE8A-447D-8974-95B3CEFF21AF}" type="sibTrans" cxnId="{023C173B-8D3B-401D-AAD4-21D3B88DDE16}">
      <dgm:prSet/>
      <dgm:spPr/>
      <dgm:t>
        <a:bodyPr/>
        <a:lstStyle/>
        <a:p>
          <a:endParaRPr lang="ru-RU"/>
        </a:p>
      </dgm:t>
    </dgm:pt>
    <dgm:pt modelId="{8ADC9BE2-B0EA-4544-832D-FDD37D572C90}">
      <dgm:prSet phldrT="[Текст]"/>
      <dgm:spPr/>
      <dgm:t>
        <a:bodyPr/>
        <a:lstStyle/>
        <a:p>
          <a:r>
            <a:rPr lang="uk-UA" b="1" i="0" dirty="0" smtClean="0">
              <a:solidFill>
                <a:schemeClr val="tx1"/>
              </a:solidFill>
              <a:latin typeface="Georgia" pitchFamily="18" charset="0"/>
            </a:rPr>
            <a:t>Закон еквівалентів </a:t>
          </a:r>
          <a:endParaRPr lang="ru-RU" b="1" i="0" dirty="0">
            <a:solidFill>
              <a:schemeClr val="tx1"/>
            </a:solidFill>
            <a:latin typeface="Georgia" pitchFamily="18" charset="0"/>
          </a:endParaRPr>
        </a:p>
      </dgm:t>
    </dgm:pt>
    <dgm:pt modelId="{5FE01C19-5B83-4BE9-8322-9CD254FF3716}" type="parTrans" cxnId="{39DE8800-1EF4-4CE6-9F1C-CAE4892FDFD8}">
      <dgm:prSet/>
      <dgm:spPr/>
      <dgm:t>
        <a:bodyPr/>
        <a:lstStyle/>
        <a:p>
          <a:endParaRPr lang="ru-RU"/>
        </a:p>
      </dgm:t>
    </dgm:pt>
    <dgm:pt modelId="{C9FCA1B6-6E5A-4063-A0C0-19FCFF1A37B9}" type="sibTrans" cxnId="{39DE8800-1EF4-4CE6-9F1C-CAE4892FDFD8}">
      <dgm:prSet/>
      <dgm:spPr/>
      <dgm:t>
        <a:bodyPr/>
        <a:lstStyle/>
        <a:p>
          <a:endParaRPr lang="ru-RU"/>
        </a:p>
      </dgm:t>
    </dgm:pt>
    <dgm:pt modelId="{7CB6DF20-6E87-481D-84AD-770562129B34}">
      <dgm:prSet phldrT="[Текст]"/>
      <dgm:spPr/>
      <dgm:t>
        <a:bodyPr/>
        <a:lstStyle/>
        <a:p>
          <a:r>
            <a:rPr lang="uk-UA" b="1" i="0" dirty="0" smtClean="0">
              <a:solidFill>
                <a:schemeClr val="tx1"/>
              </a:solidFill>
              <a:latin typeface="Georgia" pitchFamily="18" charset="0"/>
            </a:rPr>
            <a:t>Закон Авогадро </a:t>
          </a:r>
          <a:endParaRPr lang="ru-RU" b="1" i="0" dirty="0">
            <a:solidFill>
              <a:schemeClr val="tx1"/>
            </a:solidFill>
            <a:latin typeface="Georgia" pitchFamily="18" charset="0"/>
          </a:endParaRPr>
        </a:p>
      </dgm:t>
    </dgm:pt>
    <dgm:pt modelId="{ACBD0F01-15DC-4CC9-BBED-179F345423E4}" type="parTrans" cxnId="{0A61C530-DD46-4FE7-8DF1-ECF7D8A083F8}">
      <dgm:prSet/>
      <dgm:spPr/>
      <dgm:t>
        <a:bodyPr/>
        <a:lstStyle/>
        <a:p>
          <a:endParaRPr lang="ru-RU"/>
        </a:p>
      </dgm:t>
    </dgm:pt>
    <dgm:pt modelId="{A17CA560-5B11-448E-A496-74FFB9519F2F}" type="sibTrans" cxnId="{0A61C530-DD46-4FE7-8DF1-ECF7D8A083F8}">
      <dgm:prSet/>
      <dgm:spPr/>
      <dgm:t>
        <a:bodyPr/>
        <a:lstStyle/>
        <a:p>
          <a:endParaRPr lang="ru-RU"/>
        </a:p>
      </dgm:t>
    </dgm:pt>
    <dgm:pt modelId="{A2472286-8E06-4B8B-A4F0-FA4521C5D476}" type="pres">
      <dgm:prSet presAssocID="{B13B89B9-2A0A-487F-ADFB-E4E02E58E6F1}" presName="diagram" presStyleCnt="0">
        <dgm:presLayoutVars>
          <dgm:dir/>
          <dgm:resizeHandles val="exact"/>
        </dgm:presLayoutVars>
      </dgm:prSet>
      <dgm:spPr/>
    </dgm:pt>
    <dgm:pt modelId="{ECA0DD6D-1A90-465D-9255-3DDDFB8B080F}" type="pres">
      <dgm:prSet presAssocID="{F0E200A5-A1A4-481A-8247-5F5D1D3252E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E991ED-512C-427E-802E-2344E73C83B1}" type="pres">
      <dgm:prSet presAssocID="{F08344F7-78B9-4EB7-9AAB-FF1882D82CE9}" presName="sibTrans" presStyleCnt="0"/>
      <dgm:spPr/>
    </dgm:pt>
    <dgm:pt modelId="{00BF7671-1B40-47E9-8D95-A1CAA3034B0C}" type="pres">
      <dgm:prSet presAssocID="{99DCF459-D269-4278-AEB6-67340EA07D0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7DE103-66B1-4BF4-8AA3-6AA5AA7602BF}" type="pres">
      <dgm:prSet presAssocID="{495B41A8-CCB0-4880-AEDB-A365CE694663}" presName="sibTrans" presStyleCnt="0"/>
      <dgm:spPr/>
    </dgm:pt>
    <dgm:pt modelId="{C5DB4275-4DB4-42FF-A53F-05003C24C97C}" type="pres">
      <dgm:prSet presAssocID="{AFE088D6-9833-4899-9EC2-B8942FA6CFB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F6E978-EA70-44CD-8C5C-CEB997F304B6}" type="pres">
      <dgm:prSet presAssocID="{CA6F07B3-BE8A-447D-8974-95B3CEFF21AF}" presName="sibTrans" presStyleCnt="0"/>
      <dgm:spPr/>
    </dgm:pt>
    <dgm:pt modelId="{B8016FC3-32B2-4F99-A17D-48D2F1B5CA03}" type="pres">
      <dgm:prSet presAssocID="{8ADC9BE2-B0EA-4544-832D-FDD37D572C9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133646-FFB0-4665-805B-E358329F7237}" type="pres">
      <dgm:prSet presAssocID="{C9FCA1B6-6E5A-4063-A0C0-19FCFF1A37B9}" presName="sibTrans" presStyleCnt="0"/>
      <dgm:spPr/>
    </dgm:pt>
    <dgm:pt modelId="{A98F353F-5592-4C0F-B2FF-877D402A21D5}" type="pres">
      <dgm:prSet presAssocID="{7CB6DF20-6E87-481D-84AD-770562129B3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3C173B-8D3B-401D-AAD4-21D3B88DDE16}" srcId="{B13B89B9-2A0A-487F-ADFB-E4E02E58E6F1}" destId="{AFE088D6-9833-4899-9EC2-B8942FA6CFB9}" srcOrd="2" destOrd="0" parTransId="{DD5CF4E1-FE91-4A0B-BEC7-ECA57D0D06AE}" sibTransId="{CA6F07B3-BE8A-447D-8974-95B3CEFF21AF}"/>
    <dgm:cxn modelId="{E38DAAC7-D5F8-4014-B073-6AEF632A17BB}" type="presOf" srcId="{F0E200A5-A1A4-481A-8247-5F5D1D3252ED}" destId="{ECA0DD6D-1A90-465D-9255-3DDDFB8B080F}" srcOrd="0" destOrd="0" presId="urn:microsoft.com/office/officeart/2005/8/layout/default"/>
    <dgm:cxn modelId="{0A61C530-DD46-4FE7-8DF1-ECF7D8A083F8}" srcId="{B13B89B9-2A0A-487F-ADFB-E4E02E58E6F1}" destId="{7CB6DF20-6E87-481D-84AD-770562129B34}" srcOrd="4" destOrd="0" parTransId="{ACBD0F01-15DC-4CC9-BBED-179F345423E4}" sibTransId="{A17CA560-5B11-448E-A496-74FFB9519F2F}"/>
    <dgm:cxn modelId="{39DE8800-1EF4-4CE6-9F1C-CAE4892FDFD8}" srcId="{B13B89B9-2A0A-487F-ADFB-E4E02E58E6F1}" destId="{8ADC9BE2-B0EA-4544-832D-FDD37D572C90}" srcOrd="3" destOrd="0" parTransId="{5FE01C19-5B83-4BE9-8322-9CD254FF3716}" sibTransId="{C9FCA1B6-6E5A-4063-A0C0-19FCFF1A37B9}"/>
    <dgm:cxn modelId="{7D395285-9FD4-41B1-BC52-5E9613BEF3C7}" type="presOf" srcId="{8ADC9BE2-B0EA-4544-832D-FDD37D572C90}" destId="{B8016FC3-32B2-4F99-A17D-48D2F1B5CA03}" srcOrd="0" destOrd="0" presId="urn:microsoft.com/office/officeart/2005/8/layout/default"/>
    <dgm:cxn modelId="{AC2432BA-FE0B-4D53-9C5F-F74EF31EB322}" type="presOf" srcId="{7CB6DF20-6E87-481D-84AD-770562129B34}" destId="{A98F353F-5592-4C0F-B2FF-877D402A21D5}" srcOrd="0" destOrd="0" presId="urn:microsoft.com/office/officeart/2005/8/layout/default"/>
    <dgm:cxn modelId="{7C00E47E-DB65-46F2-84FA-A940BF702C6A}" srcId="{B13B89B9-2A0A-487F-ADFB-E4E02E58E6F1}" destId="{99DCF459-D269-4278-AEB6-67340EA07D03}" srcOrd="1" destOrd="0" parTransId="{B1EFD346-6AAF-499B-AFF8-781691077B7B}" sibTransId="{495B41A8-CCB0-4880-AEDB-A365CE694663}"/>
    <dgm:cxn modelId="{99B00343-9014-4806-B2B4-75EC1A29CECE}" srcId="{B13B89B9-2A0A-487F-ADFB-E4E02E58E6F1}" destId="{F0E200A5-A1A4-481A-8247-5F5D1D3252ED}" srcOrd="0" destOrd="0" parTransId="{AB2CAB04-04AF-4C13-A4CB-C31CC680D17B}" sibTransId="{F08344F7-78B9-4EB7-9AAB-FF1882D82CE9}"/>
    <dgm:cxn modelId="{E95DE197-BA75-4174-88D0-B434A7E9C669}" type="presOf" srcId="{AFE088D6-9833-4899-9EC2-B8942FA6CFB9}" destId="{C5DB4275-4DB4-42FF-A53F-05003C24C97C}" srcOrd="0" destOrd="0" presId="urn:microsoft.com/office/officeart/2005/8/layout/default"/>
    <dgm:cxn modelId="{A6F90B60-5133-41FE-847F-C724BC82DAD1}" type="presOf" srcId="{99DCF459-D269-4278-AEB6-67340EA07D03}" destId="{00BF7671-1B40-47E9-8D95-A1CAA3034B0C}" srcOrd="0" destOrd="0" presId="urn:microsoft.com/office/officeart/2005/8/layout/default"/>
    <dgm:cxn modelId="{93384802-9E49-4C3A-B4FB-73FE493EB07D}" type="presOf" srcId="{B13B89B9-2A0A-487F-ADFB-E4E02E58E6F1}" destId="{A2472286-8E06-4B8B-A4F0-FA4521C5D476}" srcOrd="0" destOrd="0" presId="urn:microsoft.com/office/officeart/2005/8/layout/default"/>
    <dgm:cxn modelId="{8D6347AA-BE72-4BC9-BD97-F4897D08F70F}" type="presParOf" srcId="{A2472286-8E06-4B8B-A4F0-FA4521C5D476}" destId="{ECA0DD6D-1A90-465D-9255-3DDDFB8B080F}" srcOrd="0" destOrd="0" presId="urn:microsoft.com/office/officeart/2005/8/layout/default"/>
    <dgm:cxn modelId="{018EA404-B999-4375-B18C-EC4E599DAD9F}" type="presParOf" srcId="{A2472286-8E06-4B8B-A4F0-FA4521C5D476}" destId="{90E991ED-512C-427E-802E-2344E73C83B1}" srcOrd="1" destOrd="0" presId="urn:microsoft.com/office/officeart/2005/8/layout/default"/>
    <dgm:cxn modelId="{5FE74B5F-06AB-4F1E-8CEB-909700CB36DC}" type="presParOf" srcId="{A2472286-8E06-4B8B-A4F0-FA4521C5D476}" destId="{00BF7671-1B40-47E9-8D95-A1CAA3034B0C}" srcOrd="2" destOrd="0" presId="urn:microsoft.com/office/officeart/2005/8/layout/default"/>
    <dgm:cxn modelId="{4F87EDB2-A11C-4236-B69A-56B5C6F35637}" type="presParOf" srcId="{A2472286-8E06-4B8B-A4F0-FA4521C5D476}" destId="{D87DE103-66B1-4BF4-8AA3-6AA5AA7602BF}" srcOrd="3" destOrd="0" presId="urn:microsoft.com/office/officeart/2005/8/layout/default"/>
    <dgm:cxn modelId="{61FBB7AF-D6F0-4322-8A5F-4244F25511F4}" type="presParOf" srcId="{A2472286-8E06-4B8B-A4F0-FA4521C5D476}" destId="{C5DB4275-4DB4-42FF-A53F-05003C24C97C}" srcOrd="4" destOrd="0" presId="urn:microsoft.com/office/officeart/2005/8/layout/default"/>
    <dgm:cxn modelId="{ECF992D3-9A2B-4410-AD28-396E65299D65}" type="presParOf" srcId="{A2472286-8E06-4B8B-A4F0-FA4521C5D476}" destId="{8EF6E978-EA70-44CD-8C5C-CEB997F304B6}" srcOrd="5" destOrd="0" presId="urn:microsoft.com/office/officeart/2005/8/layout/default"/>
    <dgm:cxn modelId="{7D0F2122-6152-4C71-8CB8-1EAE595B6A1E}" type="presParOf" srcId="{A2472286-8E06-4B8B-A4F0-FA4521C5D476}" destId="{B8016FC3-32B2-4F99-A17D-48D2F1B5CA03}" srcOrd="6" destOrd="0" presId="urn:microsoft.com/office/officeart/2005/8/layout/default"/>
    <dgm:cxn modelId="{CA995416-64FD-43D4-908E-209FD9193C0D}" type="presParOf" srcId="{A2472286-8E06-4B8B-A4F0-FA4521C5D476}" destId="{00133646-FFB0-4665-805B-E358329F7237}" srcOrd="7" destOrd="0" presId="urn:microsoft.com/office/officeart/2005/8/layout/default"/>
    <dgm:cxn modelId="{51445AB4-F618-4F5A-AFFD-7E2B1CA35188}" type="presParOf" srcId="{A2472286-8E06-4B8B-A4F0-FA4521C5D476}" destId="{A98F353F-5592-4C0F-B2FF-877D402A21D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DC3866-CCFA-4EF6-B40D-E503A82B41FF}" type="doc">
      <dgm:prSet loTypeId="urn:microsoft.com/office/officeart/2005/8/layout/default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036ADF8-5B84-4C01-93A0-13856E275BE4}">
      <dgm:prSet phldrT="[Текст]"/>
      <dgm:spPr/>
      <dgm:t>
        <a:bodyPr/>
        <a:lstStyle/>
        <a:p>
          <a:r>
            <a:rPr lang="uk-UA" b="1" i="0" dirty="0" smtClean="0">
              <a:solidFill>
                <a:schemeClr val="tx1"/>
              </a:solidFill>
              <a:latin typeface="Georgia" pitchFamily="18" charset="0"/>
            </a:rPr>
            <a:t>Внутрішня енергія системи (U)</a:t>
          </a:r>
          <a:endParaRPr lang="ru-RU" b="1" i="0" dirty="0">
            <a:solidFill>
              <a:schemeClr val="tx1"/>
            </a:solidFill>
            <a:latin typeface="Georgia" pitchFamily="18" charset="0"/>
          </a:endParaRPr>
        </a:p>
      </dgm:t>
    </dgm:pt>
    <dgm:pt modelId="{9AF91581-B978-4E2B-8182-50F117AE67B7}" type="parTrans" cxnId="{A62FC997-FBDC-4D91-8410-553EE229C2EC}">
      <dgm:prSet/>
      <dgm:spPr/>
      <dgm:t>
        <a:bodyPr/>
        <a:lstStyle/>
        <a:p>
          <a:endParaRPr lang="ru-RU"/>
        </a:p>
      </dgm:t>
    </dgm:pt>
    <dgm:pt modelId="{796119CB-0E4B-4576-B69F-175FB8546605}" type="sibTrans" cxnId="{A62FC997-FBDC-4D91-8410-553EE229C2EC}">
      <dgm:prSet/>
      <dgm:spPr/>
      <dgm:t>
        <a:bodyPr/>
        <a:lstStyle/>
        <a:p>
          <a:endParaRPr lang="ru-RU"/>
        </a:p>
      </dgm:t>
    </dgm:pt>
    <dgm:pt modelId="{B7D3E967-6B5B-49E7-BE0D-6ABBD407242C}">
      <dgm:prSet phldrT="[Текст]"/>
      <dgm:spPr/>
      <dgm:t>
        <a:bodyPr/>
        <a:lstStyle/>
        <a:p>
          <a:r>
            <a:rPr lang="uk-UA" b="1" i="0" dirty="0" smtClean="0">
              <a:solidFill>
                <a:schemeClr val="tx1"/>
              </a:solidFill>
              <a:latin typeface="Georgia" pitchFamily="18" charset="0"/>
            </a:rPr>
            <a:t>Енергія активації</a:t>
          </a:r>
          <a:endParaRPr lang="ru-RU" b="1" i="0" dirty="0">
            <a:solidFill>
              <a:schemeClr val="tx1"/>
            </a:solidFill>
            <a:latin typeface="Georgia" pitchFamily="18" charset="0"/>
          </a:endParaRPr>
        </a:p>
      </dgm:t>
    </dgm:pt>
    <dgm:pt modelId="{55E73255-6EB8-44AE-BF36-E7925D94AFA2}" type="parTrans" cxnId="{00B74B3B-79FE-4F63-8C5A-13AE2BA9E982}">
      <dgm:prSet/>
      <dgm:spPr/>
      <dgm:t>
        <a:bodyPr/>
        <a:lstStyle/>
        <a:p>
          <a:endParaRPr lang="ru-RU"/>
        </a:p>
      </dgm:t>
    </dgm:pt>
    <dgm:pt modelId="{1723D774-13B1-4338-AFA8-001B45B5020C}" type="sibTrans" cxnId="{00B74B3B-79FE-4F63-8C5A-13AE2BA9E982}">
      <dgm:prSet/>
      <dgm:spPr/>
      <dgm:t>
        <a:bodyPr/>
        <a:lstStyle/>
        <a:p>
          <a:endParaRPr lang="ru-RU"/>
        </a:p>
      </dgm:t>
    </dgm:pt>
    <dgm:pt modelId="{EB78EF5F-999F-4E0F-BC64-066755927ABD}">
      <dgm:prSet phldrT="[Текст]"/>
      <dgm:spPr/>
      <dgm:t>
        <a:bodyPr/>
        <a:lstStyle/>
        <a:p>
          <a:r>
            <a:rPr lang="uk-UA" b="1" i="0" dirty="0" smtClean="0">
              <a:solidFill>
                <a:schemeClr val="tx1"/>
              </a:solidFill>
              <a:latin typeface="Georgia" pitchFamily="18" charset="0"/>
            </a:rPr>
            <a:t>Перший закон термодинаміки: Q = </a:t>
          </a:r>
          <a:r>
            <a:rPr lang="uk-UA" b="1" i="0" dirty="0" smtClean="0">
              <a:solidFill>
                <a:schemeClr val="tx1"/>
              </a:solidFill>
              <a:latin typeface="Georgia" pitchFamily="18" charset="0"/>
              <a:sym typeface="Symbol"/>
            </a:rPr>
            <a:t></a:t>
          </a:r>
          <a:r>
            <a:rPr lang="uk-UA" b="1" i="0" dirty="0" smtClean="0">
              <a:solidFill>
                <a:schemeClr val="tx1"/>
              </a:solidFill>
              <a:latin typeface="Georgia" pitchFamily="18" charset="0"/>
            </a:rPr>
            <a:t>U+А</a:t>
          </a:r>
          <a:endParaRPr lang="ru-RU" b="1" i="0" dirty="0">
            <a:solidFill>
              <a:schemeClr val="tx1"/>
            </a:solidFill>
            <a:latin typeface="Georgia" pitchFamily="18" charset="0"/>
          </a:endParaRPr>
        </a:p>
      </dgm:t>
    </dgm:pt>
    <dgm:pt modelId="{37A56836-2888-45E0-8F1A-2C980448D5D5}" type="parTrans" cxnId="{41EE810B-AFC9-43DD-BCE6-E2B2365387D7}">
      <dgm:prSet/>
      <dgm:spPr/>
      <dgm:t>
        <a:bodyPr/>
        <a:lstStyle/>
        <a:p>
          <a:endParaRPr lang="ru-RU"/>
        </a:p>
      </dgm:t>
    </dgm:pt>
    <dgm:pt modelId="{EBD3E054-A42E-400D-AB29-510F84F4120D}" type="sibTrans" cxnId="{41EE810B-AFC9-43DD-BCE6-E2B2365387D7}">
      <dgm:prSet/>
      <dgm:spPr/>
      <dgm:t>
        <a:bodyPr/>
        <a:lstStyle/>
        <a:p>
          <a:endParaRPr lang="ru-RU"/>
        </a:p>
      </dgm:t>
    </dgm:pt>
    <dgm:pt modelId="{CA150619-89CF-499C-B572-27CE958AE09F}">
      <dgm:prSet phldrT="[Текст]"/>
      <dgm:spPr/>
      <dgm:t>
        <a:bodyPr/>
        <a:lstStyle/>
        <a:p>
          <a:r>
            <a:rPr lang="uk-UA" b="1" i="0" dirty="0" smtClean="0">
              <a:solidFill>
                <a:schemeClr val="tx1"/>
              </a:solidFill>
              <a:latin typeface="Georgia" pitchFamily="18" charset="0"/>
            </a:rPr>
            <a:t>Закон збереження і перетворення енергії</a:t>
          </a:r>
          <a:endParaRPr lang="ru-RU" b="1" i="0" dirty="0">
            <a:solidFill>
              <a:schemeClr val="tx1"/>
            </a:solidFill>
            <a:latin typeface="Georgia" pitchFamily="18" charset="0"/>
          </a:endParaRPr>
        </a:p>
      </dgm:t>
    </dgm:pt>
    <dgm:pt modelId="{37D5511B-3EB6-4BC4-960E-3B7D42E9E546}" type="parTrans" cxnId="{A726C5D2-0CB2-49B2-B21F-EF4DC0932019}">
      <dgm:prSet/>
      <dgm:spPr/>
      <dgm:t>
        <a:bodyPr/>
        <a:lstStyle/>
        <a:p>
          <a:endParaRPr lang="ru-RU"/>
        </a:p>
      </dgm:t>
    </dgm:pt>
    <dgm:pt modelId="{E6F06942-4A79-4620-8A4D-90CC76BA5001}" type="sibTrans" cxnId="{A726C5D2-0CB2-49B2-B21F-EF4DC0932019}">
      <dgm:prSet/>
      <dgm:spPr/>
      <dgm:t>
        <a:bodyPr/>
        <a:lstStyle/>
        <a:p>
          <a:endParaRPr lang="ru-RU"/>
        </a:p>
      </dgm:t>
    </dgm:pt>
    <dgm:pt modelId="{E018D740-8476-4925-B80D-5667268600D6}">
      <dgm:prSet phldrT="[Текст]"/>
      <dgm:spPr/>
      <dgm:t>
        <a:bodyPr/>
        <a:lstStyle/>
        <a:p>
          <a:r>
            <a:rPr lang="uk-UA" b="1" i="0" dirty="0" smtClean="0">
              <a:solidFill>
                <a:schemeClr val="tx1"/>
              </a:solidFill>
              <a:latin typeface="Georgia" pitchFamily="18" charset="0"/>
            </a:rPr>
            <a:t>Зміна </a:t>
          </a:r>
          <a:r>
            <a:rPr lang="uk-UA" b="1" i="0" dirty="0" err="1" smtClean="0">
              <a:solidFill>
                <a:schemeClr val="tx1"/>
              </a:solidFill>
              <a:latin typeface="Georgia" pitchFamily="18" charset="0"/>
            </a:rPr>
            <a:t>ентальпії</a:t>
          </a:r>
          <a:r>
            <a:rPr lang="uk-UA" b="1" i="0" dirty="0" smtClean="0">
              <a:solidFill>
                <a:schemeClr val="tx1"/>
              </a:solidFill>
              <a:latin typeface="Georgia" pitchFamily="18" charset="0"/>
            </a:rPr>
            <a:t> (ΔН):  </a:t>
          </a:r>
          <a:r>
            <a:rPr lang="uk-UA" b="1" i="0" dirty="0" err="1" smtClean="0">
              <a:solidFill>
                <a:schemeClr val="tx1"/>
              </a:solidFill>
              <a:latin typeface="Georgia" pitchFamily="18" charset="0"/>
            </a:rPr>
            <a:t>ΔН</a:t>
          </a:r>
          <a:r>
            <a:rPr lang="uk-UA" b="1" i="0" baseline="-25000" dirty="0" err="1" smtClean="0">
              <a:solidFill>
                <a:schemeClr val="tx1"/>
              </a:solidFill>
              <a:latin typeface="Georgia" pitchFamily="18" charset="0"/>
            </a:rPr>
            <a:t>реакції</a:t>
          </a:r>
          <a:r>
            <a:rPr lang="uk-UA" b="1" i="0" dirty="0" smtClean="0">
              <a:solidFill>
                <a:schemeClr val="tx1"/>
              </a:solidFill>
              <a:latin typeface="Georgia" pitchFamily="18" charset="0"/>
            </a:rPr>
            <a:t> = </a:t>
          </a:r>
          <a:r>
            <a:rPr lang="uk-UA" b="1" i="0" dirty="0" err="1" smtClean="0">
              <a:solidFill>
                <a:schemeClr val="tx1"/>
              </a:solidFill>
              <a:latin typeface="Georgia" pitchFamily="18" charset="0"/>
            </a:rPr>
            <a:t>Н</a:t>
          </a:r>
          <a:r>
            <a:rPr lang="uk-UA" b="1" i="0" baseline="-25000" dirty="0" err="1" smtClean="0">
              <a:solidFill>
                <a:schemeClr val="tx1"/>
              </a:solidFill>
              <a:latin typeface="Georgia" pitchFamily="18" charset="0"/>
            </a:rPr>
            <a:t>продуктів</a:t>
          </a:r>
          <a:r>
            <a:rPr lang="uk-UA" b="1" i="0" baseline="-25000" dirty="0" smtClean="0">
              <a:solidFill>
                <a:schemeClr val="tx1"/>
              </a:solidFill>
              <a:latin typeface="Georgia" pitchFamily="18" charset="0"/>
            </a:rPr>
            <a:t> реакції</a:t>
          </a:r>
          <a:r>
            <a:rPr lang="uk-UA" b="1" i="0" dirty="0" smtClean="0">
              <a:solidFill>
                <a:schemeClr val="tx1"/>
              </a:solidFill>
              <a:latin typeface="Georgia" pitchFamily="18" charset="0"/>
            </a:rPr>
            <a:t> – </a:t>
          </a:r>
          <a:r>
            <a:rPr lang="uk-UA" b="1" i="0" dirty="0" err="1" smtClean="0">
              <a:solidFill>
                <a:schemeClr val="tx1"/>
              </a:solidFill>
              <a:latin typeface="Georgia" pitchFamily="18" charset="0"/>
            </a:rPr>
            <a:t>Н</a:t>
          </a:r>
          <a:r>
            <a:rPr lang="uk-UA" b="1" i="0" baseline="-25000" dirty="0" err="1" smtClean="0">
              <a:solidFill>
                <a:schemeClr val="tx1"/>
              </a:solidFill>
              <a:latin typeface="Georgia" pitchFamily="18" charset="0"/>
            </a:rPr>
            <a:t>реагентів</a:t>
          </a:r>
          <a:endParaRPr lang="ru-RU" b="1" i="0" dirty="0">
            <a:solidFill>
              <a:schemeClr val="tx1"/>
            </a:solidFill>
            <a:latin typeface="Georgia" pitchFamily="18" charset="0"/>
          </a:endParaRPr>
        </a:p>
      </dgm:t>
    </dgm:pt>
    <dgm:pt modelId="{F0AAB92C-EAEC-4177-AE02-072F5A84DA55}" type="parTrans" cxnId="{3FF22A50-69BB-4AA5-98A4-794E1D21FF1D}">
      <dgm:prSet/>
      <dgm:spPr/>
      <dgm:t>
        <a:bodyPr/>
        <a:lstStyle/>
        <a:p>
          <a:endParaRPr lang="ru-RU"/>
        </a:p>
      </dgm:t>
    </dgm:pt>
    <dgm:pt modelId="{95425FB5-84D1-4C41-98A9-58CF93CB46EB}" type="sibTrans" cxnId="{3FF22A50-69BB-4AA5-98A4-794E1D21FF1D}">
      <dgm:prSet/>
      <dgm:spPr/>
      <dgm:t>
        <a:bodyPr/>
        <a:lstStyle/>
        <a:p>
          <a:endParaRPr lang="ru-RU"/>
        </a:p>
      </dgm:t>
    </dgm:pt>
    <dgm:pt modelId="{8BB0B554-320E-49FE-99E4-E82AFFF8C9E0}" type="pres">
      <dgm:prSet presAssocID="{88DC3866-CCFA-4EF6-B40D-E503A82B41FF}" presName="diagram" presStyleCnt="0">
        <dgm:presLayoutVars>
          <dgm:dir/>
          <dgm:resizeHandles val="exact"/>
        </dgm:presLayoutVars>
      </dgm:prSet>
      <dgm:spPr/>
    </dgm:pt>
    <dgm:pt modelId="{E3458CD4-4500-4769-8DCB-730B43121FDD}" type="pres">
      <dgm:prSet presAssocID="{E036ADF8-5B84-4C01-93A0-13856E275BE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94ADF0-359E-4139-A438-837C1103619D}" type="pres">
      <dgm:prSet presAssocID="{796119CB-0E4B-4576-B69F-175FB8546605}" presName="sibTrans" presStyleCnt="0"/>
      <dgm:spPr/>
    </dgm:pt>
    <dgm:pt modelId="{D932DF10-68B7-428E-AD24-67C390EAC36D}" type="pres">
      <dgm:prSet presAssocID="{B7D3E967-6B5B-49E7-BE0D-6ABBD407242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FE691-A1A5-42DB-A928-61546F6B6F49}" type="pres">
      <dgm:prSet presAssocID="{1723D774-13B1-4338-AFA8-001B45B5020C}" presName="sibTrans" presStyleCnt="0"/>
      <dgm:spPr/>
    </dgm:pt>
    <dgm:pt modelId="{E958A1C4-C114-4158-A519-C354579BC4BC}" type="pres">
      <dgm:prSet presAssocID="{EB78EF5F-999F-4E0F-BC64-066755927AB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C84138-38CD-487C-8E25-B679F44F6DE9}" type="pres">
      <dgm:prSet presAssocID="{EBD3E054-A42E-400D-AB29-510F84F4120D}" presName="sibTrans" presStyleCnt="0"/>
      <dgm:spPr/>
    </dgm:pt>
    <dgm:pt modelId="{F708F8B3-400F-4606-BDDA-CDE0A2F4B78F}" type="pres">
      <dgm:prSet presAssocID="{CA150619-89CF-499C-B572-27CE958AE09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92B97-582D-4DE5-804E-F522E2DF4A87}" type="pres">
      <dgm:prSet presAssocID="{E6F06942-4A79-4620-8A4D-90CC76BA5001}" presName="sibTrans" presStyleCnt="0"/>
      <dgm:spPr/>
    </dgm:pt>
    <dgm:pt modelId="{1CEB917A-2EB7-4F1F-A181-E3F587342C8D}" type="pres">
      <dgm:prSet presAssocID="{E018D740-8476-4925-B80D-5667268600D6}" presName="node" presStyleLbl="node1" presStyleIdx="4" presStyleCnt="5" custScaleX="136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EE810B-AFC9-43DD-BCE6-E2B2365387D7}" srcId="{88DC3866-CCFA-4EF6-B40D-E503A82B41FF}" destId="{EB78EF5F-999F-4E0F-BC64-066755927ABD}" srcOrd="2" destOrd="0" parTransId="{37A56836-2888-45E0-8F1A-2C980448D5D5}" sibTransId="{EBD3E054-A42E-400D-AB29-510F84F4120D}"/>
    <dgm:cxn modelId="{A726C5D2-0CB2-49B2-B21F-EF4DC0932019}" srcId="{88DC3866-CCFA-4EF6-B40D-E503A82B41FF}" destId="{CA150619-89CF-499C-B572-27CE958AE09F}" srcOrd="3" destOrd="0" parTransId="{37D5511B-3EB6-4BC4-960E-3B7D42E9E546}" sibTransId="{E6F06942-4A79-4620-8A4D-90CC76BA5001}"/>
    <dgm:cxn modelId="{8C98DEE7-8B0D-479B-A717-9D90D04C1E61}" type="presOf" srcId="{E018D740-8476-4925-B80D-5667268600D6}" destId="{1CEB917A-2EB7-4F1F-A181-E3F587342C8D}" srcOrd="0" destOrd="0" presId="urn:microsoft.com/office/officeart/2005/8/layout/default"/>
    <dgm:cxn modelId="{AC98895F-FAC0-4D08-8674-C70A6D118FFB}" type="presOf" srcId="{B7D3E967-6B5B-49E7-BE0D-6ABBD407242C}" destId="{D932DF10-68B7-428E-AD24-67C390EAC36D}" srcOrd="0" destOrd="0" presId="urn:microsoft.com/office/officeart/2005/8/layout/default"/>
    <dgm:cxn modelId="{A62FC997-FBDC-4D91-8410-553EE229C2EC}" srcId="{88DC3866-CCFA-4EF6-B40D-E503A82B41FF}" destId="{E036ADF8-5B84-4C01-93A0-13856E275BE4}" srcOrd="0" destOrd="0" parTransId="{9AF91581-B978-4E2B-8182-50F117AE67B7}" sibTransId="{796119CB-0E4B-4576-B69F-175FB8546605}"/>
    <dgm:cxn modelId="{9866255C-921F-440D-9915-8C18EC556BC4}" type="presOf" srcId="{88DC3866-CCFA-4EF6-B40D-E503A82B41FF}" destId="{8BB0B554-320E-49FE-99E4-E82AFFF8C9E0}" srcOrd="0" destOrd="0" presId="urn:microsoft.com/office/officeart/2005/8/layout/default"/>
    <dgm:cxn modelId="{3FF22A50-69BB-4AA5-98A4-794E1D21FF1D}" srcId="{88DC3866-CCFA-4EF6-B40D-E503A82B41FF}" destId="{E018D740-8476-4925-B80D-5667268600D6}" srcOrd="4" destOrd="0" parTransId="{F0AAB92C-EAEC-4177-AE02-072F5A84DA55}" sibTransId="{95425FB5-84D1-4C41-98A9-58CF93CB46EB}"/>
    <dgm:cxn modelId="{9B318EE7-2D5B-40B9-A8E2-A2283AF0C159}" type="presOf" srcId="{E036ADF8-5B84-4C01-93A0-13856E275BE4}" destId="{E3458CD4-4500-4769-8DCB-730B43121FDD}" srcOrd="0" destOrd="0" presId="urn:microsoft.com/office/officeart/2005/8/layout/default"/>
    <dgm:cxn modelId="{B619F9A2-3988-4BA9-945E-A99212438D98}" type="presOf" srcId="{EB78EF5F-999F-4E0F-BC64-066755927ABD}" destId="{E958A1C4-C114-4158-A519-C354579BC4BC}" srcOrd="0" destOrd="0" presId="urn:microsoft.com/office/officeart/2005/8/layout/default"/>
    <dgm:cxn modelId="{00B74B3B-79FE-4F63-8C5A-13AE2BA9E982}" srcId="{88DC3866-CCFA-4EF6-B40D-E503A82B41FF}" destId="{B7D3E967-6B5B-49E7-BE0D-6ABBD407242C}" srcOrd="1" destOrd="0" parTransId="{55E73255-6EB8-44AE-BF36-E7925D94AFA2}" sibTransId="{1723D774-13B1-4338-AFA8-001B45B5020C}"/>
    <dgm:cxn modelId="{C64DE0FA-BC75-4D79-9139-6DB180FD4BD2}" type="presOf" srcId="{CA150619-89CF-499C-B572-27CE958AE09F}" destId="{F708F8B3-400F-4606-BDDA-CDE0A2F4B78F}" srcOrd="0" destOrd="0" presId="urn:microsoft.com/office/officeart/2005/8/layout/default"/>
    <dgm:cxn modelId="{B3F196C1-60D5-499E-AF86-27154DFD17E5}" type="presParOf" srcId="{8BB0B554-320E-49FE-99E4-E82AFFF8C9E0}" destId="{E3458CD4-4500-4769-8DCB-730B43121FDD}" srcOrd="0" destOrd="0" presId="urn:microsoft.com/office/officeart/2005/8/layout/default"/>
    <dgm:cxn modelId="{B852D727-5DE7-48AD-8172-17940B46106E}" type="presParOf" srcId="{8BB0B554-320E-49FE-99E4-E82AFFF8C9E0}" destId="{A894ADF0-359E-4139-A438-837C1103619D}" srcOrd="1" destOrd="0" presId="urn:microsoft.com/office/officeart/2005/8/layout/default"/>
    <dgm:cxn modelId="{0587FE30-573B-46AE-BB98-AAD38B49AE67}" type="presParOf" srcId="{8BB0B554-320E-49FE-99E4-E82AFFF8C9E0}" destId="{D932DF10-68B7-428E-AD24-67C390EAC36D}" srcOrd="2" destOrd="0" presId="urn:microsoft.com/office/officeart/2005/8/layout/default"/>
    <dgm:cxn modelId="{600B8CFD-31E1-49EA-B4F7-E443A19ED22D}" type="presParOf" srcId="{8BB0B554-320E-49FE-99E4-E82AFFF8C9E0}" destId="{573FE691-A1A5-42DB-A928-61546F6B6F49}" srcOrd="3" destOrd="0" presId="urn:microsoft.com/office/officeart/2005/8/layout/default"/>
    <dgm:cxn modelId="{682447CF-B90A-40D9-97CE-A7D6AD1D5F10}" type="presParOf" srcId="{8BB0B554-320E-49FE-99E4-E82AFFF8C9E0}" destId="{E958A1C4-C114-4158-A519-C354579BC4BC}" srcOrd="4" destOrd="0" presId="urn:microsoft.com/office/officeart/2005/8/layout/default"/>
    <dgm:cxn modelId="{78A20BBC-1EE8-4DCC-BCE3-630F0D539048}" type="presParOf" srcId="{8BB0B554-320E-49FE-99E4-E82AFFF8C9E0}" destId="{ECC84138-38CD-487C-8E25-B679F44F6DE9}" srcOrd="5" destOrd="0" presId="urn:microsoft.com/office/officeart/2005/8/layout/default"/>
    <dgm:cxn modelId="{83D267A3-71BE-4492-94B8-234B058E3B1B}" type="presParOf" srcId="{8BB0B554-320E-49FE-99E4-E82AFFF8C9E0}" destId="{F708F8B3-400F-4606-BDDA-CDE0A2F4B78F}" srcOrd="6" destOrd="0" presId="urn:microsoft.com/office/officeart/2005/8/layout/default"/>
    <dgm:cxn modelId="{AB72758B-B0D9-4A8A-987E-56AF6FAD46C1}" type="presParOf" srcId="{8BB0B554-320E-49FE-99E4-E82AFFF8C9E0}" destId="{EBD92B97-582D-4DE5-804E-F522E2DF4A87}" srcOrd="7" destOrd="0" presId="urn:microsoft.com/office/officeart/2005/8/layout/default"/>
    <dgm:cxn modelId="{CDEB7718-DF63-4C88-B672-3F1130298964}" type="presParOf" srcId="{8BB0B554-320E-49FE-99E4-E82AFFF8C9E0}" destId="{1CEB917A-2EB7-4F1F-A181-E3F587342C8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E2D10C-EECE-459F-B09A-490D46FDC0EE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8A4A07-4B89-4A33-BDBD-3C58950604B1}">
      <dgm:prSet phldrT="[Текст]" custT="1"/>
      <dgm:spPr/>
      <dgm:t>
        <a:bodyPr/>
        <a:lstStyle/>
        <a:p>
          <a:r>
            <a:rPr lang="uk-UA" sz="2800" b="1" i="0" dirty="0" smtClean="0">
              <a:latin typeface="Georgia" pitchFamily="18" charset="0"/>
            </a:rPr>
            <a:t>радикального заміщення </a:t>
          </a:r>
          <a:endParaRPr lang="ru-RU" sz="2800" b="1" i="0" dirty="0">
            <a:latin typeface="Georgia" pitchFamily="18" charset="0"/>
          </a:endParaRPr>
        </a:p>
      </dgm:t>
    </dgm:pt>
    <dgm:pt modelId="{BFFE58FE-56AB-43AC-A71C-86AAFA7F615F}" type="parTrans" cxnId="{6A9AAD10-8CE7-41AC-8EB3-09E503D9C67B}">
      <dgm:prSet/>
      <dgm:spPr/>
      <dgm:t>
        <a:bodyPr/>
        <a:lstStyle/>
        <a:p>
          <a:endParaRPr lang="ru-RU"/>
        </a:p>
      </dgm:t>
    </dgm:pt>
    <dgm:pt modelId="{90026B2B-CAD9-4B49-B6C6-4D69711F3C15}" type="sibTrans" cxnId="{6A9AAD10-8CE7-41AC-8EB3-09E503D9C67B}">
      <dgm:prSet/>
      <dgm:spPr/>
      <dgm:t>
        <a:bodyPr/>
        <a:lstStyle/>
        <a:p>
          <a:endParaRPr lang="ru-RU"/>
        </a:p>
      </dgm:t>
    </dgm:pt>
    <dgm:pt modelId="{75B61845-B600-4C96-BDA6-2ECC468EE228}">
      <dgm:prSet phldrT="[Текст]" custT="1"/>
      <dgm:spPr/>
      <dgm:t>
        <a:bodyPr/>
        <a:lstStyle/>
        <a:p>
          <a:r>
            <a:rPr lang="ru-RU" sz="2800" b="1" i="0" dirty="0" smtClean="0">
              <a:latin typeface="Georgia" pitchFamily="18" charset="0"/>
            </a:rPr>
            <a:t>електрофільного приєднання</a:t>
          </a:r>
          <a:endParaRPr lang="ru-RU" sz="2800" b="1" i="0" dirty="0">
            <a:latin typeface="Georgia" pitchFamily="18" charset="0"/>
          </a:endParaRPr>
        </a:p>
      </dgm:t>
    </dgm:pt>
    <dgm:pt modelId="{0D26BD1C-B9EB-4A8B-AEFD-1322EECCCA17}" type="parTrans" cxnId="{343C0817-3531-4831-AC4B-4B011B26F486}">
      <dgm:prSet/>
      <dgm:spPr/>
      <dgm:t>
        <a:bodyPr/>
        <a:lstStyle/>
        <a:p>
          <a:endParaRPr lang="ru-RU"/>
        </a:p>
      </dgm:t>
    </dgm:pt>
    <dgm:pt modelId="{7BDAB8B2-EBF9-4859-A52F-07B6A43B067A}" type="sibTrans" cxnId="{343C0817-3531-4831-AC4B-4B011B26F486}">
      <dgm:prSet/>
      <dgm:spPr/>
      <dgm:t>
        <a:bodyPr/>
        <a:lstStyle/>
        <a:p>
          <a:endParaRPr lang="ru-RU"/>
        </a:p>
      </dgm:t>
    </dgm:pt>
    <dgm:pt modelId="{303CB822-BF72-4B63-A447-316495FB5D7A}" type="pres">
      <dgm:prSet presAssocID="{D1E2D10C-EECE-459F-B09A-490D46FDC0EE}" presName="Name0" presStyleCnt="0">
        <dgm:presLayoutVars>
          <dgm:dir/>
          <dgm:resizeHandles val="exact"/>
        </dgm:presLayoutVars>
      </dgm:prSet>
      <dgm:spPr/>
    </dgm:pt>
    <dgm:pt modelId="{6FBE7926-FA76-48E7-BEFF-68FFB06631F3}" type="pres">
      <dgm:prSet presAssocID="{568A4A07-4B89-4A33-BDBD-3C58950604B1}" presName="compNode" presStyleCnt="0"/>
      <dgm:spPr/>
    </dgm:pt>
    <dgm:pt modelId="{7E32CB76-FDCE-4855-AD6E-D025FAD78496}" type="pres">
      <dgm:prSet presAssocID="{568A4A07-4B89-4A33-BDBD-3C58950604B1}" presName="pictRect" presStyleLbl="nod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DBCC5E2-CE75-41E1-AAE4-04CB7ABE8C3A}" type="pres">
      <dgm:prSet presAssocID="{568A4A07-4B89-4A33-BDBD-3C58950604B1}" presName="textRec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3274D-8B76-489E-98FA-D10A39D03155}" type="pres">
      <dgm:prSet presAssocID="{90026B2B-CAD9-4B49-B6C6-4D69711F3C15}" presName="sibTrans" presStyleLbl="sibTrans2D1" presStyleIdx="0" presStyleCnt="0"/>
      <dgm:spPr/>
    </dgm:pt>
    <dgm:pt modelId="{A72D087A-5E43-438A-A48F-911F006F251F}" type="pres">
      <dgm:prSet presAssocID="{75B61845-B600-4C96-BDA6-2ECC468EE228}" presName="compNode" presStyleCnt="0"/>
      <dgm:spPr/>
    </dgm:pt>
    <dgm:pt modelId="{C58B4603-B2C6-4CB1-95C4-DB8A21B3F10D}" type="pres">
      <dgm:prSet presAssocID="{75B61845-B600-4C96-BDA6-2ECC468EE228}" presName="pictRect" presStyleLbl="nod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B39DB42-4A28-4AF5-83B5-C4408A7814C0}" type="pres">
      <dgm:prSet presAssocID="{75B61845-B600-4C96-BDA6-2ECC468EE228}" presName="textRec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D29A85-D841-4F6A-A904-AC997AA34591}" type="presOf" srcId="{D1E2D10C-EECE-459F-B09A-490D46FDC0EE}" destId="{303CB822-BF72-4B63-A447-316495FB5D7A}" srcOrd="0" destOrd="0" presId="urn:microsoft.com/office/officeart/2005/8/layout/pList1"/>
    <dgm:cxn modelId="{5B782FA6-F502-43E6-8F4F-685F7206D4E2}" type="presOf" srcId="{75B61845-B600-4C96-BDA6-2ECC468EE228}" destId="{5B39DB42-4A28-4AF5-83B5-C4408A7814C0}" srcOrd="0" destOrd="0" presId="urn:microsoft.com/office/officeart/2005/8/layout/pList1"/>
    <dgm:cxn modelId="{343C0817-3531-4831-AC4B-4B011B26F486}" srcId="{D1E2D10C-EECE-459F-B09A-490D46FDC0EE}" destId="{75B61845-B600-4C96-BDA6-2ECC468EE228}" srcOrd="1" destOrd="0" parTransId="{0D26BD1C-B9EB-4A8B-AEFD-1322EECCCA17}" sibTransId="{7BDAB8B2-EBF9-4859-A52F-07B6A43B067A}"/>
    <dgm:cxn modelId="{0D271848-4D68-4480-84B8-70A1233DAD36}" type="presOf" srcId="{568A4A07-4B89-4A33-BDBD-3C58950604B1}" destId="{5DBCC5E2-CE75-41E1-AAE4-04CB7ABE8C3A}" srcOrd="0" destOrd="0" presId="urn:microsoft.com/office/officeart/2005/8/layout/pList1"/>
    <dgm:cxn modelId="{6A9AAD10-8CE7-41AC-8EB3-09E503D9C67B}" srcId="{D1E2D10C-EECE-459F-B09A-490D46FDC0EE}" destId="{568A4A07-4B89-4A33-BDBD-3C58950604B1}" srcOrd="0" destOrd="0" parTransId="{BFFE58FE-56AB-43AC-A71C-86AAFA7F615F}" sibTransId="{90026B2B-CAD9-4B49-B6C6-4D69711F3C15}"/>
    <dgm:cxn modelId="{7D0A3468-ABFA-4B04-BF0C-578F33653CC9}" type="presOf" srcId="{90026B2B-CAD9-4B49-B6C6-4D69711F3C15}" destId="{82A3274D-8B76-489E-98FA-D10A39D03155}" srcOrd="0" destOrd="0" presId="urn:microsoft.com/office/officeart/2005/8/layout/pList1"/>
    <dgm:cxn modelId="{B8E3E1C0-B9B6-47E0-B40A-58980A3C6DE1}" type="presParOf" srcId="{303CB822-BF72-4B63-A447-316495FB5D7A}" destId="{6FBE7926-FA76-48E7-BEFF-68FFB06631F3}" srcOrd="0" destOrd="0" presId="urn:microsoft.com/office/officeart/2005/8/layout/pList1"/>
    <dgm:cxn modelId="{406B6CB6-7BF9-4B77-BEE8-109FCCA519BE}" type="presParOf" srcId="{6FBE7926-FA76-48E7-BEFF-68FFB06631F3}" destId="{7E32CB76-FDCE-4855-AD6E-D025FAD78496}" srcOrd="0" destOrd="0" presId="urn:microsoft.com/office/officeart/2005/8/layout/pList1"/>
    <dgm:cxn modelId="{49067B1A-5E9C-47CB-8B3B-4FD8030BB483}" type="presParOf" srcId="{6FBE7926-FA76-48E7-BEFF-68FFB06631F3}" destId="{5DBCC5E2-CE75-41E1-AAE4-04CB7ABE8C3A}" srcOrd="1" destOrd="0" presId="urn:microsoft.com/office/officeart/2005/8/layout/pList1"/>
    <dgm:cxn modelId="{6F7342B7-1775-4702-AE91-FEFEFB45ACE0}" type="presParOf" srcId="{303CB822-BF72-4B63-A447-316495FB5D7A}" destId="{82A3274D-8B76-489E-98FA-D10A39D03155}" srcOrd="1" destOrd="0" presId="urn:microsoft.com/office/officeart/2005/8/layout/pList1"/>
    <dgm:cxn modelId="{747E79A5-55C1-4213-8BB1-E8651D4BDC39}" type="presParOf" srcId="{303CB822-BF72-4B63-A447-316495FB5D7A}" destId="{A72D087A-5E43-438A-A48F-911F006F251F}" srcOrd="2" destOrd="0" presId="urn:microsoft.com/office/officeart/2005/8/layout/pList1"/>
    <dgm:cxn modelId="{B575F24C-7BB1-41C5-9214-C56232256DE3}" type="presParOf" srcId="{A72D087A-5E43-438A-A48F-911F006F251F}" destId="{C58B4603-B2C6-4CB1-95C4-DB8A21B3F10D}" srcOrd="0" destOrd="0" presId="urn:microsoft.com/office/officeart/2005/8/layout/pList1"/>
    <dgm:cxn modelId="{45B34B56-C246-4A3D-BC71-C6B58B8B37BD}" type="presParOf" srcId="{A72D087A-5E43-438A-A48F-911F006F251F}" destId="{5B39DB42-4A28-4AF5-83B5-C4408A7814C0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F9E32FC-76FA-465B-B002-18345F20FA33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E7CA3B8-A3E7-47FD-92DF-39C91EAE988F}">
      <dgm:prSet phldrT="[Текст]" custT="1"/>
      <dgm:spPr/>
      <dgm:t>
        <a:bodyPr/>
        <a:lstStyle/>
        <a:p>
          <a:r>
            <a:rPr lang="uk-UA" sz="2400" b="1" i="0" dirty="0" smtClean="0">
              <a:solidFill>
                <a:schemeClr val="tx1"/>
              </a:solidFill>
              <a:latin typeface="Georgia" pitchFamily="18" charset="0"/>
            </a:rPr>
            <a:t>Гомогенні процеси </a:t>
          </a:r>
          <a:endParaRPr lang="ru-RU" sz="2400" b="1" i="0" dirty="0">
            <a:solidFill>
              <a:schemeClr val="tx1"/>
            </a:solidFill>
            <a:latin typeface="Georgia" pitchFamily="18" charset="0"/>
          </a:endParaRPr>
        </a:p>
      </dgm:t>
    </dgm:pt>
    <dgm:pt modelId="{9CD96B11-AFC3-4476-B6DD-DF0E6C1BF406}" type="parTrans" cxnId="{89C63F70-4278-4CC6-AB37-05F6A49FE8EE}">
      <dgm:prSet/>
      <dgm:spPr/>
      <dgm:t>
        <a:bodyPr/>
        <a:lstStyle/>
        <a:p>
          <a:endParaRPr lang="ru-RU"/>
        </a:p>
      </dgm:t>
    </dgm:pt>
    <dgm:pt modelId="{1C991CFA-CCC5-4B9F-A2D1-83C239A3BF0B}" type="sibTrans" cxnId="{89C63F70-4278-4CC6-AB37-05F6A49FE8EE}">
      <dgm:prSet/>
      <dgm:spPr/>
      <dgm:t>
        <a:bodyPr/>
        <a:lstStyle/>
        <a:p>
          <a:endParaRPr lang="ru-RU"/>
        </a:p>
      </dgm:t>
    </dgm:pt>
    <dgm:pt modelId="{FDA0C777-DAD5-4101-A60B-C0FADA94E2BD}">
      <dgm:prSet phldrT="[Текст]" custT="1"/>
      <dgm:spPr/>
      <dgm:t>
        <a:bodyPr/>
        <a:lstStyle/>
        <a:p>
          <a:r>
            <a:rPr lang="uk-UA" sz="2400" b="1" i="0" dirty="0" smtClean="0">
              <a:solidFill>
                <a:schemeClr val="tx1"/>
              </a:solidFill>
              <a:latin typeface="Georgia" pitchFamily="18" charset="0"/>
            </a:rPr>
            <a:t>Гетерогенні процеси </a:t>
          </a:r>
          <a:endParaRPr lang="ru-RU" sz="2400" b="1" i="0" dirty="0">
            <a:solidFill>
              <a:schemeClr val="tx1"/>
            </a:solidFill>
            <a:latin typeface="Georgia" pitchFamily="18" charset="0"/>
          </a:endParaRPr>
        </a:p>
      </dgm:t>
    </dgm:pt>
    <dgm:pt modelId="{B88ADCF6-2B3D-4482-9412-4EA59FDD64E2}" type="parTrans" cxnId="{DCB4B404-C0E2-464F-AE69-7849D2896D46}">
      <dgm:prSet/>
      <dgm:spPr/>
      <dgm:t>
        <a:bodyPr/>
        <a:lstStyle/>
        <a:p>
          <a:endParaRPr lang="ru-RU"/>
        </a:p>
      </dgm:t>
    </dgm:pt>
    <dgm:pt modelId="{7BBC8EB9-960F-4346-848C-7039C3597686}" type="sibTrans" cxnId="{DCB4B404-C0E2-464F-AE69-7849D2896D46}">
      <dgm:prSet/>
      <dgm:spPr/>
      <dgm:t>
        <a:bodyPr/>
        <a:lstStyle/>
        <a:p>
          <a:endParaRPr lang="ru-RU"/>
        </a:p>
      </dgm:t>
    </dgm:pt>
    <dgm:pt modelId="{C7CECE7B-37F5-404B-B8C6-4237E4C74DBD}">
      <dgm:prSet phldrT="[Текст]" custT="1"/>
      <dgm:spPr/>
      <dgm:t>
        <a:bodyPr/>
        <a:lstStyle/>
        <a:p>
          <a:r>
            <a:rPr lang="uk-UA" sz="2400" b="1" i="0" dirty="0" smtClean="0">
              <a:solidFill>
                <a:schemeClr val="tx1"/>
              </a:solidFill>
              <a:latin typeface="Georgia" pitchFamily="18" charset="0"/>
            </a:rPr>
            <a:t>Швидкість фізико-хімічного процесу </a:t>
          </a:r>
          <a:endParaRPr lang="ru-RU" sz="2400" b="1" i="0" dirty="0">
            <a:solidFill>
              <a:schemeClr val="tx1"/>
            </a:solidFill>
            <a:latin typeface="Georgia" pitchFamily="18" charset="0"/>
          </a:endParaRPr>
        </a:p>
      </dgm:t>
    </dgm:pt>
    <dgm:pt modelId="{62067AC7-8251-4AE8-A93A-860FACFC5F59}" type="parTrans" cxnId="{314B5727-01D0-433A-BB57-04947570E8ED}">
      <dgm:prSet/>
      <dgm:spPr/>
      <dgm:t>
        <a:bodyPr/>
        <a:lstStyle/>
        <a:p>
          <a:endParaRPr lang="ru-RU"/>
        </a:p>
      </dgm:t>
    </dgm:pt>
    <dgm:pt modelId="{04D07195-9B1F-4999-BF40-BB8D12BC81A5}" type="sibTrans" cxnId="{314B5727-01D0-433A-BB57-04947570E8ED}">
      <dgm:prSet/>
      <dgm:spPr/>
      <dgm:t>
        <a:bodyPr/>
        <a:lstStyle/>
        <a:p>
          <a:endParaRPr lang="ru-RU"/>
        </a:p>
      </dgm:t>
    </dgm:pt>
    <dgm:pt modelId="{CECAAC4D-9D16-4DD7-98C2-61D9F910E225}">
      <dgm:prSet phldrT="[Текст]" custT="1"/>
      <dgm:spPr/>
      <dgm:t>
        <a:bodyPr/>
        <a:lstStyle/>
        <a:p>
          <a:r>
            <a:rPr lang="uk-UA" sz="2400" b="1" i="0" dirty="0" smtClean="0">
              <a:solidFill>
                <a:schemeClr val="tx1"/>
              </a:solidFill>
              <a:latin typeface="Georgia" pitchFamily="18" charset="0"/>
            </a:rPr>
            <a:t>Закон діючих мас : </a:t>
          </a:r>
        </a:p>
        <a:p>
          <a:r>
            <a:rPr lang="uk-UA" sz="2400" b="1" i="0" dirty="0" smtClean="0">
              <a:solidFill>
                <a:schemeClr val="tx1"/>
              </a:solidFill>
              <a:latin typeface="Georgia" pitchFamily="18" charset="0"/>
            </a:rPr>
            <a:t>Ѵ</a:t>
          </a:r>
          <a:r>
            <a:rPr lang="uk-UA" sz="2400" b="1" i="0" baseline="-25000" dirty="0" smtClean="0">
              <a:solidFill>
                <a:schemeClr val="tx1"/>
              </a:solidFill>
              <a:latin typeface="Georgia" pitchFamily="18" charset="0"/>
            </a:rPr>
            <a:t>гом</a:t>
          </a:r>
          <a:r>
            <a:rPr lang="uk-UA" sz="2400" b="1" i="0" dirty="0" smtClean="0">
              <a:solidFill>
                <a:schemeClr val="tx1"/>
              </a:solidFill>
              <a:latin typeface="Georgia" pitchFamily="18" charset="0"/>
            </a:rPr>
            <a:t> = kС</a:t>
          </a:r>
          <a:r>
            <a:rPr lang="uk-UA" sz="2400" b="1" i="0" baseline="-25000" dirty="0" smtClean="0">
              <a:solidFill>
                <a:schemeClr val="tx1"/>
              </a:solidFill>
              <a:latin typeface="Georgia" pitchFamily="18" charset="0"/>
            </a:rPr>
            <a:t>А</a:t>
          </a:r>
          <a:r>
            <a:rPr lang="uk-UA" sz="2400" b="1" i="0" baseline="30000" dirty="0" smtClean="0">
              <a:solidFill>
                <a:schemeClr val="tx1"/>
              </a:solidFill>
              <a:latin typeface="Georgia" pitchFamily="18" charset="0"/>
            </a:rPr>
            <a:t>а</a:t>
          </a:r>
          <a:r>
            <a:rPr lang="uk-UA" sz="2400" b="1" i="0" dirty="0" smtClean="0">
              <a:solidFill>
                <a:schemeClr val="tx1"/>
              </a:solidFill>
              <a:latin typeface="Georgia" pitchFamily="18" charset="0"/>
            </a:rPr>
            <a:t>×С</a:t>
          </a:r>
          <a:r>
            <a:rPr lang="uk-UA" sz="2400" b="1" i="0" baseline="-25000" dirty="0" smtClean="0">
              <a:solidFill>
                <a:schemeClr val="tx1"/>
              </a:solidFill>
              <a:latin typeface="Georgia" pitchFamily="18" charset="0"/>
            </a:rPr>
            <a:t>В</a:t>
          </a:r>
          <a:r>
            <a:rPr lang="uk-UA" sz="2400" b="1" i="0" baseline="30000" dirty="0" smtClean="0">
              <a:solidFill>
                <a:schemeClr val="tx1"/>
              </a:solidFill>
              <a:latin typeface="Georgia" pitchFamily="18" charset="0"/>
            </a:rPr>
            <a:t>b</a:t>
          </a:r>
          <a:endParaRPr lang="ru-RU" sz="2400" b="1" i="0" dirty="0">
            <a:solidFill>
              <a:schemeClr val="tx1"/>
            </a:solidFill>
            <a:latin typeface="Georgia" pitchFamily="18" charset="0"/>
          </a:endParaRPr>
        </a:p>
      </dgm:t>
    </dgm:pt>
    <dgm:pt modelId="{9EB2294D-B6CF-4E3F-87B4-282B422F9834}" type="parTrans" cxnId="{DAA34899-F683-42C5-B80E-32BFB5A85E80}">
      <dgm:prSet/>
      <dgm:spPr/>
      <dgm:t>
        <a:bodyPr/>
        <a:lstStyle/>
        <a:p>
          <a:endParaRPr lang="ru-RU"/>
        </a:p>
      </dgm:t>
    </dgm:pt>
    <dgm:pt modelId="{004E88E7-0F5E-438E-AB07-56E042CEFA27}" type="sibTrans" cxnId="{DAA34899-F683-42C5-B80E-32BFB5A85E80}">
      <dgm:prSet/>
      <dgm:spPr/>
      <dgm:t>
        <a:bodyPr/>
        <a:lstStyle/>
        <a:p>
          <a:endParaRPr lang="ru-RU"/>
        </a:p>
      </dgm:t>
    </dgm:pt>
    <dgm:pt modelId="{289DB060-2771-48B2-8076-EFD1C4BC8064}">
      <dgm:prSet phldrT="[Текст]" custT="1"/>
      <dgm:spPr/>
      <dgm:t>
        <a:bodyPr/>
        <a:lstStyle/>
        <a:p>
          <a:r>
            <a:rPr lang="ru-RU" sz="2400" b="1" i="0" dirty="0" smtClean="0">
              <a:solidFill>
                <a:schemeClr val="tx1"/>
              </a:solidFill>
              <a:latin typeface="Georgia" pitchFamily="18" charset="0"/>
            </a:rPr>
            <a:t>Каталіз</a:t>
          </a:r>
          <a:endParaRPr lang="ru-RU" sz="2400" b="1" i="0" dirty="0">
            <a:solidFill>
              <a:schemeClr val="tx1"/>
            </a:solidFill>
            <a:latin typeface="Georgia" pitchFamily="18" charset="0"/>
          </a:endParaRPr>
        </a:p>
      </dgm:t>
    </dgm:pt>
    <dgm:pt modelId="{1FE3834C-0648-4E6E-84BC-7328860D68AB}" type="parTrans" cxnId="{6160B617-5A02-4B81-BDEB-3C1433EA83AB}">
      <dgm:prSet/>
      <dgm:spPr/>
      <dgm:t>
        <a:bodyPr/>
        <a:lstStyle/>
        <a:p>
          <a:endParaRPr lang="ru-RU"/>
        </a:p>
      </dgm:t>
    </dgm:pt>
    <dgm:pt modelId="{F4215D00-0F27-4BA8-A987-60A43D082E6C}" type="sibTrans" cxnId="{6160B617-5A02-4B81-BDEB-3C1433EA83AB}">
      <dgm:prSet/>
      <dgm:spPr/>
      <dgm:t>
        <a:bodyPr/>
        <a:lstStyle/>
        <a:p>
          <a:endParaRPr lang="ru-RU"/>
        </a:p>
      </dgm:t>
    </dgm:pt>
    <dgm:pt modelId="{A243D4BA-D9C4-426F-BAB9-24A32B6A07C8}" type="pres">
      <dgm:prSet presAssocID="{0F9E32FC-76FA-465B-B002-18345F20FA33}" presName="diagram" presStyleCnt="0">
        <dgm:presLayoutVars>
          <dgm:dir/>
          <dgm:resizeHandles val="exact"/>
        </dgm:presLayoutVars>
      </dgm:prSet>
      <dgm:spPr/>
    </dgm:pt>
    <dgm:pt modelId="{D4599E4E-AE73-455A-AD5F-7DF8F2D4E340}" type="pres">
      <dgm:prSet presAssocID="{2E7CA3B8-A3E7-47FD-92DF-39C91EAE988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A6113C-0F3D-4E77-B59C-B8D72D3AD281}" type="pres">
      <dgm:prSet presAssocID="{1C991CFA-CCC5-4B9F-A2D1-83C239A3BF0B}" presName="sibTrans" presStyleCnt="0"/>
      <dgm:spPr/>
    </dgm:pt>
    <dgm:pt modelId="{17BBAE0B-95C5-407E-B15E-0E3B39C0B60D}" type="pres">
      <dgm:prSet presAssocID="{FDA0C777-DAD5-4101-A60B-C0FADA94E2B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EEF977-D145-4FD8-9FC5-04C97853B550}" type="pres">
      <dgm:prSet presAssocID="{7BBC8EB9-960F-4346-848C-7039C3597686}" presName="sibTrans" presStyleCnt="0"/>
      <dgm:spPr/>
    </dgm:pt>
    <dgm:pt modelId="{6B4AA715-ADA6-40E8-A61B-83F817BB6B83}" type="pres">
      <dgm:prSet presAssocID="{C7CECE7B-37F5-404B-B8C6-4237E4C74DB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738ED6-BE99-4D49-A3E6-68358CC2306D}" type="pres">
      <dgm:prSet presAssocID="{04D07195-9B1F-4999-BF40-BB8D12BC81A5}" presName="sibTrans" presStyleCnt="0"/>
      <dgm:spPr/>
    </dgm:pt>
    <dgm:pt modelId="{BF19EB3B-2F5E-4FBB-8BF2-1E3C91C0F954}" type="pres">
      <dgm:prSet presAssocID="{CECAAC4D-9D16-4DD7-98C2-61D9F910E225}" presName="node" presStyleLbl="node1" presStyleIdx="3" presStyleCnt="5" custScaleX="136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5F49E9-DC36-48E7-A153-A63AFE6844C1}" type="pres">
      <dgm:prSet presAssocID="{004E88E7-0F5E-438E-AB07-56E042CEFA27}" presName="sibTrans" presStyleCnt="0"/>
      <dgm:spPr/>
    </dgm:pt>
    <dgm:pt modelId="{5497DAAE-4360-40F6-9B7D-FD20B5A40457}" type="pres">
      <dgm:prSet presAssocID="{289DB060-2771-48B2-8076-EFD1C4BC806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60B617-5A02-4B81-BDEB-3C1433EA83AB}" srcId="{0F9E32FC-76FA-465B-B002-18345F20FA33}" destId="{289DB060-2771-48B2-8076-EFD1C4BC8064}" srcOrd="4" destOrd="0" parTransId="{1FE3834C-0648-4E6E-84BC-7328860D68AB}" sibTransId="{F4215D00-0F27-4BA8-A987-60A43D082E6C}"/>
    <dgm:cxn modelId="{0A022611-F87F-495C-903B-0F9468FDB0E5}" type="presOf" srcId="{FDA0C777-DAD5-4101-A60B-C0FADA94E2BD}" destId="{17BBAE0B-95C5-407E-B15E-0E3B39C0B60D}" srcOrd="0" destOrd="0" presId="urn:microsoft.com/office/officeart/2005/8/layout/default"/>
    <dgm:cxn modelId="{DCB4B404-C0E2-464F-AE69-7849D2896D46}" srcId="{0F9E32FC-76FA-465B-B002-18345F20FA33}" destId="{FDA0C777-DAD5-4101-A60B-C0FADA94E2BD}" srcOrd="1" destOrd="0" parTransId="{B88ADCF6-2B3D-4482-9412-4EA59FDD64E2}" sibTransId="{7BBC8EB9-960F-4346-848C-7039C3597686}"/>
    <dgm:cxn modelId="{89C63F70-4278-4CC6-AB37-05F6A49FE8EE}" srcId="{0F9E32FC-76FA-465B-B002-18345F20FA33}" destId="{2E7CA3B8-A3E7-47FD-92DF-39C91EAE988F}" srcOrd="0" destOrd="0" parTransId="{9CD96B11-AFC3-4476-B6DD-DF0E6C1BF406}" sibTransId="{1C991CFA-CCC5-4B9F-A2D1-83C239A3BF0B}"/>
    <dgm:cxn modelId="{AB903777-6FDD-4A32-9B63-A382C135D8B9}" type="presOf" srcId="{C7CECE7B-37F5-404B-B8C6-4237E4C74DBD}" destId="{6B4AA715-ADA6-40E8-A61B-83F817BB6B83}" srcOrd="0" destOrd="0" presId="urn:microsoft.com/office/officeart/2005/8/layout/default"/>
    <dgm:cxn modelId="{038C3D62-1AFF-40CD-B104-DC9375C1642C}" type="presOf" srcId="{289DB060-2771-48B2-8076-EFD1C4BC8064}" destId="{5497DAAE-4360-40F6-9B7D-FD20B5A40457}" srcOrd="0" destOrd="0" presId="urn:microsoft.com/office/officeart/2005/8/layout/default"/>
    <dgm:cxn modelId="{CA36340E-9C72-4898-AE7E-C5F9563531C8}" type="presOf" srcId="{0F9E32FC-76FA-465B-B002-18345F20FA33}" destId="{A243D4BA-D9C4-426F-BAB9-24A32B6A07C8}" srcOrd="0" destOrd="0" presId="urn:microsoft.com/office/officeart/2005/8/layout/default"/>
    <dgm:cxn modelId="{CE3D691F-0579-4D29-AC76-4C0BFDC7A013}" type="presOf" srcId="{2E7CA3B8-A3E7-47FD-92DF-39C91EAE988F}" destId="{D4599E4E-AE73-455A-AD5F-7DF8F2D4E340}" srcOrd="0" destOrd="0" presId="urn:microsoft.com/office/officeart/2005/8/layout/default"/>
    <dgm:cxn modelId="{DAA34899-F683-42C5-B80E-32BFB5A85E80}" srcId="{0F9E32FC-76FA-465B-B002-18345F20FA33}" destId="{CECAAC4D-9D16-4DD7-98C2-61D9F910E225}" srcOrd="3" destOrd="0" parTransId="{9EB2294D-B6CF-4E3F-87B4-282B422F9834}" sibTransId="{004E88E7-0F5E-438E-AB07-56E042CEFA27}"/>
    <dgm:cxn modelId="{314B5727-01D0-433A-BB57-04947570E8ED}" srcId="{0F9E32FC-76FA-465B-B002-18345F20FA33}" destId="{C7CECE7B-37F5-404B-B8C6-4237E4C74DBD}" srcOrd="2" destOrd="0" parTransId="{62067AC7-8251-4AE8-A93A-860FACFC5F59}" sibTransId="{04D07195-9B1F-4999-BF40-BB8D12BC81A5}"/>
    <dgm:cxn modelId="{935DC631-75AB-43A1-A801-3F36804588A5}" type="presOf" srcId="{CECAAC4D-9D16-4DD7-98C2-61D9F910E225}" destId="{BF19EB3B-2F5E-4FBB-8BF2-1E3C91C0F954}" srcOrd="0" destOrd="0" presId="urn:microsoft.com/office/officeart/2005/8/layout/default"/>
    <dgm:cxn modelId="{8572ACE3-8C65-4F27-AA56-39E25E1E38D1}" type="presParOf" srcId="{A243D4BA-D9C4-426F-BAB9-24A32B6A07C8}" destId="{D4599E4E-AE73-455A-AD5F-7DF8F2D4E340}" srcOrd="0" destOrd="0" presId="urn:microsoft.com/office/officeart/2005/8/layout/default"/>
    <dgm:cxn modelId="{8B919990-8E86-421C-859B-5E6BBD404CA7}" type="presParOf" srcId="{A243D4BA-D9C4-426F-BAB9-24A32B6A07C8}" destId="{C0A6113C-0F3D-4E77-B59C-B8D72D3AD281}" srcOrd="1" destOrd="0" presId="urn:microsoft.com/office/officeart/2005/8/layout/default"/>
    <dgm:cxn modelId="{C3ECF84A-BB7F-495F-996C-43760D4A841A}" type="presParOf" srcId="{A243D4BA-D9C4-426F-BAB9-24A32B6A07C8}" destId="{17BBAE0B-95C5-407E-B15E-0E3B39C0B60D}" srcOrd="2" destOrd="0" presId="urn:microsoft.com/office/officeart/2005/8/layout/default"/>
    <dgm:cxn modelId="{EDF38348-9F8C-4F70-855B-43BE0C769B47}" type="presParOf" srcId="{A243D4BA-D9C4-426F-BAB9-24A32B6A07C8}" destId="{33EEF977-D145-4FD8-9FC5-04C97853B550}" srcOrd="3" destOrd="0" presId="urn:microsoft.com/office/officeart/2005/8/layout/default"/>
    <dgm:cxn modelId="{468E1C33-0B93-4F7E-A1B8-E3F7496B30F4}" type="presParOf" srcId="{A243D4BA-D9C4-426F-BAB9-24A32B6A07C8}" destId="{6B4AA715-ADA6-40E8-A61B-83F817BB6B83}" srcOrd="4" destOrd="0" presId="urn:microsoft.com/office/officeart/2005/8/layout/default"/>
    <dgm:cxn modelId="{6D88CE53-371E-4DF0-80B5-E746F64B450B}" type="presParOf" srcId="{A243D4BA-D9C4-426F-BAB9-24A32B6A07C8}" destId="{20738ED6-BE99-4D49-A3E6-68358CC2306D}" srcOrd="5" destOrd="0" presId="urn:microsoft.com/office/officeart/2005/8/layout/default"/>
    <dgm:cxn modelId="{1311C541-5826-4750-8CF7-38D6E50A4A8E}" type="presParOf" srcId="{A243D4BA-D9C4-426F-BAB9-24A32B6A07C8}" destId="{BF19EB3B-2F5E-4FBB-8BF2-1E3C91C0F954}" srcOrd="6" destOrd="0" presId="urn:microsoft.com/office/officeart/2005/8/layout/default"/>
    <dgm:cxn modelId="{EBA52FEF-973E-44BB-BC31-C61490CC622A}" type="presParOf" srcId="{A243D4BA-D9C4-426F-BAB9-24A32B6A07C8}" destId="{B85F49E9-DC36-48E7-A153-A63AFE6844C1}" srcOrd="7" destOrd="0" presId="urn:microsoft.com/office/officeart/2005/8/layout/default"/>
    <dgm:cxn modelId="{984C9D92-FFA0-416A-84EF-D11132112D20}" type="presParOf" srcId="{A243D4BA-D9C4-426F-BAB9-24A32B6A07C8}" destId="{5497DAAE-4360-40F6-9B7D-FD20B5A4045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15A4082-81F1-4FDD-BD71-B4C9FB4E5798}" type="doc">
      <dgm:prSet loTypeId="urn:microsoft.com/office/officeart/2005/8/layout/default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7C722FE-F49E-459F-8D4F-6F486EB83D9A}">
      <dgm:prSet phldrT="[Текст]" custT="1"/>
      <dgm:spPr/>
      <dgm:t>
        <a:bodyPr/>
        <a:lstStyle/>
        <a:p>
          <a:r>
            <a:rPr lang="uk-UA" sz="2000" b="1" smtClean="0">
              <a:latin typeface="Georgia" pitchFamily="18" charset="0"/>
            </a:rPr>
            <a:t>Механізм електролітичної дисоціації</a:t>
          </a:r>
          <a:endParaRPr lang="ru-RU" sz="2000" b="1" dirty="0">
            <a:latin typeface="Georgia" pitchFamily="18" charset="0"/>
          </a:endParaRPr>
        </a:p>
      </dgm:t>
    </dgm:pt>
    <dgm:pt modelId="{1D5B2FD8-EC93-470E-95E8-09D4CE5C1270}" type="parTrans" cxnId="{8F1F308F-F075-48B8-B474-BB41BC995A2B}">
      <dgm:prSet/>
      <dgm:spPr/>
      <dgm:t>
        <a:bodyPr/>
        <a:lstStyle/>
        <a:p>
          <a:endParaRPr lang="ru-RU"/>
        </a:p>
      </dgm:t>
    </dgm:pt>
    <dgm:pt modelId="{B41AAA4C-B011-46E3-AFF7-6184E2306045}" type="sibTrans" cxnId="{8F1F308F-F075-48B8-B474-BB41BC995A2B}">
      <dgm:prSet/>
      <dgm:spPr/>
      <dgm:t>
        <a:bodyPr/>
        <a:lstStyle/>
        <a:p>
          <a:endParaRPr lang="ru-RU"/>
        </a:p>
      </dgm:t>
    </dgm:pt>
    <dgm:pt modelId="{DAF712AF-8F80-4088-A9A3-81D181AF07B8}">
      <dgm:prSet phldrT="[Текст]" custT="1"/>
      <dgm:spPr/>
      <dgm:t>
        <a:bodyPr/>
        <a:lstStyle/>
        <a:p>
          <a:r>
            <a:rPr lang="uk-UA" sz="2000" b="1" dirty="0" smtClean="0">
              <a:latin typeface="Georgia" pitchFamily="18" charset="0"/>
            </a:rPr>
            <a:t>Ступінь дисоціації </a:t>
          </a:r>
          <a:r>
            <a:rPr lang="uk-UA" sz="2000" b="1" dirty="0" smtClean="0">
              <a:latin typeface="Georgia" pitchFamily="18" charset="0"/>
              <a:sym typeface="Symbol"/>
            </a:rPr>
            <a:t></a:t>
          </a:r>
          <a:endParaRPr lang="ru-RU" sz="2000" b="1" dirty="0">
            <a:latin typeface="Georgia" pitchFamily="18" charset="0"/>
          </a:endParaRPr>
        </a:p>
      </dgm:t>
    </dgm:pt>
    <dgm:pt modelId="{FAF6E01F-A00D-4BE0-AD8D-7BD020992D43}" type="parTrans" cxnId="{19865DD9-9278-40AC-A22E-6B671FD6A417}">
      <dgm:prSet/>
      <dgm:spPr/>
      <dgm:t>
        <a:bodyPr/>
        <a:lstStyle/>
        <a:p>
          <a:endParaRPr lang="ru-RU"/>
        </a:p>
      </dgm:t>
    </dgm:pt>
    <dgm:pt modelId="{5C30192C-F84E-418E-A986-8E95CE978F48}" type="sibTrans" cxnId="{19865DD9-9278-40AC-A22E-6B671FD6A417}">
      <dgm:prSet/>
      <dgm:spPr/>
      <dgm:t>
        <a:bodyPr/>
        <a:lstStyle/>
        <a:p>
          <a:endParaRPr lang="ru-RU"/>
        </a:p>
      </dgm:t>
    </dgm:pt>
    <dgm:pt modelId="{EDCE9D49-5CE3-4D28-8E79-28165B318D76}">
      <dgm:prSet phldrT="[Текст]" custT="1"/>
      <dgm:spPr/>
      <dgm:t>
        <a:bodyPr/>
        <a:lstStyle/>
        <a:p>
          <a:r>
            <a:rPr lang="uk-UA" sz="2000" b="1" dirty="0" smtClean="0">
              <a:latin typeface="Georgia" pitchFamily="18" charset="0"/>
            </a:rPr>
            <a:t>Константа дисоціації К</a:t>
          </a:r>
          <a:endParaRPr lang="ru-RU" sz="2000" b="1" dirty="0">
            <a:latin typeface="Georgia" pitchFamily="18" charset="0"/>
          </a:endParaRPr>
        </a:p>
      </dgm:t>
    </dgm:pt>
    <dgm:pt modelId="{F54EE325-F962-4155-9C8B-82E4AF370EFE}" type="parTrans" cxnId="{9E429686-2A4B-47C0-B706-C03A661B85D1}">
      <dgm:prSet/>
      <dgm:spPr/>
      <dgm:t>
        <a:bodyPr/>
        <a:lstStyle/>
        <a:p>
          <a:endParaRPr lang="ru-RU"/>
        </a:p>
      </dgm:t>
    </dgm:pt>
    <dgm:pt modelId="{CFCF14A7-F8F9-4DA1-935D-0CB6FEA550B9}" type="sibTrans" cxnId="{9E429686-2A4B-47C0-B706-C03A661B85D1}">
      <dgm:prSet/>
      <dgm:spPr/>
      <dgm:t>
        <a:bodyPr/>
        <a:lstStyle/>
        <a:p>
          <a:endParaRPr lang="ru-RU"/>
        </a:p>
      </dgm:t>
    </dgm:pt>
    <dgm:pt modelId="{3512B33B-D56A-4EF4-AFDE-7E0B515F3C9D}" type="pres">
      <dgm:prSet presAssocID="{815A4082-81F1-4FDD-BD71-B4C9FB4E5798}" presName="diagram" presStyleCnt="0">
        <dgm:presLayoutVars>
          <dgm:dir/>
          <dgm:resizeHandles val="exact"/>
        </dgm:presLayoutVars>
      </dgm:prSet>
      <dgm:spPr/>
    </dgm:pt>
    <dgm:pt modelId="{1061AD08-311F-477A-B111-C2CAFA721C8A}" type="pres">
      <dgm:prSet presAssocID="{37C722FE-F49E-459F-8D4F-6F486EB83D9A}" presName="node" presStyleLbl="node1" presStyleIdx="0" presStyleCnt="3">
        <dgm:presLayoutVars>
          <dgm:bulletEnabled val="1"/>
        </dgm:presLayoutVars>
      </dgm:prSet>
      <dgm:spPr/>
    </dgm:pt>
    <dgm:pt modelId="{2C758125-BD5A-4D7A-959C-B74C714A6D33}" type="pres">
      <dgm:prSet presAssocID="{B41AAA4C-B011-46E3-AFF7-6184E2306045}" presName="sibTrans" presStyleCnt="0"/>
      <dgm:spPr/>
    </dgm:pt>
    <dgm:pt modelId="{997CC26E-1279-4548-A12C-5FCD6D7C2E8D}" type="pres">
      <dgm:prSet presAssocID="{DAF712AF-8F80-4088-A9A3-81D181AF07B8}" presName="node" presStyleLbl="node1" presStyleIdx="1" presStyleCnt="3">
        <dgm:presLayoutVars>
          <dgm:bulletEnabled val="1"/>
        </dgm:presLayoutVars>
      </dgm:prSet>
      <dgm:spPr/>
    </dgm:pt>
    <dgm:pt modelId="{6650AFB7-E917-41D4-B31D-5D7922322D5B}" type="pres">
      <dgm:prSet presAssocID="{5C30192C-F84E-418E-A986-8E95CE978F48}" presName="sibTrans" presStyleCnt="0"/>
      <dgm:spPr/>
    </dgm:pt>
    <dgm:pt modelId="{838543FE-796C-497C-B658-FEBD42FB37DC}" type="pres">
      <dgm:prSet presAssocID="{EDCE9D49-5CE3-4D28-8E79-28165B318D76}" presName="node" presStyleLbl="node1" presStyleIdx="2" presStyleCnt="3">
        <dgm:presLayoutVars>
          <dgm:bulletEnabled val="1"/>
        </dgm:presLayoutVars>
      </dgm:prSet>
      <dgm:spPr/>
    </dgm:pt>
  </dgm:ptLst>
  <dgm:cxnLst>
    <dgm:cxn modelId="{0F22F1C7-255E-415F-9D89-DF90E11D43F8}" type="presOf" srcId="{EDCE9D49-5CE3-4D28-8E79-28165B318D76}" destId="{838543FE-796C-497C-B658-FEBD42FB37DC}" srcOrd="0" destOrd="0" presId="urn:microsoft.com/office/officeart/2005/8/layout/default"/>
    <dgm:cxn modelId="{F25E9820-C641-45E9-9E4C-2E62BD9AD144}" type="presOf" srcId="{37C722FE-F49E-459F-8D4F-6F486EB83D9A}" destId="{1061AD08-311F-477A-B111-C2CAFA721C8A}" srcOrd="0" destOrd="0" presId="urn:microsoft.com/office/officeart/2005/8/layout/default"/>
    <dgm:cxn modelId="{19865DD9-9278-40AC-A22E-6B671FD6A417}" srcId="{815A4082-81F1-4FDD-BD71-B4C9FB4E5798}" destId="{DAF712AF-8F80-4088-A9A3-81D181AF07B8}" srcOrd="1" destOrd="0" parTransId="{FAF6E01F-A00D-4BE0-AD8D-7BD020992D43}" sibTransId="{5C30192C-F84E-418E-A986-8E95CE978F48}"/>
    <dgm:cxn modelId="{8F1F308F-F075-48B8-B474-BB41BC995A2B}" srcId="{815A4082-81F1-4FDD-BD71-B4C9FB4E5798}" destId="{37C722FE-F49E-459F-8D4F-6F486EB83D9A}" srcOrd="0" destOrd="0" parTransId="{1D5B2FD8-EC93-470E-95E8-09D4CE5C1270}" sibTransId="{B41AAA4C-B011-46E3-AFF7-6184E2306045}"/>
    <dgm:cxn modelId="{A6235614-CF47-4FEE-9988-EE2C3F5CE0C1}" type="presOf" srcId="{DAF712AF-8F80-4088-A9A3-81D181AF07B8}" destId="{997CC26E-1279-4548-A12C-5FCD6D7C2E8D}" srcOrd="0" destOrd="0" presId="urn:microsoft.com/office/officeart/2005/8/layout/default"/>
    <dgm:cxn modelId="{9E429686-2A4B-47C0-B706-C03A661B85D1}" srcId="{815A4082-81F1-4FDD-BD71-B4C9FB4E5798}" destId="{EDCE9D49-5CE3-4D28-8E79-28165B318D76}" srcOrd="2" destOrd="0" parTransId="{F54EE325-F962-4155-9C8B-82E4AF370EFE}" sibTransId="{CFCF14A7-F8F9-4DA1-935D-0CB6FEA550B9}"/>
    <dgm:cxn modelId="{8DD139FF-4230-4C4D-A39F-E5174E6E84BC}" type="presOf" srcId="{815A4082-81F1-4FDD-BD71-B4C9FB4E5798}" destId="{3512B33B-D56A-4EF4-AFDE-7E0B515F3C9D}" srcOrd="0" destOrd="0" presId="urn:microsoft.com/office/officeart/2005/8/layout/default"/>
    <dgm:cxn modelId="{7BD70E54-1591-4388-9F6F-71B0BC038949}" type="presParOf" srcId="{3512B33B-D56A-4EF4-AFDE-7E0B515F3C9D}" destId="{1061AD08-311F-477A-B111-C2CAFA721C8A}" srcOrd="0" destOrd="0" presId="urn:microsoft.com/office/officeart/2005/8/layout/default"/>
    <dgm:cxn modelId="{130E9B52-DF9C-4F85-88D1-B20B3206BFFD}" type="presParOf" srcId="{3512B33B-D56A-4EF4-AFDE-7E0B515F3C9D}" destId="{2C758125-BD5A-4D7A-959C-B74C714A6D33}" srcOrd="1" destOrd="0" presId="urn:microsoft.com/office/officeart/2005/8/layout/default"/>
    <dgm:cxn modelId="{39CCAEBD-0F79-4FC9-8923-BA4650015B26}" type="presParOf" srcId="{3512B33B-D56A-4EF4-AFDE-7E0B515F3C9D}" destId="{997CC26E-1279-4548-A12C-5FCD6D7C2E8D}" srcOrd="2" destOrd="0" presId="urn:microsoft.com/office/officeart/2005/8/layout/default"/>
    <dgm:cxn modelId="{5A744330-389B-4003-9E03-9E1D2BB0CA4F}" type="presParOf" srcId="{3512B33B-D56A-4EF4-AFDE-7E0B515F3C9D}" destId="{6650AFB7-E917-41D4-B31D-5D7922322D5B}" srcOrd="3" destOrd="0" presId="urn:microsoft.com/office/officeart/2005/8/layout/default"/>
    <dgm:cxn modelId="{66439CE2-A6FA-4CF0-A503-48C28E712C42}" type="presParOf" srcId="{3512B33B-D56A-4EF4-AFDE-7E0B515F3C9D}" destId="{838543FE-796C-497C-B658-FEBD42FB37D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869267-96A0-425C-985F-87D658498239}">
      <dsp:nvSpPr>
        <dsp:cNvPr id="0" name=""/>
        <dsp:cNvSpPr/>
      </dsp:nvSpPr>
      <dsp:spPr>
        <a:xfrm>
          <a:off x="3184295" y="1584780"/>
          <a:ext cx="1327987" cy="13279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>
              <a:solidFill>
                <a:schemeClr val="tx1"/>
              </a:solidFill>
              <a:latin typeface="Georgia" pitchFamily="18" charset="0"/>
            </a:rPr>
            <a:t>Знання про </a:t>
          </a:r>
          <a:endParaRPr lang="ru-RU" sz="17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3184295" y="1584780"/>
        <a:ext cx="1327987" cy="1327987"/>
      </dsp:txXfrm>
    </dsp:sp>
    <dsp:sp modelId="{10BD0BB4-E472-4FAC-B8F1-ECB3B7A64405}">
      <dsp:nvSpPr>
        <dsp:cNvPr id="0" name=""/>
        <dsp:cNvSpPr/>
      </dsp:nvSpPr>
      <dsp:spPr>
        <a:xfrm rot="12576972">
          <a:off x="1688333" y="1288272"/>
          <a:ext cx="1606363" cy="37847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A8E1F-2A97-4650-9B75-BAF5FA681A11}">
      <dsp:nvSpPr>
        <dsp:cNvPr id="0" name=""/>
        <dsp:cNvSpPr/>
      </dsp:nvSpPr>
      <dsp:spPr>
        <a:xfrm>
          <a:off x="1162471" y="575953"/>
          <a:ext cx="1261588" cy="100927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1" kern="1200" dirty="0" smtClean="0">
              <a:solidFill>
                <a:schemeClr val="tx1"/>
              </a:solidFill>
              <a:latin typeface="Georgia" pitchFamily="18" charset="0"/>
            </a:rPr>
            <a:t>речовину</a:t>
          </a:r>
          <a:endParaRPr lang="ru-RU" sz="17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1162471" y="575953"/>
        <a:ext cx="1261588" cy="1009270"/>
      </dsp:txXfrm>
    </dsp:sp>
    <dsp:sp modelId="{EB43CE72-BE61-4770-B45A-7C7236D20B06}">
      <dsp:nvSpPr>
        <dsp:cNvPr id="0" name=""/>
        <dsp:cNvSpPr/>
      </dsp:nvSpPr>
      <dsp:spPr>
        <a:xfrm rot="16200000">
          <a:off x="3338060" y="825921"/>
          <a:ext cx="1020457" cy="37847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C5A8FF-B0A1-4870-A388-D60C7FE14BAA}">
      <dsp:nvSpPr>
        <dsp:cNvPr id="0" name=""/>
        <dsp:cNvSpPr/>
      </dsp:nvSpPr>
      <dsp:spPr>
        <a:xfrm>
          <a:off x="3217495" y="295"/>
          <a:ext cx="1261588" cy="1009270"/>
        </a:xfrm>
        <a:prstGeom prst="roundRect">
          <a:avLst>
            <a:gd name="adj" fmla="val 1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1" kern="1200" dirty="0" smtClean="0">
              <a:solidFill>
                <a:schemeClr val="tx1"/>
              </a:solidFill>
              <a:latin typeface="Georgia" pitchFamily="18" charset="0"/>
            </a:rPr>
            <a:t>хімічну реакцію</a:t>
          </a:r>
          <a:r>
            <a:rPr lang="uk-UA" sz="1700" b="1" kern="1200" dirty="0" smtClean="0">
              <a:solidFill>
                <a:schemeClr val="tx1"/>
              </a:solidFill>
              <a:latin typeface="Georgia" pitchFamily="18" charset="0"/>
            </a:rPr>
            <a:t> </a:t>
          </a:r>
          <a:endParaRPr lang="ru-RU" sz="17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3217495" y="295"/>
        <a:ext cx="1261588" cy="1009270"/>
      </dsp:txXfrm>
    </dsp:sp>
    <dsp:sp modelId="{B9782DD6-BAEE-4926-A2A5-C89BCA43B514}">
      <dsp:nvSpPr>
        <dsp:cNvPr id="0" name=""/>
        <dsp:cNvSpPr/>
      </dsp:nvSpPr>
      <dsp:spPr>
        <a:xfrm rot="19733856">
          <a:off x="4322938" y="1552449"/>
          <a:ext cx="1904787" cy="37847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DBBD1E-62AE-4A0A-AEF4-7A0B9D64239F}">
      <dsp:nvSpPr>
        <dsp:cNvPr id="0" name=""/>
        <dsp:cNvSpPr/>
      </dsp:nvSpPr>
      <dsp:spPr>
        <a:xfrm>
          <a:off x="4978905" y="359918"/>
          <a:ext cx="2327629" cy="1009270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1" kern="1200" dirty="0" smtClean="0">
              <a:solidFill>
                <a:schemeClr val="tx1"/>
              </a:solidFill>
              <a:latin typeface="Georgia" pitchFamily="18" charset="0"/>
            </a:rPr>
            <a:t>роль хімії в житті суспільства</a:t>
          </a:r>
          <a:endParaRPr lang="ru-RU" sz="17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4978905" y="359918"/>
        <a:ext cx="2327629" cy="100927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881656-1A44-4707-A483-B3D5CA8A7AD1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93C2F9-7555-4F0D-975E-C8DF5F8FA583}">
      <dsp:nvSpPr>
        <dsp:cNvPr id="0" name=""/>
        <dsp:cNvSpPr/>
      </dsp:nvSpPr>
      <dsp:spPr>
        <a:xfrm>
          <a:off x="3775352" y="453038"/>
          <a:ext cx="2941875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err="1" smtClean="0">
              <a:solidFill>
                <a:schemeClr val="tx1"/>
              </a:solidFill>
              <a:latin typeface="Georgia" pitchFamily="18" charset="0"/>
            </a:rPr>
            <a:t>супрамолекулярний</a:t>
          </a:r>
          <a:r>
            <a:rPr lang="uk-UA" sz="1800" b="1" i="0" kern="1200" dirty="0" smtClean="0">
              <a:solidFill>
                <a:schemeClr val="tx1"/>
              </a:solidFill>
              <a:latin typeface="Georgia" pitchFamily="18" charset="0"/>
            </a:rPr>
            <a:t> рівень </a:t>
          </a:r>
          <a:endParaRPr lang="ru-RU" sz="1800" b="1" i="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3775352" y="453038"/>
        <a:ext cx="2941875" cy="643535"/>
      </dsp:txXfrm>
    </dsp:sp>
    <dsp:sp modelId="{0D90D124-6BEB-4DE6-B431-79F3A09DC890}">
      <dsp:nvSpPr>
        <dsp:cNvPr id="0" name=""/>
        <dsp:cNvSpPr/>
      </dsp:nvSpPr>
      <dsp:spPr>
        <a:xfrm>
          <a:off x="3775352" y="1177015"/>
          <a:ext cx="2941875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smtClean="0">
              <a:solidFill>
                <a:schemeClr val="tx1"/>
              </a:solidFill>
              <a:latin typeface="Georgia" pitchFamily="18" charset="0"/>
            </a:rPr>
            <a:t>полімерний рівень</a:t>
          </a:r>
          <a:endParaRPr lang="ru-RU" sz="1800" b="1" i="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3775352" y="1177015"/>
        <a:ext cx="2941875" cy="643535"/>
      </dsp:txXfrm>
    </dsp:sp>
    <dsp:sp modelId="{FA025EE5-1F42-4FFA-9A7E-8B2C55937862}">
      <dsp:nvSpPr>
        <dsp:cNvPr id="0" name=""/>
        <dsp:cNvSpPr/>
      </dsp:nvSpPr>
      <dsp:spPr>
        <a:xfrm>
          <a:off x="3775352" y="1900992"/>
          <a:ext cx="2941875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smtClean="0">
              <a:solidFill>
                <a:schemeClr val="tx1"/>
              </a:solidFill>
              <a:latin typeface="Georgia" pitchFamily="18" charset="0"/>
            </a:rPr>
            <a:t>молекулярний рівень</a:t>
          </a:r>
          <a:endParaRPr lang="ru-RU" sz="1800" b="1" i="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3775352" y="1900992"/>
        <a:ext cx="2941875" cy="643535"/>
      </dsp:txXfrm>
    </dsp:sp>
    <dsp:sp modelId="{113D5B40-07EB-4D1D-A06A-F08685F12FBC}">
      <dsp:nvSpPr>
        <dsp:cNvPr id="0" name=""/>
        <dsp:cNvSpPr/>
      </dsp:nvSpPr>
      <dsp:spPr>
        <a:xfrm>
          <a:off x="3775352" y="2624970"/>
          <a:ext cx="2941875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smtClean="0">
              <a:solidFill>
                <a:schemeClr val="tx1"/>
              </a:solidFill>
              <a:latin typeface="Georgia" pitchFamily="18" charset="0"/>
            </a:rPr>
            <a:t>атомний рівень</a:t>
          </a:r>
          <a:endParaRPr lang="ru-RU" sz="1800" b="1" i="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3775352" y="2624970"/>
        <a:ext cx="2941875" cy="643535"/>
      </dsp:txXfrm>
    </dsp:sp>
    <dsp:sp modelId="{337BDF1D-273C-4924-A1A5-EDBED0ADC33D}">
      <dsp:nvSpPr>
        <dsp:cNvPr id="0" name=""/>
        <dsp:cNvSpPr/>
      </dsp:nvSpPr>
      <dsp:spPr>
        <a:xfrm>
          <a:off x="3775352" y="3348947"/>
          <a:ext cx="2941875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smtClean="0">
              <a:solidFill>
                <a:schemeClr val="tx1"/>
              </a:solidFill>
              <a:latin typeface="Georgia" pitchFamily="18" charset="0"/>
            </a:rPr>
            <a:t>субатомний рівень</a:t>
          </a:r>
          <a:endParaRPr lang="ru-RU" sz="1800" b="1" i="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3775352" y="3348947"/>
        <a:ext cx="2941875" cy="64353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A0DD6D-1A90-465D-9255-3DDDFB8B080F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0" kern="1200" dirty="0" smtClean="0">
              <a:solidFill>
                <a:schemeClr val="tx1"/>
              </a:solidFill>
              <a:latin typeface="Georgia" pitchFamily="18" charset="0"/>
            </a:rPr>
            <a:t>Закон сталості складу </a:t>
          </a:r>
          <a:endParaRPr lang="ru-RU" sz="2100" b="1" i="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0" y="591343"/>
        <a:ext cx="2571749" cy="1543050"/>
      </dsp:txXfrm>
    </dsp:sp>
    <dsp:sp modelId="{00BF7671-1B40-47E9-8D95-A1CAA3034B0C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0" kern="1200" dirty="0" smtClean="0">
              <a:solidFill>
                <a:schemeClr val="tx1"/>
              </a:solidFill>
              <a:latin typeface="Georgia" pitchFamily="18" charset="0"/>
            </a:rPr>
            <a:t>Закон збереження маси речовин під час хімічних реакцій </a:t>
          </a:r>
          <a:endParaRPr lang="ru-RU" sz="2100" b="1" i="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2828925" y="591343"/>
        <a:ext cx="2571749" cy="1543050"/>
      </dsp:txXfrm>
    </dsp:sp>
    <dsp:sp modelId="{C5DB4275-4DB4-42FF-A53F-05003C24C97C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0" kern="1200" dirty="0" smtClean="0">
              <a:solidFill>
                <a:schemeClr val="tx1"/>
              </a:solidFill>
              <a:latin typeface="Georgia" pitchFamily="18" charset="0"/>
            </a:rPr>
            <a:t>Закон об’ємних співвідношень </a:t>
          </a:r>
          <a:endParaRPr lang="ru-RU" sz="2100" b="1" i="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5657849" y="591343"/>
        <a:ext cx="2571749" cy="1543050"/>
      </dsp:txXfrm>
    </dsp:sp>
    <dsp:sp modelId="{B8016FC3-32B2-4F99-A17D-48D2F1B5CA03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0" kern="1200" dirty="0" smtClean="0">
              <a:solidFill>
                <a:schemeClr val="tx1"/>
              </a:solidFill>
              <a:latin typeface="Georgia" pitchFamily="18" charset="0"/>
            </a:rPr>
            <a:t>Закон еквівалентів </a:t>
          </a:r>
          <a:endParaRPr lang="ru-RU" sz="2100" b="1" i="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1414462" y="2391569"/>
        <a:ext cx="2571749" cy="1543050"/>
      </dsp:txXfrm>
    </dsp:sp>
    <dsp:sp modelId="{A98F353F-5592-4C0F-B2FF-877D402A21D5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0" kern="1200" dirty="0" smtClean="0">
              <a:solidFill>
                <a:schemeClr val="tx1"/>
              </a:solidFill>
              <a:latin typeface="Georgia" pitchFamily="18" charset="0"/>
            </a:rPr>
            <a:t>Закон Авогадро </a:t>
          </a:r>
          <a:endParaRPr lang="ru-RU" sz="2100" b="1" i="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4243387" y="2391569"/>
        <a:ext cx="2571749" cy="154305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458CD4-4500-4769-8DCB-730B43121FDD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0" kern="1200" dirty="0" smtClean="0">
              <a:solidFill>
                <a:schemeClr val="tx1"/>
              </a:solidFill>
              <a:latin typeface="Georgia" pitchFamily="18" charset="0"/>
            </a:rPr>
            <a:t>Внутрішня енергія системи (U)</a:t>
          </a:r>
          <a:endParaRPr lang="ru-RU" sz="2100" b="1" i="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0" y="591343"/>
        <a:ext cx="2571749" cy="1543050"/>
      </dsp:txXfrm>
    </dsp:sp>
    <dsp:sp modelId="{D932DF10-68B7-428E-AD24-67C390EAC36D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0" kern="1200" dirty="0" smtClean="0">
              <a:solidFill>
                <a:schemeClr val="tx1"/>
              </a:solidFill>
              <a:latin typeface="Georgia" pitchFamily="18" charset="0"/>
            </a:rPr>
            <a:t>Енергія активації</a:t>
          </a:r>
          <a:endParaRPr lang="ru-RU" sz="2100" b="1" i="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2828925" y="591343"/>
        <a:ext cx="2571749" cy="1543050"/>
      </dsp:txXfrm>
    </dsp:sp>
    <dsp:sp modelId="{E958A1C4-C114-4158-A519-C354579BC4BC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0" kern="1200" dirty="0" smtClean="0">
              <a:solidFill>
                <a:schemeClr val="tx1"/>
              </a:solidFill>
              <a:latin typeface="Georgia" pitchFamily="18" charset="0"/>
            </a:rPr>
            <a:t>Перший закон термодинаміки: Q = </a:t>
          </a:r>
          <a:r>
            <a:rPr lang="uk-UA" sz="2100" b="1" i="0" kern="1200" dirty="0" smtClean="0">
              <a:solidFill>
                <a:schemeClr val="tx1"/>
              </a:solidFill>
              <a:latin typeface="Georgia" pitchFamily="18" charset="0"/>
              <a:sym typeface="Symbol"/>
            </a:rPr>
            <a:t></a:t>
          </a:r>
          <a:r>
            <a:rPr lang="uk-UA" sz="2100" b="1" i="0" kern="1200" dirty="0" smtClean="0">
              <a:solidFill>
                <a:schemeClr val="tx1"/>
              </a:solidFill>
              <a:latin typeface="Georgia" pitchFamily="18" charset="0"/>
            </a:rPr>
            <a:t>U+А</a:t>
          </a:r>
          <a:endParaRPr lang="ru-RU" sz="2100" b="1" i="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5657849" y="591343"/>
        <a:ext cx="2571749" cy="1543050"/>
      </dsp:txXfrm>
    </dsp:sp>
    <dsp:sp modelId="{F708F8B3-400F-4606-BDDA-CDE0A2F4B78F}">
      <dsp:nvSpPr>
        <dsp:cNvPr id="0" name=""/>
        <dsp:cNvSpPr/>
      </dsp:nvSpPr>
      <dsp:spPr>
        <a:xfrm>
          <a:off x="946442" y="2391569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0" kern="1200" dirty="0" smtClean="0">
              <a:solidFill>
                <a:schemeClr val="tx1"/>
              </a:solidFill>
              <a:latin typeface="Georgia" pitchFamily="18" charset="0"/>
            </a:rPr>
            <a:t>Закон збереження і перетворення енергії</a:t>
          </a:r>
          <a:endParaRPr lang="ru-RU" sz="2100" b="1" i="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946442" y="2391569"/>
        <a:ext cx="2571749" cy="1543050"/>
      </dsp:txXfrm>
    </dsp:sp>
    <dsp:sp modelId="{1CEB917A-2EB7-4F1F-A181-E3F587342C8D}">
      <dsp:nvSpPr>
        <dsp:cNvPr id="0" name=""/>
        <dsp:cNvSpPr/>
      </dsp:nvSpPr>
      <dsp:spPr>
        <a:xfrm>
          <a:off x="3775367" y="2391569"/>
          <a:ext cx="3507789" cy="1543050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0" kern="1200" dirty="0" smtClean="0">
              <a:solidFill>
                <a:schemeClr val="tx1"/>
              </a:solidFill>
              <a:latin typeface="Georgia" pitchFamily="18" charset="0"/>
            </a:rPr>
            <a:t>Зміна </a:t>
          </a:r>
          <a:r>
            <a:rPr lang="uk-UA" sz="2100" b="1" i="0" kern="1200" dirty="0" err="1" smtClean="0">
              <a:solidFill>
                <a:schemeClr val="tx1"/>
              </a:solidFill>
              <a:latin typeface="Georgia" pitchFamily="18" charset="0"/>
            </a:rPr>
            <a:t>ентальпії</a:t>
          </a:r>
          <a:r>
            <a:rPr lang="uk-UA" sz="2100" b="1" i="0" kern="1200" dirty="0" smtClean="0">
              <a:solidFill>
                <a:schemeClr val="tx1"/>
              </a:solidFill>
              <a:latin typeface="Georgia" pitchFamily="18" charset="0"/>
            </a:rPr>
            <a:t> (ΔН):  </a:t>
          </a:r>
          <a:r>
            <a:rPr lang="uk-UA" sz="2100" b="1" i="0" kern="1200" dirty="0" err="1" smtClean="0">
              <a:solidFill>
                <a:schemeClr val="tx1"/>
              </a:solidFill>
              <a:latin typeface="Georgia" pitchFamily="18" charset="0"/>
            </a:rPr>
            <a:t>ΔН</a:t>
          </a:r>
          <a:r>
            <a:rPr lang="uk-UA" sz="2100" b="1" i="0" kern="1200" baseline="-25000" dirty="0" err="1" smtClean="0">
              <a:solidFill>
                <a:schemeClr val="tx1"/>
              </a:solidFill>
              <a:latin typeface="Georgia" pitchFamily="18" charset="0"/>
            </a:rPr>
            <a:t>реакції</a:t>
          </a:r>
          <a:r>
            <a:rPr lang="uk-UA" sz="2100" b="1" i="0" kern="1200" dirty="0" smtClean="0">
              <a:solidFill>
                <a:schemeClr val="tx1"/>
              </a:solidFill>
              <a:latin typeface="Georgia" pitchFamily="18" charset="0"/>
            </a:rPr>
            <a:t> = </a:t>
          </a:r>
          <a:r>
            <a:rPr lang="uk-UA" sz="2100" b="1" i="0" kern="1200" dirty="0" err="1" smtClean="0">
              <a:solidFill>
                <a:schemeClr val="tx1"/>
              </a:solidFill>
              <a:latin typeface="Georgia" pitchFamily="18" charset="0"/>
            </a:rPr>
            <a:t>Н</a:t>
          </a:r>
          <a:r>
            <a:rPr lang="uk-UA" sz="2100" b="1" i="0" kern="1200" baseline="-25000" dirty="0" err="1" smtClean="0">
              <a:solidFill>
                <a:schemeClr val="tx1"/>
              </a:solidFill>
              <a:latin typeface="Georgia" pitchFamily="18" charset="0"/>
            </a:rPr>
            <a:t>продуктів</a:t>
          </a:r>
          <a:r>
            <a:rPr lang="uk-UA" sz="2100" b="1" i="0" kern="1200" baseline="-25000" dirty="0" smtClean="0">
              <a:solidFill>
                <a:schemeClr val="tx1"/>
              </a:solidFill>
              <a:latin typeface="Georgia" pitchFamily="18" charset="0"/>
            </a:rPr>
            <a:t> реакції</a:t>
          </a:r>
          <a:r>
            <a:rPr lang="uk-UA" sz="2100" b="1" i="0" kern="1200" dirty="0" smtClean="0">
              <a:solidFill>
                <a:schemeClr val="tx1"/>
              </a:solidFill>
              <a:latin typeface="Georgia" pitchFamily="18" charset="0"/>
            </a:rPr>
            <a:t> – </a:t>
          </a:r>
          <a:r>
            <a:rPr lang="uk-UA" sz="2100" b="1" i="0" kern="1200" dirty="0" err="1" smtClean="0">
              <a:solidFill>
                <a:schemeClr val="tx1"/>
              </a:solidFill>
              <a:latin typeface="Georgia" pitchFamily="18" charset="0"/>
            </a:rPr>
            <a:t>Н</a:t>
          </a:r>
          <a:r>
            <a:rPr lang="uk-UA" sz="2100" b="1" i="0" kern="1200" baseline="-25000" dirty="0" err="1" smtClean="0">
              <a:solidFill>
                <a:schemeClr val="tx1"/>
              </a:solidFill>
              <a:latin typeface="Georgia" pitchFamily="18" charset="0"/>
            </a:rPr>
            <a:t>реагентів</a:t>
          </a:r>
          <a:endParaRPr lang="ru-RU" sz="2100" b="1" i="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3775367" y="2391569"/>
        <a:ext cx="3507789" cy="154305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32CB76-FDCE-4855-AD6E-D025FAD78496}">
      <dsp:nvSpPr>
        <dsp:cNvPr id="0" name=""/>
        <dsp:cNvSpPr/>
      </dsp:nvSpPr>
      <dsp:spPr>
        <a:xfrm>
          <a:off x="2650" y="187366"/>
          <a:ext cx="3916254" cy="2698299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BCC5E2-CE75-41E1-AAE4-04CB7ABE8C3A}">
      <dsp:nvSpPr>
        <dsp:cNvPr id="0" name=""/>
        <dsp:cNvSpPr/>
      </dsp:nvSpPr>
      <dsp:spPr>
        <a:xfrm>
          <a:off x="2650" y="2885666"/>
          <a:ext cx="3916254" cy="1452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0" kern="1200" dirty="0" smtClean="0">
              <a:latin typeface="Georgia" pitchFamily="18" charset="0"/>
            </a:rPr>
            <a:t>радикального заміщення </a:t>
          </a:r>
          <a:endParaRPr lang="ru-RU" sz="2800" b="1" i="0" kern="1200" dirty="0">
            <a:latin typeface="Georgia" pitchFamily="18" charset="0"/>
          </a:endParaRPr>
        </a:p>
      </dsp:txBody>
      <dsp:txXfrm>
        <a:off x="2650" y="2885666"/>
        <a:ext cx="3916254" cy="1452930"/>
      </dsp:txXfrm>
    </dsp:sp>
    <dsp:sp modelId="{C58B4603-B2C6-4CB1-95C4-DB8A21B3F10D}">
      <dsp:nvSpPr>
        <dsp:cNvPr id="0" name=""/>
        <dsp:cNvSpPr/>
      </dsp:nvSpPr>
      <dsp:spPr>
        <a:xfrm>
          <a:off x="4310695" y="187366"/>
          <a:ext cx="3916254" cy="2698299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39DB42-4A28-4AF5-83B5-C4408A7814C0}">
      <dsp:nvSpPr>
        <dsp:cNvPr id="0" name=""/>
        <dsp:cNvSpPr/>
      </dsp:nvSpPr>
      <dsp:spPr>
        <a:xfrm>
          <a:off x="4310695" y="2885666"/>
          <a:ext cx="3916254" cy="1452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latin typeface="Georgia" pitchFamily="18" charset="0"/>
            </a:rPr>
            <a:t>електрофільного приєднання</a:t>
          </a:r>
          <a:endParaRPr lang="ru-RU" sz="2800" b="1" i="0" kern="1200" dirty="0">
            <a:latin typeface="Georgia" pitchFamily="18" charset="0"/>
          </a:endParaRPr>
        </a:p>
      </dsp:txBody>
      <dsp:txXfrm>
        <a:off x="4310695" y="2885666"/>
        <a:ext cx="3916254" cy="145293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599E4E-AE73-455A-AD5F-7DF8F2D4E340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>
              <a:solidFill>
                <a:schemeClr val="tx1"/>
              </a:solidFill>
              <a:latin typeface="Georgia" pitchFamily="18" charset="0"/>
            </a:rPr>
            <a:t>Гомогенні процеси </a:t>
          </a:r>
          <a:endParaRPr lang="ru-RU" sz="2400" b="1" i="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0" y="591343"/>
        <a:ext cx="2571749" cy="1543050"/>
      </dsp:txXfrm>
    </dsp:sp>
    <dsp:sp modelId="{17BBAE0B-95C5-407E-B15E-0E3B39C0B60D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>
              <a:solidFill>
                <a:schemeClr val="tx1"/>
              </a:solidFill>
              <a:latin typeface="Georgia" pitchFamily="18" charset="0"/>
            </a:rPr>
            <a:t>Гетерогенні процеси </a:t>
          </a:r>
          <a:endParaRPr lang="ru-RU" sz="2400" b="1" i="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2828925" y="591343"/>
        <a:ext cx="2571749" cy="1543050"/>
      </dsp:txXfrm>
    </dsp:sp>
    <dsp:sp modelId="{6B4AA715-ADA6-40E8-A61B-83F817BB6B83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>
              <a:solidFill>
                <a:schemeClr val="tx1"/>
              </a:solidFill>
              <a:latin typeface="Georgia" pitchFamily="18" charset="0"/>
            </a:rPr>
            <a:t>Швидкість фізико-хімічного процесу </a:t>
          </a:r>
          <a:endParaRPr lang="ru-RU" sz="2400" b="1" i="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5657849" y="591343"/>
        <a:ext cx="2571749" cy="1543050"/>
      </dsp:txXfrm>
    </dsp:sp>
    <dsp:sp modelId="{BF19EB3B-2F5E-4FBB-8BF2-1E3C91C0F954}">
      <dsp:nvSpPr>
        <dsp:cNvPr id="0" name=""/>
        <dsp:cNvSpPr/>
      </dsp:nvSpPr>
      <dsp:spPr>
        <a:xfrm>
          <a:off x="946442" y="2391569"/>
          <a:ext cx="3507789" cy="154305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>
              <a:solidFill>
                <a:schemeClr val="tx1"/>
              </a:solidFill>
              <a:latin typeface="Georgia" pitchFamily="18" charset="0"/>
            </a:rPr>
            <a:t>Закон діючих мас :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>
              <a:solidFill>
                <a:schemeClr val="tx1"/>
              </a:solidFill>
              <a:latin typeface="Georgia" pitchFamily="18" charset="0"/>
            </a:rPr>
            <a:t>Ѵ</a:t>
          </a:r>
          <a:r>
            <a:rPr lang="uk-UA" sz="2400" b="1" i="0" kern="1200" baseline="-25000" dirty="0" smtClean="0">
              <a:solidFill>
                <a:schemeClr val="tx1"/>
              </a:solidFill>
              <a:latin typeface="Georgia" pitchFamily="18" charset="0"/>
            </a:rPr>
            <a:t>гом</a:t>
          </a:r>
          <a:r>
            <a:rPr lang="uk-UA" sz="2400" b="1" i="0" kern="1200" dirty="0" smtClean="0">
              <a:solidFill>
                <a:schemeClr val="tx1"/>
              </a:solidFill>
              <a:latin typeface="Georgia" pitchFamily="18" charset="0"/>
            </a:rPr>
            <a:t> = kС</a:t>
          </a:r>
          <a:r>
            <a:rPr lang="uk-UA" sz="2400" b="1" i="0" kern="1200" baseline="-25000" dirty="0" smtClean="0">
              <a:solidFill>
                <a:schemeClr val="tx1"/>
              </a:solidFill>
              <a:latin typeface="Georgia" pitchFamily="18" charset="0"/>
            </a:rPr>
            <a:t>А</a:t>
          </a:r>
          <a:r>
            <a:rPr lang="uk-UA" sz="2400" b="1" i="0" kern="1200" baseline="30000" dirty="0" smtClean="0">
              <a:solidFill>
                <a:schemeClr val="tx1"/>
              </a:solidFill>
              <a:latin typeface="Georgia" pitchFamily="18" charset="0"/>
            </a:rPr>
            <a:t>а</a:t>
          </a:r>
          <a:r>
            <a:rPr lang="uk-UA" sz="2400" b="1" i="0" kern="1200" dirty="0" smtClean="0">
              <a:solidFill>
                <a:schemeClr val="tx1"/>
              </a:solidFill>
              <a:latin typeface="Georgia" pitchFamily="18" charset="0"/>
            </a:rPr>
            <a:t>×С</a:t>
          </a:r>
          <a:r>
            <a:rPr lang="uk-UA" sz="2400" b="1" i="0" kern="1200" baseline="-25000" dirty="0" smtClean="0">
              <a:solidFill>
                <a:schemeClr val="tx1"/>
              </a:solidFill>
              <a:latin typeface="Georgia" pitchFamily="18" charset="0"/>
            </a:rPr>
            <a:t>В</a:t>
          </a:r>
          <a:r>
            <a:rPr lang="uk-UA" sz="2400" b="1" i="0" kern="1200" baseline="30000" dirty="0" smtClean="0">
              <a:solidFill>
                <a:schemeClr val="tx1"/>
              </a:solidFill>
              <a:latin typeface="Georgia" pitchFamily="18" charset="0"/>
            </a:rPr>
            <a:t>b</a:t>
          </a:r>
          <a:endParaRPr lang="ru-RU" sz="2400" b="1" i="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946442" y="2391569"/>
        <a:ext cx="3507789" cy="1543050"/>
      </dsp:txXfrm>
    </dsp:sp>
    <dsp:sp modelId="{5497DAAE-4360-40F6-9B7D-FD20B5A40457}">
      <dsp:nvSpPr>
        <dsp:cNvPr id="0" name=""/>
        <dsp:cNvSpPr/>
      </dsp:nvSpPr>
      <dsp:spPr>
        <a:xfrm>
          <a:off x="4711407" y="2391569"/>
          <a:ext cx="2571749" cy="1543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chemeClr val="tx1"/>
              </a:solidFill>
              <a:latin typeface="Georgia" pitchFamily="18" charset="0"/>
            </a:rPr>
            <a:t>Каталіз</a:t>
          </a:r>
          <a:endParaRPr lang="ru-RU" sz="2400" b="1" i="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4711407" y="2391569"/>
        <a:ext cx="2571749" cy="154305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61AD08-311F-477A-B111-C2CAFA721C8A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smtClean="0">
              <a:latin typeface="Georgia" pitchFamily="18" charset="0"/>
            </a:rPr>
            <a:t>Механізм електролітичної дисоціації</a:t>
          </a:r>
          <a:endParaRPr lang="ru-RU" sz="2000" b="1" kern="1200" dirty="0">
            <a:latin typeface="Georgia" pitchFamily="18" charset="0"/>
          </a:endParaRPr>
        </a:p>
      </dsp:txBody>
      <dsp:txXfrm>
        <a:off x="460905" y="1047"/>
        <a:ext cx="3479899" cy="2087939"/>
      </dsp:txXfrm>
    </dsp:sp>
    <dsp:sp modelId="{997CC26E-1279-4548-A12C-5FCD6D7C2E8D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eorgia" pitchFamily="18" charset="0"/>
            </a:rPr>
            <a:t>Ступінь дисоціації </a:t>
          </a:r>
          <a:r>
            <a:rPr lang="uk-UA" sz="2000" b="1" kern="1200" dirty="0" smtClean="0">
              <a:latin typeface="Georgia" pitchFamily="18" charset="0"/>
              <a:sym typeface="Symbol"/>
            </a:rPr>
            <a:t></a:t>
          </a:r>
          <a:endParaRPr lang="ru-RU" sz="2000" b="1" kern="1200" dirty="0">
            <a:latin typeface="Georgia" pitchFamily="18" charset="0"/>
          </a:endParaRPr>
        </a:p>
      </dsp:txBody>
      <dsp:txXfrm>
        <a:off x="4288794" y="1047"/>
        <a:ext cx="3479899" cy="2087939"/>
      </dsp:txXfrm>
    </dsp:sp>
    <dsp:sp modelId="{838543FE-796C-497C-B658-FEBD42FB37DC}">
      <dsp:nvSpPr>
        <dsp:cNvPr id="0" name=""/>
        <dsp:cNvSpPr/>
      </dsp:nvSpPr>
      <dsp:spPr>
        <a:xfrm>
          <a:off x="2374850" y="2436976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eorgia" pitchFamily="18" charset="0"/>
            </a:rPr>
            <a:t>Константа дисоціації К</a:t>
          </a:r>
          <a:endParaRPr lang="ru-RU" sz="2000" b="1" kern="1200" dirty="0">
            <a:latin typeface="Georgia" pitchFamily="18" charset="0"/>
          </a:endParaRPr>
        </a:p>
      </dsp:txBody>
      <dsp:txXfrm>
        <a:off x="2374850" y="2436976"/>
        <a:ext cx="3479899" cy="2087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14433-C0F6-411C-BF85-25E630B6010B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0D159-75C8-4772-96BC-ECC3516634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D159-75C8-4772-96BC-ECC3516634D6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9D38-C5CB-4C67-A6B6-085DDCBE9B81}" type="datetime1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9248-981D-47FC-A390-1621F8CD94E4}" type="datetime1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634E3-7DEB-4406-87E0-F909B64B0359}" type="datetime1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A2D5-303A-442C-BB4A-3DAE3FC69E82}" type="datetime1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F885-FED9-492C-9EFA-8AA64F95FB7F}" type="datetime1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0841-334B-495A-8515-47EE823682DF}" type="datetime1">
              <a:rPr lang="ru-RU" smtClean="0"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30B1-F6F0-48D6-98F8-DE7581D9A0B3}" type="datetime1">
              <a:rPr lang="ru-RU" smtClean="0"/>
              <a:t>12.11.2020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43C3-C1AF-4F1A-BA33-9D32C2F212BC}" type="datetime1">
              <a:rPr lang="ru-RU" smtClean="0"/>
              <a:t>12.11.2020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162-7276-484E-BB29-A5CA24B69CE8}" type="datetime1">
              <a:rPr lang="ru-RU" smtClean="0"/>
              <a:t>12.11.2020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B394-941C-4892-92DF-9C59D416866E}" type="datetime1">
              <a:rPr lang="ru-RU" smtClean="0"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9F0E-A720-4BE6-A962-C04FA82FF290}" type="datetime1">
              <a:rPr lang="ru-RU" smtClean="0"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999CD-0831-461F-8A6A-2344E5FAC59A}" type="datetime1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F6646-DB5C-43F0-B01D-E8231D6587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Georgia" pitchFamily="18" charset="0"/>
              </a:rPr>
              <a:t>УЗАГАЛЬНЮВАЛЬНЕ ПОВТОРЕННЯ НАЙВАЖЛИВІШИХ ПИТАНЬ КУРСУ ХІМІЇ НА ПРОФІЛЬНОМУ РІВНІ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>
                <a:latin typeface="Georgia" pitchFamily="18" charset="0"/>
              </a:rPr>
              <a:t>Тема 2. Розвиток наукових знань про хімічний зв’язок і будову речовини </a:t>
            </a:r>
            <a:r>
              <a:rPr lang="uk-UA" sz="2800" i="1" dirty="0">
                <a:latin typeface="Georgia" pitchFamily="18" charset="0"/>
              </a:rPr>
              <a:t>(орієнтовано 7 год.) </a:t>
            </a:r>
            <a:r>
              <a:rPr lang="uk-UA" sz="2800" dirty="0">
                <a:latin typeface="Georgia" pitchFamily="18" charset="0"/>
              </a:rPr>
              <a:t>передбачає: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uk-UA" sz="2400" dirty="0">
                <a:latin typeface="Georgia" pitchFamily="18" charset="0"/>
              </a:rPr>
              <a:t>повторення учнями сучасного уявлення про природу хімічного зв’язку, основні типи хімічного зв’язку, дослідження залежності властивостей речовин від видів хімічних зв’язків у них;</a:t>
            </a:r>
            <a:endParaRPr lang="ru-RU" sz="2400" dirty="0">
              <a:latin typeface="Georgia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sz="2400" dirty="0">
                <a:latin typeface="Georgia" pitchFamily="18" charset="0"/>
              </a:rPr>
              <a:t>розкриття понять про міжмолекулярну взаємодію;</a:t>
            </a:r>
            <a:endParaRPr lang="ru-RU" sz="2400" dirty="0"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400" dirty="0">
                <a:latin typeface="Georgia" pitchFamily="18" charset="0"/>
              </a:rPr>
              <a:t>формування поняття про комплексні сполуки та хімічний зв’язок у комплексних сполуках; розкриття ролі комплексних сполук у живих організмах.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>
                <a:solidFill>
                  <a:schemeClr val="tx1"/>
                </a:solidFill>
              </a:rPr>
              <a:t>10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Georgia" pitchFamily="18" charset="0"/>
              </a:rPr>
              <a:t>Вивчення </a:t>
            </a:r>
            <a:r>
              <a:rPr lang="uk-UA" sz="2800" b="1" dirty="0">
                <a:latin typeface="Georgia" pitchFamily="18" charset="0"/>
              </a:rPr>
              <a:t>комплексних сполук та </a:t>
            </a:r>
            <a:r>
              <a:rPr lang="uk-UA" sz="2800" b="1" dirty="0" smtClean="0">
                <a:latin typeface="Georgia" pitchFamily="18" charset="0"/>
              </a:rPr>
              <a:t>особливостей </a:t>
            </a:r>
            <a:r>
              <a:rPr lang="uk-UA" sz="2800" b="1" dirty="0">
                <a:latin typeface="Georgia" pitchFamily="18" charset="0"/>
              </a:rPr>
              <a:t>координаційного зв’язку</a:t>
            </a:r>
            <a:endParaRPr lang="ru-RU" sz="2800" b="1" dirty="0">
              <a:latin typeface="Georgia" pitchFamily="18" charset="0"/>
            </a:endParaRPr>
          </a:p>
        </p:txBody>
      </p:sp>
      <p:pic>
        <p:nvPicPr>
          <p:cNvPr id="5" name="Содержимое 4" descr="00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21324" y="2060848"/>
            <a:ext cx="4410916" cy="35322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>
                <a:solidFill>
                  <a:schemeClr val="tx1"/>
                </a:solidFill>
              </a:rPr>
              <a:t>11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Georgia" pitchFamily="18" charset="0"/>
              </a:rPr>
              <a:t>Класифікації </a:t>
            </a:r>
            <a:r>
              <a:rPr lang="uk-UA" sz="2800" b="1" dirty="0">
                <a:latin typeface="Georgia" pitchFamily="18" charset="0"/>
              </a:rPr>
              <a:t>комплексних сполук</a:t>
            </a:r>
            <a:endParaRPr lang="ru-RU" sz="2800" b="1" dirty="0">
              <a:latin typeface="Georgia" pitchFamily="18" charset="0"/>
            </a:endParaRPr>
          </a:p>
        </p:txBody>
      </p:sp>
      <p:pic>
        <p:nvPicPr>
          <p:cNvPr id="5" name="Содержимое 4" descr="0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378906"/>
            <a:ext cx="6912767" cy="5184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>
                <a:solidFill>
                  <a:schemeClr val="tx1"/>
                </a:solidFill>
              </a:rPr>
              <a:t>12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latin typeface="Georgia" pitchFamily="18" charset="0"/>
              </a:rPr>
              <a:t>Тема 3. Хімічні реакції</a:t>
            </a:r>
            <a:r>
              <a:rPr lang="uk-UA" sz="2800" b="1" i="1" dirty="0">
                <a:latin typeface="Georgia" pitchFamily="18" charset="0"/>
              </a:rPr>
              <a:t> </a:t>
            </a:r>
            <a:r>
              <a:rPr lang="uk-UA" sz="2800" b="1" i="1" dirty="0" smtClean="0">
                <a:latin typeface="Georgia" pitchFamily="18" charset="0"/>
              </a:rPr>
              <a:t/>
            </a:r>
            <a:br>
              <a:rPr lang="uk-UA" sz="2800" b="1" i="1" dirty="0" smtClean="0">
                <a:latin typeface="Georgia" pitchFamily="18" charset="0"/>
              </a:rPr>
            </a:br>
            <a:r>
              <a:rPr lang="uk-UA" sz="2800" i="1" dirty="0" smtClean="0">
                <a:latin typeface="Georgia" pitchFamily="18" charset="0"/>
              </a:rPr>
              <a:t>(</a:t>
            </a:r>
            <a:r>
              <a:rPr lang="uk-UA" sz="2800" i="1" dirty="0">
                <a:latin typeface="Georgia" pitchFamily="18" charset="0"/>
              </a:rPr>
              <a:t>орієнтовано 26 год.) </a:t>
            </a:r>
            <a:r>
              <a:rPr lang="uk-UA" sz="2800" dirty="0" smtClean="0">
                <a:latin typeface="Georgia" pitchFamily="18" charset="0"/>
              </a:rPr>
              <a:t>присвячена: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uk-UA" sz="2000" dirty="0">
                <a:latin typeface="Georgia" pitchFamily="18" charset="0"/>
              </a:rPr>
              <a:t>узагальнюючому повторенню таких питань</a:t>
            </a:r>
            <a:r>
              <a:rPr lang="uk-UA" sz="2000" dirty="0" smtClean="0">
                <a:latin typeface="Georgia" pitchFamily="18" charset="0"/>
              </a:rPr>
              <a:t>: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uk-UA" sz="2000" dirty="0" smtClean="0">
                <a:latin typeface="Georgia" pitchFamily="18" charset="0"/>
              </a:rPr>
              <a:t> </a:t>
            </a:r>
            <a:r>
              <a:rPr lang="uk-UA" sz="2000" dirty="0">
                <a:latin typeface="Georgia" pitchFamily="18" charset="0"/>
              </a:rPr>
              <a:t>суть хімічних реакцій, їх класифікації в неорганічній та органічній хімії</a:t>
            </a:r>
            <a:r>
              <a:rPr lang="uk-UA" sz="2000" dirty="0" smtClean="0">
                <a:latin typeface="Georgia" pitchFamily="18" charset="0"/>
              </a:rPr>
              <a:t>;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uk-UA" sz="2000" dirty="0" smtClean="0">
                <a:latin typeface="Georgia" pitchFamily="18" charset="0"/>
              </a:rPr>
              <a:t> </a:t>
            </a:r>
            <a:r>
              <a:rPr lang="uk-UA" sz="2000" dirty="0">
                <a:latin typeface="Georgia" pitchFamily="18" charset="0"/>
              </a:rPr>
              <a:t>енергетика хімічних реакцій</a:t>
            </a:r>
            <a:r>
              <a:rPr lang="uk-UA" sz="2000" dirty="0" smtClean="0">
                <a:latin typeface="Georgia" pitchFamily="18" charset="0"/>
              </a:rPr>
              <a:t>;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uk-UA" sz="2000" dirty="0" smtClean="0">
                <a:latin typeface="Georgia" pitchFamily="18" charset="0"/>
              </a:rPr>
              <a:t> </a:t>
            </a:r>
            <a:r>
              <a:rPr lang="uk-UA" sz="2000" dirty="0">
                <a:latin typeface="Georgia" pitchFamily="18" charset="0"/>
              </a:rPr>
              <a:t>механізми хімічних реакцій; </a:t>
            </a:r>
            <a:endParaRPr lang="uk-UA" sz="2000" dirty="0" smtClean="0">
              <a:latin typeface="Georgia" pitchFamily="18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uk-UA" sz="2000" dirty="0" smtClean="0">
                <a:latin typeface="Georgia" pitchFamily="18" charset="0"/>
              </a:rPr>
              <a:t>швидкість </a:t>
            </a:r>
            <a:r>
              <a:rPr lang="uk-UA" sz="2000" dirty="0">
                <a:latin typeface="Georgia" pitchFamily="18" charset="0"/>
              </a:rPr>
              <a:t>хімічної реакції</a:t>
            </a:r>
            <a:r>
              <a:rPr lang="uk-UA" sz="2000" dirty="0" smtClean="0">
                <a:latin typeface="Georgia" pitchFamily="18" charset="0"/>
              </a:rPr>
              <a:t>;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uk-UA" sz="2000" dirty="0" smtClean="0">
                <a:latin typeface="Georgia" pitchFamily="18" charset="0"/>
              </a:rPr>
              <a:t> </a:t>
            </a:r>
            <a:r>
              <a:rPr lang="uk-UA" sz="2000" dirty="0">
                <a:latin typeface="Georgia" pitchFamily="18" charset="0"/>
              </a:rPr>
              <a:t>хімічна рівновага</a:t>
            </a:r>
            <a:r>
              <a:rPr lang="uk-UA" sz="2000" dirty="0" smtClean="0">
                <a:latin typeface="Georgia" pitchFamily="18" charset="0"/>
              </a:rPr>
              <a:t>;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uk-UA" sz="2000" dirty="0" smtClean="0">
                <a:latin typeface="Georgia" pitchFamily="18" charset="0"/>
              </a:rPr>
              <a:t> </a:t>
            </a:r>
            <a:r>
              <a:rPr lang="uk-UA" sz="2000" dirty="0">
                <a:latin typeface="Georgia" pitchFamily="18" charset="0"/>
              </a:rPr>
              <a:t>окисно-відновні реакції; </a:t>
            </a:r>
            <a:endParaRPr lang="uk-UA" sz="2000" dirty="0" smtClean="0">
              <a:latin typeface="Georgia" pitchFamily="18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uk-UA" sz="2000" dirty="0" smtClean="0">
                <a:latin typeface="Georgia" pitchFamily="18" charset="0"/>
              </a:rPr>
              <a:t>значення </a:t>
            </a:r>
            <a:r>
              <a:rPr lang="uk-UA" sz="2000" dirty="0">
                <a:latin typeface="Georgia" pitchFamily="18" charset="0"/>
              </a:rPr>
              <a:t>хімічних реакцій у хімічній промисловості, живих організмах, довкіллі;</a:t>
            </a:r>
            <a:endParaRPr lang="ru-RU" sz="2000" dirty="0"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000" dirty="0">
                <a:latin typeface="Georgia" pitchFamily="18" charset="0"/>
              </a:rPr>
              <a:t>формуванню вмінь учнів розв’язувати розрахункові задачі типів: «Обчислення за термохімічними рівняннями реакцій», «Обчислення середньої швидкості реакції» та «Обчислення за законом діючих мас».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>
                <a:solidFill>
                  <a:schemeClr val="tx1"/>
                </a:solidFill>
              </a:rPr>
              <a:t>13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Georgia" pitchFamily="18" charset="0"/>
              </a:rPr>
              <a:t>Основні поняття термодинаміки</a:t>
            </a:r>
            <a:endParaRPr lang="ru-RU" sz="2800" b="1" dirty="0">
              <a:latin typeface="Georg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>
                <a:solidFill>
                  <a:schemeClr val="tx1"/>
                </a:solidFill>
              </a:rPr>
              <a:t>14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latin typeface="Georgia" pitchFamily="18" charset="0"/>
              </a:rPr>
              <a:t>Закони термохімії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10000"/>
          </a:bodyPr>
          <a:lstStyle/>
          <a:p>
            <a:pPr marL="571500" indent="-514350">
              <a:buFont typeface="+mj-lt"/>
              <a:buAutoNum type="arabicPeriod"/>
            </a:pPr>
            <a:r>
              <a:rPr lang="uk-UA" sz="2800" dirty="0">
                <a:latin typeface="Georgia" pitchFamily="18" charset="0"/>
              </a:rPr>
              <a:t>Закон Лавуазьє-Лапласа (1780) – </a:t>
            </a:r>
            <a:r>
              <a:rPr lang="uk-UA" sz="2800" dirty="0" err="1">
                <a:latin typeface="Georgia" pitchFamily="18" charset="0"/>
              </a:rPr>
              <a:t>ентальпія</a:t>
            </a:r>
            <a:r>
              <a:rPr lang="uk-UA" sz="2800" dirty="0">
                <a:latin typeface="Georgia" pitchFamily="18" charset="0"/>
              </a:rPr>
              <a:t> прямої реакції рівна за абсолютним значенням і протилежна за знаком </a:t>
            </a:r>
            <a:r>
              <a:rPr lang="uk-UA" sz="2800" dirty="0" err="1">
                <a:latin typeface="Georgia" pitchFamily="18" charset="0"/>
              </a:rPr>
              <a:t>ентальпії</a:t>
            </a:r>
            <a:r>
              <a:rPr lang="uk-UA" sz="2800" dirty="0">
                <a:latin typeface="Georgia" pitchFamily="18" charset="0"/>
              </a:rPr>
              <a:t> зворотній реакції. </a:t>
            </a:r>
            <a:endParaRPr lang="ru-RU" sz="2800" dirty="0">
              <a:latin typeface="Georgia" pitchFamily="18" charset="0"/>
            </a:endParaRPr>
          </a:p>
          <a:p>
            <a:pPr algn="ctr">
              <a:buNone/>
            </a:pPr>
            <a:r>
              <a:rPr lang="uk-UA" sz="2800" i="1" dirty="0" err="1">
                <a:latin typeface="Georgia" pitchFamily="18" charset="0"/>
              </a:rPr>
              <a:t>ΔНпр</a:t>
            </a:r>
            <a:r>
              <a:rPr lang="uk-UA" sz="2800" i="1" dirty="0">
                <a:latin typeface="Georgia" pitchFamily="18" charset="0"/>
              </a:rPr>
              <a:t> = - ΔН </a:t>
            </a:r>
            <a:r>
              <a:rPr lang="uk-UA" sz="2800" i="1" dirty="0" err="1">
                <a:latin typeface="Georgia" pitchFamily="18" charset="0"/>
              </a:rPr>
              <a:t>зв</a:t>
            </a:r>
            <a:r>
              <a:rPr lang="uk-UA" sz="2800" i="1" dirty="0">
                <a:latin typeface="Georgia" pitchFamily="18" charset="0"/>
              </a:rPr>
              <a:t>.</a:t>
            </a:r>
            <a:endParaRPr lang="ru-RU" sz="2800" i="1" dirty="0">
              <a:latin typeface="Georgia" pitchFamily="18" charset="0"/>
            </a:endParaRPr>
          </a:p>
          <a:p>
            <a:pPr marL="514350" indent="-514350">
              <a:buNone/>
            </a:pPr>
            <a:r>
              <a:rPr lang="uk-UA" sz="2800" dirty="0" smtClean="0">
                <a:latin typeface="Georgia" pitchFamily="18" charset="0"/>
              </a:rPr>
              <a:t>		Тобто </a:t>
            </a:r>
            <a:r>
              <a:rPr lang="uk-UA" sz="2800" dirty="0">
                <a:latin typeface="Georgia" pitchFamily="18" charset="0"/>
              </a:rPr>
              <a:t>чим більше теплоти виділяється під час утворення тієї чи іншої сполуки, тим більше теплоти треба затратити на її </a:t>
            </a:r>
            <a:r>
              <a:rPr lang="uk-UA" sz="2800" dirty="0" smtClean="0">
                <a:latin typeface="Georgia" pitchFamily="18" charset="0"/>
              </a:rPr>
              <a:t>розкладання.</a:t>
            </a:r>
            <a:endParaRPr lang="ru-RU" sz="2800" dirty="0" smtClean="0">
              <a:latin typeface="Georgia" pitchFamily="18" charset="0"/>
            </a:endParaRPr>
          </a:p>
          <a:p>
            <a:pPr marL="514350" indent="-514350">
              <a:buNone/>
            </a:pPr>
            <a:r>
              <a:rPr lang="ru-RU" sz="2800" dirty="0" smtClean="0">
                <a:latin typeface="Georgia" pitchFamily="18" charset="0"/>
              </a:rPr>
              <a:t>2. </a:t>
            </a:r>
            <a:r>
              <a:rPr lang="uk-UA" sz="2800" dirty="0" smtClean="0">
                <a:latin typeface="Georgia" pitchFamily="18" charset="0"/>
              </a:rPr>
              <a:t>Закон </a:t>
            </a:r>
            <a:r>
              <a:rPr lang="uk-UA" sz="2800" dirty="0" err="1">
                <a:latin typeface="Georgia" pitchFamily="18" charset="0"/>
              </a:rPr>
              <a:t>Гесса</a:t>
            </a:r>
            <a:r>
              <a:rPr lang="uk-UA" sz="2800" dirty="0">
                <a:latin typeface="Georgia" pitchFamily="18" charset="0"/>
              </a:rPr>
              <a:t> – </a:t>
            </a:r>
            <a:r>
              <a:rPr lang="uk-UA" sz="2800" dirty="0" err="1">
                <a:latin typeface="Georgia" pitchFamily="18" charset="0"/>
              </a:rPr>
              <a:t>ентальпія</a:t>
            </a:r>
            <a:r>
              <a:rPr lang="uk-UA" sz="2800" dirty="0">
                <a:latin typeface="Georgia" pitchFamily="18" charset="0"/>
              </a:rPr>
              <a:t> реакції залежить лише від початкового та кінцевого станів реагентів і не залежить від шляху перебігу, тобто від числа й характеру проміжних стадій.</a:t>
            </a:r>
            <a:endParaRPr lang="ru-RU" sz="2800" dirty="0">
              <a:latin typeface="Georgia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>
                <a:solidFill>
                  <a:schemeClr val="tx1"/>
                </a:solidFill>
              </a:rPr>
              <a:t>15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Georgia" pitchFamily="18" charset="0"/>
              </a:rPr>
              <a:t>Механізми </a:t>
            </a:r>
            <a:r>
              <a:rPr lang="uk-UA" sz="2800" b="1" dirty="0">
                <a:latin typeface="Georgia" pitchFamily="18" charset="0"/>
              </a:rPr>
              <a:t>хімічних реакції </a:t>
            </a:r>
            <a:endParaRPr lang="ru-RU" sz="2800" b="1" dirty="0">
              <a:latin typeface="Georg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Georgia" pitchFamily="18" charset="0"/>
              </a:rPr>
              <a:t>Основні </a:t>
            </a:r>
            <a:r>
              <a:rPr lang="uk-UA" sz="2800" b="1" dirty="0">
                <a:latin typeface="Georgia" pitchFamily="18" charset="0"/>
              </a:rPr>
              <a:t>поняття хімічної кінетики </a:t>
            </a:r>
            <a:endParaRPr lang="ru-RU" sz="2800" b="1" dirty="0">
              <a:latin typeface="Georg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>
                <a:solidFill>
                  <a:schemeClr val="tx1"/>
                </a:solidFill>
              </a:rPr>
              <a:t>17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Georgia" pitchFamily="18" charset="0"/>
              </a:rPr>
              <a:t>Механізм дії каталізаторів </a:t>
            </a:r>
          </a:p>
        </p:txBody>
      </p:sp>
      <p:pic>
        <p:nvPicPr>
          <p:cNvPr id="5" name="Содержимое 4" descr="00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628800"/>
            <a:ext cx="5123730" cy="3754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>
                <a:solidFill>
                  <a:schemeClr val="tx1"/>
                </a:solidFill>
              </a:rPr>
              <a:t>18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Georgia" pitchFamily="18" charset="0"/>
              </a:rPr>
              <a:t>Константа рівноваги</a:t>
            </a:r>
            <a:endParaRPr lang="ru-RU" sz="28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400" i="1" dirty="0" smtClean="0">
                <a:latin typeface="Georgia" pitchFamily="18" charset="0"/>
              </a:rPr>
              <a:t>		</a:t>
            </a:r>
            <a:r>
              <a:rPr lang="uk-UA" sz="2400" dirty="0" smtClean="0">
                <a:latin typeface="Georgia" pitchFamily="18" charset="0"/>
              </a:rPr>
              <a:t>Хімічна </a:t>
            </a:r>
            <a:r>
              <a:rPr lang="uk-UA" sz="2400" dirty="0">
                <a:latin typeface="Georgia" pitchFamily="18" charset="0"/>
              </a:rPr>
              <a:t>реакція знаходиться в стані рівноваги, якщо відношення добутку концентрацій продуктів до добутку концентрацій реагентів досягає постійного значення, характерного для цієї реакції при даній температурі </a:t>
            </a:r>
            <a:r>
              <a:rPr lang="uk-UA" sz="2400" dirty="0" smtClean="0">
                <a:latin typeface="Georgia" pitchFamily="18" charset="0"/>
              </a:rPr>
              <a:t>.</a:t>
            </a:r>
          </a:p>
          <a:p>
            <a:pPr algn="ctr">
              <a:buNone/>
            </a:pPr>
            <a:endParaRPr lang="uk-UA" sz="2400" i="1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en-US" sz="2400" i="1" dirty="0" err="1" smtClean="0">
                <a:latin typeface="Georgia" pitchFamily="18" charset="0"/>
              </a:rPr>
              <a:t>Kc</a:t>
            </a:r>
            <a:r>
              <a:rPr lang="en-US" sz="2400" i="1" dirty="0" smtClean="0">
                <a:latin typeface="Georgia" pitchFamily="18" charset="0"/>
              </a:rPr>
              <a:t> </a:t>
            </a:r>
            <a:r>
              <a:rPr lang="en-US" sz="2400" i="1" dirty="0">
                <a:latin typeface="Georgia" pitchFamily="18" charset="0"/>
              </a:rPr>
              <a:t>= ([C][D]) / ([A][B]) = const = f (T)</a:t>
            </a:r>
            <a:endParaRPr lang="ru-RU" sz="2400" dirty="0">
              <a:latin typeface="Georgia" pitchFamily="18" charset="0"/>
            </a:endParaRPr>
          </a:p>
          <a:p>
            <a:pPr algn="ctr">
              <a:buNone/>
            </a:pPr>
            <a:r>
              <a:rPr lang="uk-UA" sz="2400" dirty="0">
                <a:latin typeface="Georgia" pitchFamily="18" charset="0"/>
              </a:rPr>
              <a:t>де </a:t>
            </a:r>
            <a:r>
              <a:rPr lang="uk-UA" sz="2400" dirty="0" err="1">
                <a:latin typeface="Georgia" pitchFamily="18" charset="0"/>
              </a:rPr>
              <a:t>Kc</a:t>
            </a:r>
            <a:r>
              <a:rPr lang="uk-UA" sz="2400" dirty="0">
                <a:latin typeface="Georgia" pitchFamily="18" charset="0"/>
              </a:rPr>
              <a:t> </a:t>
            </a:r>
            <a:r>
              <a:rPr lang="uk-UA" sz="2400" dirty="0" err="1">
                <a:latin typeface="Georgia" pitchFamily="18" charset="0"/>
              </a:rPr>
              <a:t>–константа</a:t>
            </a:r>
            <a:r>
              <a:rPr lang="uk-UA" sz="2400" b="1" dirty="0">
                <a:latin typeface="Georgia" pitchFamily="18" charset="0"/>
              </a:rPr>
              <a:t> </a:t>
            </a:r>
            <a:r>
              <a:rPr lang="uk-UA" sz="2400" dirty="0">
                <a:latin typeface="Georgia" pitchFamily="18" charset="0"/>
              </a:rPr>
              <a:t>рівноваги.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>
                <a:solidFill>
                  <a:schemeClr val="tx1"/>
                </a:solidFill>
              </a:rPr>
              <a:t>19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i="1" dirty="0">
                <a:latin typeface="Georgia" pitchFamily="18" charset="0"/>
              </a:rPr>
              <a:t>План</a:t>
            </a:r>
            <a:endParaRPr lang="ru-RU" sz="2800" dirty="0">
              <a:latin typeface="Georgia" pitchFamily="18" charset="0"/>
            </a:endParaRPr>
          </a:p>
          <a:p>
            <a:pPr algn="ctr">
              <a:buNone/>
            </a:pPr>
            <a:r>
              <a:rPr lang="uk-UA" sz="2800" i="1" dirty="0">
                <a:latin typeface="Georgia" pitchFamily="18" charset="0"/>
              </a:rPr>
              <a:t> </a:t>
            </a:r>
            <a:endParaRPr lang="ru-RU" sz="2800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sz="2800" dirty="0">
                <a:latin typeface="Georgia" pitchFamily="18" charset="0"/>
              </a:rPr>
              <a:t>Методика розкриття змісту </a:t>
            </a:r>
            <a:r>
              <a:rPr lang="uk-UA" sz="2800" i="1" dirty="0">
                <a:latin typeface="Georgia" pitchFamily="18" charset="0"/>
              </a:rPr>
              <a:t>теми 1. Основні поняття, закони та теорії хімі</a:t>
            </a:r>
            <a:r>
              <a:rPr lang="uk-UA" sz="2800" dirty="0">
                <a:latin typeface="Georgia" pitchFamily="18" charset="0"/>
              </a:rPr>
              <a:t>ї.</a:t>
            </a:r>
            <a:endParaRPr lang="ru-RU" sz="2800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sz="2800" dirty="0">
                <a:latin typeface="Georgia" pitchFamily="18" charset="0"/>
              </a:rPr>
              <a:t>Аналіз змісту теми </a:t>
            </a:r>
            <a:r>
              <a:rPr lang="uk-UA" sz="2800" i="1" dirty="0">
                <a:latin typeface="Georgia" pitchFamily="18" charset="0"/>
              </a:rPr>
              <a:t>2. Розвиток наукових знань про хімічний зв’язок і будову речовини</a:t>
            </a:r>
            <a:r>
              <a:rPr lang="uk-UA" sz="2800" dirty="0">
                <a:latin typeface="Georgia" pitchFamily="18" charset="0"/>
              </a:rPr>
              <a:t>.</a:t>
            </a:r>
            <a:endParaRPr lang="ru-RU" sz="2800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sz="2800" dirty="0">
                <a:latin typeface="Georgia" pitchFamily="18" charset="0"/>
              </a:rPr>
              <a:t>Узагальнювальне повторення </a:t>
            </a:r>
            <a:r>
              <a:rPr lang="uk-UA" sz="2800" i="1" dirty="0">
                <a:latin typeface="Georgia" pitchFamily="18" charset="0"/>
              </a:rPr>
              <a:t>з теми 3. Хімічні реакції</a:t>
            </a:r>
            <a:r>
              <a:rPr lang="uk-UA" sz="2800" dirty="0">
                <a:latin typeface="Georgia" pitchFamily="18" charset="0"/>
              </a:rPr>
              <a:t>.</a:t>
            </a:r>
            <a:endParaRPr lang="ru-RU" sz="2800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sz="2800" dirty="0">
                <a:latin typeface="Georgia" pitchFamily="18" charset="0"/>
              </a:rPr>
              <a:t>Методика організації повторення матеріалу </a:t>
            </a:r>
            <a:r>
              <a:rPr lang="uk-UA" sz="2800" i="1" dirty="0">
                <a:latin typeface="Georgia" pitchFamily="18" charset="0"/>
              </a:rPr>
              <a:t>теми 4. Дисперсні сист</a:t>
            </a:r>
            <a:r>
              <a:rPr lang="uk-UA" sz="2800" dirty="0">
                <a:latin typeface="Georgia" pitchFamily="18" charset="0"/>
              </a:rPr>
              <a:t>еми.</a:t>
            </a:r>
            <a:endParaRPr lang="ru-RU" sz="2800" dirty="0">
              <a:latin typeface="Georgia" pitchFamily="18" charset="0"/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>
                <a:solidFill>
                  <a:schemeClr val="tx1"/>
                </a:solidFill>
              </a:rPr>
              <a:t>2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latin typeface="Georgia" pitchFamily="18" charset="0"/>
              </a:rPr>
              <a:t>Узагальнююче </a:t>
            </a:r>
            <a:r>
              <a:rPr lang="uk-UA" sz="2800" b="1" dirty="0" smtClean="0">
                <a:latin typeface="Georgia" pitchFamily="18" charset="0"/>
              </a:rPr>
              <a:t>повторення</a:t>
            </a:r>
            <a:br>
              <a:rPr lang="uk-UA" sz="2800" b="1" dirty="0" smtClean="0">
                <a:latin typeface="Georgia" pitchFamily="18" charset="0"/>
              </a:rPr>
            </a:br>
            <a:r>
              <a:rPr lang="uk-UA" sz="2800" b="1" dirty="0" smtClean="0">
                <a:latin typeface="Georgia" pitchFamily="18" charset="0"/>
              </a:rPr>
              <a:t> </a:t>
            </a:r>
            <a:r>
              <a:rPr lang="uk-UA" sz="2800" b="1" dirty="0">
                <a:latin typeface="Georgia" pitchFamily="18" charset="0"/>
              </a:rPr>
              <a:t>окисно-відновних процесів</a:t>
            </a:r>
            <a:endParaRPr lang="ru-RU" sz="28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uk-UA" sz="2400" i="1" dirty="0">
                <a:latin typeface="Georgia" pitchFamily="18" charset="0"/>
              </a:rPr>
              <a:t>K</a:t>
            </a:r>
            <a:r>
              <a:rPr lang="uk-UA" sz="2400" b="1" i="1" dirty="0">
                <a:latin typeface="Georgia" pitchFamily="18" charset="0"/>
              </a:rPr>
              <a:t>Mn</a:t>
            </a:r>
            <a:r>
              <a:rPr lang="uk-UA" sz="2400" i="1" dirty="0">
                <a:latin typeface="Georgia" pitchFamily="18" charset="0"/>
              </a:rPr>
              <a:t>O</a:t>
            </a:r>
            <a:r>
              <a:rPr lang="uk-UA" sz="2400" i="1" baseline="-25000" dirty="0">
                <a:latin typeface="Georgia" pitchFamily="18" charset="0"/>
              </a:rPr>
              <a:t>4 </a:t>
            </a:r>
            <a:r>
              <a:rPr lang="uk-UA" sz="2400" i="1" dirty="0">
                <a:latin typeface="Georgia" pitchFamily="18" charset="0"/>
              </a:rPr>
              <a:t>+ Na</a:t>
            </a:r>
            <a:r>
              <a:rPr lang="uk-UA" sz="2400" i="1" baseline="-25000" dirty="0">
                <a:latin typeface="Georgia" pitchFamily="18" charset="0"/>
              </a:rPr>
              <a:t>2</a:t>
            </a:r>
            <a:r>
              <a:rPr lang="uk-UA" sz="2400" i="1" dirty="0">
                <a:latin typeface="Georgia" pitchFamily="18" charset="0"/>
              </a:rPr>
              <a:t>SO</a:t>
            </a:r>
            <a:r>
              <a:rPr lang="uk-UA" sz="2400" i="1" baseline="-25000" dirty="0">
                <a:latin typeface="Georgia" pitchFamily="18" charset="0"/>
              </a:rPr>
              <a:t>3 </a:t>
            </a:r>
            <a:r>
              <a:rPr lang="uk-UA" sz="2400" i="1" dirty="0">
                <a:latin typeface="Georgia" pitchFamily="18" charset="0"/>
              </a:rPr>
              <a:t>+ </a:t>
            </a:r>
            <a:r>
              <a:rPr lang="uk-UA" sz="2400" b="1" i="1" dirty="0">
                <a:latin typeface="Georgia" pitchFamily="18" charset="0"/>
              </a:rPr>
              <a:t>H</a:t>
            </a:r>
            <a:r>
              <a:rPr lang="uk-UA" sz="2400" b="1" i="1" baseline="-25000" dirty="0">
                <a:latin typeface="Georgia" pitchFamily="18" charset="0"/>
              </a:rPr>
              <a:t>2</a:t>
            </a:r>
            <a:r>
              <a:rPr lang="uk-UA" sz="2400" b="1" i="1" dirty="0">
                <a:latin typeface="Georgia" pitchFamily="18" charset="0"/>
              </a:rPr>
              <a:t>SO</a:t>
            </a:r>
            <a:r>
              <a:rPr lang="uk-UA" sz="2400" b="1" i="1" baseline="-25000" dirty="0">
                <a:latin typeface="Georgia" pitchFamily="18" charset="0"/>
              </a:rPr>
              <a:t>4</a:t>
            </a:r>
            <a:r>
              <a:rPr lang="uk-UA" sz="2400" i="1" dirty="0">
                <a:latin typeface="Georgia" pitchFamily="18" charset="0"/>
              </a:rPr>
              <a:t> → </a:t>
            </a:r>
            <a:r>
              <a:rPr lang="uk-UA" sz="2400" b="1" i="1" dirty="0">
                <a:latin typeface="Georgia" pitchFamily="18" charset="0"/>
              </a:rPr>
              <a:t>Mn</a:t>
            </a:r>
            <a:r>
              <a:rPr lang="uk-UA" sz="2400" i="1" dirty="0">
                <a:latin typeface="Georgia" pitchFamily="18" charset="0"/>
              </a:rPr>
              <a:t>SO</a:t>
            </a:r>
            <a:r>
              <a:rPr lang="uk-UA" sz="2400" i="1" baseline="-25000" dirty="0">
                <a:latin typeface="Georgia" pitchFamily="18" charset="0"/>
              </a:rPr>
              <a:t>4 </a:t>
            </a:r>
            <a:r>
              <a:rPr lang="uk-UA" sz="2400" i="1" dirty="0">
                <a:latin typeface="Georgia" pitchFamily="18" charset="0"/>
              </a:rPr>
              <a:t>+ HNO</a:t>
            </a:r>
            <a:r>
              <a:rPr lang="uk-UA" sz="2400" i="1" baseline="-25000" dirty="0">
                <a:latin typeface="Georgia" pitchFamily="18" charset="0"/>
              </a:rPr>
              <a:t>3</a:t>
            </a:r>
            <a:r>
              <a:rPr lang="uk-UA" sz="2400" i="1" dirty="0">
                <a:latin typeface="Georgia" pitchFamily="18" charset="0"/>
              </a:rPr>
              <a:t>+ K</a:t>
            </a:r>
            <a:r>
              <a:rPr lang="uk-UA" sz="2400" i="1" baseline="-25000" dirty="0">
                <a:latin typeface="Georgia" pitchFamily="18" charset="0"/>
              </a:rPr>
              <a:t>2</a:t>
            </a:r>
            <a:r>
              <a:rPr lang="uk-UA" sz="2400" i="1" dirty="0">
                <a:latin typeface="Georgia" pitchFamily="18" charset="0"/>
              </a:rPr>
              <a:t>SO</a:t>
            </a:r>
            <a:r>
              <a:rPr lang="uk-UA" sz="2400" i="1" baseline="-25000" dirty="0">
                <a:latin typeface="Georgia" pitchFamily="18" charset="0"/>
              </a:rPr>
              <a:t>4 </a:t>
            </a:r>
            <a:r>
              <a:rPr lang="uk-UA" sz="2400" i="1" dirty="0">
                <a:latin typeface="Georgia" pitchFamily="18" charset="0"/>
              </a:rPr>
              <a:t>+ Na</a:t>
            </a:r>
            <a:r>
              <a:rPr lang="uk-UA" sz="2400" i="1" baseline="-25000" dirty="0">
                <a:latin typeface="Georgia" pitchFamily="18" charset="0"/>
              </a:rPr>
              <a:t>2</a:t>
            </a:r>
            <a:r>
              <a:rPr lang="uk-UA" sz="2400" i="1" dirty="0">
                <a:latin typeface="Georgia" pitchFamily="18" charset="0"/>
              </a:rPr>
              <a:t>SO</a:t>
            </a:r>
            <a:r>
              <a:rPr lang="uk-UA" sz="2400" i="1" baseline="-25000" dirty="0">
                <a:latin typeface="Georgia" pitchFamily="18" charset="0"/>
              </a:rPr>
              <a:t>4</a:t>
            </a:r>
            <a:r>
              <a:rPr lang="uk-UA" sz="2400" i="1" dirty="0">
                <a:latin typeface="Georgia" pitchFamily="18" charset="0"/>
              </a:rPr>
              <a:t> + </a:t>
            </a:r>
            <a:r>
              <a:rPr lang="uk-UA" sz="2400" i="1" dirty="0" smtClean="0">
                <a:latin typeface="Georgia" pitchFamily="18" charset="0"/>
              </a:rPr>
              <a:t>H</a:t>
            </a:r>
            <a:r>
              <a:rPr lang="uk-UA" sz="2400" i="1" baseline="-25000" dirty="0" smtClean="0">
                <a:latin typeface="Georgia" pitchFamily="18" charset="0"/>
              </a:rPr>
              <a:t>2</a:t>
            </a:r>
            <a:r>
              <a:rPr lang="uk-UA" sz="2400" i="1" dirty="0" smtClean="0">
                <a:latin typeface="Georgia" pitchFamily="18" charset="0"/>
              </a:rPr>
              <a:t>O</a:t>
            </a:r>
          </a:p>
          <a:p>
            <a:pPr algn="ctr">
              <a:buNone/>
            </a:pPr>
            <a:endParaRPr lang="ru-RU" sz="2400" dirty="0">
              <a:latin typeface="Georgia" pitchFamily="18" charset="0"/>
            </a:endParaRPr>
          </a:p>
          <a:p>
            <a:pPr algn="ctr">
              <a:buNone/>
            </a:pPr>
            <a:r>
              <a:rPr lang="uk-UA" sz="2400" i="1" dirty="0">
                <a:latin typeface="Georgia" pitchFamily="18" charset="0"/>
              </a:rPr>
              <a:t>K</a:t>
            </a:r>
            <a:r>
              <a:rPr lang="uk-UA" sz="2400" b="1" i="1" dirty="0">
                <a:latin typeface="Georgia" pitchFamily="18" charset="0"/>
              </a:rPr>
              <a:t>Mn</a:t>
            </a:r>
            <a:r>
              <a:rPr lang="uk-UA" sz="2400" i="1" dirty="0">
                <a:latin typeface="Georgia" pitchFamily="18" charset="0"/>
              </a:rPr>
              <a:t>O</a:t>
            </a:r>
            <a:r>
              <a:rPr lang="uk-UA" sz="2400" i="1" baseline="-25000" dirty="0">
                <a:latin typeface="Georgia" pitchFamily="18" charset="0"/>
              </a:rPr>
              <a:t>4</a:t>
            </a:r>
            <a:r>
              <a:rPr lang="uk-UA" sz="2400" i="1" dirty="0">
                <a:latin typeface="Georgia" pitchFamily="18" charset="0"/>
              </a:rPr>
              <a:t> + Na</a:t>
            </a:r>
            <a:r>
              <a:rPr lang="uk-UA" sz="2400" i="1" baseline="-25000" dirty="0">
                <a:latin typeface="Georgia" pitchFamily="18" charset="0"/>
              </a:rPr>
              <a:t>2</a:t>
            </a:r>
            <a:r>
              <a:rPr lang="uk-UA" sz="2400" i="1" dirty="0">
                <a:latin typeface="Georgia" pitchFamily="18" charset="0"/>
              </a:rPr>
              <a:t>SO</a:t>
            </a:r>
            <a:r>
              <a:rPr lang="uk-UA" sz="2400" i="1" baseline="-25000" dirty="0">
                <a:latin typeface="Georgia" pitchFamily="18" charset="0"/>
              </a:rPr>
              <a:t>3</a:t>
            </a:r>
            <a:r>
              <a:rPr lang="uk-UA" sz="2400" i="1" dirty="0">
                <a:latin typeface="Georgia" pitchFamily="18" charset="0"/>
              </a:rPr>
              <a:t> + </a:t>
            </a:r>
            <a:r>
              <a:rPr lang="uk-UA" sz="2400" b="1" i="1" dirty="0">
                <a:latin typeface="Georgia" pitchFamily="18" charset="0"/>
              </a:rPr>
              <a:t>H</a:t>
            </a:r>
            <a:r>
              <a:rPr lang="uk-UA" sz="2400" b="1" i="1" baseline="-25000" dirty="0">
                <a:latin typeface="Georgia" pitchFamily="18" charset="0"/>
              </a:rPr>
              <a:t>2</a:t>
            </a:r>
            <a:r>
              <a:rPr lang="uk-UA" sz="2400" b="1" i="1" dirty="0">
                <a:latin typeface="Georgia" pitchFamily="18" charset="0"/>
              </a:rPr>
              <a:t>O</a:t>
            </a:r>
            <a:r>
              <a:rPr lang="uk-UA" sz="2400" i="1" dirty="0">
                <a:latin typeface="Georgia" pitchFamily="18" charset="0"/>
              </a:rPr>
              <a:t> → </a:t>
            </a:r>
            <a:r>
              <a:rPr lang="uk-UA" sz="2400" b="1" i="1" dirty="0">
                <a:latin typeface="Georgia" pitchFamily="18" charset="0"/>
              </a:rPr>
              <a:t>Mn</a:t>
            </a:r>
            <a:r>
              <a:rPr lang="uk-UA" sz="2400" i="1" dirty="0">
                <a:latin typeface="Georgia" pitchFamily="18" charset="0"/>
              </a:rPr>
              <a:t>O</a:t>
            </a:r>
            <a:r>
              <a:rPr lang="uk-UA" sz="2400" i="1" baseline="-25000" dirty="0">
                <a:latin typeface="Georgia" pitchFamily="18" charset="0"/>
              </a:rPr>
              <a:t>2</a:t>
            </a:r>
            <a:r>
              <a:rPr lang="uk-UA" sz="2400" i="1" dirty="0">
                <a:latin typeface="Georgia" pitchFamily="18" charset="0"/>
              </a:rPr>
              <a:t> + Na</a:t>
            </a:r>
            <a:r>
              <a:rPr lang="uk-UA" sz="2400" i="1" baseline="-25000" dirty="0">
                <a:latin typeface="Georgia" pitchFamily="18" charset="0"/>
              </a:rPr>
              <a:t>2</a:t>
            </a:r>
            <a:r>
              <a:rPr lang="uk-UA" sz="2400" i="1" dirty="0">
                <a:latin typeface="Georgia" pitchFamily="18" charset="0"/>
              </a:rPr>
              <a:t>SO</a:t>
            </a:r>
            <a:r>
              <a:rPr lang="uk-UA" sz="2400" i="1" baseline="-25000" dirty="0">
                <a:latin typeface="Georgia" pitchFamily="18" charset="0"/>
              </a:rPr>
              <a:t>4</a:t>
            </a:r>
            <a:r>
              <a:rPr lang="uk-UA" sz="2400" i="1" dirty="0">
                <a:latin typeface="Georgia" pitchFamily="18" charset="0"/>
              </a:rPr>
              <a:t> + </a:t>
            </a:r>
            <a:r>
              <a:rPr lang="uk-UA" sz="2400" i="1" dirty="0" smtClean="0">
                <a:latin typeface="Georgia" pitchFamily="18" charset="0"/>
              </a:rPr>
              <a:t>KOH</a:t>
            </a:r>
          </a:p>
          <a:p>
            <a:pPr algn="ctr">
              <a:buNone/>
            </a:pPr>
            <a:endParaRPr lang="ru-RU" sz="2400" dirty="0">
              <a:latin typeface="Georgia" pitchFamily="18" charset="0"/>
            </a:endParaRPr>
          </a:p>
          <a:p>
            <a:pPr algn="ctr">
              <a:buNone/>
            </a:pPr>
            <a:r>
              <a:rPr lang="uk-UA" sz="2400" i="1" dirty="0">
                <a:latin typeface="Georgia" pitchFamily="18" charset="0"/>
              </a:rPr>
              <a:t>K</a:t>
            </a:r>
            <a:r>
              <a:rPr lang="uk-UA" sz="2400" b="1" i="1" dirty="0">
                <a:latin typeface="Georgia" pitchFamily="18" charset="0"/>
              </a:rPr>
              <a:t>Mn</a:t>
            </a:r>
            <a:r>
              <a:rPr lang="uk-UA" sz="2400" i="1" dirty="0">
                <a:latin typeface="Georgia" pitchFamily="18" charset="0"/>
              </a:rPr>
              <a:t>O</a:t>
            </a:r>
            <a:r>
              <a:rPr lang="uk-UA" sz="2400" i="1" baseline="-25000" dirty="0">
                <a:latin typeface="Georgia" pitchFamily="18" charset="0"/>
              </a:rPr>
              <a:t>4</a:t>
            </a:r>
            <a:r>
              <a:rPr lang="uk-UA" sz="2400" i="1" dirty="0">
                <a:latin typeface="Georgia" pitchFamily="18" charset="0"/>
              </a:rPr>
              <a:t> + Na</a:t>
            </a:r>
            <a:r>
              <a:rPr lang="uk-UA" sz="2400" i="1" baseline="-25000" dirty="0">
                <a:latin typeface="Georgia" pitchFamily="18" charset="0"/>
              </a:rPr>
              <a:t>2</a:t>
            </a:r>
            <a:r>
              <a:rPr lang="uk-UA" sz="2400" i="1" dirty="0">
                <a:latin typeface="Georgia" pitchFamily="18" charset="0"/>
              </a:rPr>
              <a:t>SO</a:t>
            </a:r>
            <a:r>
              <a:rPr lang="uk-UA" sz="2400" i="1" baseline="-25000" dirty="0">
                <a:latin typeface="Georgia" pitchFamily="18" charset="0"/>
              </a:rPr>
              <a:t>3</a:t>
            </a:r>
            <a:r>
              <a:rPr lang="uk-UA" sz="2400" i="1" dirty="0">
                <a:latin typeface="Georgia" pitchFamily="18" charset="0"/>
              </a:rPr>
              <a:t> + </a:t>
            </a:r>
            <a:r>
              <a:rPr lang="uk-UA" sz="2400" b="1" i="1" dirty="0">
                <a:latin typeface="Georgia" pitchFamily="18" charset="0"/>
              </a:rPr>
              <a:t>NaOH</a:t>
            </a:r>
            <a:r>
              <a:rPr lang="uk-UA" sz="2400" i="1" dirty="0">
                <a:latin typeface="Georgia" pitchFamily="18" charset="0"/>
              </a:rPr>
              <a:t> → K</a:t>
            </a:r>
            <a:r>
              <a:rPr lang="uk-UA" sz="2400" i="1" baseline="-25000" dirty="0">
                <a:latin typeface="Georgia" pitchFamily="18" charset="0"/>
              </a:rPr>
              <a:t>2</a:t>
            </a:r>
            <a:r>
              <a:rPr lang="uk-UA" sz="2400" b="1" i="1" dirty="0">
                <a:latin typeface="Georgia" pitchFamily="18" charset="0"/>
              </a:rPr>
              <a:t>Mn</a:t>
            </a:r>
            <a:r>
              <a:rPr lang="uk-UA" sz="2400" i="1" dirty="0">
                <a:latin typeface="Georgia" pitchFamily="18" charset="0"/>
              </a:rPr>
              <a:t>O</a:t>
            </a:r>
            <a:r>
              <a:rPr lang="uk-UA" sz="2400" i="1" baseline="-25000" dirty="0">
                <a:latin typeface="Georgia" pitchFamily="18" charset="0"/>
              </a:rPr>
              <a:t>4</a:t>
            </a:r>
            <a:r>
              <a:rPr lang="uk-UA" sz="2400" i="1" dirty="0">
                <a:latin typeface="Georgia" pitchFamily="18" charset="0"/>
              </a:rPr>
              <a:t> + Na</a:t>
            </a:r>
            <a:r>
              <a:rPr lang="uk-UA" sz="2400" i="1" baseline="-25000" dirty="0">
                <a:latin typeface="Georgia" pitchFamily="18" charset="0"/>
              </a:rPr>
              <a:t>2</a:t>
            </a:r>
            <a:r>
              <a:rPr lang="uk-UA" sz="2400" i="1" dirty="0">
                <a:latin typeface="Georgia" pitchFamily="18" charset="0"/>
              </a:rPr>
              <a:t>MnO</a:t>
            </a:r>
            <a:r>
              <a:rPr lang="uk-UA" sz="2400" i="1" baseline="-25000" dirty="0">
                <a:latin typeface="Georgia" pitchFamily="18" charset="0"/>
              </a:rPr>
              <a:t>4</a:t>
            </a:r>
            <a:r>
              <a:rPr lang="uk-UA" sz="2400" i="1" dirty="0">
                <a:latin typeface="Georgia" pitchFamily="18" charset="0"/>
              </a:rPr>
              <a:t> + Na</a:t>
            </a:r>
            <a:r>
              <a:rPr lang="uk-UA" sz="2400" i="1" baseline="-25000" dirty="0">
                <a:latin typeface="Georgia" pitchFamily="18" charset="0"/>
              </a:rPr>
              <a:t>2</a:t>
            </a:r>
            <a:r>
              <a:rPr lang="uk-UA" sz="2400" i="1" dirty="0">
                <a:latin typeface="Georgia" pitchFamily="18" charset="0"/>
              </a:rPr>
              <a:t>SO</a:t>
            </a:r>
            <a:r>
              <a:rPr lang="uk-UA" sz="2400" i="1" baseline="-25000" dirty="0">
                <a:latin typeface="Georgia" pitchFamily="18" charset="0"/>
              </a:rPr>
              <a:t>4</a:t>
            </a:r>
            <a:r>
              <a:rPr lang="uk-UA" sz="2400" i="1" dirty="0">
                <a:latin typeface="Georgia" pitchFamily="18" charset="0"/>
              </a:rPr>
              <a:t> + H</a:t>
            </a:r>
            <a:r>
              <a:rPr lang="uk-UA" sz="2400" i="1" baseline="-25000" dirty="0">
                <a:latin typeface="Georgia" pitchFamily="18" charset="0"/>
              </a:rPr>
              <a:t>2</a:t>
            </a:r>
            <a:r>
              <a:rPr lang="uk-UA" sz="2400" i="1" dirty="0">
                <a:latin typeface="Georgia" pitchFamily="18" charset="0"/>
              </a:rPr>
              <a:t>O</a:t>
            </a:r>
            <a:endParaRPr lang="ru-RU" sz="2400" dirty="0">
              <a:latin typeface="Georgia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>
                <a:solidFill>
                  <a:schemeClr val="tx1"/>
                </a:solidFill>
              </a:rPr>
              <a:t>20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100" b="1" dirty="0">
                <a:latin typeface="Georgia" pitchFamily="18" charset="0"/>
              </a:rPr>
              <a:t>Тема 4. Дисперсні системи </a:t>
            </a:r>
            <a:r>
              <a:rPr lang="uk-UA" sz="3100" i="1" dirty="0">
                <a:latin typeface="Georgia" pitchFamily="18" charset="0"/>
              </a:rPr>
              <a:t>(орієнтовано </a:t>
            </a:r>
            <a:r>
              <a:rPr lang="uk-UA" sz="3100" i="1" dirty="0" smtClean="0">
                <a:latin typeface="Georgia" pitchFamily="18" charset="0"/>
              </a:rPr>
              <a:t/>
            </a:r>
            <a:br>
              <a:rPr lang="uk-UA" sz="3100" i="1" dirty="0" smtClean="0">
                <a:latin typeface="Georgia" pitchFamily="18" charset="0"/>
              </a:rPr>
            </a:br>
            <a:r>
              <a:rPr lang="uk-UA" sz="3100" i="1" dirty="0" smtClean="0">
                <a:latin typeface="Georgia" pitchFamily="18" charset="0"/>
              </a:rPr>
              <a:t>16 </a:t>
            </a:r>
            <a:r>
              <a:rPr lang="uk-UA" sz="3100" i="1" dirty="0">
                <a:latin typeface="Georgia" pitchFamily="18" charset="0"/>
              </a:rPr>
              <a:t>год.)</a:t>
            </a:r>
            <a:r>
              <a:rPr lang="uk-UA" sz="3100" dirty="0">
                <a:latin typeface="Georgia" pitchFamily="18" charset="0"/>
              </a:rPr>
              <a:t> має своєю метою</a:t>
            </a:r>
            <a:r>
              <a:rPr lang="uk-UA" dirty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70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uk-UA" dirty="0">
                <a:latin typeface="Georgia" pitchFamily="18" charset="0"/>
              </a:rPr>
              <a:t>повторення загальні уявлення про дисперсні системи, їхню класифікацію та характерні ознаки;</a:t>
            </a:r>
            <a:endParaRPr lang="ru-RU" dirty="0">
              <a:latin typeface="Georgia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dirty="0">
                <a:latin typeface="Georgia" pitchFamily="18" charset="0"/>
              </a:rPr>
              <a:t>повторення знань про колоїдні та істинні розчини;</a:t>
            </a:r>
            <a:endParaRPr lang="ru-RU" dirty="0">
              <a:latin typeface="Georgia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dirty="0">
                <a:latin typeface="Georgia" pitchFamily="18" charset="0"/>
              </a:rPr>
              <a:t>розв’язування задач з визначення складу розчину;</a:t>
            </a:r>
            <a:endParaRPr lang="ru-RU" dirty="0">
              <a:latin typeface="Georgia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dirty="0">
                <a:latin typeface="Georgia" pitchFamily="18" charset="0"/>
              </a:rPr>
              <a:t>повторення і розширення знань з теорії електролітичної дисоціації (ТЕД);</a:t>
            </a:r>
            <a:endParaRPr lang="ru-RU" dirty="0">
              <a:latin typeface="Georgia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dirty="0">
                <a:latin typeface="Georgia" pitchFamily="18" charset="0"/>
              </a:rPr>
              <a:t>формування понять про дисоціацію води, математичні вирази іонного добутку води і водневого показнику;</a:t>
            </a:r>
            <a:endParaRPr lang="ru-RU" dirty="0">
              <a:latin typeface="Georgia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dirty="0">
                <a:latin typeface="Georgia" pitchFamily="18" charset="0"/>
              </a:rPr>
              <a:t>формування вміння розв’язувати розрахункові задачі типів «Обчислення коефіцієнту розчинності речовин на підставі кривих розчинності» та «Обчислення масової частки та молярної концентрації розчиненої речовини (комбіновані задачі)».</a:t>
            </a:r>
            <a:endParaRPr lang="ru-RU" dirty="0">
              <a:latin typeface="Georgia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>
                <a:solidFill>
                  <a:schemeClr val="tx1"/>
                </a:solidFill>
              </a:rPr>
              <a:t>21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Georgia" pitchFamily="18" charset="0"/>
              </a:rPr>
              <a:t>Дисперсні </a:t>
            </a:r>
            <a:r>
              <a:rPr lang="uk-UA" sz="2800" b="1" dirty="0">
                <a:latin typeface="Georgia" pitchFamily="18" charset="0"/>
              </a:rPr>
              <a:t>системи</a:t>
            </a:r>
            <a:endParaRPr lang="ru-RU" sz="2800" b="1" dirty="0">
              <a:latin typeface="Georg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29600" cy="49759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60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cap="small" dirty="0">
                          <a:latin typeface="Georgia" pitchFamily="18" charset="0"/>
                        </a:rPr>
                        <a:t>Грубо дисперсні системи</a:t>
                      </a: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cap="small">
                          <a:latin typeface="Georgia" pitchFamily="18" charset="0"/>
                        </a:rPr>
                        <a:t>Колоїдні системи</a:t>
                      </a:r>
                      <a:endParaRPr lang="ru-RU" sz="18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cap="small">
                          <a:latin typeface="Georgia" pitchFamily="18" charset="0"/>
                        </a:rPr>
                        <a:t>Істи</a:t>
                      </a:r>
                      <a:r>
                        <a:rPr lang="uk-UA" sz="1800" cap="small">
                          <a:latin typeface="Georgia" pitchFamily="18" charset="0"/>
                        </a:rPr>
                        <a:t>нні розчини</a:t>
                      </a:r>
                      <a:endParaRPr lang="ru-RU" sz="18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Georgia" pitchFamily="18" charset="0"/>
                        </a:rPr>
                        <a:t>Непрозорі</a:t>
                      </a: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Georgia" pitchFamily="18" charset="0"/>
                        </a:rPr>
                        <a:t>Прозорі, опалесціюють</a:t>
                      </a: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Georgia" pitchFamily="18" charset="0"/>
                        </a:rPr>
                        <a:t>Прозорі не опалесціюють</a:t>
                      </a: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Georgia" pitchFamily="18" charset="0"/>
                        </a:rPr>
                        <a:t>Мають поверхню поділу фаз</a:t>
                      </a:r>
                      <a:endParaRPr lang="ru-RU" sz="18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Georgia" pitchFamily="18" charset="0"/>
                        </a:rPr>
                        <a:t>Мають поверхню поділу фаз</a:t>
                      </a: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Georgia" pitchFamily="18" charset="0"/>
                        </a:rPr>
                        <a:t>Не мають поверхні поділу фаз</a:t>
                      </a: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Georgia" pitchFamily="18" charset="0"/>
                        </a:rPr>
                        <a:t>Частинки не проходять через паперовий фільтр</a:t>
                      </a:r>
                      <a:endParaRPr lang="ru-RU" sz="18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Georgia" pitchFamily="18" charset="0"/>
                        </a:rPr>
                        <a:t>Частинки проходять через паперовий фільтр, але затримуються целофаном</a:t>
                      </a: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Georgia" pitchFamily="18" charset="0"/>
                        </a:rPr>
                        <a:t>Частинки проходять через паперовий фільтр і целофан</a:t>
                      </a: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Georgia" pitchFamily="18" charset="0"/>
                        </a:rPr>
                        <a:t>Нестійкі кінетично і термодинамічно</a:t>
                      </a: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Georgia" pitchFamily="18" charset="0"/>
                        </a:rPr>
                        <a:t>Відносно стійкі кінетично</a:t>
                      </a: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Georgia" pitchFamily="18" charset="0"/>
                        </a:rPr>
                        <a:t>Стійкі кінетично та термодинамічно</a:t>
                      </a: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Georgia" pitchFamily="18" charset="0"/>
                        </a:rPr>
                        <a:t>Старіють в часі</a:t>
                      </a:r>
                      <a:endParaRPr lang="ru-RU" sz="18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Georgia" pitchFamily="18" charset="0"/>
                        </a:rPr>
                        <a:t>Старіють в часі</a:t>
                      </a: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Georgia" pitchFamily="18" charset="0"/>
                        </a:rPr>
                        <a:t>Не старіють в часі</a:t>
                      </a: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Georgia" pitchFamily="18" charset="0"/>
                        </a:rPr>
                        <a:t>Частинки видно в оптичний мікроскоп</a:t>
                      </a:r>
                      <a:endParaRPr lang="ru-RU" sz="18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Georgia" pitchFamily="18" charset="0"/>
                        </a:rPr>
                        <a:t>Частинки видно в електронний мікроскоп</a:t>
                      </a: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Georgia" pitchFamily="18" charset="0"/>
                        </a:rPr>
                        <a:t>Частинки не видно в сучасні мікроскопи</a:t>
                      </a:r>
                      <a:endParaRPr lang="ru-RU" sz="18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>
                <a:solidFill>
                  <a:schemeClr val="tx1"/>
                </a:solidFill>
              </a:rPr>
              <a:t>22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Georgia" pitchFamily="18" charset="0"/>
              </a:rPr>
              <a:t>Міцели – це сольватовані частинки дисперсної фази</a:t>
            </a:r>
          </a:p>
        </p:txBody>
      </p:sp>
      <p:pic>
        <p:nvPicPr>
          <p:cNvPr id="5" name="Содержимое 4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276872"/>
            <a:ext cx="6663909" cy="2749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>
                <a:solidFill>
                  <a:schemeClr val="tx1"/>
                </a:solidFill>
              </a:rPr>
              <a:t>23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Georgia" pitchFamily="18" charset="0"/>
              </a:rPr>
              <a:t>Тиндаля ефект</a:t>
            </a:r>
          </a:p>
        </p:txBody>
      </p:sp>
      <p:pic>
        <p:nvPicPr>
          <p:cNvPr id="5" name="Содержимое 4" descr="0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84786" y="2420887"/>
            <a:ext cx="4419462" cy="29142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>
                <a:solidFill>
                  <a:schemeClr val="tx1"/>
                </a:solidFill>
              </a:rPr>
              <a:t>24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Georgia" pitchFamily="18" charset="0"/>
              </a:rPr>
              <a:t>Концентрації розчинів</a:t>
            </a:r>
            <a:endParaRPr lang="ru-RU" sz="28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i="1" dirty="0" smtClean="0">
                <a:latin typeface="Georgia" pitchFamily="18" charset="0"/>
              </a:rPr>
              <a:t>Масова </a:t>
            </a:r>
            <a:r>
              <a:rPr lang="ru-RU" sz="2400" i="1" dirty="0">
                <a:latin typeface="Georgia" pitchFamily="18" charset="0"/>
              </a:rPr>
              <a:t>частка </a:t>
            </a:r>
            <a:r>
              <a:rPr lang="ru-RU" sz="2400" b="1" i="1" dirty="0">
                <a:latin typeface="Georgia" pitchFamily="18" charset="0"/>
              </a:rPr>
              <a:t>– </a:t>
            </a:r>
            <a:r>
              <a:rPr lang="ru-RU" sz="2400" dirty="0">
                <a:latin typeface="Georgia" pitchFamily="18" charset="0"/>
              </a:rPr>
              <a:t>це відношення маси розчиненої речовини до маси розчину. Виражається в частці від одиниці або в %:</a:t>
            </a:r>
          </a:p>
          <a:p>
            <a:pPr algn="ctr">
              <a:buNone/>
            </a:pPr>
            <a:r>
              <a:rPr lang="en-US" sz="2400" i="1" dirty="0">
                <a:latin typeface="Georgia" pitchFamily="18" charset="0"/>
              </a:rPr>
              <a:t>w</a:t>
            </a:r>
            <a:r>
              <a:rPr lang="ru-RU" sz="2400" i="1" dirty="0">
                <a:latin typeface="Georgia" pitchFamily="18" charset="0"/>
              </a:rPr>
              <a:t> = </a:t>
            </a:r>
            <a:r>
              <a:rPr lang="en-US" sz="2400" i="1" dirty="0">
                <a:latin typeface="Georgia" pitchFamily="18" charset="0"/>
              </a:rPr>
              <a:t>m</a:t>
            </a:r>
            <a:r>
              <a:rPr lang="ru-RU" sz="2400" i="1" baseline="-25000" dirty="0">
                <a:latin typeface="Georgia" pitchFamily="18" charset="0"/>
              </a:rPr>
              <a:t>(</a:t>
            </a:r>
            <a:r>
              <a:rPr lang="uk-UA" sz="2400" i="1" baseline="-25000" dirty="0" err="1">
                <a:latin typeface="Georgia" pitchFamily="18" charset="0"/>
              </a:rPr>
              <a:t>розч.реч-ни</a:t>
            </a:r>
            <a:r>
              <a:rPr lang="uk-UA" sz="2400" i="1" baseline="-25000" dirty="0">
                <a:latin typeface="Georgia" pitchFamily="18" charset="0"/>
              </a:rPr>
              <a:t>)</a:t>
            </a:r>
            <a:r>
              <a:rPr lang="uk-UA" sz="2400" i="1" dirty="0">
                <a:latin typeface="Georgia" pitchFamily="18" charset="0"/>
              </a:rPr>
              <a:t>/</a:t>
            </a:r>
            <a:r>
              <a:rPr lang="en-US" sz="2400" i="1" dirty="0">
                <a:latin typeface="Georgia" pitchFamily="18" charset="0"/>
              </a:rPr>
              <a:t>m</a:t>
            </a:r>
            <a:r>
              <a:rPr lang="uk-UA" sz="2400" i="1" baseline="-25000" dirty="0">
                <a:latin typeface="Georgia" pitchFamily="18" charset="0"/>
              </a:rPr>
              <a:t>(р-ну)</a:t>
            </a:r>
            <a:r>
              <a:rPr lang="uk-UA" sz="2400" i="1" dirty="0">
                <a:latin typeface="Georgia" pitchFamily="18" charset="0"/>
              </a:rPr>
              <a:t> × 100%</a:t>
            </a:r>
            <a:endParaRPr lang="ru-RU" sz="2400" dirty="0">
              <a:latin typeface="Georgia" pitchFamily="18" charset="0"/>
            </a:endParaRPr>
          </a:p>
          <a:p>
            <a:pPr algn="ctr">
              <a:buNone/>
            </a:pPr>
            <a:r>
              <a:rPr lang="uk-UA" sz="2400" b="1" dirty="0">
                <a:latin typeface="Georgia" pitchFamily="18" charset="0"/>
              </a:rPr>
              <a:t> </a:t>
            </a:r>
            <a:endParaRPr lang="ru-RU" sz="2400" dirty="0">
              <a:latin typeface="Georgia" pitchFamily="18" charset="0"/>
            </a:endParaRPr>
          </a:p>
          <a:p>
            <a:pPr algn="ctr">
              <a:buNone/>
            </a:pPr>
            <a:r>
              <a:rPr lang="uk-UA" sz="2400" i="1" dirty="0" smtClean="0">
                <a:latin typeface="Georgia" pitchFamily="18" charset="0"/>
              </a:rPr>
              <a:t>	Молярна </a:t>
            </a:r>
            <a:r>
              <a:rPr lang="uk-UA" sz="2400" i="1" dirty="0">
                <a:latin typeface="Georgia" pitchFamily="18" charset="0"/>
              </a:rPr>
              <a:t>концентрація (</a:t>
            </a:r>
            <a:r>
              <a:rPr lang="uk-UA" sz="2400" i="1" dirty="0" err="1">
                <a:latin typeface="Georgia" pitchFamily="18" charset="0"/>
              </a:rPr>
              <a:t>молярність</a:t>
            </a:r>
            <a:r>
              <a:rPr lang="uk-UA" sz="2400" i="1" dirty="0">
                <a:latin typeface="Georgia" pitchFamily="18" charset="0"/>
              </a:rPr>
              <a:t>)</a:t>
            </a:r>
            <a:r>
              <a:rPr lang="uk-UA" sz="2400" dirty="0">
                <a:latin typeface="Georgia" pitchFamily="18" charset="0"/>
              </a:rPr>
              <a:t> – це число молів розчиненої речовини в 1 л розчину. Виражається в моль/л:</a:t>
            </a:r>
            <a:endParaRPr lang="ru-RU" sz="2400" dirty="0">
              <a:latin typeface="Georgia" pitchFamily="18" charset="0"/>
            </a:endParaRPr>
          </a:p>
          <a:p>
            <a:pPr algn="ctr">
              <a:buNone/>
            </a:pPr>
            <a:r>
              <a:rPr lang="uk-UA" sz="2400" i="1" dirty="0">
                <a:latin typeface="Georgia" pitchFamily="18" charset="0"/>
              </a:rPr>
              <a:t>(М)С</a:t>
            </a:r>
            <a:r>
              <a:rPr lang="uk-UA" sz="2400" i="1" baseline="-25000" dirty="0">
                <a:latin typeface="Georgia" pitchFamily="18" charset="0"/>
              </a:rPr>
              <a:t>М</a:t>
            </a:r>
            <a:r>
              <a:rPr lang="uk-UA" sz="2400" i="1" dirty="0">
                <a:latin typeface="Georgia" pitchFamily="18" charset="0"/>
              </a:rPr>
              <a:t> = </a:t>
            </a:r>
            <a:r>
              <a:rPr lang="en-US" sz="2400" i="1" dirty="0">
                <a:latin typeface="Georgia" pitchFamily="18" charset="0"/>
              </a:rPr>
              <a:t>n</a:t>
            </a:r>
            <a:r>
              <a:rPr lang="uk-UA" sz="2400" i="1" baseline="-25000" dirty="0">
                <a:latin typeface="Georgia" pitchFamily="18" charset="0"/>
              </a:rPr>
              <a:t>(</a:t>
            </a:r>
            <a:r>
              <a:rPr lang="uk-UA" sz="2400" i="1" baseline="-25000" dirty="0" err="1">
                <a:latin typeface="Georgia" pitchFamily="18" charset="0"/>
              </a:rPr>
              <a:t>реч</a:t>
            </a:r>
            <a:r>
              <a:rPr lang="uk-UA" sz="2400" i="1" baseline="-25000" dirty="0">
                <a:latin typeface="Georgia" pitchFamily="18" charset="0"/>
              </a:rPr>
              <a:t>, моль)</a:t>
            </a:r>
            <a:r>
              <a:rPr lang="uk-UA" sz="2400" i="1" dirty="0">
                <a:latin typeface="Georgia" pitchFamily="18" charset="0"/>
              </a:rPr>
              <a:t> / </a:t>
            </a:r>
            <a:r>
              <a:rPr lang="en-US" sz="2400" i="1" dirty="0">
                <a:latin typeface="Georgia" pitchFamily="18" charset="0"/>
              </a:rPr>
              <a:t>V</a:t>
            </a:r>
            <a:r>
              <a:rPr lang="uk-UA" sz="2400" i="1" baseline="-25000" dirty="0">
                <a:latin typeface="Georgia" pitchFamily="18" charset="0"/>
              </a:rPr>
              <a:t>роз – ну </a:t>
            </a:r>
            <a:r>
              <a:rPr lang="uk-UA" sz="2400" i="1" dirty="0">
                <a:latin typeface="Georgia" pitchFamily="18" charset="0"/>
              </a:rPr>
              <a:t>(моль/л)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>
                <a:solidFill>
                  <a:schemeClr val="tx1"/>
                </a:solidFill>
              </a:rPr>
              <a:t>25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Georgia" pitchFamily="18" charset="0"/>
              </a:rPr>
              <a:t>Основні поняття теорії </a:t>
            </a:r>
            <a:r>
              <a:rPr lang="ru-RU" sz="2800" b="1" dirty="0">
                <a:latin typeface="Georgia" pitchFamily="18" charset="0"/>
              </a:rPr>
              <a:t>електролітичної дисоціації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/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Georgia" pitchFamily="18" charset="0"/>
              </a:rPr>
              <a:t>Дисоціація води</a:t>
            </a:r>
            <a:endParaRPr lang="ru-RU" sz="2800" b="1" dirty="0">
              <a:latin typeface="Georgia" pitchFamily="18" charset="0"/>
            </a:endParaRPr>
          </a:p>
        </p:txBody>
      </p:sp>
      <p:pic>
        <p:nvPicPr>
          <p:cNvPr id="5" name="Содержимое 4" descr="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988840"/>
            <a:ext cx="5230257" cy="27159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/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Georgia" pitchFamily="18" charset="0"/>
              </a:rPr>
              <a:t>Водневий показник </a:t>
            </a:r>
            <a:r>
              <a:rPr lang="uk-UA" sz="2800" b="1" dirty="0" err="1" smtClean="0">
                <a:latin typeface="Georgia" pitchFamily="18" charset="0"/>
              </a:rPr>
              <a:t>рН</a:t>
            </a:r>
            <a:endParaRPr lang="ru-RU" sz="2800" b="1" dirty="0"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/>
              <a:t>28</a:t>
            </a:fld>
            <a:endParaRPr lang="ru-RU"/>
          </a:p>
        </p:txBody>
      </p:sp>
      <p:pic>
        <p:nvPicPr>
          <p:cNvPr id="7" name="Содержимое 6" descr="00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700808"/>
            <a:ext cx="4998866" cy="3744324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/>
          <a:lstStyle/>
          <a:p>
            <a:r>
              <a:rPr lang="uk-UA" b="1" dirty="0" smtClean="0">
                <a:latin typeface="Georgia" pitchFamily="18" charset="0"/>
              </a:rPr>
              <a:t>Дякую за увагу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/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 anchor="t">
            <a:normAutofit/>
          </a:bodyPr>
          <a:lstStyle/>
          <a:p>
            <a:r>
              <a:rPr lang="uk-UA" sz="2800" b="1" dirty="0">
                <a:latin typeface="Georgia" pitchFamily="18" charset="0"/>
              </a:rPr>
              <a:t>Узагальнювальне повторення передбачає зміну організації навчально-пізнавальної діяльності учнів на уроці</a:t>
            </a:r>
            <a:endParaRPr lang="ru-RU" sz="2800" b="1" dirty="0">
              <a:latin typeface="Georgia" pitchFamily="18" charset="0"/>
            </a:endParaRPr>
          </a:p>
        </p:txBody>
      </p:sp>
      <p:pic>
        <p:nvPicPr>
          <p:cNvPr id="6" name="Содержимое 5" descr="2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2276872"/>
            <a:ext cx="4824536" cy="36724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>
                <a:solidFill>
                  <a:schemeClr val="tx1"/>
                </a:solidFill>
              </a:rPr>
              <a:t>3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/>
          </a:bodyPr>
          <a:lstStyle/>
          <a:p>
            <a:r>
              <a:rPr lang="uk-UA" sz="2800" dirty="0">
                <a:latin typeface="Georgia" pitchFamily="18" charset="0"/>
              </a:rPr>
              <a:t>Зміст </a:t>
            </a:r>
            <a:r>
              <a:rPr lang="uk-UA" sz="2800" b="1" dirty="0">
                <a:latin typeface="Georgia" pitchFamily="18" charset="0"/>
              </a:rPr>
              <a:t>Розділу IV. Узагальнювальне повторення найважливіших питань курсу хімії</a:t>
            </a:r>
            <a:r>
              <a:rPr lang="uk-UA" sz="2800" dirty="0">
                <a:latin typeface="Georgia" pitchFamily="18" charset="0"/>
              </a:rPr>
              <a:t> присвячено систематизації та узагальненню знань про органічні й неорганічні речовини на спільній теоретичній основі. </a:t>
            </a:r>
            <a:endParaRPr lang="ru-RU" sz="2800" dirty="0">
              <a:latin typeface="Georg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3213100"/>
          <a:ext cx="8229600" cy="2913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>
                <a:solidFill>
                  <a:schemeClr val="tx1"/>
                </a:solidFill>
              </a:rPr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uk-UA" sz="2800" b="1" dirty="0">
                <a:latin typeface="Georgia" pitchFamily="18" charset="0"/>
              </a:rPr>
              <a:t>Тема 1. Основні поняття, закони та теорії хімії </a:t>
            </a:r>
            <a:r>
              <a:rPr lang="uk-UA" sz="2800" i="1" dirty="0">
                <a:latin typeface="Georgia" pitchFamily="18" charset="0"/>
              </a:rPr>
              <a:t>(орієнтовано 12 год.)</a:t>
            </a:r>
            <a:r>
              <a:rPr lang="uk-UA" sz="2800" dirty="0">
                <a:latin typeface="Georgia" pitchFamily="18" charset="0"/>
              </a:rPr>
              <a:t> спрямовує навчально-пізнавальну діяльність учнів на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uk-UA" sz="2300" dirty="0">
                <a:latin typeface="Georgia" pitchFamily="18" charset="0"/>
              </a:rPr>
              <a:t>усвідомлення дискретності речовин, відтворення знань про рівні структурної організації речовини;</a:t>
            </a:r>
            <a:endParaRPr lang="ru-RU" sz="2300" dirty="0">
              <a:latin typeface="Georgia" pitchFamily="18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uk-UA" sz="2300" dirty="0" err="1">
                <a:latin typeface="Georgia" pitchFamily="18" charset="0"/>
              </a:rPr>
              <a:t>узальнювальне</a:t>
            </a:r>
            <a:r>
              <a:rPr lang="uk-UA" sz="2300" dirty="0">
                <a:latin typeface="Georgia" pitchFamily="18" charset="0"/>
              </a:rPr>
              <a:t> повторення основних </a:t>
            </a:r>
            <a:r>
              <a:rPr lang="uk-UA" sz="2300" dirty="0" err="1">
                <a:latin typeface="Georgia" pitchFamily="18" charset="0"/>
              </a:rPr>
              <a:t>стехіометричних</a:t>
            </a:r>
            <a:r>
              <a:rPr lang="uk-UA" sz="2300" dirty="0">
                <a:latin typeface="Georgia" pitchFamily="18" charset="0"/>
              </a:rPr>
              <a:t> законів атомно-молекулярного вчення (далі – АМВ) та ПЗ;</a:t>
            </a:r>
            <a:endParaRPr lang="ru-RU" sz="2300" dirty="0">
              <a:latin typeface="Georgia" pitchFamily="18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uk-UA" sz="2300" dirty="0">
                <a:latin typeface="Georgia" pitchFamily="18" charset="0"/>
              </a:rPr>
              <a:t>вивчення явища алотропії й алотропних видозмін за складом і будовою;</a:t>
            </a:r>
            <a:endParaRPr lang="ru-RU" sz="2300" dirty="0">
              <a:latin typeface="Georgia" pitchFamily="18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uk-UA" sz="2300" dirty="0" err="1">
                <a:latin typeface="Georgia" pitchFamily="18" charset="0"/>
              </a:rPr>
              <a:t>узальнювальне</a:t>
            </a:r>
            <a:r>
              <a:rPr lang="uk-UA" sz="2300" dirty="0">
                <a:latin typeface="Georgia" pitchFamily="18" charset="0"/>
              </a:rPr>
              <a:t> повторення теорії будови органічних речовин;</a:t>
            </a:r>
            <a:endParaRPr lang="ru-RU" sz="2300" dirty="0">
              <a:latin typeface="Georgia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uk-UA" sz="2300" dirty="0">
                <a:latin typeface="Georgia" pitchFamily="18" charset="0"/>
              </a:rPr>
              <a:t>усвідомлення загально хімічного значення залежності властивостей речовин від їх складу, і будови.</a:t>
            </a:r>
            <a:endParaRPr lang="ru-RU" sz="2300" dirty="0"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>
                <a:solidFill>
                  <a:schemeClr val="tx1"/>
                </a:solidFill>
              </a:rPr>
              <a:t>5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Структурна організація речовини 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>
                <a:solidFill>
                  <a:schemeClr val="tx1"/>
                </a:solidFill>
              </a:rPr>
              <a:t>6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Учні </a:t>
            </a:r>
            <a:r>
              <a:rPr lang="uk-UA" sz="3200" b="1" dirty="0">
                <a:latin typeface="Georgia" pitchFamily="18" charset="0"/>
              </a:rPr>
              <a:t>мають усвідомити такі загальні висновки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lvl="0">
              <a:buFont typeface="Courier New" pitchFamily="49" charset="0"/>
              <a:buChar char="o"/>
            </a:pPr>
            <a:r>
              <a:rPr lang="uk-UA" sz="2800" dirty="0">
                <a:latin typeface="Georgia" pitchFamily="18" charset="0"/>
              </a:rPr>
              <a:t>рівні структурної організації є виявом багатоманітності органічних речовин;</a:t>
            </a:r>
            <a:endParaRPr lang="ru-RU" sz="2800" dirty="0">
              <a:latin typeface="Georgia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uk-UA" sz="2800" dirty="0">
                <a:latin typeface="Georgia" pitchFamily="18" charset="0"/>
              </a:rPr>
              <a:t>рівні структурної організації становлять ієрархічну систему;</a:t>
            </a:r>
            <a:endParaRPr lang="ru-RU" sz="2800" dirty="0">
              <a:latin typeface="Georgia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uk-UA" sz="2800" dirty="0">
                <a:latin typeface="Georgia" pitchFamily="18" charset="0"/>
              </a:rPr>
              <a:t>речовини виконують свої функції лише на певних рівнях організації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>
                <a:solidFill>
                  <a:schemeClr val="tx1"/>
                </a:solidFill>
              </a:rPr>
              <a:t>7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Основні положення </a:t>
            </a:r>
            <a:r>
              <a:rPr lang="uk-UA" sz="3200" b="1" dirty="0">
                <a:latin typeface="Georgia" pitchFamily="18" charset="0"/>
              </a:rPr>
              <a:t>атомно-молекулярного </a:t>
            </a:r>
            <a:r>
              <a:rPr lang="uk-UA" sz="3200" b="1" dirty="0" smtClean="0">
                <a:latin typeface="Georgia" pitchFamily="18" charset="0"/>
              </a:rPr>
              <a:t>вчення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Georgia" pitchFamily="18" charset="0"/>
              </a:rPr>
              <a:t>Речовини мають дискретну будову. Вони складаються з часток (структурних елементів речовини) – молекул, атомів або іонів.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Georgia" pitchFamily="18" charset="0"/>
              </a:rPr>
              <a:t>Частки речовини (молекули, атоми або іони) неперервно, безладно рухаються.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Georgia" pitchFamily="18" charset="0"/>
              </a:rPr>
              <a:t>Між складовими частками речовини (молекулами, атомами або іонами) діють сили взаємного притягання та відштовхування.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Georgia" pitchFamily="18" charset="0"/>
              </a:rPr>
              <a:t>Між складовими частками речовини є відстані.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Georgia" pitchFamily="18" charset="0"/>
              </a:rPr>
              <a:t>Молекули складаються з атомів.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Georgia" pitchFamily="18" charset="0"/>
              </a:rPr>
              <a:t>Молекули зберігаються під час фізичних реакцій і руйнуються під час хімічних.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Georgia" pitchFamily="18" charset="0"/>
              </a:rPr>
              <a:t>Атоми зберігаються під час хімічних реакцій – при цьому відбувається їхнє перегрупування, що призводить до утворення нових речовин.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Різноманітність речовин обумовлена різними сполученнями атомів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>
                <a:solidFill>
                  <a:schemeClr val="tx1"/>
                </a:solidFill>
              </a:rPr>
              <a:t>8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Основні </a:t>
            </a:r>
            <a:r>
              <a:rPr lang="uk-UA" sz="3200" b="1" dirty="0">
                <a:latin typeface="Georgia" pitchFamily="18" charset="0"/>
              </a:rPr>
              <a:t>стереометричні закони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46-DB5C-43F0-B01D-E8231D65872F}" type="slidenum">
              <a:rPr lang="ru-RU" smtClean="0">
                <a:solidFill>
                  <a:schemeClr val="tx1"/>
                </a:solidFill>
              </a:rPr>
              <a:t>9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882</Words>
  <Application>Microsoft Office PowerPoint</Application>
  <PresentationFormat>Экран (4:3)</PresentationFormat>
  <Paragraphs>166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УЗАГАЛЬНЮВАЛЬНЕ ПОВТОРЕННЯ НАЙВАЖЛИВІШИХ ПИТАНЬ КУРСУ ХІМІЇ НА ПРОФІЛЬНОМУ РІВНІ</vt:lpstr>
      <vt:lpstr>Слайд 2</vt:lpstr>
      <vt:lpstr>Узагальнювальне повторення передбачає зміну організації навчально-пізнавальної діяльності учнів на уроці</vt:lpstr>
      <vt:lpstr>Зміст Розділу IV. Узагальнювальне повторення найважливіших питань курсу хімії присвячено систематизації та узагальненню знань про органічні й неорганічні речовини на спільній теоретичній основі. </vt:lpstr>
      <vt:lpstr>Тема 1. Основні поняття, закони та теорії хімії (орієнтовано 12 год.) спрямовує навчально-пізнавальну діяльність учнів на</vt:lpstr>
      <vt:lpstr>Структурна організація речовини </vt:lpstr>
      <vt:lpstr>Учні мають усвідомити такі загальні висновки</vt:lpstr>
      <vt:lpstr>Основні положення атомно-молекулярного вчення</vt:lpstr>
      <vt:lpstr>Основні стереометричні закони</vt:lpstr>
      <vt:lpstr>Тема 2. Розвиток наукових знань про хімічний зв’язок і будову речовини (орієнтовано 7 год.) передбачає:</vt:lpstr>
      <vt:lpstr>Вивчення комплексних сполук та особливостей координаційного зв’язку</vt:lpstr>
      <vt:lpstr>Класифікації комплексних сполук</vt:lpstr>
      <vt:lpstr>Тема 3. Хімічні реакції  (орієнтовано 26 год.) присвячена:</vt:lpstr>
      <vt:lpstr>Основні поняття термодинаміки</vt:lpstr>
      <vt:lpstr>Закони термохімії</vt:lpstr>
      <vt:lpstr>Механізми хімічних реакції </vt:lpstr>
      <vt:lpstr>Основні поняття хімічної кінетики </vt:lpstr>
      <vt:lpstr>Механізм дії каталізаторів </vt:lpstr>
      <vt:lpstr>Константа рівноваги</vt:lpstr>
      <vt:lpstr>Узагальнююче повторення  окисно-відновних процесів</vt:lpstr>
      <vt:lpstr>Тема 4. Дисперсні системи (орієнтовано  16 год.) має своєю метою:</vt:lpstr>
      <vt:lpstr>Дисперсні системи</vt:lpstr>
      <vt:lpstr>Міцели – це сольватовані частинки дисперсної фази</vt:lpstr>
      <vt:lpstr>Тиндаля ефект</vt:lpstr>
      <vt:lpstr>Концентрації розчинів</vt:lpstr>
      <vt:lpstr>Основні поняття теорії електролітичної дисоціації</vt:lpstr>
      <vt:lpstr>Дисоціація води</vt:lpstr>
      <vt:lpstr>Водневий показник рН</vt:lpstr>
      <vt:lpstr>Дякую за увагу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УЗАГАЛЬНЮВАЛЬНЕ ПОВТОРЕННЯ НАЙВАЖЛИВІШИХ ПИТАНЬ КУРСУ ХІМІЇ НА ПРОФІЛЬНОМУ РІВНІ</dc:title>
  <dc:creator>User</dc:creator>
  <cp:lastModifiedBy>User</cp:lastModifiedBy>
  <cp:revision>59</cp:revision>
  <dcterms:created xsi:type="dcterms:W3CDTF">2020-11-12T20:29:57Z</dcterms:created>
  <dcterms:modified xsi:type="dcterms:W3CDTF">2020-11-12T22:53:37Z</dcterms:modified>
</cp:coreProperties>
</file>