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66" r:id="rId2"/>
    <p:sldId id="256" r:id="rId3"/>
    <p:sldId id="257" r:id="rId4"/>
    <p:sldId id="258" r:id="rId5"/>
    <p:sldId id="259" r:id="rId6"/>
    <p:sldId id="260" r:id="rId7"/>
    <p:sldId id="263" r:id="rId8"/>
    <p:sldId id="261" r:id="rId9"/>
    <p:sldId id="262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57B80-5C76-4843-9CD6-36B3D70BEB48}" type="datetimeFigureOut">
              <a:rPr lang="uk-UA" smtClean="0"/>
              <a:t>12.01.2022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7AB15-C5AE-44B3-9179-8D5547143562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7AB15-C5AE-44B3-9179-8D5547143562}" type="slidenum">
              <a:rPr lang="uk-UA" smtClean="0"/>
              <a:t>1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57200" y="2571744"/>
            <a:ext cx="8305800" cy="3500462"/>
          </a:xfrm>
        </p:spPr>
        <p:txBody>
          <a:bodyPr/>
          <a:lstStyle/>
          <a:p>
            <a:r>
              <a:rPr lang="uk-UA" sz="6000" b="1" dirty="0" smtClean="0">
                <a:solidFill>
                  <a:schemeClr val="tx1"/>
                </a:solidFill>
              </a:rPr>
              <a:t>Великий </a:t>
            </a:r>
            <a:r>
              <a:rPr lang="uk-UA" sz="6000" b="1" dirty="0" smtClean="0">
                <a:solidFill>
                  <a:schemeClr val="tx1"/>
                </a:solidFill>
              </a:rPr>
              <a:t>Бард і популярна культура</a:t>
            </a:r>
          </a:p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57200" y="714356"/>
            <a:ext cx="8305800" cy="1214446"/>
          </a:xfrm>
        </p:spPr>
        <p:txBody>
          <a:bodyPr/>
          <a:lstStyle/>
          <a:p>
            <a:r>
              <a:rPr lang="uk-UA" sz="5400" b="1" dirty="0" smtClean="0">
                <a:solidFill>
                  <a:srgbClr val="FFFF00"/>
                </a:solidFill>
              </a:rPr>
              <a:t>Лекція 3</a:t>
            </a:r>
            <a:endParaRPr lang="uk-UA" sz="5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17916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На </a:t>
            </a:r>
            <a:r>
              <a:rPr lang="ru-RU" dirty="0" err="1"/>
              <a:t>Всесвітньому</a:t>
            </a:r>
            <a:r>
              <a:rPr lang="ru-RU" dirty="0"/>
              <a:t> </a:t>
            </a:r>
            <a:r>
              <a:rPr lang="ru-RU" dirty="0" err="1"/>
              <a:t>Шекспірівському</a:t>
            </a:r>
            <a:r>
              <a:rPr lang="ru-RU" dirty="0"/>
              <a:t> </a:t>
            </a:r>
            <a:r>
              <a:rPr lang="ru-RU" dirty="0" err="1"/>
              <a:t>фестивалі</a:t>
            </a:r>
            <a:r>
              <a:rPr lang="ru-RU" dirty="0"/>
              <a:t>, </a:t>
            </a:r>
            <a:r>
              <a:rPr lang="ru-RU" dirty="0" err="1" smtClean="0"/>
              <a:t>що</a:t>
            </a:r>
            <a:r>
              <a:rPr lang="ru-RU" dirty="0"/>
              <a:t> </a:t>
            </a:r>
            <a:r>
              <a:rPr lang="ru-RU" dirty="0" err="1" smtClean="0"/>
              <a:t>відбувся</a:t>
            </a:r>
            <a:r>
              <a:rPr lang="ru-RU" dirty="0" smtClean="0"/>
              <a:t> 11-18 </a:t>
            </a:r>
            <a:r>
              <a:rPr lang="ru-RU" dirty="0" err="1"/>
              <a:t>вересня</a:t>
            </a:r>
            <a:r>
              <a:rPr lang="ru-RU" dirty="0"/>
              <a:t> у </a:t>
            </a:r>
            <a:r>
              <a:rPr lang="ru-RU" dirty="0" err="1"/>
              <a:t>Шанхаї</a:t>
            </a:r>
            <a:r>
              <a:rPr lang="ru-RU" dirty="0"/>
              <a:t> (КНР), </a:t>
            </a:r>
            <a:r>
              <a:rPr lang="ru-RU" dirty="0" err="1"/>
              <a:t>вистави</a:t>
            </a:r>
            <a:r>
              <a:rPr lang="ru-RU" dirty="0"/>
              <a:t> </a:t>
            </a:r>
            <a:r>
              <a:rPr lang="ru-RU" dirty="0" err="1"/>
              <a:t>київського</a:t>
            </a:r>
            <a:r>
              <a:rPr lang="ru-RU" dirty="0"/>
              <a:t> театру </a:t>
            </a:r>
            <a:r>
              <a:rPr lang="ru-RU" dirty="0" err="1"/>
              <a:t>Володимира</a:t>
            </a:r>
            <a:r>
              <a:rPr lang="ru-RU" dirty="0"/>
              <a:t> </a:t>
            </a:r>
            <a:r>
              <a:rPr lang="ru-RU" dirty="0" err="1"/>
              <a:t>Завальнюка</a:t>
            </a:r>
            <a:r>
              <a:rPr lang="ru-RU" dirty="0"/>
              <a:t> «</a:t>
            </a:r>
            <a:r>
              <a:rPr lang="ru-RU" dirty="0" err="1"/>
              <a:t>Перетворення</a:t>
            </a:r>
            <a:r>
              <a:rPr lang="ru-RU" dirty="0"/>
              <a:t>» 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визнані</a:t>
            </a:r>
            <a:r>
              <a:rPr lang="ru-RU" dirty="0"/>
              <a:t> одними з </a:t>
            </a:r>
            <a:r>
              <a:rPr lang="ru-RU" dirty="0" err="1"/>
              <a:t>найкращих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340496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Шекспірівський</a:t>
            </a:r>
            <a:r>
              <a:rPr lang="ru-RU" b="1" dirty="0" smtClean="0"/>
              <a:t> </a:t>
            </a:r>
            <a:r>
              <a:rPr lang="ru-RU" b="1" dirty="0" err="1" smtClean="0"/>
              <a:t>фестивалі</a:t>
            </a:r>
            <a:r>
              <a:rPr lang="ru-RU" b="1" dirty="0" smtClean="0"/>
              <a:t> </a:t>
            </a:r>
            <a:r>
              <a:rPr lang="ru-RU" b="1" dirty="0"/>
              <a:t>в </a:t>
            </a:r>
            <a:r>
              <a:rPr lang="ru-RU" b="1" dirty="0" err="1"/>
              <a:t>Шанхаї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4621" y="3573016"/>
            <a:ext cx="4355976" cy="289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5922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16832"/>
            <a:ext cx="6192688" cy="4179168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Кожен</a:t>
            </a:r>
            <a:r>
              <a:rPr lang="ru-RU" dirty="0"/>
              <a:t> театр </a:t>
            </a:r>
            <a:r>
              <a:rPr lang="ru-RU" dirty="0" err="1"/>
              <a:t>несе</a:t>
            </a:r>
            <a:r>
              <a:rPr lang="ru-RU" dirty="0"/>
              <a:t> культуру </a:t>
            </a:r>
            <a:r>
              <a:rPr lang="ru-RU" dirty="0" err="1"/>
              <a:t>своєї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і через </a:t>
            </a:r>
            <a:r>
              <a:rPr lang="ru-RU" dirty="0" err="1"/>
              <a:t>свій</a:t>
            </a:r>
            <a:r>
              <a:rPr lang="ru-RU" dirty="0"/>
              <a:t> </a:t>
            </a:r>
            <a:r>
              <a:rPr lang="ru-RU" dirty="0" err="1"/>
              <a:t>світогляд</a:t>
            </a:r>
            <a:r>
              <a:rPr lang="ru-RU" dirty="0"/>
              <a:t> </a:t>
            </a:r>
            <a:r>
              <a:rPr lang="ru-RU" dirty="0" err="1"/>
              <a:t>переломлює</a:t>
            </a:r>
            <a:r>
              <a:rPr lang="ru-RU" dirty="0"/>
              <a:t> </a:t>
            </a:r>
            <a:r>
              <a:rPr lang="ru-RU" dirty="0" err="1"/>
              <a:t>загальносвітове</a:t>
            </a:r>
            <a:r>
              <a:rPr lang="ru-RU" dirty="0"/>
              <a:t> і </a:t>
            </a:r>
            <a:r>
              <a:rPr lang="ru-RU" dirty="0" err="1"/>
              <a:t>наднаціональне</a:t>
            </a:r>
            <a:r>
              <a:rPr lang="ru-RU" dirty="0"/>
              <a:t>, </a:t>
            </a:r>
            <a:r>
              <a:rPr lang="ru-RU" dirty="0" err="1"/>
              <a:t>яким</a:t>
            </a:r>
            <a:r>
              <a:rPr lang="ru-RU" dirty="0"/>
              <a:t> є </a:t>
            </a:r>
            <a:r>
              <a:rPr lang="ru-RU" dirty="0" err="1"/>
              <a:t>Шекспір</a:t>
            </a:r>
            <a:r>
              <a:rPr lang="ru-RU" dirty="0"/>
              <a:t>: </a:t>
            </a:r>
            <a:r>
              <a:rPr lang="ru-RU" dirty="0" err="1"/>
              <a:t>вважає</a:t>
            </a:r>
            <a:r>
              <a:rPr lang="ru-RU" dirty="0"/>
              <a:t> </a:t>
            </a:r>
            <a:r>
              <a:rPr lang="ru-RU" dirty="0" err="1"/>
              <a:t>Кирило</a:t>
            </a:r>
            <a:r>
              <a:rPr lang="ru-RU" dirty="0"/>
              <a:t> </a:t>
            </a:r>
            <a:r>
              <a:rPr lang="ru-RU" dirty="0" err="1"/>
              <a:t>Булкін</a:t>
            </a:r>
            <a:r>
              <a:rPr lang="ru-RU" dirty="0"/>
              <a:t>, </a:t>
            </a:r>
            <a:r>
              <a:rPr lang="ru-RU" dirty="0" smtClean="0"/>
              <a:t>директор </a:t>
            </a:r>
            <a:r>
              <a:rPr lang="ru-RU" dirty="0"/>
              <a:t>театру 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Завальнюка</a:t>
            </a:r>
            <a:r>
              <a:rPr lang="ru-RU" dirty="0" smtClean="0"/>
              <a:t> «</a:t>
            </a:r>
            <a:r>
              <a:rPr lang="ru-RU" dirty="0" err="1"/>
              <a:t>Перетворення</a:t>
            </a:r>
            <a:r>
              <a:rPr lang="ru-RU" dirty="0"/>
              <a:t>»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027" y="0"/>
            <a:ext cx="6224444" cy="2232248"/>
          </a:xfrm>
        </p:spPr>
        <p:txBody>
          <a:bodyPr>
            <a:normAutofit/>
          </a:bodyPr>
          <a:lstStyle/>
          <a:p>
            <a:r>
              <a:rPr lang="ru-RU" b="1" dirty="0" err="1"/>
              <a:t>Шекспірівський</a:t>
            </a:r>
            <a:r>
              <a:rPr lang="ru-RU" b="1" dirty="0"/>
              <a:t> </a:t>
            </a:r>
            <a:r>
              <a:rPr lang="ru-RU" b="1" dirty="0" err="1"/>
              <a:t>фестивалі</a:t>
            </a:r>
            <a:r>
              <a:rPr lang="ru-RU" b="1" dirty="0"/>
              <a:t> в </a:t>
            </a:r>
            <a:r>
              <a:rPr lang="ru-RU" b="1" dirty="0" err="1"/>
              <a:t>Шанхаї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50196"/>
            <a:ext cx="4032448" cy="268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9461" y="548680"/>
            <a:ext cx="2001011" cy="300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26935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8944" y="469220"/>
            <a:ext cx="6858000" cy="1102392"/>
          </a:xfrm>
        </p:spPr>
        <p:txBody>
          <a:bodyPr/>
          <a:lstStyle/>
          <a:p>
            <a:r>
              <a:rPr lang="ru-RU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Шекспір</a:t>
            </a:r>
            <a:r>
              <a:rPr lang="ru-RU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в </a:t>
            </a:r>
            <a:r>
              <a:rPr lang="ru-RU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рекламі</a:t>
            </a:r>
            <a:r>
              <a:rPr lang="ru-RU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»</a:t>
            </a:r>
            <a:endParaRPr lang="ru-RU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19058" y="4412344"/>
            <a:ext cx="3374572" cy="1934029"/>
          </a:xfrm>
        </p:spPr>
        <p:txBody>
          <a:bodyPr/>
          <a:lstStyle/>
          <a:p>
            <a:pPr algn="l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2000240"/>
            <a:ext cx="6000792" cy="441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1685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9058" y="391887"/>
            <a:ext cx="5051657" cy="4223657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Шекспір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Ім’я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яке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представляє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набагато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Шекспір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галузь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символ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епохи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Рекламний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свою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Шекспіра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визнати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кожній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поп-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спробувати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зрозуміти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компанії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обрали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Шекспіра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  в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рекламі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назві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компанії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ми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звернути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представляє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Шекспір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30" y="528638"/>
            <a:ext cx="2950369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1381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9125" y="1000108"/>
            <a:ext cx="4357718" cy="5286411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реклама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зосереджена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виключно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романтичному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Шекспіра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версія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романтики, особливо в Ромео і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Джульєтті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пристрасна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миттєва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натякав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радіостанція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Espace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571612"/>
            <a:ext cx="4101218" cy="390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3158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1142984"/>
            <a:ext cx="3786867" cy="4714908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одна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радіореклама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цитує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Дванадцяту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ніч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стосується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музики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пояснює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585" y="724506"/>
            <a:ext cx="2839301" cy="504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7408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563" y="1571612"/>
            <a:ext cx="4327752" cy="4429156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Ось реклама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Бразильської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асоціації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газет, яка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Шекспіра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демонстрації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престижу,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втілює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69" y="553811"/>
            <a:ext cx="2983845" cy="575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0920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03372" y="2571744"/>
            <a:ext cx="3583470" cy="4000528"/>
          </a:xfrm>
        </p:spPr>
        <p:txBody>
          <a:bodyPr>
            <a:normAutofit fontScale="62500" lnSpcReduction="20000"/>
          </a:bodyPr>
          <a:lstStyle/>
          <a:p>
            <a:r>
              <a:rPr lang="ru-RU" sz="3200" dirty="0" smtClean="0"/>
              <a:t> </a:t>
            </a:r>
            <a:r>
              <a:rPr lang="ru-RU" sz="4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4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аступна</a:t>
            </a:r>
            <a:r>
              <a:rPr lang="ru-RU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реклама </a:t>
            </a:r>
            <a:r>
              <a:rPr lang="ru-RU" sz="4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стосується</a:t>
            </a:r>
            <a:r>
              <a:rPr lang="ru-RU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пива. </a:t>
            </a:r>
            <a:r>
              <a:rPr lang="ru-RU" sz="4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4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ілька</a:t>
            </a:r>
            <a:r>
              <a:rPr lang="ru-RU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для </a:t>
            </a:r>
            <a:r>
              <a:rPr lang="en-US" sz="4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ShakesBeer</a:t>
            </a:r>
            <a:r>
              <a:rPr lang="en-US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одне</a:t>
            </a:r>
            <a:r>
              <a:rPr lang="ru-RU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для пива </a:t>
            </a:r>
            <a:r>
              <a:rPr lang="en-US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Rogue </a:t>
            </a:r>
            <a:r>
              <a:rPr lang="ru-RU" sz="4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назвою</a:t>
            </a:r>
            <a:r>
              <a:rPr lang="ru-RU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Rogue Shakespeare Oatmeal Stout, </a:t>
            </a:r>
            <a:r>
              <a:rPr lang="ru-RU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4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інше</a:t>
            </a:r>
            <a:r>
              <a:rPr lang="ru-RU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для </a:t>
            </a:r>
            <a:r>
              <a:rPr lang="en-US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Stella Artois</a:t>
            </a:r>
            <a:endParaRPr lang="ru-RU" sz="4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31" y="130629"/>
            <a:ext cx="2357684" cy="44538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599" y="2560864"/>
            <a:ext cx="2145368" cy="40472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599" y="130630"/>
            <a:ext cx="3396141" cy="22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7683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46171" y="3065008"/>
            <a:ext cx="3875315" cy="3221511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комедію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Шекспіра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чотири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фотографії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твори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блогерів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tumblr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33" y="148597"/>
            <a:ext cx="2069477" cy="38126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4462">
            <a:off x="4204698" y="360910"/>
            <a:ext cx="4355606" cy="24128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716" y="1917077"/>
            <a:ext cx="2555102" cy="459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6257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8" y="171449"/>
            <a:ext cx="3571875" cy="325755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348" y="269307"/>
            <a:ext cx="3571875" cy="381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706" y="3431496"/>
            <a:ext cx="4250531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4686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634" y="332656"/>
            <a:ext cx="7772400" cy="1467594"/>
          </a:xfrm>
        </p:spPr>
        <p:txBody>
          <a:bodyPr>
            <a:noAutofit/>
          </a:bodyPr>
          <a:lstStyle/>
          <a:p>
            <a:r>
              <a:rPr lang="uk-UA" b="1" i="1" dirty="0" err="1" smtClean="0"/>
              <a:t>Шікспірівські</a:t>
            </a:r>
            <a:r>
              <a:rPr lang="uk-UA" b="1" i="1" dirty="0" smtClean="0"/>
              <a:t> фестивалі у Європі</a:t>
            </a:r>
            <a:endParaRPr lang="ru-RU" b="1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674" y="1916832"/>
            <a:ext cx="7434320" cy="4692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8890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4810" y="3071810"/>
            <a:ext cx="4374019" cy="307183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Перший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друк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образу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Шекспіра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Америці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з'явився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в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збірці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п’єс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віршів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в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рекламі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канцелярських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товарів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1787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428604"/>
            <a:ext cx="2621653" cy="604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0398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84914" y="928670"/>
            <a:ext cx="4463143" cy="3628816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Маркетологи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неодноразово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користуються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асоціацією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Шекспіра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високою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культурою та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витонченістю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піднесення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 ми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бачимо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Реклама журналу 1950 року для "Кока-Коли", де твори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Шекспіра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з'являються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оперними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окулярами та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зображенням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маєтку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Томаса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Джефферсона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92" y="383408"/>
            <a:ext cx="3658280" cy="609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9211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2" y="309564"/>
            <a:ext cx="2351315" cy="462292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29805" y="1122363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бачимо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 і слова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Шекспіра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продуктах, таких як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буклет "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Зварений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1890 року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Шекспіра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резюме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п'єс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представлений швейною машиною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Home Co.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Маркуса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Уорда на 1917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проілюстрований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сценою з Як вам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подобається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649" y="2290602"/>
            <a:ext cx="1925581" cy="412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7581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066800"/>
            <a:ext cx="8229600" cy="3733800"/>
          </a:xfrm>
        </p:spPr>
        <p:txBody>
          <a:bodyPr>
            <a:noAutofit/>
          </a:bodyPr>
          <a:lstStyle/>
          <a:p>
            <a:r>
              <a:rPr lang="uk-UA" sz="8000" b="1" dirty="0" smtClean="0">
                <a:solidFill>
                  <a:srgbClr val="FFFF00"/>
                </a:solidFill>
              </a:rPr>
              <a:t>Шекспір в коміксах</a:t>
            </a:r>
            <a:endParaRPr lang="ru-RU" sz="8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572164"/>
          </a:xfrm>
        </p:spPr>
        <p:txBody>
          <a:bodyPr>
            <a:normAutofit/>
          </a:bodyPr>
          <a:lstStyle/>
          <a:p>
            <a:r>
              <a:rPr lang="en-US" sz="3200" b="1" i="1" dirty="0" err="1" smtClean="0"/>
              <a:t>SelfMadeHero</a:t>
            </a:r>
            <a:r>
              <a:rPr lang="uk-UA" sz="3200" i="1" dirty="0" smtClean="0"/>
              <a:t> </a:t>
            </a:r>
            <a:r>
              <a:rPr lang="uk-UA" sz="3200" i="1" dirty="0" smtClean="0"/>
              <a:t>- британська </a:t>
            </a:r>
            <a:r>
              <a:rPr lang="uk-UA" sz="3200" i="1" dirty="0" smtClean="0"/>
              <a:t>видавнича компанія графічного роману і </a:t>
            </a:r>
            <a:r>
              <a:rPr lang="uk-UA" sz="3200" i="1" dirty="0" err="1" smtClean="0"/>
              <a:t>манги</a:t>
            </a:r>
            <a:r>
              <a:rPr lang="en-US" sz="3200" i="1" dirty="0" smtClean="0"/>
              <a:t>, </a:t>
            </a:r>
            <a:r>
              <a:rPr lang="uk-UA" sz="3200" i="1" dirty="0" smtClean="0"/>
              <a:t>яка спеціалізується на адаптації творів літератури</a:t>
            </a:r>
            <a:r>
              <a:rPr lang="uk-UA" sz="3200" i="1" dirty="0" smtClean="0"/>
              <a:t>. Вона видала  </a:t>
            </a:r>
            <a:r>
              <a:rPr lang="ru-RU" sz="3200" dirty="0" err="1" smtClean="0"/>
              <a:t>адаптації</a:t>
            </a:r>
            <a:r>
              <a:rPr lang="ru-RU" sz="3200" dirty="0" smtClean="0"/>
              <a:t> "Гамлета" </a:t>
            </a:r>
            <a:r>
              <a:rPr lang="ru-RU" sz="3200" dirty="0" err="1" smtClean="0"/>
              <a:t>і</a:t>
            </a:r>
            <a:r>
              <a:rPr lang="ru-RU" sz="3200" dirty="0" smtClean="0"/>
              <a:t> "Ромео </a:t>
            </a:r>
            <a:r>
              <a:rPr lang="ru-RU" sz="3200" dirty="0" err="1" smtClean="0"/>
              <a:t>і</a:t>
            </a:r>
            <a:r>
              <a:rPr lang="ru-RU" sz="3200" dirty="0" smtClean="0"/>
              <a:t> </a:t>
            </a:r>
            <a:r>
              <a:rPr lang="ru-RU" sz="3200" dirty="0" err="1" smtClean="0"/>
              <a:t>Джульєтти</a:t>
            </a:r>
            <a:r>
              <a:rPr lang="ru-RU" sz="3200" dirty="0" smtClean="0"/>
              <a:t>«, </a:t>
            </a:r>
            <a:r>
              <a:rPr lang="ru-RU" sz="3200" dirty="0" err="1" smtClean="0"/>
              <a:t>які</a:t>
            </a:r>
            <a:r>
              <a:rPr lang="ru-RU" sz="3200" dirty="0" smtClean="0"/>
              <a:t> </a:t>
            </a:r>
            <a:r>
              <a:rPr lang="ru-RU" sz="3200" dirty="0" err="1" smtClean="0"/>
              <a:t>отримали</a:t>
            </a:r>
            <a:r>
              <a:rPr lang="ru-RU" sz="3200" dirty="0" smtClean="0"/>
              <a:t> </a:t>
            </a:r>
            <a:r>
              <a:rPr lang="ru-RU" sz="3200" dirty="0" err="1" smtClean="0"/>
              <a:t>таку</a:t>
            </a:r>
            <a:r>
              <a:rPr lang="ru-RU" sz="3200" dirty="0" smtClean="0"/>
              <a:t> </a:t>
            </a:r>
            <a:r>
              <a:rPr lang="ru-RU" sz="3200" dirty="0" err="1" smtClean="0"/>
              <a:t>популярність</a:t>
            </a:r>
            <a:r>
              <a:rPr lang="ru-RU" sz="3200" dirty="0" smtClean="0"/>
              <a:t> в </a:t>
            </a:r>
            <a:r>
              <a:rPr lang="ru-RU" sz="3200" dirty="0" err="1" smtClean="0"/>
              <a:t>Японії</a:t>
            </a:r>
            <a:r>
              <a:rPr lang="ru-RU" sz="3200" dirty="0" smtClean="0"/>
              <a:t> та </a:t>
            </a:r>
            <a:r>
              <a:rPr lang="ru-RU" sz="3200" dirty="0" err="1" smtClean="0"/>
              <a:t>Англії</a:t>
            </a:r>
            <a:r>
              <a:rPr lang="ru-RU" sz="3200" dirty="0" smtClean="0"/>
              <a:t>, </a:t>
            </a:r>
            <a:r>
              <a:rPr lang="ru-RU" sz="3200" dirty="0" err="1" smtClean="0"/>
              <a:t>що</a:t>
            </a:r>
            <a:r>
              <a:rPr lang="ru-RU" sz="3200" dirty="0" smtClean="0"/>
              <a:t> за </a:t>
            </a:r>
            <a:r>
              <a:rPr lang="ru-RU" sz="3200" dirty="0" err="1" smtClean="0"/>
              <a:t>півроку</a:t>
            </a:r>
            <a:r>
              <a:rPr lang="ru-RU" sz="3200" dirty="0" smtClean="0"/>
              <a:t> тираж </a:t>
            </a:r>
            <a:r>
              <a:rPr lang="ru-RU" sz="3200" dirty="0" err="1" smtClean="0"/>
              <a:t>був</a:t>
            </a:r>
            <a:r>
              <a:rPr lang="ru-RU" sz="3200" dirty="0" smtClean="0"/>
              <a:t> </a:t>
            </a:r>
            <a:r>
              <a:rPr lang="ru-RU" sz="3200" dirty="0" err="1" smtClean="0"/>
              <a:t>розпроданий</a:t>
            </a:r>
            <a:r>
              <a:rPr lang="ru-RU" sz="3200" dirty="0" smtClean="0"/>
              <a:t> </a:t>
            </a:r>
            <a:r>
              <a:rPr lang="ru-RU" sz="3200" dirty="0" err="1" smtClean="0"/>
              <a:t>повністю</a:t>
            </a:r>
            <a:r>
              <a:rPr lang="ru-RU" sz="3200" dirty="0" smtClean="0"/>
              <a:t>. </a:t>
            </a:r>
            <a:r>
              <a:rPr lang="ru-RU" sz="3200" dirty="0" err="1" smtClean="0"/>
              <a:t>Видавництво</a:t>
            </a:r>
            <a:r>
              <a:rPr lang="ru-RU" sz="3200" dirty="0" smtClean="0"/>
              <a:t> </a:t>
            </a:r>
            <a:r>
              <a:rPr lang="ru-RU" sz="3200" dirty="0" err="1" smtClean="0"/>
              <a:t>випустило</a:t>
            </a:r>
            <a:r>
              <a:rPr lang="ru-RU" sz="3200" dirty="0" smtClean="0"/>
              <a:t> </a:t>
            </a:r>
            <a:r>
              <a:rPr lang="ru-RU" sz="3200" dirty="0" err="1" smtClean="0"/>
              <a:t>також</a:t>
            </a:r>
            <a:r>
              <a:rPr lang="ru-RU" sz="3200" dirty="0" smtClean="0"/>
              <a:t> «</a:t>
            </a:r>
            <a:r>
              <a:rPr lang="ru-RU" sz="3200" dirty="0" err="1" smtClean="0"/>
              <a:t>Річарда</a:t>
            </a:r>
            <a:r>
              <a:rPr lang="ru-RU" sz="3200" dirty="0" smtClean="0"/>
              <a:t> </a:t>
            </a:r>
            <a:r>
              <a:rPr lang="en-US" sz="3200" dirty="0" smtClean="0"/>
              <a:t>III», «</a:t>
            </a:r>
            <a:r>
              <a:rPr lang="ru-RU" sz="3200" dirty="0" smtClean="0"/>
              <a:t>Бурю» </a:t>
            </a:r>
            <a:r>
              <a:rPr lang="ru-RU" sz="3200" dirty="0" err="1" smtClean="0"/>
              <a:t>і</a:t>
            </a:r>
            <a:r>
              <a:rPr lang="ru-RU" sz="3200" dirty="0" smtClean="0"/>
              <a:t> «Сон в </a:t>
            </a:r>
            <a:r>
              <a:rPr lang="ru-RU" sz="3200" dirty="0" err="1" smtClean="0"/>
              <a:t>літню</a:t>
            </a:r>
            <a:r>
              <a:rPr lang="ru-RU" sz="3200" dirty="0" smtClean="0"/>
              <a:t> </a:t>
            </a:r>
            <a:r>
              <a:rPr lang="ru-RU" sz="3200" dirty="0" err="1" smtClean="0"/>
              <a:t>ніч</a:t>
            </a:r>
            <a:r>
              <a:rPr lang="ru-RU" sz="3200" dirty="0" smtClean="0"/>
              <a:t>».</a:t>
            </a:r>
            <a:endParaRPr lang="uk-UA" sz="3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Обложки манга-версий шекспировских пьес. Иллюстрация с сайта selfmadehero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428604"/>
            <a:ext cx="7643866" cy="5732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52400"/>
            <a:ext cx="8229600" cy="2819400"/>
          </a:xfrm>
        </p:spPr>
        <p:txBody>
          <a:bodyPr/>
          <a:lstStyle/>
          <a:p>
            <a:r>
              <a:rPr lang="ru-RU" dirty="0" err="1" smtClean="0"/>
              <a:t>Кожна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книжок</a:t>
            </a:r>
            <a:r>
              <a:rPr lang="ru-RU" dirty="0" smtClean="0"/>
              <a:t> </a:t>
            </a:r>
            <a:r>
              <a:rPr lang="ru-RU" dirty="0" err="1" smtClean="0"/>
              <a:t>серії</a:t>
            </a:r>
            <a:r>
              <a:rPr lang="ru-RU" dirty="0" smtClean="0"/>
              <a:t> </a:t>
            </a:r>
            <a:r>
              <a:rPr lang="ru-RU" dirty="0" err="1" smtClean="0"/>
              <a:t>адаптована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ілюстрована</a:t>
            </a:r>
            <a:r>
              <a:rPr lang="ru-RU" dirty="0" smtClean="0"/>
              <a:t> в </a:t>
            </a:r>
            <a:r>
              <a:rPr lang="ru-RU" dirty="0" smtClean="0"/>
              <a:t>особливому </a:t>
            </a:r>
            <a:r>
              <a:rPr lang="ru-RU" dirty="0" err="1" smtClean="0"/>
              <a:t>стилі</a:t>
            </a:r>
            <a:r>
              <a:rPr lang="ru-RU" dirty="0" smtClean="0"/>
              <a:t>. 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дія</a:t>
            </a:r>
            <a:r>
              <a:rPr lang="ru-RU" dirty="0" smtClean="0"/>
              <a:t> </a:t>
            </a:r>
            <a:r>
              <a:rPr lang="ru-RU" dirty="0" smtClean="0"/>
              <a:t>«Ромео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Джульєтти</a:t>
            </a:r>
            <a:r>
              <a:rPr lang="ru-RU" dirty="0" smtClean="0"/>
              <a:t>» </a:t>
            </a:r>
            <a:r>
              <a:rPr lang="ru-RU" dirty="0" smtClean="0"/>
              <a:t>перенесено в </a:t>
            </a:r>
            <a:r>
              <a:rPr lang="ru-RU" dirty="0" err="1" smtClean="0"/>
              <a:t>сучасний</a:t>
            </a:r>
            <a:r>
              <a:rPr lang="ru-RU" dirty="0" smtClean="0"/>
              <a:t> </a:t>
            </a:r>
            <a:r>
              <a:rPr lang="ru-RU" dirty="0" err="1" smtClean="0"/>
              <a:t>Токіо</a:t>
            </a:r>
            <a:r>
              <a:rPr lang="ru-RU" dirty="0" smtClean="0"/>
              <a:t>, де </a:t>
            </a:r>
            <a:r>
              <a:rPr lang="ru-RU" dirty="0" err="1" smtClean="0"/>
              <a:t>Монтеккі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Капулетті</a:t>
            </a:r>
            <a:r>
              <a:rPr lang="ru-RU" dirty="0" smtClean="0"/>
              <a:t> </a:t>
            </a:r>
            <a:r>
              <a:rPr lang="ru-RU" dirty="0" err="1" smtClean="0"/>
              <a:t>перетворилися</a:t>
            </a:r>
            <a:r>
              <a:rPr lang="ru-RU" dirty="0" smtClean="0"/>
              <a:t> на </a:t>
            </a:r>
            <a:r>
              <a:rPr lang="ru-RU" dirty="0" err="1" smtClean="0"/>
              <a:t>ворогуючі</a:t>
            </a:r>
            <a:r>
              <a:rPr lang="ru-RU" dirty="0" smtClean="0"/>
              <a:t> </a:t>
            </a:r>
            <a:r>
              <a:rPr lang="ru-RU" dirty="0" err="1" smtClean="0"/>
              <a:t>клани</a:t>
            </a:r>
            <a:r>
              <a:rPr lang="ru-RU" dirty="0" smtClean="0"/>
              <a:t> </a:t>
            </a:r>
            <a:r>
              <a:rPr lang="ru-RU" dirty="0" smtClean="0"/>
              <a:t> ЯКУДЗА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8434" name="Picture 2" descr="https://cloud10.todocoleccion.online/comics/tc/2018/07/25/11/1290558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2286000"/>
            <a:ext cx="4084867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29200"/>
            <a:ext cx="8229600" cy="1280160"/>
          </a:xfrm>
        </p:spPr>
        <p:txBody>
          <a:bodyPr>
            <a:normAutofit/>
          </a:bodyPr>
          <a:lstStyle/>
          <a:p>
            <a:r>
              <a:rPr lang="ru-RU" dirty="0" smtClean="0"/>
              <a:t>"Гамлет" </a:t>
            </a:r>
            <a:r>
              <a:rPr lang="ru-RU" dirty="0" err="1" smtClean="0"/>
              <a:t>виконаний</a:t>
            </a:r>
            <a:r>
              <a:rPr lang="ru-RU" dirty="0" smtClean="0"/>
              <a:t> в </a:t>
            </a:r>
            <a:r>
              <a:rPr lang="ru-RU" dirty="0" err="1" smtClean="0"/>
              <a:t>стилі</a:t>
            </a:r>
            <a:r>
              <a:rPr lang="ru-RU" dirty="0" smtClean="0"/>
              <a:t> </a:t>
            </a:r>
            <a:r>
              <a:rPr lang="ru-RU" dirty="0" err="1" smtClean="0"/>
              <a:t>кібер-панк</a:t>
            </a:r>
            <a:r>
              <a:rPr lang="ru-RU" dirty="0" smtClean="0"/>
              <a:t>, а "</a:t>
            </a:r>
            <a:r>
              <a:rPr lang="ru-RU" dirty="0" err="1" smtClean="0"/>
              <a:t>Річард</a:t>
            </a:r>
            <a:r>
              <a:rPr lang="ru-RU" dirty="0" smtClean="0"/>
              <a:t> III" </a:t>
            </a:r>
            <a:r>
              <a:rPr lang="ru-RU" dirty="0" err="1" smtClean="0"/>
              <a:t>залишений</a:t>
            </a:r>
            <a:r>
              <a:rPr lang="ru-RU" dirty="0" smtClean="0"/>
              <a:t> в </a:t>
            </a:r>
            <a:r>
              <a:rPr lang="ru-RU" dirty="0" err="1" smtClean="0"/>
              <a:t>традиційних</a:t>
            </a:r>
            <a:r>
              <a:rPr lang="ru-RU" dirty="0" smtClean="0"/>
              <a:t> </a:t>
            </a:r>
            <a:r>
              <a:rPr lang="ru-RU" dirty="0" err="1" smtClean="0"/>
              <a:t>інтер'єрах</a:t>
            </a:r>
            <a:r>
              <a:rPr lang="ru-RU" dirty="0" smtClean="0"/>
              <a:t> </a:t>
            </a:r>
            <a:r>
              <a:rPr lang="ru-RU" dirty="0" err="1" smtClean="0"/>
              <a:t>середньовічної</a:t>
            </a:r>
            <a:r>
              <a:rPr lang="ru-RU" dirty="0" smtClean="0"/>
              <a:t> </a:t>
            </a:r>
            <a:r>
              <a:rPr lang="ru-RU" dirty="0" err="1" smtClean="0"/>
              <a:t>Англії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7410" name="Picture 2" descr="https://i.pinimg.com/736x/86/d2/9f/86d29ff3000391b88738eaa8bdb51e60--william-shakespeare-haml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28600"/>
            <a:ext cx="2911106" cy="4351338"/>
          </a:xfrm>
          <a:prstGeom prst="rect">
            <a:avLst/>
          </a:prstGeom>
          <a:noFill/>
        </p:spPr>
      </p:pic>
      <p:pic>
        <p:nvPicPr>
          <p:cNvPr id="17414" name="Picture 6" descr="https://im0-tub-ua.yandex.net/i?id=47e1480a6a437270a41cb5d2f5629b86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4442" y="228600"/>
            <a:ext cx="3307557" cy="4704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105400"/>
            <a:ext cx="8229600" cy="1203960"/>
          </a:xfrm>
        </p:spPr>
        <p:txBody>
          <a:bodyPr/>
          <a:lstStyle/>
          <a:p>
            <a:r>
              <a:rPr lang="uk-UA" b="1" dirty="0" smtClean="0"/>
              <a:t>Усі сюжети були перероблені під сучасність. Проте сюжет усюди є незмінним.</a:t>
            </a:r>
            <a:endParaRPr lang="ru-RU" b="1" dirty="0"/>
          </a:p>
        </p:txBody>
      </p:sp>
      <p:pic>
        <p:nvPicPr>
          <p:cNvPr id="16386" name="Picture 2" descr="https://i.pinimg.com/236x/43/4b/bd/434bbd0235027f2511dd50d3bd3343bb--hamlet-centenar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2247900" cy="3105150"/>
          </a:xfrm>
          <a:prstGeom prst="rect">
            <a:avLst/>
          </a:prstGeom>
          <a:noFill/>
        </p:spPr>
      </p:pic>
      <p:pic>
        <p:nvPicPr>
          <p:cNvPr id="16388" name="Picture 4" descr="https://pixhost.icu/avaxhome/d7/9a/002f9ad7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228600"/>
            <a:ext cx="3038856" cy="4572000"/>
          </a:xfrm>
          <a:prstGeom prst="rect">
            <a:avLst/>
          </a:prstGeom>
          <a:noFill/>
        </p:spPr>
      </p:pic>
      <p:pic>
        <p:nvPicPr>
          <p:cNvPr id="16390" name="Picture 6" descr="https://im0-tub-ua.yandex.net/i?id=87a8f3d01ba18b3cf37efb5cfab8198a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304800"/>
            <a:ext cx="3104911" cy="449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sbt.blob.core.windows.net/storyboards/samuelvillescas/storyboard-shakespeare-all-play-amn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522075"/>
            <a:ext cx="8730355" cy="5497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i="1" dirty="0"/>
              <a:t>Основою фестивального </a:t>
            </a:r>
            <a:r>
              <a:rPr lang="ru-RU" i="1" dirty="0" err="1"/>
              <a:t>руху</a:t>
            </a:r>
            <a:r>
              <a:rPr lang="ru-RU" i="1" dirty="0"/>
              <a:t> стала не </a:t>
            </a:r>
            <a:r>
              <a:rPr lang="ru-RU" i="1" dirty="0" err="1"/>
              <a:t>тільки</a:t>
            </a:r>
            <a:r>
              <a:rPr lang="ru-RU" i="1" dirty="0"/>
              <a:t> </a:t>
            </a:r>
            <a:r>
              <a:rPr lang="ru-RU" i="1" dirty="0" err="1"/>
              <a:t>музика</a:t>
            </a:r>
            <a:r>
              <a:rPr lang="ru-RU" i="1" dirty="0"/>
              <a:t>. </a:t>
            </a:r>
            <a:r>
              <a:rPr lang="ru-RU" i="1" dirty="0" err="1"/>
              <a:t>Театральне</a:t>
            </a:r>
            <a:r>
              <a:rPr lang="ru-RU" i="1" dirty="0"/>
              <a:t> </a:t>
            </a:r>
            <a:r>
              <a:rPr lang="ru-RU" i="1" dirty="0" err="1"/>
              <a:t>мистецтво</a:t>
            </a:r>
            <a:r>
              <a:rPr lang="ru-RU" i="1" dirty="0"/>
              <a:t> </a:t>
            </a:r>
            <a:r>
              <a:rPr lang="ru-RU" i="1" dirty="0" err="1"/>
              <a:t>також</a:t>
            </a:r>
            <a:r>
              <a:rPr lang="ru-RU" i="1" dirty="0"/>
              <a:t> активно </a:t>
            </a:r>
            <a:r>
              <a:rPr lang="ru-RU" i="1" dirty="0" err="1"/>
              <a:t>використовує</a:t>
            </a:r>
            <a:r>
              <a:rPr lang="ru-RU" i="1" dirty="0"/>
              <a:t> </a:t>
            </a:r>
            <a:r>
              <a:rPr lang="ru-RU" i="1" dirty="0" err="1"/>
              <a:t>фестивалі</a:t>
            </a:r>
            <a:r>
              <a:rPr lang="ru-RU" i="1" dirty="0"/>
              <a:t> для </a:t>
            </a:r>
            <a:r>
              <a:rPr lang="ru-RU" i="1" dirty="0" err="1"/>
              <a:t>формування</a:t>
            </a:r>
            <a:r>
              <a:rPr lang="ru-RU" i="1" dirty="0"/>
              <a:t> </a:t>
            </a:r>
            <a:r>
              <a:rPr lang="ru-RU" i="1" dirty="0" err="1"/>
              <a:t>загального</a:t>
            </a:r>
            <a:r>
              <a:rPr lang="ru-RU" i="1" dirty="0"/>
              <a:t> культурного простору і </a:t>
            </a:r>
            <a:r>
              <a:rPr lang="ru-RU" i="1" dirty="0" err="1"/>
              <a:t>розвитку</a:t>
            </a:r>
            <a:r>
              <a:rPr lang="ru-RU" i="1" dirty="0"/>
              <a:t> </a:t>
            </a:r>
            <a:r>
              <a:rPr lang="ru-RU" i="1" dirty="0" err="1"/>
              <a:t>міжкультурної</a:t>
            </a:r>
            <a:r>
              <a:rPr lang="ru-RU" i="1" dirty="0"/>
              <a:t> </a:t>
            </a:r>
            <a:r>
              <a:rPr lang="ru-RU" i="1" dirty="0" err="1"/>
              <a:t>комунікації</a:t>
            </a:r>
            <a:r>
              <a:rPr lang="ru-RU" i="1" dirty="0" smtClean="0"/>
              <a:t>.</a:t>
            </a:r>
            <a:br>
              <a:rPr lang="ru-RU" i="1" dirty="0" smtClean="0"/>
            </a:br>
            <a:r>
              <a:rPr lang="ru-RU" i="1" dirty="0" err="1"/>
              <a:t>Заключні</a:t>
            </a:r>
            <a:r>
              <a:rPr lang="ru-RU" i="1" dirty="0"/>
              <a:t> </a:t>
            </a:r>
            <a:r>
              <a:rPr lang="ru-RU" i="1" dirty="0" err="1"/>
              <a:t>вистави</a:t>
            </a:r>
            <a:r>
              <a:rPr lang="ru-RU" i="1" dirty="0"/>
              <a:t> проходили на </a:t>
            </a:r>
            <a:r>
              <a:rPr lang="ru-RU" i="1" dirty="0" err="1"/>
              <a:t>головній</a:t>
            </a:r>
            <a:r>
              <a:rPr lang="ru-RU" i="1" dirty="0"/>
              <a:t> </a:t>
            </a:r>
            <a:r>
              <a:rPr lang="ru-RU" i="1" dirty="0" err="1"/>
              <a:t>площі</a:t>
            </a:r>
            <a:r>
              <a:rPr lang="ru-RU" i="1" dirty="0"/>
              <a:t>. Тут </a:t>
            </a:r>
            <a:r>
              <a:rPr lang="ru-RU" i="1" dirty="0" err="1"/>
              <a:t>показували</a:t>
            </a:r>
            <a:r>
              <a:rPr lang="ru-RU" i="1" dirty="0"/>
              <a:t> </a:t>
            </a:r>
            <a:r>
              <a:rPr lang="ru-RU" i="1" dirty="0" err="1"/>
              <a:t>кращі</a:t>
            </a:r>
            <a:r>
              <a:rPr lang="ru-RU" i="1" dirty="0"/>
              <a:t> </a:t>
            </a:r>
            <a:r>
              <a:rPr lang="ru-RU" i="1" dirty="0" err="1"/>
              <a:t>номери</a:t>
            </a:r>
            <a:r>
              <a:rPr lang="ru-RU" i="1" dirty="0"/>
              <a:t>. Фестиваль </a:t>
            </a:r>
            <a:r>
              <a:rPr lang="ru-RU" i="1" dirty="0" err="1"/>
              <a:t>був</a:t>
            </a:r>
            <a:r>
              <a:rPr lang="ru-RU" i="1" dirty="0"/>
              <a:t> </a:t>
            </a:r>
            <a:r>
              <a:rPr lang="ru-RU" i="1" dirty="0" err="1"/>
              <a:t>конкурсним</a:t>
            </a:r>
            <a:r>
              <a:rPr lang="ru-RU" i="1" dirty="0"/>
              <a:t>, правда, </a:t>
            </a:r>
            <a:r>
              <a:rPr lang="ru-RU" i="1" dirty="0" err="1"/>
              <a:t>переможця</a:t>
            </a:r>
            <a:r>
              <a:rPr lang="ru-RU" i="1" dirty="0"/>
              <a:t> </a:t>
            </a:r>
            <a:r>
              <a:rPr lang="ru-RU" i="1" dirty="0" err="1"/>
              <a:t>вибирали</a:t>
            </a:r>
            <a:r>
              <a:rPr lang="ru-RU" i="1" dirty="0"/>
              <a:t> </a:t>
            </a:r>
            <a:r>
              <a:rPr lang="ru-RU" i="1" dirty="0" err="1"/>
              <a:t>глядачі</a:t>
            </a:r>
            <a:r>
              <a:rPr lang="ru-RU" i="1" dirty="0"/>
              <a:t>. </a:t>
            </a:r>
            <a:r>
              <a:rPr lang="ru-RU" i="1" dirty="0" err="1"/>
              <a:t>Кращим</a:t>
            </a:r>
            <a:r>
              <a:rPr lang="ru-RU" i="1" dirty="0"/>
              <a:t> </a:t>
            </a:r>
            <a:r>
              <a:rPr lang="ru-RU" i="1" dirty="0" err="1"/>
              <a:t>вважалося</a:t>
            </a:r>
            <a:r>
              <a:rPr lang="ru-RU" i="1" dirty="0"/>
              <a:t> те </a:t>
            </a:r>
            <a:r>
              <a:rPr lang="ru-RU" i="1" dirty="0" err="1"/>
              <a:t>уявлення</a:t>
            </a:r>
            <a:r>
              <a:rPr lang="ru-RU" i="1" dirty="0"/>
              <a:t>, на </a:t>
            </a:r>
            <a:r>
              <a:rPr lang="ru-RU" i="1" dirty="0" err="1"/>
              <a:t>платформі</a:t>
            </a:r>
            <a:r>
              <a:rPr lang="ru-RU" i="1" dirty="0"/>
              <a:t> </a:t>
            </a:r>
            <a:r>
              <a:rPr lang="ru-RU" i="1" dirty="0" err="1"/>
              <a:t>якого</a:t>
            </a:r>
            <a:r>
              <a:rPr lang="ru-RU" i="1" dirty="0"/>
              <a:t> </a:t>
            </a:r>
            <a:r>
              <a:rPr lang="ru-RU" i="1" dirty="0" err="1"/>
              <a:t>було</a:t>
            </a:r>
            <a:r>
              <a:rPr lang="ru-RU" i="1" dirty="0"/>
              <a:t> </a:t>
            </a:r>
            <a:r>
              <a:rPr lang="ru-RU" i="1" dirty="0" err="1"/>
              <a:t>найбільше</a:t>
            </a:r>
            <a:r>
              <a:rPr lang="ru-RU" i="1" dirty="0"/>
              <a:t> </a:t>
            </a:r>
            <a:r>
              <a:rPr lang="ru-RU" i="1" dirty="0" err="1"/>
              <a:t>квітів</a:t>
            </a:r>
            <a:r>
              <a:rPr lang="ru-RU" i="1" dirty="0"/>
              <a:t>, </a:t>
            </a:r>
            <a:r>
              <a:rPr lang="ru-RU" i="1" dirty="0" err="1"/>
              <a:t>подарованих</a:t>
            </a:r>
            <a:r>
              <a:rPr lang="ru-RU" i="1" dirty="0"/>
              <a:t> </a:t>
            </a:r>
            <a:r>
              <a:rPr lang="ru-RU" i="1" dirty="0" err="1"/>
              <a:t>глядачами</a:t>
            </a:r>
            <a:r>
              <a:rPr lang="ru-RU" i="1" dirty="0" smtClean="0"/>
              <a:t>.</a:t>
            </a:r>
            <a:br>
              <a:rPr lang="ru-RU" i="1" dirty="0" smtClean="0"/>
            </a:br>
            <a:r>
              <a:rPr lang="ru-RU" i="1" dirty="0"/>
              <a:t>У 1882 р </a:t>
            </a:r>
            <a:r>
              <a:rPr lang="ru-RU" i="1" dirty="0" err="1"/>
              <a:t>міжнародний</a:t>
            </a:r>
            <a:r>
              <a:rPr lang="ru-RU" i="1" dirty="0"/>
              <a:t> </a:t>
            </a:r>
            <a:r>
              <a:rPr lang="ru-RU" i="1" dirty="0" err="1"/>
              <a:t>театральний</a:t>
            </a:r>
            <a:r>
              <a:rPr lang="ru-RU" i="1" dirty="0"/>
              <a:t> фестиваль </a:t>
            </a:r>
            <a:r>
              <a:rPr lang="ru-RU" i="1" dirty="0" err="1"/>
              <a:t>був</a:t>
            </a:r>
            <a:r>
              <a:rPr lang="ru-RU" i="1" dirty="0"/>
              <a:t> проведений в </a:t>
            </a:r>
            <a:r>
              <a:rPr lang="ru-RU" i="1" dirty="0" err="1"/>
              <a:t>англійському</a:t>
            </a:r>
            <a:r>
              <a:rPr lang="ru-RU" i="1" dirty="0"/>
              <a:t> </a:t>
            </a:r>
            <a:r>
              <a:rPr lang="ru-RU" i="1" dirty="0" err="1"/>
              <a:t>місті</a:t>
            </a:r>
            <a:r>
              <a:rPr lang="ru-RU" i="1" dirty="0"/>
              <a:t> </a:t>
            </a:r>
            <a:r>
              <a:rPr lang="ru-RU" i="1" dirty="0" err="1"/>
              <a:t>Стратфорді</a:t>
            </a:r>
            <a:r>
              <a:rPr lang="ru-RU" i="1" dirty="0"/>
              <a:t>, на </a:t>
            </a:r>
            <a:r>
              <a:rPr lang="ru-RU" i="1" dirty="0" err="1"/>
              <a:t>батьківщині</a:t>
            </a:r>
            <a:r>
              <a:rPr lang="ru-RU" i="1" dirty="0"/>
              <a:t> великого </a:t>
            </a:r>
            <a:r>
              <a:rPr lang="ru-RU" i="1" dirty="0" err="1"/>
              <a:t>класика</a:t>
            </a:r>
            <a:r>
              <a:rPr lang="ru-RU" i="1" dirty="0"/>
              <a:t> </a:t>
            </a:r>
            <a:r>
              <a:rPr lang="ru-RU" i="1" dirty="0" err="1"/>
              <a:t>Вільяма</a:t>
            </a:r>
            <a:r>
              <a:rPr lang="ru-RU" i="1" dirty="0"/>
              <a:t> </a:t>
            </a:r>
            <a:r>
              <a:rPr lang="ru-RU" i="1" dirty="0" err="1"/>
              <a:t>Шекспіра</a:t>
            </a:r>
            <a:r>
              <a:rPr lang="ru-RU" i="1" dirty="0"/>
              <a:t> і </a:t>
            </a:r>
            <a:r>
              <a:rPr lang="ru-RU" i="1" dirty="0" err="1"/>
              <a:t>виявився</a:t>
            </a:r>
            <a:r>
              <a:rPr lang="ru-RU" i="1" dirty="0"/>
              <a:t> </a:t>
            </a:r>
            <a:r>
              <a:rPr lang="ru-RU" i="1" dirty="0" err="1"/>
              <a:t>досить</a:t>
            </a:r>
            <a:r>
              <a:rPr lang="ru-RU" i="1" dirty="0"/>
              <a:t> </a:t>
            </a:r>
            <a:r>
              <a:rPr lang="ru-RU" i="1" dirty="0" err="1"/>
              <a:t>популярним</a:t>
            </a:r>
            <a:r>
              <a:rPr lang="ru-RU" i="1" dirty="0"/>
              <a:t> і </a:t>
            </a:r>
            <a:r>
              <a:rPr lang="ru-RU" i="1" dirty="0" err="1"/>
              <a:t>затребуваним</a:t>
            </a:r>
            <a:r>
              <a:rPr lang="ru-RU" i="1" dirty="0"/>
              <a:t>. </a:t>
            </a:r>
            <a:r>
              <a:rPr lang="ru-RU" i="1" dirty="0" err="1"/>
              <a:t>Він</a:t>
            </a:r>
            <a:r>
              <a:rPr lang="ru-RU" i="1" dirty="0"/>
              <a:t> </a:t>
            </a:r>
            <a:r>
              <a:rPr lang="ru-RU" i="1" dirty="0" err="1"/>
              <a:t>щорічно</a:t>
            </a:r>
            <a:r>
              <a:rPr lang="ru-RU" i="1" dirty="0"/>
              <a:t> проводиться і в </a:t>
            </a:r>
            <a:r>
              <a:rPr lang="ru-RU" i="1" dirty="0" err="1"/>
              <a:t>наші</a:t>
            </a:r>
            <a:r>
              <a:rPr lang="ru-RU" i="1" dirty="0"/>
              <a:t> </a:t>
            </a:r>
            <a:r>
              <a:rPr lang="ru-RU" i="1" dirty="0" err="1"/>
              <a:t>дні</a:t>
            </a:r>
            <a:r>
              <a:rPr lang="ru-RU" i="1" dirty="0"/>
              <a:t> і </a:t>
            </a:r>
            <a:r>
              <a:rPr lang="ru-RU" i="1" dirty="0" err="1"/>
              <a:t>вважається</a:t>
            </a:r>
            <a:r>
              <a:rPr lang="ru-RU" i="1" dirty="0"/>
              <a:t> </a:t>
            </a:r>
            <a:r>
              <a:rPr lang="ru-RU" i="1" dirty="0" err="1"/>
              <a:t>престижним</a:t>
            </a:r>
            <a:r>
              <a:rPr lang="ru-RU" i="1" dirty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000" b="1" i="1" dirty="0" smtClean="0"/>
              <a:t>Театральні фестивалі </a:t>
            </a:r>
            <a:r>
              <a:rPr lang="uk-UA" sz="1800" dirty="0" smtClean="0"/>
              <a:t/>
            </a:r>
            <a:br>
              <a:rPr lang="uk-UA" sz="1800" dirty="0" smtClean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3911014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m0-tub-ua.yandex.net/i?id=bbcf191a072793b7a32a92c3041b71b6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3885564"/>
            <a:ext cx="4724400" cy="2972436"/>
          </a:xfrm>
          <a:prstGeom prst="rect">
            <a:avLst/>
          </a:prstGeom>
          <a:noFill/>
        </p:spPr>
      </p:pic>
      <p:pic>
        <p:nvPicPr>
          <p:cNvPr id="14340" name="Picture 4" descr="https://www.henry4school.fr/Literature/shakespeare/images/mangasha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0"/>
            <a:ext cx="4343400" cy="3971925"/>
          </a:xfrm>
          <a:prstGeom prst="rect">
            <a:avLst/>
          </a:prstGeom>
          <a:noFill/>
        </p:spPr>
      </p:pic>
      <p:pic>
        <p:nvPicPr>
          <p:cNvPr id="14342" name="Picture 6" descr="https://im0-tub-ua.yandex.net/i?id=ff40b9a7e575b262697d6841beaed59f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304800"/>
            <a:ext cx="2362200" cy="3389705"/>
          </a:xfrm>
          <a:prstGeom prst="rect">
            <a:avLst/>
          </a:prstGeom>
          <a:noFill/>
        </p:spPr>
      </p:pic>
      <p:pic>
        <p:nvPicPr>
          <p:cNvPr id="14344" name="Picture 8" descr="http://2.bp.blogspot.com/-_lcepexXyFE/Uk1Wu_TWkEI/AAAAAAAAAI8/i1GoPQUTL9I/s1600/Shakespeare+-+Words,+words,+words+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027513"/>
            <a:ext cx="2269696" cy="28304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28600"/>
            <a:ext cx="8229600" cy="1524000"/>
          </a:xfrm>
        </p:spPr>
        <p:txBody>
          <a:bodyPr/>
          <a:lstStyle/>
          <a:p>
            <a:r>
              <a:rPr lang="uk-UA" dirty="0" smtClean="0"/>
              <a:t>Проте й сам Шекспір став героєм коміксів, та й нових так би мовити </a:t>
            </a:r>
            <a:r>
              <a:rPr lang="uk-UA" dirty="0" err="1" smtClean="0"/>
              <a:t>мемів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13314" name="Picture 2" descr="https://i.pinimg.com/736x/da/95/57/da9557bd16151e9641a7dc0e8d3251b3--creative-writing-courses-writers-wri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143000"/>
            <a:ext cx="3048000" cy="3048000"/>
          </a:xfrm>
          <a:prstGeom prst="rect">
            <a:avLst/>
          </a:prstGeom>
          <a:noFill/>
        </p:spPr>
      </p:pic>
      <p:pic>
        <p:nvPicPr>
          <p:cNvPr id="13316" name="Picture 4" descr="https://jryantheaed.files.wordpress.com/2015/09/shakespeare-3.jpg?w=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762000"/>
            <a:ext cx="2589696" cy="2667000"/>
          </a:xfrm>
          <a:prstGeom prst="rect">
            <a:avLst/>
          </a:prstGeom>
          <a:noFill/>
        </p:spPr>
      </p:pic>
      <p:pic>
        <p:nvPicPr>
          <p:cNvPr id="13318" name="Picture 6" descr="https://i.imgflip.com/2ckhq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3617395"/>
            <a:ext cx="2671699" cy="3240605"/>
          </a:xfrm>
          <a:prstGeom prst="rect">
            <a:avLst/>
          </a:prstGeom>
          <a:noFill/>
        </p:spPr>
      </p:pic>
      <p:pic>
        <p:nvPicPr>
          <p:cNvPr id="13320" name="Picture 8" descr="https://i.imgflip.com/16kiz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1219200"/>
            <a:ext cx="2514600" cy="5486400"/>
          </a:xfrm>
          <a:prstGeom prst="rect">
            <a:avLst/>
          </a:prstGeom>
          <a:noFill/>
        </p:spPr>
      </p:pic>
      <p:sp>
        <p:nvSpPr>
          <p:cNvPr id="13322" name="AutoShape 10" descr="https://www.nicholasivins.com/wp-content/uploads/saint_shakespear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4" name="AutoShape 12" descr="https://www.nicholasivins.com/wp-content/uploads/saint_shakespear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6" name="AutoShape 14" descr="https://www.nicholasivins.com/wp-content/uploads/saint_shakespear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5029200"/>
            <a:ext cx="8458200" cy="1524000"/>
          </a:xfrm>
        </p:spPr>
        <p:txBody>
          <a:bodyPr>
            <a:normAutofit fontScale="92500" lnSpcReduction="10000"/>
          </a:bodyPr>
          <a:lstStyle/>
          <a:p>
            <a:r>
              <a:rPr lang="uk-UA" dirty="0" smtClean="0"/>
              <a:t>Багато різних таких дурнуватих, а іноді й насправді кумедних картинок можна знайти в </a:t>
            </a:r>
            <a:r>
              <a:rPr lang="uk-UA" dirty="0" err="1" smtClean="0"/>
              <a:t>інтернеті</a:t>
            </a:r>
            <a:r>
              <a:rPr lang="uk-UA" dirty="0" smtClean="0"/>
              <a:t>. І все це свідчить про неабияку популярність безсмертного автора.</a:t>
            </a:r>
            <a:endParaRPr lang="ru-RU" dirty="0"/>
          </a:p>
        </p:txBody>
      </p:sp>
      <p:sp>
        <p:nvSpPr>
          <p:cNvPr id="23554" name="AutoShape 2" descr="https://www.nicholasivins.com/wp-content/uploads/saint_shakespear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https://www.nicholasivins.com/wp-content/uploads/saint_shakespear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8" name="Picture 6" descr="https://www.proza.ru/pics/2018/01/29/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19400" cy="2113861"/>
          </a:xfrm>
          <a:prstGeom prst="rect">
            <a:avLst/>
          </a:prstGeom>
          <a:noFill/>
        </p:spPr>
      </p:pic>
      <p:pic>
        <p:nvPicPr>
          <p:cNvPr id="23560" name="Picture 8" descr="https://i.pinimg.com/736x/98/0f/16/980f1670a9cbd4115bc3c7240c6fb042--bill-obri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4608" y="0"/>
            <a:ext cx="2939392" cy="3443288"/>
          </a:xfrm>
          <a:prstGeom prst="rect">
            <a:avLst/>
          </a:prstGeom>
          <a:noFill/>
        </p:spPr>
      </p:pic>
      <p:sp>
        <p:nvSpPr>
          <p:cNvPr id="23562" name="AutoShape 10" descr="https://www.nicholasivins.com/wp-content/uploads/saint_shakespear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64" name="Picture 12" descr="https://im0-tub-ua.yandex.net/i?id=e4eb64e738440802a79937dc175b5f3d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0"/>
            <a:ext cx="2895600" cy="3782009"/>
          </a:xfrm>
          <a:prstGeom prst="rect">
            <a:avLst/>
          </a:prstGeom>
          <a:noFill/>
        </p:spPr>
      </p:pic>
      <p:pic>
        <p:nvPicPr>
          <p:cNvPr id="23566" name="Picture 14" descr="https://im0-tub-ua.yandex.net/i?id=9f15edc862f2584bb35b28f4e959db90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209800"/>
            <a:ext cx="2590799" cy="25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0474" y="548680"/>
            <a:ext cx="3813341" cy="2747136"/>
          </a:xfrm>
        </p:spPr>
        <p:txBody>
          <a:bodyPr>
            <a:noAutofit/>
          </a:bodyPr>
          <a:lstStyle/>
          <a:p>
            <a:r>
              <a:rPr lang="ru-RU" sz="2600" dirty="0" err="1">
                <a:latin typeface="+mn-lt"/>
              </a:rPr>
              <a:t>Поряд</a:t>
            </a:r>
            <a:r>
              <a:rPr lang="ru-RU" sz="2600" dirty="0">
                <a:latin typeface="+mn-lt"/>
              </a:rPr>
              <a:t> з </a:t>
            </a:r>
            <a:r>
              <a:rPr lang="ru-RU" sz="2600" dirty="0" err="1">
                <a:latin typeface="+mn-lt"/>
              </a:rPr>
              <a:t>всесвітньо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відомими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щорічними</a:t>
            </a:r>
            <a:r>
              <a:rPr lang="ru-RU" sz="2600" dirty="0">
                <a:latin typeface="+mn-lt"/>
              </a:rPr>
              <a:t> фестивалями </a:t>
            </a:r>
            <a:r>
              <a:rPr lang="ru-RU" sz="2600" dirty="0" err="1">
                <a:latin typeface="+mn-lt"/>
              </a:rPr>
              <a:t>існує</a:t>
            </a:r>
            <a:r>
              <a:rPr lang="ru-RU" sz="2600" dirty="0">
                <a:latin typeface="+mn-lt"/>
              </a:rPr>
              <a:t> і </a:t>
            </a:r>
            <a:r>
              <a:rPr lang="ru-RU" sz="2600" dirty="0" err="1">
                <a:latin typeface="+mn-lt"/>
              </a:rPr>
              <a:t>значна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кількість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престижних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фестивалів</a:t>
            </a:r>
            <a:r>
              <a:rPr lang="ru-RU" sz="2600" dirty="0">
                <a:latin typeface="+mn-lt"/>
              </a:rPr>
              <a:t>, </a:t>
            </a:r>
            <a:r>
              <a:rPr lang="ru-RU" sz="2600" dirty="0" err="1">
                <a:latin typeface="+mn-lt"/>
              </a:rPr>
              <a:t>що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проводяться</a:t>
            </a:r>
            <a:r>
              <a:rPr lang="ru-RU" sz="2600" dirty="0">
                <a:latin typeface="+mn-lt"/>
              </a:rPr>
              <a:t> з </a:t>
            </a:r>
            <a:r>
              <a:rPr lang="ru-RU" sz="2600" dirty="0" err="1">
                <a:latin typeface="+mn-lt"/>
              </a:rPr>
              <a:t>менш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чіткою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періодичністю</a:t>
            </a:r>
            <a:r>
              <a:rPr lang="ru-RU" sz="2600" dirty="0">
                <a:latin typeface="+mn-lt"/>
              </a:rPr>
              <a:t>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551" y="836712"/>
            <a:ext cx="4491797" cy="304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4523" y="3678856"/>
            <a:ext cx="3985245" cy="271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2523" y="450912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Так, </a:t>
            </a:r>
            <a:r>
              <a:rPr lang="ru-RU" sz="2400" dirty="0" err="1"/>
              <a:t>Шекспірівський</a:t>
            </a:r>
            <a:r>
              <a:rPr lang="ru-RU" sz="2400" dirty="0"/>
              <a:t> </a:t>
            </a:r>
            <a:r>
              <a:rPr lang="ru-RU" sz="2400" dirty="0" err="1"/>
              <a:t>театральний</a:t>
            </a:r>
            <a:r>
              <a:rPr lang="ru-RU" sz="2400" dirty="0"/>
              <a:t> фестиваль в </a:t>
            </a:r>
            <a:r>
              <a:rPr lang="ru-RU" sz="2400" dirty="0" err="1"/>
              <a:t>Стратфорді</a:t>
            </a:r>
            <a:r>
              <a:rPr lang="ru-RU" sz="2400" dirty="0"/>
              <a:t> проводиться раз на </a:t>
            </a:r>
            <a:r>
              <a:rPr lang="ru-RU" sz="2400" dirty="0" err="1"/>
              <a:t>чотири</a:t>
            </a:r>
            <a:r>
              <a:rPr lang="ru-RU" sz="2400" dirty="0"/>
              <a:t> роки.</a:t>
            </a:r>
          </a:p>
        </p:txBody>
      </p:sp>
    </p:spTree>
    <p:extLst>
      <p:ext uri="{BB962C8B-B14F-4D97-AF65-F5344CB8AC3E}">
        <p14:creationId xmlns:p14="http://schemas.microsoft.com/office/powerpoint/2010/main" xmlns="" val="405241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851564"/>
            <a:ext cx="8229600" cy="22745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9196"/>
            <a:ext cx="8229600" cy="3312368"/>
          </a:xfrm>
        </p:spPr>
        <p:txBody>
          <a:bodyPr>
            <a:noAutofit/>
          </a:bodyPr>
          <a:lstStyle/>
          <a:p>
            <a:r>
              <a:rPr lang="uk-UA" sz="2400" dirty="0" smtClean="0"/>
              <a:t>Також </a:t>
            </a:r>
            <a:r>
              <a:rPr lang="ru-RU" sz="2400" i="1" dirty="0" err="1"/>
              <a:t>Шекспірівський</a:t>
            </a:r>
            <a:r>
              <a:rPr lang="ru-RU" sz="2400" i="1" dirty="0"/>
              <a:t> </a:t>
            </a:r>
            <a:r>
              <a:rPr lang="ru-RU" sz="2400" i="1" dirty="0" err="1"/>
              <a:t>театральний</a:t>
            </a:r>
            <a:r>
              <a:rPr lang="ru-RU" sz="2400" i="1" dirty="0"/>
              <a:t> </a:t>
            </a:r>
            <a:r>
              <a:rPr lang="ru-RU" sz="2400" i="1" dirty="0" smtClean="0"/>
              <a:t>фестиваль </a:t>
            </a:r>
            <a:r>
              <a:rPr lang="ru-RU" sz="2400" i="1" dirty="0" err="1" smtClean="0"/>
              <a:t>можна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віднести</a:t>
            </a:r>
            <a:r>
              <a:rPr lang="ru-RU" sz="2400" i="1" dirty="0" smtClean="0"/>
              <a:t> до </a:t>
            </a:r>
            <a:r>
              <a:rPr lang="ru-RU" sz="2400" i="1" dirty="0" err="1" smtClean="0"/>
              <a:t>тематичних</a:t>
            </a:r>
            <a:r>
              <a:rPr lang="ru-RU" sz="2400" i="1" dirty="0" smtClean="0"/>
              <a:t> ,</a:t>
            </a:r>
            <a:r>
              <a:rPr lang="ru-RU" sz="2400" dirty="0"/>
              <a:t> в рамках </a:t>
            </a:r>
            <a:r>
              <a:rPr lang="ru-RU" sz="2400" dirty="0" err="1"/>
              <a:t>якого</a:t>
            </a:r>
            <a:r>
              <a:rPr lang="ru-RU" sz="2400" dirty="0"/>
              <a:t> </a:t>
            </a:r>
            <a:r>
              <a:rPr lang="ru-RU" sz="2400" dirty="0" err="1"/>
              <a:t>провідні</a:t>
            </a:r>
            <a:r>
              <a:rPr lang="ru-RU" sz="2400" dirty="0"/>
              <a:t> </a:t>
            </a:r>
            <a:r>
              <a:rPr lang="ru-RU" sz="2400" dirty="0" err="1"/>
              <a:t>драматичні</a:t>
            </a:r>
            <a:r>
              <a:rPr lang="ru-RU" sz="2400" dirty="0"/>
              <a:t> </a:t>
            </a:r>
            <a:r>
              <a:rPr lang="ru-RU" sz="2400" dirty="0" err="1"/>
              <a:t>театри</a:t>
            </a:r>
            <a:r>
              <a:rPr lang="ru-RU" sz="2400" dirty="0"/>
              <a:t> </a:t>
            </a:r>
            <a:r>
              <a:rPr lang="ru-RU" sz="2400" dirty="0" err="1"/>
              <a:t>світу</a:t>
            </a:r>
            <a:r>
              <a:rPr lang="ru-RU" sz="2400" dirty="0"/>
              <a:t> </a:t>
            </a:r>
            <a:r>
              <a:rPr lang="ru-RU" sz="2400" dirty="0" err="1"/>
              <a:t>представляють</a:t>
            </a:r>
            <a:r>
              <a:rPr lang="ru-RU" sz="2400" dirty="0"/>
              <a:t> на </a:t>
            </a:r>
            <a:r>
              <a:rPr lang="ru-RU" sz="2400" dirty="0" err="1"/>
              <a:t>батьківщині</a:t>
            </a:r>
            <a:r>
              <a:rPr lang="ru-RU" sz="2400" dirty="0"/>
              <a:t> великого драматурга свою </a:t>
            </a:r>
            <a:r>
              <a:rPr lang="ru-RU" sz="2400" dirty="0" err="1"/>
              <a:t>інтерпретацію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творів</a:t>
            </a:r>
            <a:r>
              <a:rPr lang="ru-RU" sz="2400" dirty="0"/>
              <a:t>. </a:t>
            </a:r>
            <a:r>
              <a:rPr lang="ru-RU" sz="2400" dirty="0" err="1"/>
              <a:t>Справжньою</a:t>
            </a:r>
            <a:r>
              <a:rPr lang="ru-RU" sz="2400" dirty="0"/>
              <a:t> </a:t>
            </a:r>
            <a:r>
              <a:rPr lang="ru-RU" sz="2400" dirty="0" err="1"/>
              <a:t>сенсацією</a:t>
            </a:r>
            <a:r>
              <a:rPr lang="ru-RU" sz="2400" dirty="0"/>
              <a:t> </a:t>
            </a:r>
            <a:r>
              <a:rPr lang="ru-RU" sz="2400" dirty="0" err="1"/>
              <a:t>Шекспірівського</a:t>
            </a:r>
            <a:r>
              <a:rPr lang="ru-RU" sz="2400" dirty="0"/>
              <a:t> фестивалю 1985 р стала постановка "</a:t>
            </a:r>
            <a:r>
              <a:rPr lang="ru-RU" sz="2400" dirty="0" err="1"/>
              <a:t>Річарда</a:t>
            </a:r>
            <a:r>
              <a:rPr lang="ru-RU" sz="2400" dirty="0"/>
              <a:t> III" у </a:t>
            </a:r>
            <a:r>
              <a:rPr lang="ru-RU" sz="2400" dirty="0" err="1"/>
              <a:t>виконанні</a:t>
            </a:r>
            <a:r>
              <a:rPr lang="ru-RU" sz="2400" dirty="0"/>
              <a:t> </a:t>
            </a:r>
            <a:r>
              <a:rPr lang="ru-RU" sz="2400" dirty="0" err="1"/>
              <a:t>Тбіліського</a:t>
            </a:r>
            <a:r>
              <a:rPr lang="ru-RU" sz="2400" dirty="0"/>
              <a:t> театру </a:t>
            </a:r>
            <a:r>
              <a:rPr lang="ru-RU" sz="2400" dirty="0" err="1"/>
              <a:t>драми</a:t>
            </a:r>
            <a:r>
              <a:rPr lang="ru-RU" sz="2400" dirty="0"/>
              <a:t> </a:t>
            </a:r>
            <a:r>
              <a:rPr lang="ru-RU" sz="2400" dirty="0" err="1"/>
              <a:t>ім</a:t>
            </a:r>
            <a:r>
              <a:rPr lang="ru-RU" sz="2400" dirty="0"/>
              <a:t>. Шота </a:t>
            </a:r>
            <a:r>
              <a:rPr lang="ru-RU" sz="2400" dirty="0" err="1"/>
              <a:t>Руставелі</a:t>
            </a:r>
            <a:r>
              <a:rPr lang="ru-RU" sz="2400" dirty="0"/>
              <a:t>. </a:t>
            </a:r>
            <a:r>
              <a:rPr lang="ru-RU" sz="2400" dirty="0" err="1"/>
              <a:t>Шекспірівський</a:t>
            </a:r>
            <a:r>
              <a:rPr lang="ru-RU" sz="2400" dirty="0"/>
              <a:t> фестиваль </a:t>
            </a:r>
            <a:r>
              <a:rPr lang="ru-RU" sz="2400" dirty="0" err="1"/>
              <a:t>відкрив</a:t>
            </a:r>
            <a:r>
              <a:rPr lang="ru-RU" sz="2400" dirty="0"/>
              <a:t> такого </a:t>
            </a:r>
            <a:r>
              <a:rPr lang="ru-RU" sz="2400" dirty="0" err="1"/>
              <a:t>видатного</a:t>
            </a:r>
            <a:r>
              <a:rPr lang="ru-RU" sz="2400" dirty="0"/>
              <a:t> </a:t>
            </a:r>
            <a:r>
              <a:rPr lang="ru-RU" sz="2400" dirty="0" err="1"/>
              <a:t>режисера</a:t>
            </a:r>
            <a:r>
              <a:rPr lang="ru-RU" sz="2400" dirty="0"/>
              <a:t>, як </a:t>
            </a:r>
            <a:r>
              <a:rPr lang="ru-RU" sz="2400" dirty="0" err="1"/>
              <a:t>Пітер</a:t>
            </a:r>
            <a:r>
              <a:rPr lang="ru-RU" sz="2400" dirty="0"/>
              <a:t> Брук,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згодом</a:t>
            </a:r>
            <a:r>
              <a:rPr lang="ru-RU" sz="2400" dirty="0"/>
              <a:t> </a:t>
            </a:r>
            <a:r>
              <a:rPr lang="ru-RU" sz="2400" dirty="0" err="1"/>
              <a:t>протягом</a:t>
            </a:r>
            <a:r>
              <a:rPr lang="ru-RU" sz="2400" dirty="0"/>
              <a:t> 12 </a:t>
            </a:r>
            <a:r>
              <a:rPr lang="ru-RU" sz="2400" dirty="0" err="1"/>
              <a:t>років</a:t>
            </a:r>
            <a:r>
              <a:rPr lang="ru-RU" sz="2400" dirty="0"/>
              <a:t> </a:t>
            </a:r>
            <a:r>
              <a:rPr lang="ru-RU" sz="2400" dirty="0" err="1"/>
              <a:t>був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керівником</a:t>
            </a:r>
            <a:r>
              <a:rPr lang="ru-RU" sz="2400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30"/>
          <a:stretch/>
        </p:blipFill>
        <p:spPr bwMode="auto">
          <a:xfrm>
            <a:off x="4067944" y="3366120"/>
            <a:ext cx="4475489" cy="292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26147"/>
            <a:ext cx="3672408" cy="246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1001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41732"/>
            <a:ext cx="8424936" cy="243534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err="1"/>
              <a:t>Організовується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1993 року, </a:t>
            </a:r>
            <a:r>
              <a:rPr lang="ru-RU" dirty="0" err="1"/>
              <a:t>спочатку</a:t>
            </a:r>
            <a:r>
              <a:rPr lang="ru-RU" dirty="0"/>
              <a:t> у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Шекспірівських</a:t>
            </a:r>
            <a:r>
              <a:rPr lang="ru-RU" dirty="0"/>
              <a:t> </a:t>
            </a:r>
            <a:r>
              <a:rPr lang="ru-RU" dirty="0" err="1"/>
              <a:t>днів</a:t>
            </a:r>
            <a:r>
              <a:rPr lang="ru-RU" dirty="0"/>
              <a:t> представляв </a:t>
            </a:r>
            <a:r>
              <a:rPr lang="ru-RU" dirty="0" err="1"/>
              <a:t>вистави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відкритим</a:t>
            </a:r>
            <a:r>
              <a:rPr lang="ru-RU" dirty="0"/>
              <a:t> небом. У 1997 </a:t>
            </a:r>
            <a:r>
              <a:rPr lang="ru-RU" dirty="0" err="1"/>
              <a:t>Шекспірівські</a:t>
            </a:r>
            <a:r>
              <a:rPr lang="ru-RU" dirty="0"/>
              <a:t> </a:t>
            </a:r>
            <a:r>
              <a:rPr lang="ru-RU" dirty="0" err="1"/>
              <a:t>дні</a:t>
            </a:r>
            <a:r>
              <a:rPr lang="ru-RU" dirty="0"/>
              <a:t> </a:t>
            </a:r>
            <a:r>
              <a:rPr lang="ru-RU" dirty="0" err="1"/>
              <a:t>перетворилися</a:t>
            </a:r>
            <a:r>
              <a:rPr lang="ru-RU" dirty="0"/>
              <a:t> на </a:t>
            </a:r>
            <a:r>
              <a:rPr lang="ru-RU" dirty="0" err="1"/>
              <a:t>Шекспірівський</a:t>
            </a:r>
            <a:r>
              <a:rPr lang="ru-RU" dirty="0"/>
              <a:t> фестиваль, у рамках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глядачі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познайомитися</a:t>
            </a:r>
            <a:r>
              <a:rPr lang="ru-RU" dirty="0"/>
              <a:t> з </a:t>
            </a:r>
            <a:r>
              <a:rPr lang="ru-RU" dirty="0" err="1"/>
              <a:t>польським</a:t>
            </a:r>
            <a:r>
              <a:rPr lang="ru-RU" dirty="0"/>
              <a:t> та </a:t>
            </a:r>
            <a:r>
              <a:rPr lang="ru-RU" dirty="0" err="1"/>
              <a:t>іноземними</a:t>
            </a:r>
            <a:r>
              <a:rPr lang="ru-RU" dirty="0"/>
              <a:t> </a:t>
            </a:r>
            <a:r>
              <a:rPr lang="ru-RU" dirty="0" err="1"/>
              <a:t>інсценізаціями</a:t>
            </a:r>
            <a:r>
              <a:rPr lang="ru-RU" dirty="0"/>
              <a:t> </a:t>
            </a:r>
            <a:r>
              <a:rPr lang="ru-RU" dirty="0" err="1"/>
              <a:t>п’єс</a:t>
            </a:r>
            <a:r>
              <a:rPr lang="ru-RU" dirty="0"/>
              <a:t> </a:t>
            </a:r>
            <a:r>
              <a:rPr lang="ru-RU" dirty="0" err="1"/>
              <a:t>Шекспіра</a:t>
            </a:r>
            <a:r>
              <a:rPr lang="ru-RU" dirty="0"/>
              <a:t>.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спектаклі</a:t>
            </a:r>
            <a:r>
              <a:rPr lang="ru-RU" dirty="0"/>
              <a:t> тут </a:t>
            </a:r>
            <a:r>
              <a:rPr lang="ru-RU" dirty="0" err="1"/>
              <a:t>показували</a:t>
            </a:r>
            <a:r>
              <a:rPr lang="ru-RU" dirty="0"/>
              <a:t> </a:t>
            </a:r>
            <a:r>
              <a:rPr lang="ru-RU" dirty="0" err="1"/>
              <a:t>Оскарас</a:t>
            </a:r>
            <a:r>
              <a:rPr lang="ru-RU" dirty="0"/>
              <a:t> </a:t>
            </a:r>
            <a:r>
              <a:rPr lang="ru-RU" dirty="0" err="1"/>
              <a:t>Коршуновас</a:t>
            </a:r>
            <a:r>
              <a:rPr lang="ru-RU" dirty="0"/>
              <a:t>, Люк </a:t>
            </a:r>
            <a:r>
              <a:rPr lang="ru-RU" dirty="0" err="1"/>
              <a:t>Персеваль</a:t>
            </a:r>
            <a:r>
              <a:rPr lang="ru-RU" dirty="0"/>
              <a:t>, Лев </a:t>
            </a:r>
            <a:r>
              <a:rPr lang="ru-RU" dirty="0" err="1"/>
              <a:t>Додін</a:t>
            </a:r>
            <a:r>
              <a:rPr lang="ru-RU" dirty="0"/>
              <a:t>, Петер Брук, </a:t>
            </a:r>
            <a:r>
              <a:rPr lang="ru-RU" dirty="0" err="1"/>
              <a:t>Елізабет</a:t>
            </a:r>
            <a:r>
              <a:rPr lang="ru-RU" dirty="0"/>
              <a:t> </a:t>
            </a:r>
            <a:r>
              <a:rPr lang="ru-RU" dirty="0" err="1"/>
              <a:t>ЛеКомпт</a:t>
            </a:r>
            <a:r>
              <a:rPr lang="ru-RU" dirty="0"/>
              <a:t>, Роберто </a:t>
            </a:r>
            <a:r>
              <a:rPr lang="ru-RU" dirty="0" err="1"/>
              <a:t>Чюллі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Роберт Стуруа. У 2006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Х Фестивалю </a:t>
            </a:r>
            <a:r>
              <a:rPr lang="ru-RU" dirty="0" err="1"/>
              <a:t>виникла</a:t>
            </a:r>
            <a:r>
              <a:rPr lang="ru-RU" dirty="0"/>
              <a:t> </a:t>
            </a:r>
            <a:r>
              <a:rPr lang="ru-RU" dirty="0" err="1"/>
              <a:t>Європейська</a:t>
            </a:r>
            <a:r>
              <a:rPr lang="ru-RU" dirty="0"/>
              <a:t> мережа </a:t>
            </a:r>
            <a:r>
              <a:rPr lang="ru-RU" dirty="0" err="1"/>
              <a:t>шекспірівських</a:t>
            </a:r>
            <a:r>
              <a:rPr lang="ru-RU" dirty="0"/>
              <a:t> </a:t>
            </a:r>
            <a:r>
              <a:rPr lang="ru-RU" dirty="0" err="1"/>
              <a:t>фестивалів</a:t>
            </a:r>
            <a:r>
              <a:rPr lang="ru-RU" dirty="0"/>
              <a:t> (</a:t>
            </a:r>
            <a:r>
              <a:rPr lang="en-US" dirty="0"/>
              <a:t>ESFN), </a:t>
            </a:r>
            <a:r>
              <a:rPr lang="ru-RU" dirty="0"/>
              <a:t>яка </a:t>
            </a:r>
            <a:r>
              <a:rPr lang="ru-RU" dirty="0" err="1"/>
              <a:t>об’єднує</a:t>
            </a:r>
            <a:r>
              <a:rPr lang="ru-RU" dirty="0"/>
              <a:t> установи,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популяризують</a:t>
            </a:r>
            <a:r>
              <a:rPr lang="ru-RU" dirty="0"/>
              <a:t> </a:t>
            </a:r>
            <a:r>
              <a:rPr lang="ru-RU" dirty="0" err="1"/>
              <a:t>творчість</a:t>
            </a:r>
            <a:r>
              <a:rPr lang="ru-RU" dirty="0"/>
              <a:t> </a:t>
            </a:r>
            <a:r>
              <a:rPr lang="ru-RU" dirty="0" err="1"/>
              <a:t>Вільяма</a:t>
            </a:r>
            <a:r>
              <a:rPr lang="ru-RU" dirty="0"/>
              <a:t> </a:t>
            </a:r>
            <a:r>
              <a:rPr lang="ru-RU" dirty="0" err="1"/>
              <a:t>Шекспіра</a:t>
            </a:r>
            <a:r>
              <a:rPr lang="ru-RU" dirty="0"/>
              <a:t>. </a:t>
            </a:r>
            <a:r>
              <a:rPr lang="ru-RU" dirty="0" err="1"/>
              <a:t>Мрією</a:t>
            </a:r>
            <a:r>
              <a:rPr lang="ru-RU" dirty="0"/>
              <a:t> </a:t>
            </a:r>
            <a:r>
              <a:rPr lang="ru-RU" dirty="0" err="1"/>
              <a:t>засновника</a:t>
            </a:r>
            <a:r>
              <a:rPr lang="ru-RU" dirty="0"/>
              <a:t> </a:t>
            </a:r>
            <a:r>
              <a:rPr lang="ru-RU" dirty="0" err="1"/>
              <a:t>Фундації</a:t>
            </a:r>
            <a:r>
              <a:rPr lang="ru-RU" dirty="0"/>
              <a:t> </a:t>
            </a:r>
            <a:r>
              <a:rPr lang="en-US" dirty="0" err="1"/>
              <a:t>Theatrum</a:t>
            </a:r>
            <a:r>
              <a:rPr lang="en-US" dirty="0"/>
              <a:t> </a:t>
            </a:r>
            <a:r>
              <a:rPr lang="en-US" dirty="0" err="1"/>
              <a:t>Gedanensis</a:t>
            </a:r>
            <a:r>
              <a:rPr lang="en-US" dirty="0"/>
              <a:t> </a:t>
            </a:r>
            <a:r>
              <a:rPr lang="ru-RU" dirty="0"/>
              <a:t>і директора фестивалю, </a:t>
            </a:r>
            <a:r>
              <a:rPr lang="ru-RU" dirty="0" err="1"/>
              <a:t>Єжи</a:t>
            </a:r>
            <a:r>
              <a:rPr lang="ru-RU" dirty="0"/>
              <a:t> </a:t>
            </a:r>
            <a:r>
              <a:rPr lang="ru-RU" dirty="0" err="1"/>
              <a:t>Лімона</a:t>
            </a:r>
            <a:r>
              <a:rPr lang="ru-RU" dirty="0"/>
              <a:t>,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спорудження</a:t>
            </a:r>
            <a:r>
              <a:rPr lang="ru-RU" dirty="0"/>
              <a:t> у </a:t>
            </a:r>
            <a:r>
              <a:rPr lang="ru-RU" dirty="0" err="1"/>
              <a:t>Гданську</a:t>
            </a:r>
            <a:r>
              <a:rPr lang="ru-RU" dirty="0"/>
              <a:t> </a:t>
            </a:r>
            <a:r>
              <a:rPr lang="ru-RU" dirty="0" err="1"/>
              <a:t>Шекспірівського</a:t>
            </a:r>
            <a:r>
              <a:rPr lang="ru-RU" dirty="0"/>
              <a:t> театру, </a:t>
            </a:r>
            <a:r>
              <a:rPr lang="ru-RU" dirty="0" err="1"/>
              <a:t>ідея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історично</a:t>
            </a:r>
            <a:r>
              <a:rPr lang="ru-RU" dirty="0"/>
              <a:t> </a:t>
            </a:r>
            <a:r>
              <a:rPr lang="ru-RU" dirty="0" err="1"/>
              <a:t>апелювала</a:t>
            </a:r>
            <a:r>
              <a:rPr lang="ru-RU" dirty="0"/>
              <a:t> до факту </a:t>
            </a:r>
            <a:r>
              <a:rPr lang="ru-RU" dirty="0" err="1"/>
              <a:t>відвідин</a:t>
            </a:r>
            <a:r>
              <a:rPr lang="ru-RU" dirty="0"/>
              <a:t> </a:t>
            </a:r>
            <a:r>
              <a:rPr lang="ru-RU" dirty="0" err="1"/>
              <a:t>акторами</a:t>
            </a:r>
            <a:r>
              <a:rPr lang="ru-RU" dirty="0"/>
              <a:t> Театру «Глобус» </a:t>
            </a:r>
            <a:r>
              <a:rPr lang="ru-RU" dirty="0" err="1"/>
              <a:t>Гданська</a:t>
            </a:r>
            <a:r>
              <a:rPr lang="ru-RU" dirty="0"/>
              <a:t> у </a:t>
            </a:r>
            <a:r>
              <a:rPr lang="en-US" dirty="0"/>
              <a:t>XVII  </a:t>
            </a:r>
            <a:r>
              <a:rPr lang="ru-RU" dirty="0" err="1"/>
              <a:t>столітті</a:t>
            </a:r>
            <a:r>
              <a:rPr lang="ru-RU" dirty="0"/>
              <a:t>. У 2014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урочисто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відкрито</a:t>
            </a:r>
            <a:r>
              <a:rPr lang="ru-RU" dirty="0"/>
              <a:t> </a:t>
            </a:r>
            <a:r>
              <a:rPr lang="ru-RU" dirty="0" err="1"/>
              <a:t>будинок</a:t>
            </a:r>
            <a:r>
              <a:rPr lang="ru-RU" dirty="0"/>
              <a:t>, </a:t>
            </a:r>
            <a:r>
              <a:rPr lang="ru-RU" dirty="0" err="1"/>
              <a:t>запроектований</a:t>
            </a:r>
            <a:r>
              <a:rPr lang="ru-RU" dirty="0"/>
              <a:t> </a:t>
            </a:r>
            <a:r>
              <a:rPr lang="ru-RU" dirty="0" err="1"/>
              <a:t>Ренато</a:t>
            </a:r>
            <a:r>
              <a:rPr lang="ru-RU" dirty="0"/>
              <a:t> </a:t>
            </a:r>
            <a:r>
              <a:rPr lang="ru-RU" dirty="0" err="1"/>
              <a:t>Ріцці</a:t>
            </a:r>
            <a:r>
              <a:rPr lang="ru-RU" dirty="0"/>
              <a:t>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2016224"/>
          </a:xfrm>
        </p:spPr>
        <p:txBody>
          <a:bodyPr>
            <a:normAutofit/>
          </a:bodyPr>
          <a:lstStyle/>
          <a:p>
            <a:r>
              <a:rPr lang="ru-RU" b="1" dirty="0" err="1"/>
              <a:t>Шекспірівський</a:t>
            </a:r>
            <a:r>
              <a:rPr lang="ru-RU" b="1" dirty="0"/>
              <a:t> </a:t>
            </a:r>
            <a:r>
              <a:rPr lang="ru-RU" b="1" dirty="0" smtClean="0"/>
              <a:t>фестиваль у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err="1" smtClean="0"/>
              <a:t>Гданську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875347"/>
            <a:ext cx="5280248" cy="260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789040"/>
            <a:ext cx="3240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/>
              <a:t>Конструкція</a:t>
            </a:r>
            <a:r>
              <a:rPr lang="ru-RU" sz="1600" dirty="0"/>
              <a:t>, у </a:t>
            </a:r>
            <a:r>
              <a:rPr lang="ru-RU" sz="1600" dirty="0" err="1"/>
              <a:t>якій</a:t>
            </a:r>
            <a:r>
              <a:rPr lang="ru-RU" sz="1600" dirty="0"/>
              <a:t> за </a:t>
            </a:r>
            <a:r>
              <a:rPr lang="ru-RU" sz="1600" dirty="0" err="1"/>
              <a:t>чотири</a:t>
            </a:r>
            <a:r>
              <a:rPr lang="ru-RU" sz="1600" dirty="0"/>
              <a:t> </a:t>
            </a:r>
            <a:r>
              <a:rPr lang="ru-RU" sz="1600" dirty="0" err="1"/>
              <a:t>хвилини</a:t>
            </a:r>
            <a:r>
              <a:rPr lang="ru-RU" sz="1600" dirty="0"/>
              <a:t> </a:t>
            </a:r>
            <a:r>
              <a:rPr lang="ru-RU" sz="1600" dirty="0" err="1"/>
              <a:t>відкривається</a:t>
            </a:r>
            <a:r>
              <a:rPr lang="ru-RU" sz="1600" dirty="0"/>
              <a:t> </a:t>
            </a:r>
            <a:r>
              <a:rPr lang="ru-RU" sz="1600" dirty="0" err="1"/>
              <a:t>дах</a:t>
            </a:r>
            <a:r>
              <a:rPr lang="ru-RU" sz="1600" dirty="0"/>
              <a:t>, </a:t>
            </a:r>
            <a:r>
              <a:rPr lang="ru-RU" sz="1600" dirty="0" err="1"/>
              <a:t>дозволяє</a:t>
            </a:r>
            <a:r>
              <a:rPr lang="ru-RU" sz="1600" dirty="0"/>
              <a:t> </a:t>
            </a:r>
            <a:r>
              <a:rPr lang="ru-RU" sz="1600" dirty="0" err="1"/>
              <a:t>грати</a:t>
            </a:r>
            <a:r>
              <a:rPr lang="ru-RU" sz="1600" dirty="0"/>
              <a:t> </a:t>
            </a:r>
            <a:r>
              <a:rPr lang="ru-RU" sz="1600" dirty="0" err="1"/>
              <a:t>спектаклі</a:t>
            </a:r>
            <a:r>
              <a:rPr lang="ru-RU" sz="1600" dirty="0"/>
              <a:t> </a:t>
            </a:r>
            <a:r>
              <a:rPr lang="ru-RU" sz="1600" dirty="0" err="1"/>
              <a:t>під</a:t>
            </a:r>
            <a:r>
              <a:rPr lang="ru-RU" sz="1600" dirty="0"/>
              <a:t> </a:t>
            </a:r>
            <a:r>
              <a:rPr lang="ru-RU" sz="1600" dirty="0" err="1"/>
              <a:t>відкритим</a:t>
            </a:r>
            <a:r>
              <a:rPr lang="ru-RU" sz="1600" dirty="0"/>
              <a:t> небом, так, як </a:t>
            </a:r>
            <a:r>
              <a:rPr lang="ru-RU" sz="1600" dirty="0" err="1"/>
              <a:t>це</a:t>
            </a:r>
            <a:r>
              <a:rPr lang="ru-RU" sz="1600" dirty="0"/>
              <a:t> </a:t>
            </a:r>
            <a:r>
              <a:rPr lang="ru-RU" sz="1600" dirty="0" err="1"/>
              <a:t>було</a:t>
            </a:r>
            <a:r>
              <a:rPr lang="ru-RU" sz="1600" dirty="0"/>
              <a:t> </a:t>
            </a:r>
            <a:r>
              <a:rPr lang="ru-RU" sz="1600" dirty="0" err="1"/>
              <a:t>ще</a:t>
            </a:r>
            <a:r>
              <a:rPr lang="ru-RU" sz="1600" dirty="0"/>
              <a:t> </a:t>
            </a:r>
            <a:r>
              <a:rPr lang="ru-RU" sz="1600" dirty="0" err="1"/>
              <a:t>кілька</a:t>
            </a:r>
            <a:r>
              <a:rPr lang="ru-RU" sz="1600" dirty="0"/>
              <a:t> </a:t>
            </a:r>
            <a:r>
              <a:rPr lang="ru-RU" sz="1600" dirty="0" err="1"/>
              <a:t>століть</a:t>
            </a:r>
            <a:r>
              <a:rPr lang="ru-RU" sz="1600" dirty="0"/>
              <a:t> </a:t>
            </a:r>
            <a:r>
              <a:rPr lang="ru-RU" sz="1600" dirty="0" err="1"/>
              <a:t>тоТак</a:t>
            </a:r>
            <a:r>
              <a:rPr lang="ru-RU" sz="1600" dirty="0"/>
              <a:t>, </a:t>
            </a:r>
            <a:r>
              <a:rPr lang="ru-RU" sz="1600" dirty="0" err="1"/>
              <a:t>Шекспірівський</a:t>
            </a:r>
            <a:r>
              <a:rPr lang="ru-RU" sz="1600" dirty="0"/>
              <a:t> </a:t>
            </a:r>
            <a:r>
              <a:rPr lang="ru-RU" sz="1600" dirty="0" err="1"/>
              <a:t>театральний</a:t>
            </a:r>
            <a:r>
              <a:rPr lang="ru-RU" sz="1600" dirty="0"/>
              <a:t> фестиваль в </a:t>
            </a:r>
            <a:r>
              <a:rPr lang="ru-RU" sz="1600" dirty="0" err="1"/>
              <a:t>Стратфорді</a:t>
            </a:r>
            <a:r>
              <a:rPr lang="ru-RU" sz="1600" dirty="0"/>
              <a:t> проводиться раз на </a:t>
            </a:r>
            <a:r>
              <a:rPr lang="ru-RU" sz="1600" dirty="0" err="1"/>
              <a:t>чотири</a:t>
            </a:r>
            <a:r>
              <a:rPr lang="ru-RU" sz="1600" dirty="0"/>
              <a:t> </a:t>
            </a:r>
            <a:r>
              <a:rPr lang="ru-RU" sz="1600" dirty="0" err="1"/>
              <a:t>роки.му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753223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826" y="2780928"/>
            <a:ext cx="4042792" cy="4525963"/>
          </a:xfrm>
        </p:spPr>
        <p:txBody>
          <a:bodyPr/>
          <a:lstStyle/>
          <a:p>
            <a:r>
              <a:rPr lang="ru-RU" b="1" dirty="0" err="1"/>
              <a:t>Актори</a:t>
            </a:r>
            <a:r>
              <a:rPr lang="ru-RU" b="1" dirty="0"/>
              <a:t> </a:t>
            </a:r>
            <a:r>
              <a:rPr lang="ru-RU" b="1" dirty="0" err="1" smtClean="0"/>
              <a:t>облмуздрамтеатру</a:t>
            </a:r>
            <a:r>
              <a:rPr lang="ru-RU" b="1" dirty="0" smtClean="0"/>
              <a:t> </a:t>
            </a:r>
            <a:r>
              <a:rPr lang="ru-RU" b="1" dirty="0" err="1" smtClean="0"/>
              <a:t>Івано-Франківська</a:t>
            </a:r>
            <a:r>
              <a:rPr lang="ru-RU" b="1" dirty="0" smtClean="0"/>
              <a:t> </a:t>
            </a:r>
            <a:r>
              <a:rPr lang="ru-RU" b="1" dirty="0"/>
              <a:t>представили </a:t>
            </a:r>
            <a:r>
              <a:rPr lang="ru-RU" b="1" dirty="0" err="1"/>
              <a:t>нео</a:t>
            </a:r>
            <a:r>
              <a:rPr lang="ru-RU" b="1" dirty="0"/>
              <a:t>-оперу "Гамлет" на </a:t>
            </a:r>
            <a:r>
              <a:rPr lang="ru-RU" b="1" dirty="0" err="1"/>
              <a:t>Шекспірівському</a:t>
            </a:r>
            <a:r>
              <a:rPr lang="ru-RU" b="1" dirty="0"/>
              <a:t> </a:t>
            </a:r>
            <a:r>
              <a:rPr lang="ru-RU" b="1" dirty="0" err="1"/>
              <a:t>фестивалі</a:t>
            </a:r>
            <a:r>
              <a:rPr lang="ru-RU" b="1" dirty="0"/>
              <a:t> у </a:t>
            </a:r>
            <a:r>
              <a:rPr lang="ru-RU" b="1" dirty="0" err="1"/>
              <a:t>Польщі</a:t>
            </a:r>
            <a:endParaRPr lang="ru-RU" b="1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332656"/>
            <a:ext cx="4114800" cy="2592288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Шекспірівський</a:t>
            </a:r>
            <a:r>
              <a:rPr lang="ru-RU" b="1" dirty="0"/>
              <a:t> фестиваль у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err="1"/>
              <a:t>Гданську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Image result for шекспірівський фестиваль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127"/>
          <a:stretch/>
        </p:blipFill>
        <p:spPr bwMode="auto">
          <a:xfrm>
            <a:off x="4470857" y="3589616"/>
            <a:ext cx="429592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0857" y="548680"/>
            <a:ext cx="4295924" cy="304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92355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9150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23 </a:t>
            </a:r>
            <a:r>
              <a:rPr lang="ru-RU" dirty="0" err="1"/>
              <a:t>квітня</a:t>
            </a:r>
            <a:r>
              <a:rPr lang="ru-RU" dirty="0"/>
              <a:t> 2012 року, на </a:t>
            </a:r>
            <a:r>
              <a:rPr lang="ru-RU" dirty="0" err="1"/>
              <a:t>річницю</a:t>
            </a:r>
            <a:r>
              <a:rPr lang="ru-RU" dirty="0"/>
              <a:t> з дня </a:t>
            </a:r>
            <a:r>
              <a:rPr lang="ru-RU" dirty="0" err="1"/>
              <a:t>смерті</a:t>
            </a:r>
            <a:r>
              <a:rPr lang="ru-RU" dirty="0"/>
              <a:t> </a:t>
            </a:r>
            <a:r>
              <a:rPr lang="ru-RU" dirty="0" err="1"/>
              <a:t>Вільяма</a:t>
            </a:r>
            <a:r>
              <a:rPr lang="ru-RU" dirty="0"/>
              <a:t> </a:t>
            </a:r>
            <a:r>
              <a:rPr lang="ru-RU" dirty="0" err="1"/>
              <a:t>Шекспіра</a:t>
            </a:r>
            <a:r>
              <a:rPr lang="ru-RU" dirty="0"/>
              <a:t>, у </a:t>
            </a:r>
            <a:r>
              <a:rPr lang="ru-RU" dirty="0" err="1"/>
              <a:t>Великобританії</a:t>
            </a:r>
            <a:r>
              <a:rPr lang="ru-RU" dirty="0"/>
              <a:t> </a:t>
            </a:r>
            <a:r>
              <a:rPr lang="ru-RU" dirty="0" err="1" smtClean="0"/>
              <a:t>стартував</a:t>
            </a:r>
            <a:r>
              <a:rPr lang="ru-RU" dirty="0" smtClean="0"/>
              <a:t> </a:t>
            </a:r>
            <a:r>
              <a:rPr lang="ru-RU" dirty="0" err="1" smtClean="0"/>
              <a:t>Шекспірівський</a:t>
            </a:r>
            <a:r>
              <a:rPr lang="ru-RU" dirty="0" smtClean="0"/>
              <a:t> </a:t>
            </a:r>
            <a:r>
              <a:rPr lang="ru-RU" dirty="0"/>
              <a:t>фестиваль (</a:t>
            </a:r>
            <a:r>
              <a:rPr lang="en-US" dirty="0"/>
              <a:t>World Shakespeare Festival 2012). </a:t>
            </a:r>
            <a:r>
              <a:rPr lang="ru-RU" dirty="0" err="1"/>
              <a:t>Тисячі</a:t>
            </a:r>
            <a:r>
              <a:rPr lang="ru-RU" dirty="0"/>
              <a:t> </a:t>
            </a:r>
            <a:r>
              <a:rPr lang="ru-RU" dirty="0" err="1"/>
              <a:t>мистців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усього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</a:t>
            </a:r>
            <a:r>
              <a:rPr lang="ru-RU" dirty="0" smtClean="0"/>
              <a:t>взяли </a:t>
            </a:r>
            <a:r>
              <a:rPr lang="ru-RU" dirty="0"/>
              <a:t>участь у </a:t>
            </a:r>
            <a:r>
              <a:rPr lang="ru-RU" dirty="0" err="1"/>
              <a:t>майже</a:t>
            </a:r>
            <a:r>
              <a:rPr lang="ru-RU" dirty="0"/>
              <a:t> 70 постановках, а </a:t>
            </a:r>
            <a:r>
              <a:rPr lang="ru-RU" dirty="0" err="1"/>
              <a:t>також</a:t>
            </a:r>
            <a:r>
              <a:rPr lang="ru-RU" dirty="0"/>
              <a:t> – </a:t>
            </a:r>
            <a:r>
              <a:rPr lang="ru-RU" dirty="0" err="1"/>
              <a:t>супутніх</a:t>
            </a:r>
            <a:r>
              <a:rPr lang="ru-RU" dirty="0"/>
              <a:t> </a:t>
            </a:r>
            <a:r>
              <a:rPr lang="ru-RU" dirty="0" err="1"/>
              <a:t>подіях</a:t>
            </a:r>
            <a:r>
              <a:rPr lang="ru-RU" dirty="0"/>
              <a:t> і </a:t>
            </a:r>
            <a:r>
              <a:rPr lang="ru-RU" dirty="0" err="1"/>
              <a:t>виставках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відбуватимуться</a:t>
            </a:r>
            <a:r>
              <a:rPr lang="ru-RU" dirty="0"/>
              <a:t> як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</a:t>
            </a:r>
            <a:r>
              <a:rPr lang="ru-RU" dirty="0" err="1"/>
              <a:t>Королівства</a:t>
            </a:r>
            <a:r>
              <a:rPr lang="ru-RU" dirty="0"/>
              <a:t>, </a:t>
            </a:r>
            <a:r>
              <a:rPr lang="ru-RU" dirty="0" err="1"/>
              <a:t>включаючи</a:t>
            </a:r>
            <a:r>
              <a:rPr lang="ru-RU" dirty="0"/>
              <a:t> Лондон, </a:t>
            </a:r>
            <a:r>
              <a:rPr lang="ru-RU" dirty="0" err="1" smtClean="0"/>
              <a:t>Стретфорд</a:t>
            </a:r>
            <a:r>
              <a:rPr lang="ru-RU" dirty="0" smtClean="0"/>
              <a:t>-на-</a:t>
            </a:r>
            <a:r>
              <a:rPr lang="ru-RU" dirty="0" err="1" smtClean="0"/>
              <a:t>Ейвоні</a:t>
            </a:r>
            <a:r>
              <a:rPr lang="ru-RU" dirty="0"/>
              <a:t>, </a:t>
            </a:r>
            <a:r>
              <a:rPr lang="ru-RU" dirty="0" err="1"/>
              <a:t>Ньюкестл</a:t>
            </a:r>
            <a:r>
              <a:rPr lang="ru-RU" dirty="0"/>
              <a:t>/</a:t>
            </a:r>
            <a:r>
              <a:rPr lang="ru-RU" dirty="0" err="1"/>
              <a:t>Ґейтсгед</a:t>
            </a:r>
            <a:r>
              <a:rPr lang="ru-RU" dirty="0"/>
              <a:t>, </a:t>
            </a:r>
            <a:r>
              <a:rPr lang="ru-RU" dirty="0" err="1"/>
              <a:t>Бірмінгем</a:t>
            </a:r>
            <a:r>
              <a:rPr lang="ru-RU" dirty="0"/>
              <a:t>, Вельс і </a:t>
            </a:r>
            <a:r>
              <a:rPr lang="ru-RU" dirty="0" err="1"/>
              <a:t>Скотланд</a:t>
            </a:r>
            <a:r>
              <a:rPr lang="ru-RU" dirty="0"/>
              <a:t>, так і онлайн.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/>
              <a:t>Шекспірівський</a:t>
            </a:r>
            <a:r>
              <a:rPr lang="ru-RU" b="1" dirty="0"/>
              <a:t> фестиваль у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err="1" smtClean="0"/>
              <a:t>Великобританії</a:t>
            </a:r>
            <a:endParaRPr lang="ru-RU" b="1" dirty="0"/>
          </a:p>
        </p:txBody>
      </p:sp>
      <p:pic>
        <p:nvPicPr>
          <p:cNvPr id="1026" name="Picture 2" descr="Image result for шекспірівський фестиваль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08720"/>
            <a:ext cx="25717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5" y="3289970"/>
            <a:ext cx="2601722" cy="323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29331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/>
              <a:t>Шекспірівський</a:t>
            </a:r>
            <a:r>
              <a:rPr lang="ru-RU" b="1" dirty="0"/>
              <a:t> фестиваль у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err="1"/>
              <a:t>Великобританії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3"/>
            <a:ext cx="3961405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941" y="2443441"/>
            <a:ext cx="4576890" cy="30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7"/>
            <a:ext cx="3961405" cy="234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5390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98</TotalTime>
  <Words>801</Words>
  <Application>Microsoft Office PowerPoint</Application>
  <PresentationFormat>Экран (4:3)</PresentationFormat>
  <Paragraphs>39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Бумажная</vt:lpstr>
      <vt:lpstr>Лекція 3</vt:lpstr>
      <vt:lpstr>Шікспірівські фестивалі у Європі</vt:lpstr>
      <vt:lpstr>Театральні фестивалі  </vt:lpstr>
      <vt:lpstr>Поряд з всесвітньо відомими щорічними фестивалями існує і значна кількість престижних фестивалів, що проводяться з менш чіткою періодичністю. </vt:lpstr>
      <vt:lpstr>Також Шекспірівський театральний фестиваль можна віднести до тематичних , в рамках якого провідні драматичні театри світу представляють на батьківщині великого драматурга свою інтерпретацію його творів. Справжньою сенсацією Шекспірівського фестивалю 1985 р стала постановка "Річарда III" у виконанні Тбіліського театру драми ім. Шота Руставелі. Шекспірівський фестиваль відкрив такого видатного режисера, як Пітер Брук, який згодом протягом 12 років був його керівником.</vt:lpstr>
      <vt:lpstr>Шекспірівський фестиваль у Гданську </vt:lpstr>
      <vt:lpstr>Шекспірівський фестиваль у Гданську </vt:lpstr>
      <vt:lpstr>Шекспірівський фестиваль у Великобританії</vt:lpstr>
      <vt:lpstr>Шекспірівський фестиваль у Великобританії</vt:lpstr>
      <vt:lpstr>Шекспірівський фестивалі в Шанхаї </vt:lpstr>
      <vt:lpstr>Шекспірівський фестивалі в Шанхаї </vt:lpstr>
      <vt:lpstr>Шекспір в рекламі»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Шекспір в коміксах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Шікспірівські фестивалі у Європі</dc:title>
  <dc:creator>Valeria</dc:creator>
  <cp:lastModifiedBy>ЮРИЙ</cp:lastModifiedBy>
  <cp:revision>14</cp:revision>
  <dcterms:created xsi:type="dcterms:W3CDTF">2019-11-29T16:18:18Z</dcterms:created>
  <dcterms:modified xsi:type="dcterms:W3CDTF">2022-01-11T23:16:45Z</dcterms:modified>
</cp:coreProperties>
</file>