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6" r:id="rId9"/>
    <p:sldId id="263" r:id="rId10"/>
    <p:sldId id="265" r:id="rId11"/>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960"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75830E-9838-429A-8B23-5443B462E606}" type="datetimeFigureOut">
              <a:rPr lang="uk-UA" smtClean="0"/>
              <a:pPr/>
              <a:t>12.05.2021</a:t>
            </a:fld>
            <a:endParaRPr lang="uk-UA"/>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12035F-877A-4862-9BEE-33B34971379A}" type="slidenum">
              <a:rPr lang="uk-UA" smtClean="0"/>
              <a:pPr/>
              <a:t>‹#›</a:t>
            </a:fld>
            <a:endParaRPr lang="uk-UA"/>
          </a:p>
        </p:txBody>
      </p:sp>
    </p:spTree>
    <p:extLst>
      <p:ext uri="{BB962C8B-B14F-4D97-AF65-F5344CB8AC3E}">
        <p14:creationId xmlns="" xmlns:p14="http://schemas.microsoft.com/office/powerpoint/2010/main" val="30603633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D912035F-877A-4862-9BEE-33B34971379A}" type="slidenum">
              <a:rPr lang="uk-UA" smtClean="0"/>
              <a:pPr/>
              <a:t>5</a:t>
            </a:fld>
            <a:endParaRPr lang="uk-UA"/>
          </a:p>
        </p:txBody>
      </p:sp>
    </p:spTree>
    <p:extLst>
      <p:ext uri="{BB962C8B-B14F-4D97-AF65-F5344CB8AC3E}">
        <p14:creationId xmlns="" xmlns:p14="http://schemas.microsoft.com/office/powerpoint/2010/main" val="260991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0803662F-5546-499E-A59A-8CD112367929}"/>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uk-UA"/>
          </a:p>
        </p:txBody>
      </p:sp>
      <p:sp>
        <p:nvSpPr>
          <p:cNvPr id="3" name="Подзаголовок 2">
            <a:extLst>
              <a:ext uri="{FF2B5EF4-FFF2-40B4-BE49-F238E27FC236}">
                <a16:creationId xmlns="" xmlns:a16="http://schemas.microsoft.com/office/drawing/2014/main" id="{76A8E552-EE2C-4672-9E8E-2B0BCB20A9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uk-UA"/>
          </a:p>
        </p:txBody>
      </p:sp>
      <p:sp>
        <p:nvSpPr>
          <p:cNvPr id="4" name="Дата 3">
            <a:extLst>
              <a:ext uri="{FF2B5EF4-FFF2-40B4-BE49-F238E27FC236}">
                <a16:creationId xmlns="" xmlns:a16="http://schemas.microsoft.com/office/drawing/2014/main" id="{0A88E4B0-B0CB-4C00-AE9E-4CE7E503A93B}"/>
              </a:ext>
            </a:extLst>
          </p:cNvPr>
          <p:cNvSpPr>
            <a:spLocks noGrp="1"/>
          </p:cNvSpPr>
          <p:nvPr>
            <p:ph type="dt" sz="half" idx="10"/>
          </p:nvPr>
        </p:nvSpPr>
        <p:spPr/>
        <p:txBody>
          <a:bodyPr/>
          <a:lstStyle/>
          <a:p>
            <a:fld id="{7EBD8D27-FC31-4A45-B903-E8999741B4F5}" type="datetimeFigureOut">
              <a:rPr lang="uk-UA" smtClean="0"/>
              <a:pPr/>
              <a:t>12.05.2021</a:t>
            </a:fld>
            <a:endParaRPr lang="uk-UA"/>
          </a:p>
        </p:txBody>
      </p:sp>
      <p:sp>
        <p:nvSpPr>
          <p:cNvPr id="5" name="Нижний колонтитул 4">
            <a:extLst>
              <a:ext uri="{FF2B5EF4-FFF2-40B4-BE49-F238E27FC236}">
                <a16:creationId xmlns="" xmlns:a16="http://schemas.microsoft.com/office/drawing/2014/main" id="{FDB8072A-7F6C-48EE-9B34-2B2AE11A8413}"/>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 xmlns:a16="http://schemas.microsoft.com/office/drawing/2014/main" id="{F6718511-C1A2-471F-81E2-B53A21BB9E46}"/>
              </a:ext>
            </a:extLst>
          </p:cNvPr>
          <p:cNvSpPr>
            <a:spLocks noGrp="1"/>
          </p:cNvSpPr>
          <p:nvPr>
            <p:ph type="sldNum" sz="quarter" idx="12"/>
          </p:nvPr>
        </p:nvSpPr>
        <p:spPr/>
        <p:txBody>
          <a:bodyPr/>
          <a:lstStyle/>
          <a:p>
            <a:fld id="{9F992E16-83D7-42F2-A4DE-E7795D95DC28}" type="slidenum">
              <a:rPr lang="uk-UA" smtClean="0"/>
              <a:pPr/>
              <a:t>‹#›</a:t>
            </a:fld>
            <a:endParaRPr lang="uk-UA"/>
          </a:p>
        </p:txBody>
      </p:sp>
    </p:spTree>
    <p:extLst>
      <p:ext uri="{BB962C8B-B14F-4D97-AF65-F5344CB8AC3E}">
        <p14:creationId xmlns="" xmlns:p14="http://schemas.microsoft.com/office/powerpoint/2010/main" val="3401658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47A20CAC-333E-43A8-B452-F9C723EB5796}"/>
              </a:ext>
            </a:extLst>
          </p:cNvPr>
          <p:cNvSpPr>
            <a:spLocks noGrp="1"/>
          </p:cNvSpPr>
          <p:nvPr>
            <p:ph type="title"/>
          </p:nvPr>
        </p:nvSpPr>
        <p:spPr/>
        <p:txBody>
          <a:bodyPr/>
          <a:lstStyle/>
          <a:p>
            <a:r>
              <a:rPr lang="ru-RU"/>
              <a:t>Образец заголовка</a:t>
            </a:r>
            <a:endParaRPr lang="uk-UA"/>
          </a:p>
        </p:txBody>
      </p:sp>
      <p:sp>
        <p:nvSpPr>
          <p:cNvPr id="3" name="Вертикальный текст 2">
            <a:extLst>
              <a:ext uri="{FF2B5EF4-FFF2-40B4-BE49-F238E27FC236}">
                <a16:creationId xmlns="" xmlns:a16="http://schemas.microsoft.com/office/drawing/2014/main" id="{DBF80474-505E-485C-ABDD-EE22604325CC}"/>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 xmlns:a16="http://schemas.microsoft.com/office/drawing/2014/main" id="{CFA13F7B-B475-40A3-8857-D3117B5B6431}"/>
              </a:ext>
            </a:extLst>
          </p:cNvPr>
          <p:cNvSpPr>
            <a:spLocks noGrp="1"/>
          </p:cNvSpPr>
          <p:nvPr>
            <p:ph type="dt" sz="half" idx="10"/>
          </p:nvPr>
        </p:nvSpPr>
        <p:spPr/>
        <p:txBody>
          <a:bodyPr/>
          <a:lstStyle/>
          <a:p>
            <a:fld id="{7EBD8D27-FC31-4A45-B903-E8999741B4F5}" type="datetimeFigureOut">
              <a:rPr lang="uk-UA" smtClean="0"/>
              <a:pPr/>
              <a:t>12.05.2021</a:t>
            </a:fld>
            <a:endParaRPr lang="uk-UA"/>
          </a:p>
        </p:txBody>
      </p:sp>
      <p:sp>
        <p:nvSpPr>
          <p:cNvPr id="5" name="Нижний колонтитул 4">
            <a:extLst>
              <a:ext uri="{FF2B5EF4-FFF2-40B4-BE49-F238E27FC236}">
                <a16:creationId xmlns="" xmlns:a16="http://schemas.microsoft.com/office/drawing/2014/main" id="{2ED6995F-4884-4B03-8835-65F1F59FD108}"/>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 xmlns:a16="http://schemas.microsoft.com/office/drawing/2014/main" id="{77DC2CDC-2A4A-49BE-9E9A-2077B2BD4939}"/>
              </a:ext>
            </a:extLst>
          </p:cNvPr>
          <p:cNvSpPr>
            <a:spLocks noGrp="1"/>
          </p:cNvSpPr>
          <p:nvPr>
            <p:ph type="sldNum" sz="quarter" idx="12"/>
          </p:nvPr>
        </p:nvSpPr>
        <p:spPr/>
        <p:txBody>
          <a:bodyPr/>
          <a:lstStyle/>
          <a:p>
            <a:fld id="{9F992E16-83D7-42F2-A4DE-E7795D95DC28}" type="slidenum">
              <a:rPr lang="uk-UA" smtClean="0"/>
              <a:pPr/>
              <a:t>‹#›</a:t>
            </a:fld>
            <a:endParaRPr lang="uk-UA"/>
          </a:p>
        </p:txBody>
      </p:sp>
    </p:spTree>
    <p:extLst>
      <p:ext uri="{BB962C8B-B14F-4D97-AF65-F5344CB8AC3E}">
        <p14:creationId xmlns="" xmlns:p14="http://schemas.microsoft.com/office/powerpoint/2010/main" val="1730135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 xmlns:a16="http://schemas.microsoft.com/office/drawing/2014/main" id="{61667D98-818E-4662-9C0C-77261EF2979E}"/>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uk-UA"/>
          </a:p>
        </p:txBody>
      </p:sp>
      <p:sp>
        <p:nvSpPr>
          <p:cNvPr id="3" name="Вертикальный текст 2">
            <a:extLst>
              <a:ext uri="{FF2B5EF4-FFF2-40B4-BE49-F238E27FC236}">
                <a16:creationId xmlns="" xmlns:a16="http://schemas.microsoft.com/office/drawing/2014/main" id="{56855E1E-0758-4049-ADBC-B53A5D75A844}"/>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 xmlns:a16="http://schemas.microsoft.com/office/drawing/2014/main" id="{18425530-2236-4E50-91FC-C19FCDA078F1}"/>
              </a:ext>
            </a:extLst>
          </p:cNvPr>
          <p:cNvSpPr>
            <a:spLocks noGrp="1"/>
          </p:cNvSpPr>
          <p:nvPr>
            <p:ph type="dt" sz="half" idx="10"/>
          </p:nvPr>
        </p:nvSpPr>
        <p:spPr/>
        <p:txBody>
          <a:bodyPr/>
          <a:lstStyle/>
          <a:p>
            <a:fld id="{7EBD8D27-FC31-4A45-B903-E8999741B4F5}" type="datetimeFigureOut">
              <a:rPr lang="uk-UA" smtClean="0"/>
              <a:pPr/>
              <a:t>12.05.2021</a:t>
            </a:fld>
            <a:endParaRPr lang="uk-UA"/>
          </a:p>
        </p:txBody>
      </p:sp>
      <p:sp>
        <p:nvSpPr>
          <p:cNvPr id="5" name="Нижний колонтитул 4">
            <a:extLst>
              <a:ext uri="{FF2B5EF4-FFF2-40B4-BE49-F238E27FC236}">
                <a16:creationId xmlns="" xmlns:a16="http://schemas.microsoft.com/office/drawing/2014/main" id="{FBF09200-87B0-4D55-96ED-4A91B7B8866A}"/>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 xmlns:a16="http://schemas.microsoft.com/office/drawing/2014/main" id="{CFDD6E0A-1C53-4528-8647-C23D8A496CD2}"/>
              </a:ext>
            </a:extLst>
          </p:cNvPr>
          <p:cNvSpPr>
            <a:spLocks noGrp="1"/>
          </p:cNvSpPr>
          <p:nvPr>
            <p:ph type="sldNum" sz="quarter" idx="12"/>
          </p:nvPr>
        </p:nvSpPr>
        <p:spPr/>
        <p:txBody>
          <a:bodyPr/>
          <a:lstStyle/>
          <a:p>
            <a:fld id="{9F992E16-83D7-42F2-A4DE-E7795D95DC28}" type="slidenum">
              <a:rPr lang="uk-UA" smtClean="0"/>
              <a:pPr/>
              <a:t>‹#›</a:t>
            </a:fld>
            <a:endParaRPr lang="uk-UA"/>
          </a:p>
        </p:txBody>
      </p:sp>
    </p:spTree>
    <p:extLst>
      <p:ext uri="{BB962C8B-B14F-4D97-AF65-F5344CB8AC3E}">
        <p14:creationId xmlns="" xmlns:p14="http://schemas.microsoft.com/office/powerpoint/2010/main" val="911754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2101DB34-5D9C-46DD-81F6-F22777A2C663}"/>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 xmlns:a16="http://schemas.microsoft.com/office/drawing/2014/main" id="{66604BA6-1FEA-4ADD-A8F3-0C6A38010CDC}"/>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 xmlns:a16="http://schemas.microsoft.com/office/drawing/2014/main" id="{034D2579-52D7-447D-B469-004ED024C2CD}"/>
              </a:ext>
            </a:extLst>
          </p:cNvPr>
          <p:cNvSpPr>
            <a:spLocks noGrp="1"/>
          </p:cNvSpPr>
          <p:nvPr>
            <p:ph type="dt" sz="half" idx="10"/>
          </p:nvPr>
        </p:nvSpPr>
        <p:spPr/>
        <p:txBody>
          <a:bodyPr/>
          <a:lstStyle/>
          <a:p>
            <a:fld id="{7EBD8D27-FC31-4A45-B903-E8999741B4F5}" type="datetimeFigureOut">
              <a:rPr lang="uk-UA" smtClean="0"/>
              <a:pPr/>
              <a:t>12.05.2021</a:t>
            </a:fld>
            <a:endParaRPr lang="uk-UA"/>
          </a:p>
        </p:txBody>
      </p:sp>
      <p:sp>
        <p:nvSpPr>
          <p:cNvPr id="5" name="Нижний колонтитул 4">
            <a:extLst>
              <a:ext uri="{FF2B5EF4-FFF2-40B4-BE49-F238E27FC236}">
                <a16:creationId xmlns="" xmlns:a16="http://schemas.microsoft.com/office/drawing/2014/main" id="{808BB4E3-B813-4A8C-BE37-4F72A622CC48}"/>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 xmlns:a16="http://schemas.microsoft.com/office/drawing/2014/main" id="{CC24D87A-14DD-47AF-92FA-E2FDD7875918}"/>
              </a:ext>
            </a:extLst>
          </p:cNvPr>
          <p:cNvSpPr>
            <a:spLocks noGrp="1"/>
          </p:cNvSpPr>
          <p:nvPr>
            <p:ph type="sldNum" sz="quarter" idx="12"/>
          </p:nvPr>
        </p:nvSpPr>
        <p:spPr/>
        <p:txBody>
          <a:bodyPr/>
          <a:lstStyle/>
          <a:p>
            <a:fld id="{9F992E16-83D7-42F2-A4DE-E7795D95DC28}" type="slidenum">
              <a:rPr lang="uk-UA" smtClean="0"/>
              <a:pPr/>
              <a:t>‹#›</a:t>
            </a:fld>
            <a:endParaRPr lang="uk-UA"/>
          </a:p>
        </p:txBody>
      </p:sp>
    </p:spTree>
    <p:extLst>
      <p:ext uri="{BB962C8B-B14F-4D97-AF65-F5344CB8AC3E}">
        <p14:creationId xmlns="" xmlns:p14="http://schemas.microsoft.com/office/powerpoint/2010/main" val="3771589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64A2836F-7982-4B11-8B44-D454119B7629}"/>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uk-UA"/>
          </a:p>
        </p:txBody>
      </p:sp>
      <p:sp>
        <p:nvSpPr>
          <p:cNvPr id="3" name="Текст 2">
            <a:extLst>
              <a:ext uri="{FF2B5EF4-FFF2-40B4-BE49-F238E27FC236}">
                <a16:creationId xmlns="" xmlns:a16="http://schemas.microsoft.com/office/drawing/2014/main" id="{22BFDC7E-5471-4005-8B3B-EAA0FA1EC5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 xmlns:a16="http://schemas.microsoft.com/office/drawing/2014/main" id="{329C11CC-D6CD-4B82-AFF5-7ABA7E876961}"/>
              </a:ext>
            </a:extLst>
          </p:cNvPr>
          <p:cNvSpPr>
            <a:spLocks noGrp="1"/>
          </p:cNvSpPr>
          <p:nvPr>
            <p:ph type="dt" sz="half" idx="10"/>
          </p:nvPr>
        </p:nvSpPr>
        <p:spPr/>
        <p:txBody>
          <a:bodyPr/>
          <a:lstStyle/>
          <a:p>
            <a:fld id="{7EBD8D27-FC31-4A45-B903-E8999741B4F5}" type="datetimeFigureOut">
              <a:rPr lang="uk-UA" smtClean="0"/>
              <a:pPr/>
              <a:t>12.05.2021</a:t>
            </a:fld>
            <a:endParaRPr lang="uk-UA"/>
          </a:p>
        </p:txBody>
      </p:sp>
      <p:sp>
        <p:nvSpPr>
          <p:cNvPr id="5" name="Нижний колонтитул 4">
            <a:extLst>
              <a:ext uri="{FF2B5EF4-FFF2-40B4-BE49-F238E27FC236}">
                <a16:creationId xmlns="" xmlns:a16="http://schemas.microsoft.com/office/drawing/2014/main" id="{4851A7BE-8FC2-4CE0-ACA6-6CAEF9B9E68B}"/>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 xmlns:a16="http://schemas.microsoft.com/office/drawing/2014/main" id="{B1041E2F-35C7-48CD-9096-27F6922CFE90}"/>
              </a:ext>
            </a:extLst>
          </p:cNvPr>
          <p:cNvSpPr>
            <a:spLocks noGrp="1"/>
          </p:cNvSpPr>
          <p:nvPr>
            <p:ph type="sldNum" sz="quarter" idx="12"/>
          </p:nvPr>
        </p:nvSpPr>
        <p:spPr/>
        <p:txBody>
          <a:bodyPr/>
          <a:lstStyle/>
          <a:p>
            <a:fld id="{9F992E16-83D7-42F2-A4DE-E7795D95DC28}" type="slidenum">
              <a:rPr lang="uk-UA" smtClean="0"/>
              <a:pPr/>
              <a:t>‹#›</a:t>
            </a:fld>
            <a:endParaRPr lang="uk-UA"/>
          </a:p>
        </p:txBody>
      </p:sp>
    </p:spTree>
    <p:extLst>
      <p:ext uri="{BB962C8B-B14F-4D97-AF65-F5344CB8AC3E}">
        <p14:creationId xmlns="" xmlns:p14="http://schemas.microsoft.com/office/powerpoint/2010/main" val="3689070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4744202E-FD70-46AE-A6FA-899FD992A50D}"/>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 xmlns:a16="http://schemas.microsoft.com/office/drawing/2014/main" id="{D3CAF408-B679-446C-AB73-F93B0DDE60A8}"/>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Объект 3">
            <a:extLst>
              <a:ext uri="{FF2B5EF4-FFF2-40B4-BE49-F238E27FC236}">
                <a16:creationId xmlns="" xmlns:a16="http://schemas.microsoft.com/office/drawing/2014/main" id="{1E80F0EE-B3AB-4241-8DC8-0045164516EA}"/>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Дата 4">
            <a:extLst>
              <a:ext uri="{FF2B5EF4-FFF2-40B4-BE49-F238E27FC236}">
                <a16:creationId xmlns="" xmlns:a16="http://schemas.microsoft.com/office/drawing/2014/main" id="{7F765299-F99B-4BB7-89A4-85FCE02CF2C5}"/>
              </a:ext>
            </a:extLst>
          </p:cNvPr>
          <p:cNvSpPr>
            <a:spLocks noGrp="1"/>
          </p:cNvSpPr>
          <p:nvPr>
            <p:ph type="dt" sz="half" idx="10"/>
          </p:nvPr>
        </p:nvSpPr>
        <p:spPr/>
        <p:txBody>
          <a:bodyPr/>
          <a:lstStyle/>
          <a:p>
            <a:fld id="{7EBD8D27-FC31-4A45-B903-E8999741B4F5}" type="datetimeFigureOut">
              <a:rPr lang="uk-UA" smtClean="0"/>
              <a:pPr/>
              <a:t>12.05.2021</a:t>
            </a:fld>
            <a:endParaRPr lang="uk-UA"/>
          </a:p>
        </p:txBody>
      </p:sp>
      <p:sp>
        <p:nvSpPr>
          <p:cNvPr id="6" name="Нижний колонтитул 5">
            <a:extLst>
              <a:ext uri="{FF2B5EF4-FFF2-40B4-BE49-F238E27FC236}">
                <a16:creationId xmlns="" xmlns:a16="http://schemas.microsoft.com/office/drawing/2014/main" id="{30793AAF-2237-4935-BED3-8E1E89067CE4}"/>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 xmlns:a16="http://schemas.microsoft.com/office/drawing/2014/main" id="{F00F9793-FAF4-4625-A137-2ADA13A6CEB6}"/>
              </a:ext>
            </a:extLst>
          </p:cNvPr>
          <p:cNvSpPr>
            <a:spLocks noGrp="1"/>
          </p:cNvSpPr>
          <p:nvPr>
            <p:ph type="sldNum" sz="quarter" idx="12"/>
          </p:nvPr>
        </p:nvSpPr>
        <p:spPr/>
        <p:txBody>
          <a:bodyPr/>
          <a:lstStyle/>
          <a:p>
            <a:fld id="{9F992E16-83D7-42F2-A4DE-E7795D95DC28}" type="slidenum">
              <a:rPr lang="uk-UA" smtClean="0"/>
              <a:pPr/>
              <a:t>‹#›</a:t>
            </a:fld>
            <a:endParaRPr lang="uk-UA"/>
          </a:p>
        </p:txBody>
      </p:sp>
    </p:spTree>
    <p:extLst>
      <p:ext uri="{BB962C8B-B14F-4D97-AF65-F5344CB8AC3E}">
        <p14:creationId xmlns="" xmlns:p14="http://schemas.microsoft.com/office/powerpoint/2010/main" val="1223792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0AA21D2-1903-4502-9E62-40EE83F600A6}"/>
              </a:ext>
            </a:extLst>
          </p:cNvPr>
          <p:cNvSpPr>
            <a:spLocks noGrp="1"/>
          </p:cNvSpPr>
          <p:nvPr>
            <p:ph type="title"/>
          </p:nvPr>
        </p:nvSpPr>
        <p:spPr>
          <a:xfrm>
            <a:off x="839788" y="365125"/>
            <a:ext cx="10515600" cy="1325563"/>
          </a:xfrm>
        </p:spPr>
        <p:txBody>
          <a:bodyPr/>
          <a:lstStyle/>
          <a:p>
            <a:r>
              <a:rPr lang="ru-RU"/>
              <a:t>Образец заголовка</a:t>
            </a:r>
            <a:endParaRPr lang="uk-UA"/>
          </a:p>
        </p:txBody>
      </p:sp>
      <p:sp>
        <p:nvSpPr>
          <p:cNvPr id="3" name="Текст 2">
            <a:extLst>
              <a:ext uri="{FF2B5EF4-FFF2-40B4-BE49-F238E27FC236}">
                <a16:creationId xmlns="" xmlns:a16="http://schemas.microsoft.com/office/drawing/2014/main" id="{907DA02F-6A79-4B32-96D0-4CA97E2267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 xmlns:a16="http://schemas.microsoft.com/office/drawing/2014/main" id="{ED311E78-57F0-438F-8536-160E1CDF4269}"/>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Текст 4">
            <a:extLst>
              <a:ext uri="{FF2B5EF4-FFF2-40B4-BE49-F238E27FC236}">
                <a16:creationId xmlns="" xmlns:a16="http://schemas.microsoft.com/office/drawing/2014/main" id="{5324DBFF-4200-4167-844D-34DC725C93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 xmlns:a16="http://schemas.microsoft.com/office/drawing/2014/main" id="{20FB35B8-4747-4253-9326-3A25F066CA32}"/>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7" name="Дата 6">
            <a:extLst>
              <a:ext uri="{FF2B5EF4-FFF2-40B4-BE49-F238E27FC236}">
                <a16:creationId xmlns="" xmlns:a16="http://schemas.microsoft.com/office/drawing/2014/main" id="{249E198C-2117-459D-A5E4-00BAF78A269C}"/>
              </a:ext>
            </a:extLst>
          </p:cNvPr>
          <p:cNvSpPr>
            <a:spLocks noGrp="1"/>
          </p:cNvSpPr>
          <p:nvPr>
            <p:ph type="dt" sz="half" idx="10"/>
          </p:nvPr>
        </p:nvSpPr>
        <p:spPr/>
        <p:txBody>
          <a:bodyPr/>
          <a:lstStyle/>
          <a:p>
            <a:fld id="{7EBD8D27-FC31-4A45-B903-E8999741B4F5}" type="datetimeFigureOut">
              <a:rPr lang="uk-UA" smtClean="0"/>
              <a:pPr/>
              <a:t>12.05.2021</a:t>
            </a:fld>
            <a:endParaRPr lang="uk-UA"/>
          </a:p>
        </p:txBody>
      </p:sp>
      <p:sp>
        <p:nvSpPr>
          <p:cNvPr id="8" name="Нижний колонтитул 7">
            <a:extLst>
              <a:ext uri="{FF2B5EF4-FFF2-40B4-BE49-F238E27FC236}">
                <a16:creationId xmlns="" xmlns:a16="http://schemas.microsoft.com/office/drawing/2014/main" id="{8384485A-C9F3-474B-89E7-33FA8128039E}"/>
              </a:ext>
            </a:extLst>
          </p:cNvPr>
          <p:cNvSpPr>
            <a:spLocks noGrp="1"/>
          </p:cNvSpPr>
          <p:nvPr>
            <p:ph type="ftr" sz="quarter" idx="11"/>
          </p:nvPr>
        </p:nvSpPr>
        <p:spPr/>
        <p:txBody>
          <a:bodyPr/>
          <a:lstStyle/>
          <a:p>
            <a:endParaRPr lang="uk-UA"/>
          </a:p>
        </p:txBody>
      </p:sp>
      <p:sp>
        <p:nvSpPr>
          <p:cNvPr id="9" name="Номер слайда 8">
            <a:extLst>
              <a:ext uri="{FF2B5EF4-FFF2-40B4-BE49-F238E27FC236}">
                <a16:creationId xmlns="" xmlns:a16="http://schemas.microsoft.com/office/drawing/2014/main" id="{7100F31F-2020-487D-8268-279FA6753D93}"/>
              </a:ext>
            </a:extLst>
          </p:cNvPr>
          <p:cNvSpPr>
            <a:spLocks noGrp="1"/>
          </p:cNvSpPr>
          <p:nvPr>
            <p:ph type="sldNum" sz="quarter" idx="12"/>
          </p:nvPr>
        </p:nvSpPr>
        <p:spPr/>
        <p:txBody>
          <a:bodyPr/>
          <a:lstStyle/>
          <a:p>
            <a:fld id="{9F992E16-83D7-42F2-A4DE-E7795D95DC28}" type="slidenum">
              <a:rPr lang="uk-UA" smtClean="0"/>
              <a:pPr/>
              <a:t>‹#›</a:t>
            </a:fld>
            <a:endParaRPr lang="uk-UA"/>
          </a:p>
        </p:txBody>
      </p:sp>
    </p:spTree>
    <p:extLst>
      <p:ext uri="{BB962C8B-B14F-4D97-AF65-F5344CB8AC3E}">
        <p14:creationId xmlns="" xmlns:p14="http://schemas.microsoft.com/office/powerpoint/2010/main" val="183273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25582748-E3FB-4892-A816-D15A4A89360E}"/>
              </a:ext>
            </a:extLst>
          </p:cNvPr>
          <p:cNvSpPr>
            <a:spLocks noGrp="1"/>
          </p:cNvSpPr>
          <p:nvPr>
            <p:ph type="title"/>
          </p:nvPr>
        </p:nvSpPr>
        <p:spPr/>
        <p:txBody>
          <a:bodyPr/>
          <a:lstStyle/>
          <a:p>
            <a:r>
              <a:rPr lang="ru-RU"/>
              <a:t>Образец заголовка</a:t>
            </a:r>
            <a:endParaRPr lang="uk-UA"/>
          </a:p>
        </p:txBody>
      </p:sp>
      <p:sp>
        <p:nvSpPr>
          <p:cNvPr id="3" name="Дата 2">
            <a:extLst>
              <a:ext uri="{FF2B5EF4-FFF2-40B4-BE49-F238E27FC236}">
                <a16:creationId xmlns="" xmlns:a16="http://schemas.microsoft.com/office/drawing/2014/main" id="{2CCFA8D8-5F13-40E8-8D7C-953E1D87488C}"/>
              </a:ext>
            </a:extLst>
          </p:cNvPr>
          <p:cNvSpPr>
            <a:spLocks noGrp="1"/>
          </p:cNvSpPr>
          <p:nvPr>
            <p:ph type="dt" sz="half" idx="10"/>
          </p:nvPr>
        </p:nvSpPr>
        <p:spPr/>
        <p:txBody>
          <a:bodyPr/>
          <a:lstStyle/>
          <a:p>
            <a:fld id="{7EBD8D27-FC31-4A45-B903-E8999741B4F5}" type="datetimeFigureOut">
              <a:rPr lang="uk-UA" smtClean="0"/>
              <a:pPr/>
              <a:t>12.05.2021</a:t>
            </a:fld>
            <a:endParaRPr lang="uk-UA"/>
          </a:p>
        </p:txBody>
      </p:sp>
      <p:sp>
        <p:nvSpPr>
          <p:cNvPr id="4" name="Нижний колонтитул 3">
            <a:extLst>
              <a:ext uri="{FF2B5EF4-FFF2-40B4-BE49-F238E27FC236}">
                <a16:creationId xmlns="" xmlns:a16="http://schemas.microsoft.com/office/drawing/2014/main" id="{A1AF57D7-1994-4558-825C-03DFE0A275A0}"/>
              </a:ext>
            </a:extLst>
          </p:cNvPr>
          <p:cNvSpPr>
            <a:spLocks noGrp="1"/>
          </p:cNvSpPr>
          <p:nvPr>
            <p:ph type="ftr" sz="quarter" idx="11"/>
          </p:nvPr>
        </p:nvSpPr>
        <p:spPr/>
        <p:txBody>
          <a:bodyPr/>
          <a:lstStyle/>
          <a:p>
            <a:endParaRPr lang="uk-UA"/>
          </a:p>
        </p:txBody>
      </p:sp>
      <p:sp>
        <p:nvSpPr>
          <p:cNvPr id="5" name="Номер слайда 4">
            <a:extLst>
              <a:ext uri="{FF2B5EF4-FFF2-40B4-BE49-F238E27FC236}">
                <a16:creationId xmlns="" xmlns:a16="http://schemas.microsoft.com/office/drawing/2014/main" id="{9E931764-C71B-4283-AEC3-2B51976B187F}"/>
              </a:ext>
            </a:extLst>
          </p:cNvPr>
          <p:cNvSpPr>
            <a:spLocks noGrp="1"/>
          </p:cNvSpPr>
          <p:nvPr>
            <p:ph type="sldNum" sz="quarter" idx="12"/>
          </p:nvPr>
        </p:nvSpPr>
        <p:spPr/>
        <p:txBody>
          <a:bodyPr/>
          <a:lstStyle/>
          <a:p>
            <a:fld id="{9F992E16-83D7-42F2-A4DE-E7795D95DC28}" type="slidenum">
              <a:rPr lang="uk-UA" smtClean="0"/>
              <a:pPr/>
              <a:t>‹#›</a:t>
            </a:fld>
            <a:endParaRPr lang="uk-UA"/>
          </a:p>
        </p:txBody>
      </p:sp>
    </p:spTree>
    <p:extLst>
      <p:ext uri="{BB962C8B-B14F-4D97-AF65-F5344CB8AC3E}">
        <p14:creationId xmlns="" xmlns:p14="http://schemas.microsoft.com/office/powerpoint/2010/main" val="851413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 xmlns:a16="http://schemas.microsoft.com/office/drawing/2014/main" id="{F7974644-F60D-4D27-A77E-E5F0090537BD}"/>
              </a:ext>
            </a:extLst>
          </p:cNvPr>
          <p:cNvSpPr>
            <a:spLocks noGrp="1"/>
          </p:cNvSpPr>
          <p:nvPr>
            <p:ph type="dt" sz="half" idx="10"/>
          </p:nvPr>
        </p:nvSpPr>
        <p:spPr/>
        <p:txBody>
          <a:bodyPr/>
          <a:lstStyle/>
          <a:p>
            <a:fld id="{7EBD8D27-FC31-4A45-B903-E8999741B4F5}" type="datetimeFigureOut">
              <a:rPr lang="uk-UA" smtClean="0"/>
              <a:pPr/>
              <a:t>12.05.2021</a:t>
            </a:fld>
            <a:endParaRPr lang="uk-UA"/>
          </a:p>
        </p:txBody>
      </p:sp>
      <p:sp>
        <p:nvSpPr>
          <p:cNvPr id="3" name="Нижний колонтитул 2">
            <a:extLst>
              <a:ext uri="{FF2B5EF4-FFF2-40B4-BE49-F238E27FC236}">
                <a16:creationId xmlns="" xmlns:a16="http://schemas.microsoft.com/office/drawing/2014/main" id="{DC4C5B3D-E510-41AC-874B-D1BED37E9038}"/>
              </a:ext>
            </a:extLst>
          </p:cNvPr>
          <p:cNvSpPr>
            <a:spLocks noGrp="1"/>
          </p:cNvSpPr>
          <p:nvPr>
            <p:ph type="ftr" sz="quarter" idx="11"/>
          </p:nvPr>
        </p:nvSpPr>
        <p:spPr/>
        <p:txBody>
          <a:bodyPr/>
          <a:lstStyle/>
          <a:p>
            <a:endParaRPr lang="uk-UA"/>
          </a:p>
        </p:txBody>
      </p:sp>
      <p:sp>
        <p:nvSpPr>
          <p:cNvPr id="4" name="Номер слайда 3">
            <a:extLst>
              <a:ext uri="{FF2B5EF4-FFF2-40B4-BE49-F238E27FC236}">
                <a16:creationId xmlns="" xmlns:a16="http://schemas.microsoft.com/office/drawing/2014/main" id="{DDBB73CD-7C4A-46E4-BBDE-A70B2BEEB4B1}"/>
              </a:ext>
            </a:extLst>
          </p:cNvPr>
          <p:cNvSpPr>
            <a:spLocks noGrp="1"/>
          </p:cNvSpPr>
          <p:nvPr>
            <p:ph type="sldNum" sz="quarter" idx="12"/>
          </p:nvPr>
        </p:nvSpPr>
        <p:spPr/>
        <p:txBody>
          <a:bodyPr/>
          <a:lstStyle/>
          <a:p>
            <a:fld id="{9F992E16-83D7-42F2-A4DE-E7795D95DC28}" type="slidenum">
              <a:rPr lang="uk-UA" smtClean="0"/>
              <a:pPr/>
              <a:t>‹#›</a:t>
            </a:fld>
            <a:endParaRPr lang="uk-UA"/>
          </a:p>
        </p:txBody>
      </p:sp>
    </p:spTree>
    <p:extLst>
      <p:ext uri="{BB962C8B-B14F-4D97-AF65-F5344CB8AC3E}">
        <p14:creationId xmlns="" xmlns:p14="http://schemas.microsoft.com/office/powerpoint/2010/main" val="1147332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AA827947-0B9B-4C12-9952-DA5D342CB11E}"/>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Объект 2">
            <a:extLst>
              <a:ext uri="{FF2B5EF4-FFF2-40B4-BE49-F238E27FC236}">
                <a16:creationId xmlns="" xmlns:a16="http://schemas.microsoft.com/office/drawing/2014/main" id="{A3FDAE82-A6BF-4482-BA9E-BE842A1165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Текст 3">
            <a:extLst>
              <a:ext uri="{FF2B5EF4-FFF2-40B4-BE49-F238E27FC236}">
                <a16:creationId xmlns="" xmlns:a16="http://schemas.microsoft.com/office/drawing/2014/main" id="{3BEE7DFB-575D-4FEB-8C45-293FC31889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 xmlns:a16="http://schemas.microsoft.com/office/drawing/2014/main" id="{88C99BB3-BE9C-4194-981B-1F89889DD58B}"/>
              </a:ext>
            </a:extLst>
          </p:cNvPr>
          <p:cNvSpPr>
            <a:spLocks noGrp="1"/>
          </p:cNvSpPr>
          <p:nvPr>
            <p:ph type="dt" sz="half" idx="10"/>
          </p:nvPr>
        </p:nvSpPr>
        <p:spPr/>
        <p:txBody>
          <a:bodyPr/>
          <a:lstStyle/>
          <a:p>
            <a:fld id="{7EBD8D27-FC31-4A45-B903-E8999741B4F5}" type="datetimeFigureOut">
              <a:rPr lang="uk-UA" smtClean="0"/>
              <a:pPr/>
              <a:t>12.05.2021</a:t>
            </a:fld>
            <a:endParaRPr lang="uk-UA"/>
          </a:p>
        </p:txBody>
      </p:sp>
      <p:sp>
        <p:nvSpPr>
          <p:cNvPr id="6" name="Нижний колонтитул 5">
            <a:extLst>
              <a:ext uri="{FF2B5EF4-FFF2-40B4-BE49-F238E27FC236}">
                <a16:creationId xmlns="" xmlns:a16="http://schemas.microsoft.com/office/drawing/2014/main" id="{2BA20C07-C55E-4AB9-ACE3-9C84EFE52B37}"/>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 xmlns:a16="http://schemas.microsoft.com/office/drawing/2014/main" id="{E28E133A-F777-42B1-BA17-367158345EF1}"/>
              </a:ext>
            </a:extLst>
          </p:cNvPr>
          <p:cNvSpPr>
            <a:spLocks noGrp="1"/>
          </p:cNvSpPr>
          <p:nvPr>
            <p:ph type="sldNum" sz="quarter" idx="12"/>
          </p:nvPr>
        </p:nvSpPr>
        <p:spPr/>
        <p:txBody>
          <a:bodyPr/>
          <a:lstStyle/>
          <a:p>
            <a:fld id="{9F992E16-83D7-42F2-A4DE-E7795D95DC28}" type="slidenum">
              <a:rPr lang="uk-UA" smtClean="0"/>
              <a:pPr/>
              <a:t>‹#›</a:t>
            </a:fld>
            <a:endParaRPr lang="uk-UA"/>
          </a:p>
        </p:txBody>
      </p:sp>
    </p:spTree>
    <p:extLst>
      <p:ext uri="{BB962C8B-B14F-4D97-AF65-F5344CB8AC3E}">
        <p14:creationId xmlns="" xmlns:p14="http://schemas.microsoft.com/office/powerpoint/2010/main" val="234942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330323E-A6EB-42FF-9348-A1295EEFBBF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Рисунок 2">
            <a:extLst>
              <a:ext uri="{FF2B5EF4-FFF2-40B4-BE49-F238E27FC236}">
                <a16:creationId xmlns="" xmlns:a16="http://schemas.microsoft.com/office/drawing/2014/main" id="{3FAEF059-5E8D-4676-9F60-241BA01BE1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a:extLst>
              <a:ext uri="{FF2B5EF4-FFF2-40B4-BE49-F238E27FC236}">
                <a16:creationId xmlns="" xmlns:a16="http://schemas.microsoft.com/office/drawing/2014/main" id="{DF9F1421-CB49-4242-8A5B-4798C81895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 xmlns:a16="http://schemas.microsoft.com/office/drawing/2014/main" id="{8ACE6848-0F9C-4152-8528-97B4D0C83319}"/>
              </a:ext>
            </a:extLst>
          </p:cNvPr>
          <p:cNvSpPr>
            <a:spLocks noGrp="1"/>
          </p:cNvSpPr>
          <p:nvPr>
            <p:ph type="dt" sz="half" idx="10"/>
          </p:nvPr>
        </p:nvSpPr>
        <p:spPr/>
        <p:txBody>
          <a:bodyPr/>
          <a:lstStyle/>
          <a:p>
            <a:fld id="{7EBD8D27-FC31-4A45-B903-E8999741B4F5}" type="datetimeFigureOut">
              <a:rPr lang="uk-UA" smtClean="0"/>
              <a:pPr/>
              <a:t>12.05.2021</a:t>
            </a:fld>
            <a:endParaRPr lang="uk-UA"/>
          </a:p>
        </p:txBody>
      </p:sp>
      <p:sp>
        <p:nvSpPr>
          <p:cNvPr id="6" name="Нижний колонтитул 5">
            <a:extLst>
              <a:ext uri="{FF2B5EF4-FFF2-40B4-BE49-F238E27FC236}">
                <a16:creationId xmlns="" xmlns:a16="http://schemas.microsoft.com/office/drawing/2014/main" id="{C8581769-0ADC-406E-B7B3-65C7CDF1CE36}"/>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 xmlns:a16="http://schemas.microsoft.com/office/drawing/2014/main" id="{C98D3D9D-8B25-4627-9201-5D26E31890D7}"/>
              </a:ext>
            </a:extLst>
          </p:cNvPr>
          <p:cNvSpPr>
            <a:spLocks noGrp="1"/>
          </p:cNvSpPr>
          <p:nvPr>
            <p:ph type="sldNum" sz="quarter" idx="12"/>
          </p:nvPr>
        </p:nvSpPr>
        <p:spPr/>
        <p:txBody>
          <a:bodyPr/>
          <a:lstStyle/>
          <a:p>
            <a:fld id="{9F992E16-83D7-42F2-A4DE-E7795D95DC28}" type="slidenum">
              <a:rPr lang="uk-UA" smtClean="0"/>
              <a:pPr/>
              <a:t>‹#›</a:t>
            </a:fld>
            <a:endParaRPr lang="uk-UA"/>
          </a:p>
        </p:txBody>
      </p:sp>
    </p:spTree>
    <p:extLst>
      <p:ext uri="{BB962C8B-B14F-4D97-AF65-F5344CB8AC3E}">
        <p14:creationId xmlns="" xmlns:p14="http://schemas.microsoft.com/office/powerpoint/2010/main" val="1826001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0A776994-1787-4437-BCAF-AEA3801984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uk-UA"/>
          </a:p>
        </p:txBody>
      </p:sp>
      <p:sp>
        <p:nvSpPr>
          <p:cNvPr id="3" name="Текст 2">
            <a:extLst>
              <a:ext uri="{FF2B5EF4-FFF2-40B4-BE49-F238E27FC236}">
                <a16:creationId xmlns="" xmlns:a16="http://schemas.microsoft.com/office/drawing/2014/main" id="{153DE7A9-E0A4-4C3A-8FA3-CA062E580A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 xmlns:a16="http://schemas.microsoft.com/office/drawing/2014/main" id="{AAB26DD0-3EC1-49E3-96B4-68AE6988E8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BD8D27-FC31-4A45-B903-E8999741B4F5}" type="datetimeFigureOut">
              <a:rPr lang="uk-UA" smtClean="0"/>
              <a:pPr/>
              <a:t>12.05.2021</a:t>
            </a:fld>
            <a:endParaRPr lang="uk-UA"/>
          </a:p>
        </p:txBody>
      </p:sp>
      <p:sp>
        <p:nvSpPr>
          <p:cNvPr id="5" name="Нижний колонтитул 4">
            <a:extLst>
              <a:ext uri="{FF2B5EF4-FFF2-40B4-BE49-F238E27FC236}">
                <a16:creationId xmlns="" xmlns:a16="http://schemas.microsoft.com/office/drawing/2014/main" id="{56273465-C1D2-411B-A6E7-D57EDED3CE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a:extLst>
              <a:ext uri="{FF2B5EF4-FFF2-40B4-BE49-F238E27FC236}">
                <a16:creationId xmlns="" xmlns:a16="http://schemas.microsoft.com/office/drawing/2014/main" id="{3E09138C-4131-4DA1-8EE7-795F880116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992E16-83D7-42F2-A4DE-E7795D95DC28}" type="slidenum">
              <a:rPr lang="uk-UA" smtClean="0"/>
              <a:pPr/>
              <a:t>‹#›</a:t>
            </a:fld>
            <a:endParaRPr lang="uk-UA"/>
          </a:p>
        </p:txBody>
      </p:sp>
    </p:spTree>
    <p:extLst>
      <p:ext uri="{BB962C8B-B14F-4D97-AF65-F5344CB8AC3E}">
        <p14:creationId xmlns="" xmlns:p14="http://schemas.microsoft.com/office/powerpoint/2010/main" val="3474652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AB9FCB8-EABA-4095-A228-3B06A712501E}"/>
              </a:ext>
            </a:extLst>
          </p:cNvPr>
          <p:cNvSpPr>
            <a:spLocks noGrp="1"/>
          </p:cNvSpPr>
          <p:nvPr>
            <p:ph type="ctrTitle"/>
          </p:nvPr>
        </p:nvSpPr>
        <p:spPr/>
        <p:txBody>
          <a:bodyPr/>
          <a:lstStyle/>
          <a:p>
            <a:r>
              <a:rPr lang="uk-UA" dirty="0">
                <a:latin typeface="Times New Roman" pitchFamily="18" charset="0"/>
                <a:cs typeface="Times New Roman" pitchFamily="18" charset="0"/>
              </a:rPr>
              <a:t>Заняття 3</a:t>
            </a:r>
          </a:p>
        </p:txBody>
      </p:sp>
    </p:spTree>
    <p:extLst>
      <p:ext uri="{BB962C8B-B14F-4D97-AF65-F5344CB8AC3E}">
        <p14:creationId xmlns="" xmlns:p14="http://schemas.microsoft.com/office/powerpoint/2010/main" val="4271438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 xmlns:a16="http://schemas.microsoft.com/office/drawing/2014/main" id="{BFDB3B20-01F7-4A1E-BCDD-8BEF01F6B157}"/>
              </a:ext>
            </a:extLst>
          </p:cNvPr>
          <p:cNvPicPr/>
          <p:nvPr/>
        </p:nvPicPr>
        <p:blipFill>
          <a:blip r:embed="rId2" cstate="print"/>
          <a:srcRect/>
          <a:stretch>
            <a:fillRect/>
          </a:stretch>
        </p:blipFill>
        <p:spPr bwMode="auto">
          <a:xfrm>
            <a:off x="1963188" y="439186"/>
            <a:ext cx="8125191" cy="4342676"/>
          </a:xfrm>
          <a:prstGeom prst="rect">
            <a:avLst/>
          </a:prstGeom>
          <a:noFill/>
          <a:ln w="9525">
            <a:noFill/>
            <a:miter lim="800000"/>
            <a:headEnd/>
            <a:tailEnd/>
          </a:ln>
        </p:spPr>
      </p:pic>
      <p:sp>
        <p:nvSpPr>
          <p:cNvPr id="5" name="TextBox 4">
            <a:extLst>
              <a:ext uri="{FF2B5EF4-FFF2-40B4-BE49-F238E27FC236}">
                <a16:creationId xmlns="" xmlns:a16="http://schemas.microsoft.com/office/drawing/2014/main" id="{9B2AE70D-EB45-4B57-AEB5-52115F86BC25}"/>
              </a:ext>
            </a:extLst>
          </p:cNvPr>
          <p:cNvSpPr txBox="1"/>
          <p:nvPr/>
        </p:nvSpPr>
        <p:spPr>
          <a:xfrm>
            <a:off x="3256547" y="5216577"/>
            <a:ext cx="6096000" cy="487506"/>
          </a:xfrm>
          <a:prstGeom prst="rect">
            <a:avLst/>
          </a:prstGeom>
          <a:noFill/>
        </p:spPr>
        <p:txBody>
          <a:bodyPr wrap="square">
            <a:spAutoFit/>
          </a:bodyPr>
          <a:lstStyle/>
          <a:p>
            <a:pPr marL="457200" algn="just">
              <a:lnSpc>
                <a:spcPct val="107000"/>
              </a:lnSpc>
              <a:spcAft>
                <a:spcPts val="800"/>
              </a:spcAft>
            </a:pP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До нової зустрічі через тиждень!</a:t>
            </a:r>
            <a:endParaRPr lang="uk-UA"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2115145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6066C41D-4255-45DB-8960-C1B30FB84E36}"/>
              </a:ext>
            </a:extLst>
          </p:cNvPr>
          <p:cNvSpPr txBox="1"/>
          <p:nvPr/>
        </p:nvSpPr>
        <p:spPr>
          <a:xfrm>
            <a:off x="629587" y="509666"/>
            <a:ext cx="10927830" cy="2068195"/>
          </a:xfrm>
          <a:prstGeom prst="rect">
            <a:avLst/>
          </a:prstGeom>
          <a:noFill/>
        </p:spPr>
        <p:txBody>
          <a:bodyPr wrap="square">
            <a:spAutoFit/>
          </a:bodyPr>
          <a:lstStyle/>
          <a:p>
            <a:pPr indent="449580" algn="just">
              <a:lnSpc>
                <a:spcPct val="107000"/>
              </a:lnSpc>
              <a:spcAft>
                <a:spcPts val="800"/>
              </a:spcAft>
            </a:pP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Привіт, сподіваємося, ти почуваєшся краще. І можеш вже помічати свої думки і емоції в різних ситуаціях. Чи пам’ятаєш, що минулого разу ми з тобою робили вправу над аналізом твоїх думок і емоцій в різних ситуаціях. Сьогодні ми продовжимо цю роботу. Але для початку </a:t>
            </a:r>
            <a:r>
              <a:rPr lang="uk-UA" sz="2400" dirty="0" err="1">
                <a:effectLst/>
                <a:latin typeface="Times New Roman" panose="02020603050405020304" pitchFamily="18" charset="0"/>
                <a:ea typeface="Calibri" panose="020F0502020204030204" pitchFamily="34" charset="0"/>
                <a:cs typeface="Times New Roman" panose="02020603050405020304" pitchFamily="18" charset="0"/>
              </a:rPr>
              <a:t>давай</a:t>
            </a: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 спробуємо розібратися, як функціонує твоя тривожність і чому вона наче «ходить по колу і не зникає». </a:t>
            </a:r>
            <a:endParaRPr lang="uk-UA"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Рисунок 5">
            <a:extLst>
              <a:ext uri="{FF2B5EF4-FFF2-40B4-BE49-F238E27FC236}">
                <a16:creationId xmlns="" xmlns:a16="http://schemas.microsoft.com/office/drawing/2014/main" id="{DF628502-CDE1-4B55-B519-89FCAB67A330}"/>
              </a:ext>
            </a:extLst>
          </p:cNvPr>
          <p:cNvPicPr/>
          <p:nvPr/>
        </p:nvPicPr>
        <p:blipFill>
          <a:blip r:embed="rId2" cstate="print"/>
          <a:srcRect/>
          <a:stretch>
            <a:fillRect/>
          </a:stretch>
        </p:blipFill>
        <p:spPr bwMode="auto">
          <a:xfrm>
            <a:off x="1861936" y="2791348"/>
            <a:ext cx="8919411" cy="3689684"/>
          </a:xfrm>
          <a:prstGeom prst="rect">
            <a:avLst/>
          </a:prstGeom>
          <a:noFill/>
          <a:ln w="9525">
            <a:noFill/>
            <a:miter lim="800000"/>
            <a:headEnd/>
            <a:tailEnd/>
          </a:ln>
        </p:spPr>
      </p:pic>
    </p:spTree>
    <p:extLst>
      <p:ext uri="{BB962C8B-B14F-4D97-AF65-F5344CB8AC3E}">
        <p14:creationId xmlns="" xmlns:p14="http://schemas.microsoft.com/office/powerpoint/2010/main" val="2039635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 xmlns:a16="http://schemas.microsoft.com/office/drawing/2014/main" id="{175BCFB3-5EA4-47E9-B05A-3B649DC5CD2F}"/>
              </a:ext>
            </a:extLst>
          </p:cNvPr>
          <p:cNvSpPr txBox="1"/>
          <p:nvPr/>
        </p:nvSpPr>
        <p:spPr>
          <a:xfrm>
            <a:off x="336883" y="338548"/>
            <a:ext cx="8903369" cy="468077"/>
          </a:xfrm>
          <a:prstGeom prst="rect">
            <a:avLst/>
          </a:prstGeom>
          <a:noFill/>
        </p:spPr>
        <p:txBody>
          <a:bodyPr wrap="square">
            <a:spAutoFit/>
          </a:bodyPr>
          <a:lstStyle/>
          <a:p>
            <a:pPr algn="just">
              <a:lnSpc>
                <a:spcPct val="107000"/>
              </a:lnSpc>
              <a:spcAft>
                <a:spcPts val="800"/>
              </a:spcAft>
            </a:pP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Мабуть, у багатьох ситуаціях у тебе виникають такі переживання:</a:t>
            </a:r>
            <a:endParaRPr lang="uk-UA"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7" name="TextBox 46">
            <a:extLst>
              <a:ext uri="{FF2B5EF4-FFF2-40B4-BE49-F238E27FC236}">
                <a16:creationId xmlns="" xmlns:a16="http://schemas.microsoft.com/office/drawing/2014/main" id="{298781F7-650A-4D28-B469-0208D2D1FDEF}"/>
              </a:ext>
            </a:extLst>
          </p:cNvPr>
          <p:cNvSpPr txBox="1"/>
          <p:nvPr/>
        </p:nvSpPr>
        <p:spPr>
          <a:xfrm>
            <a:off x="419725" y="1103912"/>
            <a:ext cx="11302584" cy="1247403"/>
          </a:xfrm>
          <a:prstGeom prst="rect">
            <a:avLst/>
          </a:prstGeom>
          <a:noFill/>
        </p:spPr>
        <p:txBody>
          <a:bodyPr wrap="square">
            <a:spAutoFit/>
          </a:bodyPr>
          <a:lstStyle/>
          <a:p>
            <a:pPr algn="just"/>
            <a:r>
              <a:rPr lang="uk-UA" sz="2400" dirty="0">
                <a:effectLst/>
                <a:latin typeface="Times New Roman" panose="02020603050405020304" pitchFamily="18" charset="0"/>
                <a:ea typeface="Calibri" panose="020F0502020204030204" pitchFamily="34" charset="0"/>
              </a:rPr>
              <a:t>Ситуація	     </a:t>
            </a:r>
            <a:r>
              <a:rPr lang="uk-UA" sz="2400" dirty="0">
                <a:latin typeface="Times New Roman" panose="02020603050405020304" pitchFamily="18" charset="0"/>
                <a:ea typeface="Calibri" panose="020F0502020204030204" pitchFamily="34" charset="0"/>
              </a:rPr>
              <a:t>А</a:t>
            </a:r>
            <a:r>
              <a:rPr lang="uk-UA" sz="2400" dirty="0">
                <a:effectLst/>
                <a:latin typeface="Times New Roman" panose="02020603050405020304" pitchFamily="18" charset="0"/>
                <a:ea typeface="Calibri" panose="020F0502020204030204" pitchFamily="34" charset="0"/>
              </a:rPr>
              <a:t> раптом? 		Хвилювання (Міфи про користь хвилювання)</a:t>
            </a:r>
            <a:r>
              <a:rPr lang="uk-UA" sz="2400" dirty="0">
                <a:latin typeface="Times New Roman" panose="02020603050405020304" pitchFamily="18" charset="0"/>
                <a:ea typeface="Calibri" panose="020F0502020204030204" pitchFamily="34" charset="0"/>
              </a:rPr>
              <a:t> 	</a:t>
            </a:r>
            <a:r>
              <a:rPr lang="uk-UA" sz="2400" dirty="0">
                <a:effectLst/>
                <a:latin typeface="Times New Roman" panose="02020603050405020304" pitchFamily="18" charset="0"/>
                <a:ea typeface="Calibri" panose="020F0502020204030204" pitchFamily="34" charset="0"/>
              </a:rPr>
              <a:t>Негативні передбачення подій 	      Уникання (Перевірка) ситуацій </a:t>
            </a:r>
          </a:p>
          <a:p>
            <a:pPr algn="just"/>
            <a:r>
              <a:rPr lang="uk-UA" sz="2400" dirty="0">
                <a:latin typeface="Times New Roman" panose="02020603050405020304" pitchFamily="18" charset="0"/>
              </a:rPr>
              <a:t>Моральне виснаження і деморалізація.</a:t>
            </a:r>
            <a:endParaRPr lang="uk-UA" sz="2400" dirty="0"/>
          </a:p>
        </p:txBody>
      </p:sp>
      <p:sp>
        <p:nvSpPr>
          <p:cNvPr id="48" name="Стрелка: вправо 47">
            <a:extLst>
              <a:ext uri="{FF2B5EF4-FFF2-40B4-BE49-F238E27FC236}">
                <a16:creationId xmlns="" xmlns:a16="http://schemas.microsoft.com/office/drawing/2014/main" id="{D2F18100-61E7-4D95-8405-3BD86C8B641E}"/>
              </a:ext>
            </a:extLst>
          </p:cNvPr>
          <p:cNvSpPr/>
          <p:nvPr/>
        </p:nvSpPr>
        <p:spPr>
          <a:xfrm>
            <a:off x="1806502" y="1189648"/>
            <a:ext cx="757382"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49" name="Стрелка: вправо 48">
            <a:extLst>
              <a:ext uri="{FF2B5EF4-FFF2-40B4-BE49-F238E27FC236}">
                <a16:creationId xmlns="" xmlns:a16="http://schemas.microsoft.com/office/drawing/2014/main" id="{220FAF6D-B37B-407D-9BDB-828CC4AB61A0}"/>
              </a:ext>
            </a:extLst>
          </p:cNvPr>
          <p:cNvSpPr/>
          <p:nvPr/>
        </p:nvSpPr>
        <p:spPr>
          <a:xfrm>
            <a:off x="4155635" y="1209482"/>
            <a:ext cx="757382"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0" name="Стрелка: вправо 49">
            <a:extLst>
              <a:ext uri="{FF2B5EF4-FFF2-40B4-BE49-F238E27FC236}">
                <a16:creationId xmlns="" xmlns:a16="http://schemas.microsoft.com/office/drawing/2014/main" id="{4FFC6ADF-9804-46E5-BAFE-4C96A0CF8B84}"/>
              </a:ext>
            </a:extLst>
          </p:cNvPr>
          <p:cNvSpPr/>
          <p:nvPr/>
        </p:nvSpPr>
        <p:spPr>
          <a:xfrm>
            <a:off x="5361190" y="1575213"/>
            <a:ext cx="757382"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2" name="Стрелка: вправо 51">
            <a:extLst>
              <a:ext uri="{FF2B5EF4-FFF2-40B4-BE49-F238E27FC236}">
                <a16:creationId xmlns="" xmlns:a16="http://schemas.microsoft.com/office/drawing/2014/main" id="{46D61B40-B5F2-4C90-9F9C-B91A534E8506}"/>
              </a:ext>
            </a:extLst>
          </p:cNvPr>
          <p:cNvSpPr/>
          <p:nvPr/>
        </p:nvSpPr>
        <p:spPr>
          <a:xfrm>
            <a:off x="336883" y="1575213"/>
            <a:ext cx="757382"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3" name="Стрелка: вправо 52">
            <a:extLst>
              <a:ext uri="{FF2B5EF4-FFF2-40B4-BE49-F238E27FC236}">
                <a16:creationId xmlns="" xmlns:a16="http://schemas.microsoft.com/office/drawing/2014/main" id="{B36C77F1-327F-472B-A39A-17F57DE94634}"/>
              </a:ext>
            </a:extLst>
          </p:cNvPr>
          <p:cNvSpPr/>
          <p:nvPr/>
        </p:nvSpPr>
        <p:spPr>
          <a:xfrm>
            <a:off x="10854122" y="1575213"/>
            <a:ext cx="757382"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6" name="TextBox 55">
            <a:extLst>
              <a:ext uri="{FF2B5EF4-FFF2-40B4-BE49-F238E27FC236}">
                <a16:creationId xmlns="" xmlns:a16="http://schemas.microsoft.com/office/drawing/2014/main" id="{B8C25EF9-CB66-4B37-8A3D-E781631566F1}"/>
              </a:ext>
            </a:extLst>
          </p:cNvPr>
          <p:cNvSpPr txBox="1"/>
          <p:nvPr/>
        </p:nvSpPr>
        <p:spPr>
          <a:xfrm>
            <a:off x="314310" y="2487070"/>
            <a:ext cx="11563379" cy="4127220"/>
          </a:xfrm>
          <a:prstGeom prst="rect">
            <a:avLst/>
          </a:prstGeom>
          <a:noFill/>
        </p:spPr>
        <p:txBody>
          <a:bodyPr wrap="square">
            <a:spAutoFit/>
          </a:bodyPr>
          <a:lstStyle/>
          <a:p>
            <a:pPr algn="just">
              <a:lnSpc>
                <a:spcPct val="107000"/>
              </a:lnSpc>
              <a:spcAft>
                <a:spcPts val="800"/>
              </a:spcAft>
            </a:pPr>
            <a:r>
              <a:rPr lang="uk-UA" sz="2400" dirty="0" err="1">
                <a:effectLst/>
                <a:latin typeface="Times New Roman" panose="02020603050405020304" pitchFamily="18" charset="0"/>
                <a:ea typeface="Calibri" panose="020F0502020204030204" pitchFamily="34" charset="0"/>
                <a:cs typeface="Times New Roman" panose="02020603050405020304" pitchFamily="18" charset="0"/>
              </a:rPr>
              <a:t>Давай</a:t>
            </a: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 перевіримо чи це правда?</a:t>
            </a:r>
            <a:endParaRPr lang="uk-UA" sz="24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uk-UA" sz="2400" dirty="0" err="1">
                <a:effectLst/>
                <a:latin typeface="Times New Roman" panose="02020603050405020304" pitchFamily="18" charset="0"/>
                <a:ea typeface="Calibri" panose="020F0502020204030204" pitchFamily="34" charset="0"/>
                <a:cs typeface="Times New Roman" panose="02020603050405020304" pitchFamily="18" charset="0"/>
              </a:rPr>
              <a:t>Давай</a:t>
            </a: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 розглянемо приклад, аби тобі легше було проаналізувати свою тривожність. Скажімо, Василь хотів взяти участь у всеукраїнському конкурсі наукових робіт. Водночас із цим наміром у нього з’явилася думка: «А раптом я не зможу подати роботу вчасно? А раптом моя робота надто слабка, аби висувати її на конкурс і я посяду останнє місце і </a:t>
            </a:r>
            <a:r>
              <a:rPr lang="uk-UA" sz="2400" dirty="0" err="1">
                <a:effectLst/>
                <a:latin typeface="Times New Roman" panose="02020603050405020304" pitchFamily="18" charset="0"/>
                <a:ea typeface="Calibri" panose="020F0502020204030204" pitchFamily="34" charset="0"/>
                <a:cs typeface="Times New Roman" panose="02020603050405020304" pitchFamily="18" charset="0"/>
              </a:rPr>
              <a:t>зганьблюся</a:t>
            </a: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 «А раптом, я </a:t>
            </a:r>
            <a:r>
              <a:rPr lang="uk-UA" sz="2400" dirty="0" err="1">
                <a:effectLst/>
                <a:latin typeface="Times New Roman" panose="02020603050405020304" pitchFamily="18" charset="0"/>
                <a:ea typeface="Calibri" panose="020F0502020204030204" pitchFamily="34" charset="0"/>
                <a:cs typeface="Times New Roman" panose="02020603050405020304" pitchFamily="18" charset="0"/>
              </a:rPr>
              <a:t>надішлю</a:t>
            </a: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 роботу поштою, а вона вчасно не дійде чи загубиться?». Звичайно такі думки викликають у Василя серйозні хвилювання і лише негативне передбачення подій: я точно провалю цю справу і нічого не досягну на цьому конкурсі. Ці думки впливають на його рішення не брати участь, внаслідок чого він відчуває моральне і фізичне виснаження. </a:t>
            </a:r>
            <a:endParaRPr lang="uk-UA"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755090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 xmlns:a16="http://schemas.microsoft.com/office/drawing/2014/main" id="{0564A1C2-3567-491B-B2A3-BD5C047C5C71}"/>
              </a:ext>
            </a:extLst>
          </p:cNvPr>
          <p:cNvPicPr/>
          <p:nvPr/>
        </p:nvPicPr>
        <p:blipFill>
          <a:blip r:embed="rId2" cstate="print"/>
          <a:srcRect/>
          <a:stretch>
            <a:fillRect/>
          </a:stretch>
        </p:blipFill>
        <p:spPr bwMode="auto">
          <a:xfrm>
            <a:off x="645444" y="252947"/>
            <a:ext cx="4676775" cy="2919095"/>
          </a:xfrm>
          <a:prstGeom prst="rect">
            <a:avLst/>
          </a:prstGeom>
          <a:noFill/>
          <a:ln w="9525">
            <a:noFill/>
            <a:miter lim="800000"/>
            <a:headEnd/>
            <a:tailEnd/>
          </a:ln>
        </p:spPr>
      </p:pic>
      <p:sp>
        <p:nvSpPr>
          <p:cNvPr id="4" name="TextBox 3">
            <a:extLst>
              <a:ext uri="{FF2B5EF4-FFF2-40B4-BE49-F238E27FC236}">
                <a16:creationId xmlns="" xmlns:a16="http://schemas.microsoft.com/office/drawing/2014/main" id="{8092C887-C475-4085-A7D0-49D150447093}"/>
              </a:ext>
            </a:extLst>
          </p:cNvPr>
          <p:cNvSpPr txBox="1"/>
          <p:nvPr/>
        </p:nvSpPr>
        <p:spPr>
          <a:xfrm>
            <a:off x="5678905" y="687306"/>
            <a:ext cx="6096000" cy="2151358"/>
          </a:xfrm>
          <a:prstGeom prst="rect">
            <a:avLst/>
          </a:prstGeom>
          <a:noFill/>
        </p:spPr>
        <p:txBody>
          <a:bodyPr wrap="square">
            <a:spAutoFit/>
          </a:bodyPr>
          <a:lstStyle/>
          <a:p>
            <a:pPr algn="just">
              <a:lnSpc>
                <a:spcPct val="107000"/>
              </a:lnSpc>
              <a:spcAft>
                <a:spcPts val="800"/>
              </a:spcAft>
            </a:pP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Чи були у тебе подібні ситуації? Чи можеш ти їх пригадати?</a:t>
            </a:r>
            <a:endParaRPr lang="uk-UA"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Спробуй так само схематично відобразити розвиток своєї тривожності у цій події. У Василя це виглядало б таким чином:</a:t>
            </a:r>
            <a:endParaRPr lang="uk-UA"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 xmlns:a16="http://schemas.microsoft.com/office/drawing/2014/main" id="{BE68CB25-E1B9-4776-9D0F-C8201024CB7C}"/>
              </a:ext>
            </a:extLst>
          </p:cNvPr>
          <p:cNvSpPr txBox="1"/>
          <p:nvPr/>
        </p:nvSpPr>
        <p:spPr>
          <a:xfrm>
            <a:off x="449179" y="3316627"/>
            <a:ext cx="11333090" cy="2677656"/>
          </a:xfrm>
          <a:prstGeom prst="rect">
            <a:avLst/>
          </a:prstGeom>
          <a:noFill/>
        </p:spPr>
        <p:txBody>
          <a:bodyPr wrap="square">
            <a:spAutoFit/>
          </a:bodyPr>
          <a:lstStyle/>
          <a:p>
            <a:pPr algn="just"/>
            <a:r>
              <a:rPr lang="uk-UA" sz="2400" dirty="0">
                <a:effectLst/>
                <a:latin typeface="Times New Roman" panose="02020603050405020304" pitchFamily="18" charset="0"/>
                <a:ea typeface="Calibri" panose="020F0502020204030204" pitchFamily="34" charset="0"/>
              </a:rPr>
              <a:t>Ситуація (участь у Всеукраїнському конкурсі наукових робіт)		А раптом? («А раптом я не зможу подати роботу вчасно? А раптом моя робота надто слабка, аби висувати її на конкурс і я посяду останнє місце і </a:t>
            </a:r>
            <a:r>
              <a:rPr lang="uk-UA" sz="2400" dirty="0" err="1">
                <a:effectLst/>
                <a:latin typeface="Times New Roman" panose="02020603050405020304" pitchFamily="18" charset="0"/>
                <a:ea typeface="Calibri" panose="020F0502020204030204" pitchFamily="34" charset="0"/>
              </a:rPr>
              <a:t>зганьблюся</a:t>
            </a:r>
            <a:r>
              <a:rPr lang="uk-UA" sz="2400" dirty="0">
                <a:effectLst/>
                <a:latin typeface="Times New Roman" panose="02020603050405020304" pitchFamily="18" charset="0"/>
                <a:ea typeface="Calibri" panose="020F0502020204030204" pitchFamily="34" charset="0"/>
              </a:rPr>
              <a:t>», «А раптом, я </a:t>
            </a:r>
            <a:r>
              <a:rPr lang="uk-UA" sz="2400" dirty="0" err="1">
                <a:effectLst/>
                <a:latin typeface="Times New Roman" panose="02020603050405020304" pitchFamily="18" charset="0"/>
                <a:ea typeface="Calibri" panose="020F0502020204030204" pitchFamily="34" charset="0"/>
              </a:rPr>
              <a:t>надішлю</a:t>
            </a:r>
            <a:r>
              <a:rPr lang="uk-UA" sz="2400" dirty="0">
                <a:effectLst/>
                <a:latin typeface="Times New Roman" panose="02020603050405020304" pitchFamily="18" charset="0"/>
                <a:ea typeface="Calibri" panose="020F0502020204030204" pitchFamily="34" charset="0"/>
              </a:rPr>
              <a:t> роботу поштою, а вона вчасно не дійде чи загубиться?»)	  Хвилювання </a:t>
            </a:r>
            <a:r>
              <a:rPr lang="ru-RU" sz="2400" dirty="0" err="1">
                <a:effectLst/>
                <a:latin typeface="Times New Roman" panose="02020603050405020304" pitchFamily="18" charset="0"/>
                <a:ea typeface="Calibri" panose="020F0502020204030204" pitchFamily="34" charset="0"/>
              </a:rPr>
              <a:t>Негативні</a:t>
            </a:r>
            <a:r>
              <a:rPr lang="ru-RU" sz="2400" dirty="0">
                <a:effectLst/>
                <a:latin typeface="Times New Roman" panose="02020603050405020304" pitchFamily="18" charset="0"/>
                <a:ea typeface="Calibri" panose="020F0502020204030204" pitchFamily="34" charset="0"/>
              </a:rPr>
              <a:t> </a:t>
            </a:r>
            <a:r>
              <a:rPr lang="ru-RU" sz="2400" dirty="0" err="1">
                <a:effectLst/>
                <a:latin typeface="Times New Roman" panose="02020603050405020304" pitchFamily="18" charset="0"/>
                <a:ea typeface="Calibri" panose="020F0502020204030204" pitchFamily="34" charset="0"/>
              </a:rPr>
              <a:t>передбачення</a:t>
            </a:r>
            <a:r>
              <a:rPr lang="ru-RU" sz="2400" dirty="0">
                <a:effectLst/>
                <a:latin typeface="Times New Roman" panose="02020603050405020304" pitchFamily="18" charset="0"/>
                <a:ea typeface="Calibri" panose="020F0502020204030204" pitchFamily="34" charset="0"/>
              </a:rPr>
              <a:t> </a:t>
            </a:r>
            <a:r>
              <a:rPr lang="ru-RU" sz="2400" dirty="0" err="1">
                <a:effectLst/>
                <a:latin typeface="Times New Roman" panose="02020603050405020304" pitchFamily="18" charset="0"/>
                <a:ea typeface="Calibri" panose="020F0502020204030204" pitchFamily="34" charset="0"/>
              </a:rPr>
              <a:t>подій</a:t>
            </a:r>
            <a:r>
              <a:rPr lang="ru-RU" sz="2400" dirty="0">
                <a:effectLst/>
                <a:latin typeface="Times New Roman" panose="02020603050405020304" pitchFamily="18" charset="0"/>
                <a:ea typeface="Calibri" panose="020F0502020204030204" pitchFamily="34" charset="0"/>
              </a:rPr>
              <a:t> (я точно провалю </a:t>
            </a:r>
            <a:r>
              <a:rPr lang="ru-RU" sz="2400" dirty="0" err="1">
                <a:effectLst/>
                <a:latin typeface="Times New Roman" panose="02020603050405020304" pitchFamily="18" charset="0"/>
                <a:ea typeface="Calibri" panose="020F0502020204030204" pitchFamily="34" charset="0"/>
              </a:rPr>
              <a:t>цю</a:t>
            </a:r>
            <a:r>
              <a:rPr lang="ru-RU" sz="2400" dirty="0">
                <a:effectLst/>
                <a:latin typeface="Times New Roman" panose="02020603050405020304" pitchFamily="18" charset="0"/>
                <a:ea typeface="Calibri" panose="020F0502020204030204" pitchFamily="34" charset="0"/>
              </a:rPr>
              <a:t> справу і </a:t>
            </a:r>
            <a:r>
              <a:rPr lang="ru-RU" sz="2400" dirty="0" err="1">
                <a:effectLst/>
                <a:latin typeface="Times New Roman" panose="02020603050405020304" pitchFamily="18" charset="0"/>
                <a:ea typeface="Calibri" panose="020F0502020204030204" pitchFamily="34" charset="0"/>
              </a:rPr>
              <a:t>нічого</a:t>
            </a:r>
            <a:r>
              <a:rPr lang="ru-RU" sz="2400" dirty="0">
                <a:effectLst/>
                <a:latin typeface="Times New Roman" panose="02020603050405020304" pitchFamily="18" charset="0"/>
                <a:ea typeface="Calibri" panose="020F0502020204030204" pitchFamily="34" charset="0"/>
              </a:rPr>
              <a:t> не досягну на </a:t>
            </a:r>
            <a:r>
              <a:rPr lang="ru-RU" sz="2400" dirty="0" err="1">
                <a:effectLst/>
                <a:latin typeface="Times New Roman" panose="02020603050405020304" pitchFamily="18" charset="0"/>
                <a:ea typeface="Calibri" panose="020F0502020204030204" pitchFamily="34" charset="0"/>
              </a:rPr>
              <a:t>цьому</a:t>
            </a:r>
            <a:r>
              <a:rPr lang="ru-RU" sz="2400" dirty="0">
                <a:effectLst/>
                <a:latin typeface="Times New Roman" panose="02020603050405020304" pitchFamily="18" charset="0"/>
                <a:ea typeface="Calibri" panose="020F0502020204030204" pitchFamily="34" charset="0"/>
              </a:rPr>
              <a:t> </a:t>
            </a:r>
            <a:r>
              <a:rPr lang="ru-RU" sz="2400" dirty="0" err="1">
                <a:effectLst/>
                <a:latin typeface="Times New Roman" panose="02020603050405020304" pitchFamily="18" charset="0"/>
                <a:ea typeface="Calibri" panose="020F0502020204030204" pitchFamily="34" charset="0"/>
              </a:rPr>
              <a:t>конкурсі</a:t>
            </a:r>
            <a:r>
              <a:rPr lang="ru-RU" sz="2400" dirty="0">
                <a:effectLst/>
                <a:latin typeface="Times New Roman" panose="02020603050405020304" pitchFamily="18" charset="0"/>
                <a:ea typeface="Calibri" panose="020F0502020204030204" pitchFamily="34" charset="0"/>
              </a:rPr>
              <a:t>) 	          </a:t>
            </a:r>
            <a:r>
              <a:rPr lang="uk-UA" sz="2400" dirty="0">
                <a:effectLst/>
                <a:latin typeface="Times New Roman" panose="02020603050405020304" pitchFamily="18" charset="0"/>
                <a:ea typeface="Calibri" panose="020F0502020204030204" pitchFamily="34" charset="0"/>
              </a:rPr>
              <a:t>Уникання (Постійна перевірка ситуацій), (відмова від участі)		     </a:t>
            </a:r>
            <a:r>
              <a:rPr lang="ru-RU" sz="2400" dirty="0" err="1">
                <a:effectLst/>
                <a:latin typeface="Times New Roman" panose="02020603050405020304" pitchFamily="18" charset="0"/>
                <a:ea typeface="Calibri" panose="020F0502020204030204" pitchFamily="34" charset="0"/>
              </a:rPr>
              <a:t>Моральне</a:t>
            </a:r>
            <a:r>
              <a:rPr lang="ru-RU" sz="2400" dirty="0">
                <a:effectLst/>
                <a:latin typeface="Times New Roman" panose="02020603050405020304" pitchFamily="18" charset="0"/>
                <a:ea typeface="Calibri" panose="020F0502020204030204" pitchFamily="34" charset="0"/>
              </a:rPr>
              <a:t> </a:t>
            </a:r>
            <a:r>
              <a:rPr lang="ru-RU" sz="2400" dirty="0" err="1">
                <a:effectLst/>
                <a:latin typeface="Times New Roman" panose="02020603050405020304" pitchFamily="18" charset="0"/>
                <a:ea typeface="Calibri" panose="020F0502020204030204" pitchFamily="34" charset="0"/>
              </a:rPr>
              <a:t>виснаження</a:t>
            </a:r>
            <a:r>
              <a:rPr lang="ru-RU" sz="2400" dirty="0">
                <a:effectLst/>
                <a:latin typeface="Times New Roman" panose="02020603050405020304" pitchFamily="18" charset="0"/>
                <a:ea typeface="Calibri" panose="020F0502020204030204" pitchFamily="34" charset="0"/>
              </a:rPr>
              <a:t> і </a:t>
            </a:r>
            <a:r>
              <a:rPr lang="ru-RU" sz="2400" dirty="0" err="1">
                <a:effectLst/>
                <a:latin typeface="Times New Roman" panose="02020603050405020304" pitchFamily="18" charset="0"/>
                <a:ea typeface="Calibri" panose="020F0502020204030204" pitchFamily="34" charset="0"/>
              </a:rPr>
              <a:t>деморалізація</a:t>
            </a:r>
            <a:r>
              <a:rPr lang="ru-RU" sz="2400" dirty="0">
                <a:effectLst/>
                <a:latin typeface="Times New Roman" panose="02020603050405020304" pitchFamily="18" charset="0"/>
                <a:ea typeface="Calibri" panose="020F0502020204030204" pitchFamily="34" charset="0"/>
              </a:rPr>
              <a:t> (я </a:t>
            </a:r>
            <a:r>
              <a:rPr lang="ru-RU" sz="2400" dirty="0" err="1">
                <a:effectLst/>
                <a:latin typeface="Times New Roman" panose="02020603050405020304" pitchFamily="18" charset="0"/>
                <a:ea typeface="Calibri" panose="020F0502020204030204" pitchFamily="34" charset="0"/>
              </a:rPr>
              <a:t>повний</a:t>
            </a:r>
            <a:r>
              <a:rPr lang="ru-RU" sz="2400" dirty="0">
                <a:effectLst/>
                <a:latin typeface="Times New Roman" panose="02020603050405020304" pitchFamily="18" charset="0"/>
                <a:ea typeface="Calibri" panose="020F0502020204030204" pitchFamily="34" charset="0"/>
              </a:rPr>
              <a:t> </a:t>
            </a:r>
            <a:r>
              <a:rPr lang="ru-RU" sz="2400" dirty="0" err="1">
                <a:effectLst/>
                <a:latin typeface="Times New Roman" panose="02020603050405020304" pitchFamily="18" charset="0"/>
                <a:ea typeface="Calibri" panose="020F0502020204030204" pitchFamily="34" charset="0"/>
              </a:rPr>
              <a:t>нікчема</a:t>
            </a:r>
            <a:r>
              <a:rPr lang="ru-RU" sz="2400" dirty="0">
                <a:effectLst/>
                <a:latin typeface="Times New Roman" panose="02020603050405020304" pitchFamily="18" charset="0"/>
                <a:ea typeface="Calibri" panose="020F0502020204030204" pitchFamily="34" charset="0"/>
              </a:rPr>
              <a:t>).</a:t>
            </a:r>
            <a:endParaRPr lang="uk-UA" sz="2400" dirty="0"/>
          </a:p>
        </p:txBody>
      </p:sp>
      <p:pic>
        <p:nvPicPr>
          <p:cNvPr id="7" name="Рисунок 6">
            <a:extLst>
              <a:ext uri="{FF2B5EF4-FFF2-40B4-BE49-F238E27FC236}">
                <a16:creationId xmlns="" xmlns:a16="http://schemas.microsoft.com/office/drawing/2014/main" id="{82A333A5-4742-49C7-A1B2-72277C0E0721}"/>
              </a:ext>
            </a:extLst>
          </p:cNvPr>
          <p:cNvPicPr>
            <a:picLocks noChangeAspect="1"/>
          </p:cNvPicPr>
          <p:nvPr/>
        </p:nvPicPr>
        <p:blipFill>
          <a:blip r:embed="rId3" cstate="print"/>
          <a:stretch>
            <a:fillRect/>
          </a:stretch>
        </p:blipFill>
        <p:spPr>
          <a:xfrm>
            <a:off x="8726905" y="3399168"/>
            <a:ext cx="898358" cy="379124"/>
          </a:xfrm>
          <a:prstGeom prst="rect">
            <a:avLst/>
          </a:prstGeom>
        </p:spPr>
      </p:pic>
      <p:pic>
        <p:nvPicPr>
          <p:cNvPr id="8" name="Рисунок 7">
            <a:extLst>
              <a:ext uri="{FF2B5EF4-FFF2-40B4-BE49-F238E27FC236}">
                <a16:creationId xmlns="" xmlns:a16="http://schemas.microsoft.com/office/drawing/2014/main" id="{67657596-2771-4F68-B3BA-6F6B942A7919}"/>
              </a:ext>
            </a:extLst>
          </p:cNvPr>
          <p:cNvPicPr>
            <a:picLocks noChangeAspect="1"/>
          </p:cNvPicPr>
          <p:nvPr/>
        </p:nvPicPr>
        <p:blipFill>
          <a:blip r:embed="rId3" cstate="print"/>
          <a:stretch>
            <a:fillRect/>
          </a:stretch>
        </p:blipFill>
        <p:spPr>
          <a:xfrm>
            <a:off x="8013031" y="4512059"/>
            <a:ext cx="898358" cy="379124"/>
          </a:xfrm>
          <a:prstGeom prst="rect">
            <a:avLst/>
          </a:prstGeom>
        </p:spPr>
      </p:pic>
      <p:pic>
        <p:nvPicPr>
          <p:cNvPr id="9" name="Рисунок 8">
            <a:extLst>
              <a:ext uri="{FF2B5EF4-FFF2-40B4-BE49-F238E27FC236}">
                <a16:creationId xmlns="" xmlns:a16="http://schemas.microsoft.com/office/drawing/2014/main" id="{02B47420-1366-4248-A8B3-77C1D3E6B489}"/>
              </a:ext>
            </a:extLst>
          </p:cNvPr>
          <p:cNvPicPr>
            <a:picLocks noChangeAspect="1"/>
          </p:cNvPicPr>
          <p:nvPr/>
        </p:nvPicPr>
        <p:blipFill>
          <a:blip r:embed="rId3" cstate="print"/>
          <a:stretch>
            <a:fillRect/>
          </a:stretch>
        </p:blipFill>
        <p:spPr>
          <a:xfrm>
            <a:off x="10871762" y="4512059"/>
            <a:ext cx="1015438" cy="428534"/>
          </a:xfrm>
          <a:prstGeom prst="rect">
            <a:avLst/>
          </a:prstGeom>
        </p:spPr>
      </p:pic>
      <p:pic>
        <p:nvPicPr>
          <p:cNvPr id="10" name="Рисунок 9">
            <a:extLst>
              <a:ext uri="{FF2B5EF4-FFF2-40B4-BE49-F238E27FC236}">
                <a16:creationId xmlns="" xmlns:a16="http://schemas.microsoft.com/office/drawing/2014/main" id="{97C4A9BB-6433-4998-9351-8BAD2C5761B9}"/>
              </a:ext>
            </a:extLst>
          </p:cNvPr>
          <p:cNvPicPr>
            <a:picLocks noChangeAspect="1"/>
          </p:cNvPicPr>
          <p:nvPr/>
        </p:nvPicPr>
        <p:blipFill>
          <a:blip r:embed="rId3" cstate="print"/>
          <a:stretch>
            <a:fillRect/>
          </a:stretch>
        </p:blipFill>
        <p:spPr>
          <a:xfrm>
            <a:off x="2858729" y="5196042"/>
            <a:ext cx="1151797" cy="486080"/>
          </a:xfrm>
          <a:prstGeom prst="rect">
            <a:avLst/>
          </a:prstGeom>
        </p:spPr>
      </p:pic>
      <p:pic>
        <p:nvPicPr>
          <p:cNvPr id="11" name="Рисунок 10">
            <a:extLst>
              <a:ext uri="{FF2B5EF4-FFF2-40B4-BE49-F238E27FC236}">
                <a16:creationId xmlns="" xmlns:a16="http://schemas.microsoft.com/office/drawing/2014/main" id="{D06FC75F-339C-437F-97CA-B5DDCF70FBF3}"/>
              </a:ext>
            </a:extLst>
          </p:cNvPr>
          <p:cNvPicPr>
            <a:picLocks noChangeAspect="1"/>
          </p:cNvPicPr>
          <p:nvPr/>
        </p:nvPicPr>
        <p:blipFill>
          <a:blip r:embed="rId3" cstate="print"/>
          <a:stretch>
            <a:fillRect/>
          </a:stretch>
        </p:blipFill>
        <p:spPr>
          <a:xfrm>
            <a:off x="1583381" y="5527462"/>
            <a:ext cx="1151797" cy="486080"/>
          </a:xfrm>
          <a:prstGeom prst="rect">
            <a:avLst/>
          </a:prstGeom>
        </p:spPr>
      </p:pic>
    </p:spTree>
    <p:extLst>
      <p:ext uri="{BB962C8B-B14F-4D97-AF65-F5344CB8AC3E}">
        <p14:creationId xmlns="" xmlns:p14="http://schemas.microsoft.com/office/powerpoint/2010/main" val="908705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DA323D07-DF87-4E85-9DCB-4D9E44429715}"/>
              </a:ext>
            </a:extLst>
          </p:cNvPr>
          <p:cNvSpPr txBox="1"/>
          <p:nvPr/>
        </p:nvSpPr>
        <p:spPr>
          <a:xfrm>
            <a:off x="614597" y="479684"/>
            <a:ext cx="10897849" cy="3825021"/>
          </a:xfrm>
          <a:prstGeom prst="rect">
            <a:avLst/>
          </a:prstGeom>
          <a:noFill/>
        </p:spPr>
        <p:txBody>
          <a:bodyPr wrap="square">
            <a:spAutoFit/>
          </a:bodyPr>
          <a:lstStyle/>
          <a:p>
            <a:pPr lvl="0" indent="270510" algn="just">
              <a:lnSpc>
                <a:spcPct val="107000"/>
              </a:lnSpc>
              <a:spcAft>
                <a:spcPts val="800"/>
              </a:spcAft>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Погляньмо, чи ми нічого не пропустили. Так, правильно, ми не розібралися із міфами про користь тривожності. Справа у тім, що Василь, як і більшість людей, вірить у те, що тривожність часом буває корисною. Ну, наприклад, можливо ти вважаєш, що</a:t>
            </a:r>
            <a:r>
              <a:rPr lang="uk-UA" sz="2000" dirty="0" smtClean="0">
                <a:latin typeface="Times New Roman" panose="02020603050405020304" pitchFamily="18" charset="0"/>
                <a:ea typeface="Calibri" panose="020F0502020204030204" pitchFamily="34" charset="0"/>
                <a:cs typeface="Times New Roman" panose="02020603050405020304" pitchFamily="18" charset="0"/>
              </a:rPr>
              <a:t>: </a:t>
            </a:r>
            <a:endParaRPr lang="uk-UA" sz="2000" dirty="0" smtClean="0">
              <a:latin typeface="Times New Roman" panose="02020603050405020304" pitchFamily="18" charset="0"/>
              <a:ea typeface="Calibri" panose="020F0502020204030204" pitchFamily="34" charset="0"/>
              <a:cs typeface="Times New Roman" panose="02020603050405020304" pitchFamily="18" charset="0"/>
            </a:endParaRPr>
          </a:p>
          <a:p>
            <a:pPr lvl="0" indent="270510" algn="just">
              <a:lnSpc>
                <a:spcPct val="107000"/>
              </a:lnSpc>
              <a:spcAft>
                <a:spcPts val="800"/>
              </a:spcAft>
            </a:pPr>
            <a:r>
              <a:rPr lang="uk-UA" sz="2000" u="sng" dirty="0" smtClean="0">
                <a:latin typeface="Times New Roman" panose="02020603050405020304" pitchFamily="18" charset="0"/>
                <a:ea typeface="Calibri" panose="020F0502020204030204" pitchFamily="34" charset="0"/>
                <a:cs typeface="Times New Roman" panose="02020603050405020304" pitchFamily="18" charset="0"/>
              </a:rPr>
              <a:t>Тривожність </a:t>
            </a:r>
            <a:r>
              <a:rPr lang="uk-UA" sz="2000" u="sng" dirty="0" smtClean="0">
                <a:latin typeface="Times New Roman" panose="02020603050405020304" pitchFamily="18" charset="0"/>
                <a:ea typeface="Calibri" panose="020F0502020204030204" pitchFamily="34" charset="0"/>
                <a:cs typeface="Times New Roman" panose="02020603050405020304" pitchFamily="18" charset="0"/>
              </a:rPr>
              <a:t>– це позитивна риса особистості, яка виражає відповідальність, небайдужість, турботу про інших.</a:t>
            </a:r>
            <a:r>
              <a:rPr lang="uk-UA" sz="2000" dirty="0" smtClean="0">
                <a:latin typeface="Times New Roman" panose="02020603050405020304" pitchFamily="18" charset="0"/>
                <a:ea typeface="Calibri" panose="020F0502020204030204" pitchFamily="34" charset="0"/>
                <a:cs typeface="Times New Roman" panose="02020603050405020304" pitchFamily="18" charset="0"/>
              </a:rPr>
              <a:t> Якщо ти дійсно так вважаєш, давай подумаємо, чи є інші шляхи, як продемонструвати відповідальність, піклування про інших? Можливо, ти спостерігав, як поводяться інші люди, які є турботливими, люблячими, відповідальними, але при цьому не тривожними. </a:t>
            </a:r>
            <a:endParaRPr lang="uk-UA" sz="2000" dirty="0" smtClean="0">
              <a:latin typeface="Calibri" panose="020F0502020204030204" pitchFamily="34" charset="0"/>
              <a:ea typeface="Calibri" panose="020F0502020204030204" pitchFamily="34" charset="0"/>
              <a:cs typeface="Times New Roman" panose="02020603050405020304" pitchFamily="18" charset="0"/>
            </a:endParaRPr>
          </a:p>
          <a:p>
            <a:pPr indent="270510" algn="just">
              <a:lnSpc>
                <a:spcPct val="107000"/>
              </a:lnSpc>
              <a:spcAft>
                <a:spcPts val="800"/>
              </a:spcAft>
            </a:pPr>
            <a:endParaRPr lang="uk-UA" sz="2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indent="270510" algn="just">
              <a:lnSpc>
                <a:spcPct val="107000"/>
              </a:lnSpc>
              <a:spcAft>
                <a:spcPts val="800"/>
              </a:spcAft>
            </a:pPr>
            <a:endParaRPr lang="uk-UA"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Рисунок 8">
            <a:extLst>
              <a:ext uri="{FF2B5EF4-FFF2-40B4-BE49-F238E27FC236}">
                <a16:creationId xmlns="" xmlns:a16="http://schemas.microsoft.com/office/drawing/2014/main" id="{8E45A9AE-20A5-4E7D-83AD-74913E10E1CC}"/>
              </a:ext>
            </a:extLst>
          </p:cNvPr>
          <p:cNvPicPr/>
          <p:nvPr/>
        </p:nvPicPr>
        <p:blipFill>
          <a:blip r:embed="rId3" cstate="print"/>
          <a:srcRect/>
          <a:stretch>
            <a:fillRect/>
          </a:stretch>
        </p:blipFill>
        <p:spPr bwMode="auto">
          <a:xfrm>
            <a:off x="2567526" y="3169237"/>
            <a:ext cx="7056159" cy="3336495"/>
          </a:xfrm>
          <a:prstGeom prst="rect">
            <a:avLst/>
          </a:prstGeom>
          <a:noFill/>
          <a:ln w="9525">
            <a:noFill/>
            <a:miter lim="800000"/>
            <a:headEnd/>
            <a:tailEnd/>
          </a:ln>
        </p:spPr>
      </p:pic>
    </p:spTree>
    <p:extLst>
      <p:ext uri="{BB962C8B-B14F-4D97-AF65-F5344CB8AC3E}">
        <p14:creationId xmlns="" xmlns:p14="http://schemas.microsoft.com/office/powerpoint/2010/main" val="3268725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41BF8017-8E22-46F9-B4C7-EC17208A5621}"/>
              </a:ext>
            </a:extLst>
          </p:cNvPr>
          <p:cNvSpPr txBox="1"/>
          <p:nvPr/>
        </p:nvSpPr>
        <p:spPr>
          <a:xfrm>
            <a:off x="614598" y="464695"/>
            <a:ext cx="10912838" cy="4834400"/>
          </a:xfrm>
          <a:prstGeom prst="rect">
            <a:avLst/>
          </a:prstGeom>
          <a:noFill/>
        </p:spPr>
        <p:txBody>
          <a:bodyPr wrap="square">
            <a:spAutoFit/>
          </a:bodyPr>
          <a:lstStyle/>
          <a:p>
            <a:pPr lvl="0" algn="just">
              <a:lnSpc>
                <a:spcPct val="107000"/>
              </a:lnSpc>
            </a:pPr>
            <a:r>
              <a:rPr lang="uk-UA"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uk-UA" sz="2400" u="sng" dirty="0" smtClean="0">
                <a:effectLst/>
                <a:latin typeface="Times New Roman" panose="02020603050405020304" pitchFamily="18" charset="0"/>
                <a:ea typeface="Calibri" panose="020F0502020204030204" pitchFamily="34" charset="0"/>
                <a:cs typeface="Times New Roman" panose="02020603050405020304" pitchFamily="18" charset="0"/>
              </a:rPr>
              <a:t>Якщо </a:t>
            </a:r>
            <a:r>
              <a:rPr lang="uk-UA" sz="2400" u="sng" dirty="0">
                <a:effectLst/>
                <a:latin typeface="Times New Roman" panose="02020603050405020304" pitchFamily="18" charset="0"/>
                <a:ea typeface="Calibri" panose="020F0502020204030204" pitchFamily="34" charset="0"/>
                <a:cs typeface="Times New Roman" panose="02020603050405020304" pitchFamily="18" charset="0"/>
              </a:rPr>
              <a:t>я тривожусь, то постійні думки про це допомагають вирішити цю проблему</a:t>
            </a: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 Якщо ти дійсно так вважаєш, чи допомогла тривожність Василю вирішити цю проблему, чи навпаки, зменшила його шанси на досягнення успіху? Як тривожність допомогла тобі вирішити проблему? Можливо прокручування думок постійно в голові про проблему, лише погіршує твій стан і твої справи</a:t>
            </a:r>
            <a:r>
              <a:rPr lang="uk-UA" sz="2400" dirty="0" smtClean="0">
                <a:effectLst/>
                <a:latin typeface="Times New Roman" panose="02020603050405020304" pitchFamily="18" charset="0"/>
                <a:ea typeface="Calibri" panose="020F0502020204030204" pitchFamily="34" charset="0"/>
                <a:cs typeface="Times New Roman" panose="02020603050405020304" pitchFamily="18" charset="0"/>
              </a:rPr>
              <a:t>?</a:t>
            </a:r>
          </a:p>
          <a:p>
            <a:pPr lvl="0" algn="just">
              <a:lnSpc>
                <a:spcPct val="107000"/>
              </a:lnSpc>
            </a:pPr>
            <a:endParaRPr lang="uk-UA" sz="24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r>
              <a:rPr lang="uk-UA"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uk-UA" sz="2400" u="sng" dirty="0" smtClean="0">
                <a:effectLst/>
                <a:latin typeface="Times New Roman" panose="02020603050405020304" pitchFamily="18" charset="0"/>
                <a:ea typeface="Calibri" panose="020F0502020204030204" pitchFamily="34" charset="0"/>
                <a:cs typeface="Times New Roman" panose="02020603050405020304" pitchFamily="18" charset="0"/>
              </a:rPr>
              <a:t>Тривожність </a:t>
            </a:r>
            <a:r>
              <a:rPr lang="uk-UA" sz="2400" u="sng" dirty="0">
                <a:effectLst/>
                <a:latin typeface="Times New Roman" panose="02020603050405020304" pitchFamily="18" charset="0"/>
                <a:ea typeface="Calibri" panose="020F0502020204030204" pitchFamily="34" charset="0"/>
                <a:cs typeface="Times New Roman" panose="02020603050405020304" pitchFamily="18" charset="0"/>
              </a:rPr>
              <a:t>– це потужна мотиваційна сила, вона рухає мене уперед</a:t>
            </a:r>
            <a:r>
              <a:rPr lang="uk-UA" sz="2400" dirty="0">
                <a:effectLst/>
                <a:latin typeface="Times New Roman" panose="02020603050405020304" pitchFamily="18" charset="0"/>
                <a:ea typeface="Calibri" panose="020F0502020204030204" pitchFamily="34" charset="0"/>
                <a:cs typeface="Times New Roman" panose="02020603050405020304" pitchFamily="18" charset="0"/>
              </a:rPr>
              <a:t>. Якщо ти так думаєш, то чи ти нічого не плутаєш? Не надто ти сильно витрачаєш сили на тривожність, аби рухатися вперед. Чи просувався Василь уперед із своїми хвилюваннями? Чи краще тобі рухатися уперед, коли ти увесь час прогнозуєш негативні наслідки? Чим мотивуються інші знайомі для тебе і успішні люди, які не страждають на надлишкову тривожність.</a:t>
            </a:r>
            <a:endParaRPr lang="uk-UA"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753778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4CF9ED8C-5BB0-48C2-B4F9-3F0EDC2A094C}"/>
              </a:ext>
            </a:extLst>
          </p:cNvPr>
          <p:cNvSpPr txBox="1"/>
          <p:nvPr/>
        </p:nvSpPr>
        <p:spPr>
          <a:xfrm>
            <a:off x="599607" y="449706"/>
            <a:ext cx="11032760" cy="3183174"/>
          </a:xfrm>
          <a:prstGeom prst="rect">
            <a:avLst/>
          </a:prstGeom>
          <a:noFill/>
        </p:spPr>
        <p:txBody>
          <a:bodyPr wrap="square">
            <a:spAutoFit/>
          </a:bodyPr>
          <a:lstStyle/>
          <a:p>
            <a:pPr lvl="0" algn="just">
              <a:lnSpc>
                <a:spcPct val="107000"/>
              </a:lnSpc>
              <a:spcAft>
                <a:spcPts val="800"/>
              </a:spcAft>
            </a:pPr>
            <a:r>
              <a:rPr lang="uk-UA"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uk-UA" sz="2200" u="sng" dirty="0" smtClean="0">
                <a:effectLst/>
                <a:latin typeface="Times New Roman" panose="02020603050405020304" pitchFamily="18" charset="0"/>
                <a:ea typeface="Calibri" panose="020F0502020204030204" pitchFamily="34" charset="0"/>
                <a:cs typeface="Times New Roman" panose="02020603050405020304" pitchFamily="18" charset="0"/>
              </a:rPr>
              <a:t>Якщо </a:t>
            </a:r>
            <a:r>
              <a:rPr lang="uk-UA" sz="2200" u="sng" dirty="0">
                <a:effectLst/>
                <a:latin typeface="Times New Roman" panose="02020603050405020304" pitchFamily="18" charset="0"/>
                <a:ea typeface="Calibri" panose="020F0502020204030204" pitchFamily="34" charset="0"/>
                <a:cs typeface="Times New Roman" panose="02020603050405020304" pitchFamily="18" charset="0"/>
              </a:rPr>
              <a:t>я буду хвилюватися, то імовірно це допоможе, аби нічого страшного не сталося. Якщо я не буду про це турбуватися, це точно станеться</a:t>
            </a:r>
            <a:r>
              <a:rPr lang="uk-UA" sz="2200" dirty="0">
                <a:effectLst/>
                <a:latin typeface="Times New Roman" panose="02020603050405020304" pitchFamily="18" charset="0"/>
                <a:ea typeface="Calibri" panose="020F0502020204030204" pitchFamily="34" charset="0"/>
                <a:cs typeface="Times New Roman" panose="02020603050405020304" pitchFamily="18" charset="0"/>
              </a:rPr>
              <a:t>. Якщо це знайомо для тебе, то подумай, чи допомогли хвилювання Василю? Чи були у тебе в житті випадки, коли тобі щось не вдалося. Чи це супроводжувалося хвилюванням тоді? То що хвилювання не допомогло?</a:t>
            </a:r>
            <a:endParaRPr lang="uk-UA"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2200" dirty="0" smtClean="0">
                <a:effectLst/>
                <a:latin typeface="Times New Roman" panose="02020603050405020304" pitchFamily="18" charset="0"/>
                <a:ea typeface="Calibri" panose="020F0502020204030204" pitchFamily="34" charset="0"/>
                <a:cs typeface="Times New Roman" panose="02020603050405020304" pitchFamily="18" charset="0"/>
              </a:rPr>
              <a:t>      Чи </a:t>
            </a:r>
            <a:r>
              <a:rPr lang="uk-UA" sz="2200" dirty="0">
                <a:effectLst/>
                <a:latin typeface="Times New Roman" panose="02020603050405020304" pitchFamily="18" charset="0"/>
                <a:ea typeface="Calibri" panose="020F0502020204030204" pitchFamily="34" charset="0"/>
                <a:cs typeface="Times New Roman" panose="02020603050405020304" pitchFamily="18" charset="0"/>
              </a:rPr>
              <a:t>можеш ти коротко записати свої висновки? Ти можеш почати про те, що мої уявлення про користь тривожності є …, це підтверджується моїм життєвим досвідом, який показує, що … </a:t>
            </a:r>
            <a:r>
              <a:rPr lang="uk-UA" sz="22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uk-UA" sz="2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Рисунок 2">
            <a:extLst>
              <a:ext uri="{FF2B5EF4-FFF2-40B4-BE49-F238E27FC236}">
                <a16:creationId xmlns="" xmlns:a16="http://schemas.microsoft.com/office/drawing/2014/main" id="{CD38BC57-BC48-464A-B300-2BF0C50E2E44}"/>
              </a:ext>
            </a:extLst>
          </p:cNvPr>
          <p:cNvPicPr/>
          <p:nvPr/>
        </p:nvPicPr>
        <p:blipFill>
          <a:blip r:embed="rId2" cstate="print"/>
          <a:srcRect/>
          <a:stretch>
            <a:fillRect/>
          </a:stretch>
        </p:blipFill>
        <p:spPr bwMode="auto">
          <a:xfrm>
            <a:off x="3387776" y="3260206"/>
            <a:ext cx="6280880" cy="3387932"/>
          </a:xfrm>
          <a:prstGeom prst="rect">
            <a:avLst/>
          </a:prstGeom>
          <a:noFill/>
          <a:ln w="9525">
            <a:noFill/>
            <a:miter lim="800000"/>
            <a:headEnd/>
            <a:tailEnd/>
          </a:ln>
        </p:spPr>
      </p:pic>
    </p:spTree>
    <p:extLst>
      <p:ext uri="{BB962C8B-B14F-4D97-AF65-F5344CB8AC3E}">
        <p14:creationId xmlns="" xmlns:p14="http://schemas.microsoft.com/office/powerpoint/2010/main" val="4291326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29586" y="524657"/>
            <a:ext cx="11032761" cy="2710614"/>
          </a:xfrm>
          <a:prstGeom prst="rect">
            <a:avLst/>
          </a:prstGeom>
        </p:spPr>
        <p:txBody>
          <a:bodyPr wrap="square">
            <a:spAutoFit/>
          </a:bodyPr>
          <a:lstStyle/>
          <a:p>
            <a:pPr algn="just">
              <a:lnSpc>
                <a:spcPct val="107000"/>
              </a:lnSpc>
              <a:spcAft>
                <a:spcPts val="800"/>
              </a:spcAft>
            </a:pPr>
            <a:r>
              <a:rPr lang="uk-UA" sz="2000" dirty="0" smtClean="0">
                <a:latin typeface="Times New Roman" panose="02020603050405020304" pitchFamily="18" charset="0"/>
                <a:ea typeface="Calibri" panose="020F0502020204030204" pitchFamily="34" charset="0"/>
                <a:cs typeface="Times New Roman" panose="02020603050405020304" pitchFamily="18" charset="0"/>
              </a:rPr>
              <a:t>А тепер давай замислимося, якби все ж таки Василь відправив роботу на конкурс. Як би тоді хвилювання змінювали його поведінку? Так, окрім уникання, може бути наближення до ситуації, але воно теж у тривожних людей дуже виснажливе. Наприклад, Василь по десять раз міг би перечитувати кожне речення; телефонувати оргкомітету, з’ясовуючи вимоги; увесь час перевіряти, чи він дійсно надіслав роботу тощо. Чи буває таке у тебе? Яка поведінка більшою мірою притаманна тобі: Уникання чи наближення із постійною перевіркою? Будь-який варіант є дуже виснажливим, неприємним і болючим? Як ти думаєш, який варіант є найбільш прийнятним? Чи можеш ти поміркувати про це? </a:t>
            </a:r>
            <a:endParaRPr lang="uk-UA" sz="20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3" name="Рисунок 2">
            <a:extLst>
              <a:ext uri="{FF2B5EF4-FFF2-40B4-BE49-F238E27FC236}">
                <a16:creationId xmlns="" xmlns:a16="http://schemas.microsoft.com/office/drawing/2014/main" id="{530E6955-8B4C-435F-A820-C7CF6C3B10A6}"/>
              </a:ext>
            </a:extLst>
          </p:cNvPr>
          <p:cNvPicPr/>
          <p:nvPr/>
        </p:nvPicPr>
        <p:blipFill>
          <a:blip r:embed="rId2" cstate="print"/>
          <a:srcRect/>
          <a:stretch>
            <a:fillRect/>
          </a:stretch>
        </p:blipFill>
        <p:spPr bwMode="auto">
          <a:xfrm>
            <a:off x="4280878" y="2926830"/>
            <a:ext cx="6811844" cy="3571406"/>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E78A221D-4183-4E21-9422-F34E35DBD78A}"/>
              </a:ext>
            </a:extLst>
          </p:cNvPr>
          <p:cNvSpPr txBox="1"/>
          <p:nvPr/>
        </p:nvSpPr>
        <p:spPr>
          <a:xfrm>
            <a:off x="584616" y="449707"/>
            <a:ext cx="11062741" cy="6467540"/>
          </a:xfrm>
          <a:prstGeom prst="rect">
            <a:avLst/>
          </a:prstGeom>
          <a:noFill/>
        </p:spPr>
        <p:txBody>
          <a:bodyPr wrap="square">
            <a:spAutoFit/>
          </a:bodyPr>
          <a:lstStyle/>
          <a:p>
            <a:pPr algn="just">
              <a:lnSpc>
                <a:spcPct val="107000"/>
              </a:lnSpc>
              <a:spcAft>
                <a:spcPts val="800"/>
              </a:spcAft>
            </a:pPr>
            <a:r>
              <a:rPr lang="uk-UA" sz="2200" dirty="0">
                <a:effectLst/>
                <a:latin typeface="Times New Roman" panose="02020603050405020304" pitchFamily="18" charset="0"/>
                <a:ea typeface="Calibri" panose="020F0502020204030204" pitchFamily="34" charset="0"/>
                <a:cs typeface="Times New Roman" panose="02020603050405020304" pitchFamily="18" charset="0"/>
              </a:rPr>
              <a:t>Так, правильно, найкращий варіант не уникати ситуацій, а наближатися до ситуацій, водночас без постійного їх контролю і перевірки. Просто спробувати написати роботу і раз її перечитати;  просто раз надіслати, і не перевіряти, чи вона є надісланою; просто підготувати презентацію переглянути її, і не завчати її на пам'ять. І тоді подивитися, що станеться? Чи дійсно буде катастрофа? </a:t>
            </a:r>
            <a:endParaRPr lang="uk-UA" sz="22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uk-UA" sz="22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uk-UA" sz="2200" dirty="0" smtClean="0">
                <a:latin typeface="Times New Roman" panose="02020603050405020304" pitchFamily="18" charset="0"/>
                <a:ea typeface="Calibri" panose="020F0502020204030204" pitchFamily="34" charset="0"/>
                <a:cs typeface="Times New Roman" panose="02020603050405020304" pitchFamily="18" charset="0"/>
              </a:rPr>
              <a:t>Отже</a:t>
            </a:r>
            <a:r>
              <a:rPr lang="uk-UA" sz="2200" dirty="0" smtClean="0">
                <a:latin typeface="Times New Roman" panose="02020603050405020304" pitchFamily="18" charset="0"/>
                <a:ea typeface="Calibri" panose="020F0502020204030204" pitchFamily="34" charset="0"/>
                <a:cs typeface="Times New Roman" panose="02020603050405020304" pitchFamily="18" charset="0"/>
              </a:rPr>
              <a:t>, твоє домашнє завдання на цей тиждень буде таким:</a:t>
            </a:r>
            <a:endParaRPr lang="uk-UA" sz="22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pPr>
            <a:r>
              <a:rPr lang="uk-UA" sz="2200" dirty="0" smtClean="0">
                <a:latin typeface="Times New Roman" panose="02020603050405020304" pitchFamily="18" charset="0"/>
                <a:ea typeface="Calibri" panose="020F0502020204030204" pitchFamily="34" charset="0"/>
                <a:cs typeface="Times New Roman" panose="02020603050405020304" pitchFamily="18" charset="0"/>
              </a:rPr>
              <a:t>Фіксувати ситуації, і свої стилі поведінки: уникання чи наближення? Які витрати і вигоди з кожного з них? Чи можеш ти поступово відмовлятися від уникання і виходити із зони комфорту? Чи можеш ти відпускати контроль і не перевіряти ситуацію? І тоді записуй, які наслідки цього? Чи ти від цього програєш, чи починаєш, навпаки, почуватися краще. Ми сподіваємося, що твій варіант буде другим.</a:t>
            </a:r>
          </a:p>
          <a:p>
            <a:pPr marL="342900" lvl="0" indent="-342900" algn="just">
              <a:lnSpc>
                <a:spcPct val="107000"/>
              </a:lnSpc>
              <a:spcAft>
                <a:spcPts val="800"/>
              </a:spcAft>
              <a:buFont typeface="+mj-lt"/>
              <a:buAutoNum type="arabicPeriod"/>
            </a:pPr>
            <a:r>
              <a:rPr lang="uk-UA" sz="2200" dirty="0" smtClean="0">
                <a:latin typeface="Times New Roman" panose="02020603050405020304" pitchFamily="18" charset="0"/>
                <a:ea typeface="Calibri" panose="020F0502020204030204" pitchFamily="34" charset="0"/>
                <a:cs typeface="Times New Roman" panose="02020603050405020304" pitchFamily="18" charset="0"/>
              </a:rPr>
              <a:t>Робити </a:t>
            </a:r>
            <a:r>
              <a:rPr lang="uk-UA" sz="2200" dirty="0" err="1" smtClean="0">
                <a:latin typeface="Times New Roman" panose="02020603050405020304" pitchFamily="18" charset="0"/>
                <a:ea typeface="Calibri" panose="020F0502020204030204" pitchFamily="34" charset="0"/>
                <a:cs typeface="Times New Roman" panose="02020603050405020304" pitchFamily="18" charset="0"/>
              </a:rPr>
              <a:t>релаксуючу</a:t>
            </a:r>
            <a:r>
              <a:rPr lang="uk-UA" sz="2200" dirty="0" smtClean="0">
                <a:latin typeface="Times New Roman" panose="02020603050405020304" pitchFamily="18" charset="0"/>
                <a:ea typeface="Calibri" panose="020F0502020204030204" pitchFamily="34" charset="0"/>
                <a:cs typeface="Times New Roman" panose="02020603050405020304" pitchFamily="18" charset="0"/>
              </a:rPr>
              <a:t> вправу в русі двічі на день. Почни прямо зараз. </a:t>
            </a:r>
            <a:r>
              <a:rPr lang="uk-UA" sz="2200" dirty="0" err="1" smtClean="0">
                <a:latin typeface="Times New Roman" panose="02020603050405020304" pitchFamily="18" charset="0"/>
                <a:ea typeface="Calibri" panose="020F0502020204030204" pitchFamily="34" charset="0"/>
                <a:cs typeface="Times New Roman" panose="02020603050405020304" pitchFamily="18" charset="0"/>
              </a:rPr>
              <a:t>Аудіофайл</a:t>
            </a:r>
            <a:r>
              <a:rPr lang="uk-UA" sz="2200" dirty="0" smtClean="0">
                <a:latin typeface="Times New Roman" panose="02020603050405020304" pitchFamily="18" charset="0"/>
                <a:ea typeface="Calibri" panose="020F0502020204030204" pitchFamily="34" charset="0"/>
                <a:cs typeface="Times New Roman" panose="02020603050405020304" pitchFamily="18" charset="0"/>
              </a:rPr>
              <a:t> перед тобою.</a:t>
            </a:r>
          </a:p>
          <a:p>
            <a:pPr algn="just">
              <a:lnSpc>
                <a:spcPct val="107000"/>
              </a:lnSpc>
              <a:spcAft>
                <a:spcPts val="800"/>
              </a:spcAft>
            </a:pPr>
            <a:endParaRPr lang="uk-UA" sz="2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uk-UA"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132550272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917</Words>
  <Application>Microsoft Office PowerPoint</Application>
  <PresentationFormat>Произвольный</PresentationFormat>
  <Paragraphs>25</Paragraphs>
  <Slides>10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Заняття 3</vt:lpstr>
      <vt:lpstr>Слайд 2</vt:lpstr>
      <vt:lpstr>Слайд 3</vt:lpstr>
      <vt:lpstr>Слайд 4</vt:lpstr>
      <vt:lpstr>Слайд 5</vt:lpstr>
      <vt:lpstr>Слайд 6</vt:lpstr>
      <vt:lpstr>Слайд 7</vt:lpstr>
      <vt:lpstr>Слайд 8</vt:lpstr>
      <vt:lpstr>Слайд 9</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Заняття 3</dc:title>
  <dc:creator>vlad232362@gmail.com</dc:creator>
  <cp:lastModifiedBy>Home_PC</cp:lastModifiedBy>
  <cp:revision>5</cp:revision>
  <dcterms:created xsi:type="dcterms:W3CDTF">2021-04-29T06:14:30Z</dcterms:created>
  <dcterms:modified xsi:type="dcterms:W3CDTF">2021-05-12T13:19:42Z</dcterms:modified>
</cp:coreProperties>
</file>