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92" r:id="rId17"/>
    <p:sldId id="294" r:id="rId18"/>
    <p:sldId id="293" r:id="rId19"/>
    <p:sldId id="295" r:id="rId20"/>
    <p:sldId id="291" r:id="rId2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E7336-A555-4108-82D2-C375AE53F3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5B9E3-D441-41B9-8596-185C2FF3645D}">
      <dgm:prSet phldrT="[Текст]"/>
      <dgm:spPr/>
      <dgm:t>
        <a:bodyPr/>
        <a:lstStyle/>
        <a:p>
          <a:r>
            <a:rPr lang="uk-UA" dirty="0" smtClean="0"/>
            <a:t>Мислення</a:t>
          </a:r>
          <a:endParaRPr lang="ru-RU" dirty="0"/>
        </a:p>
      </dgm:t>
    </dgm:pt>
    <dgm:pt modelId="{2DB4338C-C2B6-4580-B197-595ED7B47DB2}" type="parTrans" cxnId="{F4306A88-39FA-4D5D-888D-D72153089CCF}">
      <dgm:prSet/>
      <dgm:spPr/>
      <dgm:t>
        <a:bodyPr/>
        <a:lstStyle/>
        <a:p>
          <a:endParaRPr lang="ru-RU"/>
        </a:p>
      </dgm:t>
    </dgm:pt>
    <dgm:pt modelId="{CB622C97-854D-4065-A16E-03A5BAD84B5E}" type="sibTrans" cxnId="{F4306A88-39FA-4D5D-888D-D72153089CCF}">
      <dgm:prSet/>
      <dgm:spPr/>
      <dgm:t>
        <a:bodyPr/>
        <a:lstStyle/>
        <a:p>
          <a:endParaRPr lang="ru-RU"/>
        </a:p>
      </dgm:t>
    </dgm:pt>
    <dgm:pt modelId="{8270708D-1E26-4EF7-9564-287719F0CB0C}">
      <dgm:prSet phldrT="[Текст]"/>
      <dgm:spPr/>
      <dgm:t>
        <a:bodyPr/>
        <a:lstStyle/>
        <a:p>
          <a:r>
            <a:rPr lang="uk-UA" dirty="0" smtClean="0"/>
            <a:t>Види мислення</a:t>
          </a:r>
          <a:endParaRPr lang="ru-RU" dirty="0"/>
        </a:p>
      </dgm:t>
    </dgm:pt>
    <dgm:pt modelId="{57DB6D58-680C-4853-A4A8-BC81B9E40750}" type="parTrans" cxnId="{B5F2DF1F-1480-4928-9D06-9DEF86D7F798}">
      <dgm:prSet/>
      <dgm:spPr/>
      <dgm:t>
        <a:bodyPr/>
        <a:lstStyle/>
        <a:p>
          <a:endParaRPr lang="ru-RU"/>
        </a:p>
      </dgm:t>
    </dgm:pt>
    <dgm:pt modelId="{12A45484-8600-40F1-87AE-922BA08A3E81}" type="sibTrans" cxnId="{B5F2DF1F-1480-4928-9D06-9DEF86D7F798}">
      <dgm:prSet/>
      <dgm:spPr/>
      <dgm:t>
        <a:bodyPr/>
        <a:lstStyle/>
        <a:p>
          <a:endParaRPr lang="ru-RU"/>
        </a:p>
      </dgm:t>
    </dgm:pt>
    <dgm:pt modelId="{2BEAD210-1ED3-4435-AE8C-058368A9532C}">
      <dgm:prSet phldrT="[Текст]"/>
      <dgm:spPr/>
      <dgm:t>
        <a:bodyPr/>
        <a:lstStyle/>
        <a:p>
          <a:r>
            <a:rPr lang="uk-UA" dirty="0" smtClean="0"/>
            <a:t>Форми мислення</a:t>
          </a:r>
          <a:endParaRPr lang="ru-RU" dirty="0"/>
        </a:p>
      </dgm:t>
    </dgm:pt>
    <dgm:pt modelId="{620A6C2B-5C14-44AC-93E0-AD5B75937723}" type="parTrans" cxnId="{1B580428-01EC-49F2-8216-3475009E3BD9}">
      <dgm:prSet/>
      <dgm:spPr/>
      <dgm:t>
        <a:bodyPr/>
        <a:lstStyle/>
        <a:p>
          <a:endParaRPr lang="ru-RU"/>
        </a:p>
      </dgm:t>
    </dgm:pt>
    <dgm:pt modelId="{024494EF-5B62-4DC7-AE8A-8F0FE56A67BF}" type="sibTrans" cxnId="{1B580428-01EC-49F2-8216-3475009E3BD9}">
      <dgm:prSet/>
      <dgm:spPr/>
      <dgm:t>
        <a:bodyPr/>
        <a:lstStyle/>
        <a:p>
          <a:endParaRPr lang="ru-RU"/>
        </a:p>
      </dgm:t>
    </dgm:pt>
    <dgm:pt modelId="{6351EA89-60ED-491C-AAAD-73308156EF7E}">
      <dgm:prSet phldrT="[Текст]"/>
      <dgm:spPr/>
      <dgm:t>
        <a:bodyPr/>
        <a:lstStyle/>
        <a:p>
          <a:r>
            <a:rPr lang="uk-UA" dirty="0" err="1" smtClean="0"/>
            <a:t>Мисленнєві</a:t>
          </a:r>
          <a:r>
            <a:rPr lang="uk-UA" dirty="0" smtClean="0"/>
            <a:t> операції</a:t>
          </a:r>
          <a:endParaRPr lang="ru-RU" dirty="0"/>
        </a:p>
      </dgm:t>
    </dgm:pt>
    <dgm:pt modelId="{36AE3746-68E2-4151-890B-E310B1BCC283}" type="parTrans" cxnId="{80E4AF64-0E44-4B14-9D51-760172F9D078}">
      <dgm:prSet/>
      <dgm:spPr/>
      <dgm:t>
        <a:bodyPr/>
        <a:lstStyle/>
        <a:p>
          <a:endParaRPr lang="ru-RU"/>
        </a:p>
      </dgm:t>
    </dgm:pt>
    <dgm:pt modelId="{F712ADD7-01B3-4A68-8573-4D0A4A01CA92}" type="sibTrans" cxnId="{80E4AF64-0E44-4B14-9D51-760172F9D078}">
      <dgm:prSet/>
      <dgm:spPr/>
      <dgm:t>
        <a:bodyPr/>
        <a:lstStyle/>
        <a:p>
          <a:endParaRPr lang="ru-RU"/>
        </a:p>
      </dgm:t>
    </dgm:pt>
    <dgm:pt modelId="{37060530-A0A6-4240-8110-5B6AC6D88246}">
      <dgm:prSet/>
      <dgm:spPr/>
      <dgm:t>
        <a:bodyPr/>
        <a:lstStyle/>
        <a:p>
          <a:r>
            <a:rPr lang="uk-UA" dirty="0" smtClean="0"/>
            <a:t>- наочно-діяльнісне,</a:t>
          </a:r>
        </a:p>
        <a:p>
          <a:r>
            <a:rPr lang="uk-UA" dirty="0" smtClean="0"/>
            <a:t>- наочно-образе,</a:t>
          </a:r>
        </a:p>
        <a:p>
          <a:r>
            <a:rPr lang="uk-UA" dirty="0" smtClean="0"/>
            <a:t>- </a:t>
          </a:r>
          <a:r>
            <a:rPr lang="uk-UA" dirty="0" err="1" smtClean="0"/>
            <a:t>абстрактно</a:t>
          </a:r>
          <a:r>
            <a:rPr lang="uk-UA" dirty="0" smtClean="0"/>
            <a:t>-логічне </a:t>
          </a:r>
        </a:p>
        <a:p>
          <a:endParaRPr lang="ru-RU" dirty="0"/>
        </a:p>
      </dgm:t>
    </dgm:pt>
    <dgm:pt modelId="{B7CF0DF2-93F1-4B93-BA10-AB32242BE380}" type="parTrans" cxnId="{9A32A4F0-36DB-46ED-8119-0FB43694BA76}">
      <dgm:prSet/>
      <dgm:spPr/>
    </dgm:pt>
    <dgm:pt modelId="{F1A87C16-F118-4BBC-BC65-041A52D70E30}" type="sibTrans" cxnId="{9A32A4F0-36DB-46ED-8119-0FB43694BA76}">
      <dgm:prSet/>
      <dgm:spPr/>
    </dgm:pt>
    <dgm:pt modelId="{F6AD0CEB-70A9-4F04-A500-40C96751BDF1}">
      <dgm:prSet/>
      <dgm:spPr/>
      <dgm:t>
        <a:bodyPr/>
        <a:lstStyle/>
        <a:p>
          <a:r>
            <a:rPr lang="uk-UA" dirty="0" smtClean="0"/>
            <a:t>- поняття,</a:t>
          </a:r>
        </a:p>
        <a:p>
          <a:r>
            <a:rPr lang="uk-UA" dirty="0" smtClean="0"/>
            <a:t>- судження,</a:t>
          </a:r>
        </a:p>
        <a:p>
          <a:r>
            <a:rPr lang="uk-UA" dirty="0" smtClean="0"/>
            <a:t>- умовиводи.</a:t>
          </a:r>
        </a:p>
        <a:p>
          <a:endParaRPr lang="ru-RU" dirty="0"/>
        </a:p>
      </dgm:t>
    </dgm:pt>
    <dgm:pt modelId="{1D6B2A9B-12D8-4D21-94E9-D8D376EDEC8C}" type="parTrans" cxnId="{A5A6C118-6B18-4A22-9E8F-94D1D2ED97A8}">
      <dgm:prSet/>
      <dgm:spPr/>
    </dgm:pt>
    <dgm:pt modelId="{23EF1D05-E2BF-4117-8EB2-181FFE3DCF34}" type="sibTrans" cxnId="{A5A6C118-6B18-4A22-9E8F-94D1D2ED97A8}">
      <dgm:prSet/>
      <dgm:spPr/>
    </dgm:pt>
    <dgm:pt modelId="{15167CA7-A920-48DD-B858-843FF0CD2293}">
      <dgm:prSet/>
      <dgm:spPr/>
      <dgm:t>
        <a:bodyPr/>
        <a:lstStyle/>
        <a:p>
          <a:r>
            <a:rPr lang="uk-UA" dirty="0" smtClean="0"/>
            <a:t>- аналіз,</a:t>
          </a:r>
        </a:p>
        <a:p>
          <a:r>
            <a:rPr lang="uk-UA" dirty="0" smtClean="0"/>
            <a:t>- </a:t>
          </a:r>
          <a:r>
            <a:rPr lang="uk-UA" dirty="0" smtClean="0"/>
            <a:t>синтез,</a:t>
          </a:r>
          <a:endParaRPr lang="uk-UA" dirty="0" smtClean="0"/>
        </a:p>
        <a:p>
          <a:r>
            <a:rPr lang="uk-UA" dirty="0" smtClean="0"/>
            <a:t>- порівняння,</a:t>
          </a:r>
        </a:p>
        <a:p>
          <a:r>
            <a:rPr lang="uk-UA" dirty="0" smtClean="0"/>
            <a:t>- абстрагування. </a:t>
          </a:r>
          <a:endParaRPr lang="ru-RU" dirty="0"/>
        </a:p>
      </dgm:t>
    </dgm:pt>
    <dgm:pt modelId="{DB0F3790-7421-44BD-92FF-2E37221B5B40}" type="parTrans" cxnId="{29E8401D-EB3E-4F7A-973D-D9060D39897C}">
      <dgm:prSet/>
      <dgm:spPr/>
    </dgm:pt>
    <dgm:pt modelId="{C8309F93-D391-43A5-B44A-1214E2DC49A8}" type="sibTrans" cxnId="{29E8401D-EB3E-4F7A-973D-D9060D39897C}">
      <dgm:prSet/>
      <dgm:spPr/>
    </dgm:pt>
    <dgm:pt modelId="{1FD5BC80-7271-47D3-98DB-D0E0B2AC5BA3}" type="pres">
      <dgm:prSet presAssocID="{DAFE7336-A555-4108-82D2-C375AE53F3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AED106-DC5F-42C7-B63A-B12A92854002}" type="pres">
      <dgm:prSet presAssocID="{4FF5B9E3-D441-41B9-8596-185C2FF3645D}" presName="hierRoot1" presStyleCnt="0">
        <dgm:presLayoutVars>
          <dgm:hierBranch val="init"/>
        </dgm:presLayoutVars>
      </dgm:prSet>
      <dgm:spPr/>
    </dgm:pt>
    <dgm:pt modelId="{9BD22410-C7C0-49C4-9C0C-9096CA9E200C}" type="pres">
      <dgm:prSet presAssocID="{4FF5B9E3-D441-41B9-8596-185C2FF3645D}" presName="rootComposite1" presStyleCnt="0"/>
      <dgm:spPr/>
    </dgm:pt>
    <dgm:pt modelId="{698AAB92-5FCA-4A51-88C9-64C497950FBB}" type="pres">
      <dgm:prSet presAssocID="{4FF5B9E3-D441-41B9-8596-185C2FF364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0A2FB-876B-4CA4-B34E-9A3C9A4D9CFA}" type="pres">
      <dgm:prSet presAssocID="{4FF5B9E3-D441-41B9-8596-185C2FF3645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9E1F8F-612C-4879-9653-1FA4BEF8181A}" type="pres">
      <dgm:prSet presAssocID="{4FF5B9E3-D441-41B9-8596-185C2FF3645D}" presName="hierChild2" presStyleCnt="0"/>
      <dgm:spPr/>
    </dgm:pt>
    <dgm:pt modelId="{04EB7170-8306-46CB-9BEC-577ABB9A7B06}" type="pres">
      <dgm:prSet presAssocID="{57DB6D58-680C-4853-A4A8-BC81B9E4075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2D16D90-DDE6-4CEE-8EFD-A6EDBD630EFD}" type="pres">
      <dgm:prSet presAssocID="{8270708D-1E26-4EF7-9564-287719F0CB0C}" presName="hierRoot2" presStyleCnt="0">
        <dgm:presLayoutVars>
          <dgm:hierBranch val="init"/>
        </dgm:presLayoutVars>
      </dgm:prSet>
      <dgm:spPr/>
    </dgm:pt>
    <dgm:pt modelId="{CE2850A3-C8AC-4D62-BAA6-E3DD69576A56}" type="pres">
      <dgm:prSet presAssocID="{8270708D-1E26-4EF7-9564-287719F0CB0C}" presName="rootComposite" presStyleCnt="0"/>
      <dgm:spPr/>
    </dgm:pt>
    <dgm:pt modelId="{BF41A4A6-F1AF-4B54-BC4F-BE2308214029}" type="pres">
      <dgm:prSet presAssocID="{8270708D-1E26-4EF7-9564-287719F0CB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43287-D96E-4331-A1F5-39BC4B266324}" type="pres">
      <dgm:prSet presAssocID="{8270708D-1E26-4EF7-9564-287719F0CB0C}" presName="rootConnector" presStyleLbl="node2" presStyleIdx="0" presStyleCnt="3"/>
      <dgm:spPr/>
      <dgm:t>
        <a:bodyPr/>
        <a:lstStyle/>
        <a:p>
          <a:endParaRPr lang="ru-RU"/>
        </a:p>
      </dgm:t>
    </dgm:pt>
    <dgm:pt modelId="{4E84EB53-975A-4F9D-A6E4-90151929A1BC}" type="pres">
      <dgm:prSet presAssocID="{8270708D-1E26-4EF7-9564-287719F0CB0C}" presName="hierChild4" presStyleCnt="0"/>
      <dgm:spPr/>
    </dgm:pt>
    <dgm:pt modelId="{58A7710F-0683-40FD-8FC9-782FBBEB1E1A}" type="pres">
      <dgm:prSet presAssocID="{B7CF0DF2-93F1-4B93-BA10-AB32242BE380}" presName="Name37" presStyleLbl="parChTrans1D3" presStyleIdx="0" presStyleCnt="3"/>
      <dgm:spPr/>
    </dgm:pt>
    <dgm:pt modelId="{BB9F9D65-ABF0-4E38-A07D-A5E9742414BA}" type="pres">
      <dgm:prSet presAssocID="{37060530-A0A6-4240-8110-5B6AC6D88246}" presName="hierRoot2" presStyleCnt="0">
        <dgm:presLayoutVars>
          <dgm:hierBranch val="init"/>
        </dgm:presLayoutVars>
      </dgm:prSet>
      <dgm:spPr/>
    </dgm:pt>
    <dgm:pt modelId="{C12DD1DE-E9D8-47B6-B8A8-2999BDEC6773}" type="pres">
      <dgm:prSet presAssocID="{37060530-A0A6-4240-8110-5B6AC6D88246}" presName="rootComposite" presStyleCnt="0"/>
      <dgm:spPr/>
    </dgm:pt>
    <dgm:pt modelId="{F046A3C4-DBB4-48B7-AC48-FE170D25C01A}" type="pres">
      <dgm:prSet presAssocID="{37060530-A0A6-4240-8110-5B6AC6D8824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8DF0C-C8A7-4FA2-A6B3-1EEA2B7D37F0}" type="pres">
      <dgm:prSet presAssocID="{37060530-A0A6-4240-8110-5B6AC6D88246}" presName="rootConnector" presStyleLbl="node3" presStyleIdx="0" presStyleCnt="3"/>
      <dgm:spPr/>
      <dgm:t>
        <a:bodyPr/>
        <a:lstStyle/>
        <a:p>
          <a:endParaRPr lang="ru-RU"/>
        </a:p>
      </dgm:t>
    </dgm:pt>
    <dgm:pt modelId="{1444D136-108E-47D0-874F-45DE43CE5C14}" type="pres">
      <dgm:prSet presAssocID="{37060530-A0A6-4240-8110-5B6AC6D88246}" presName="hierChild4" presStyleCnt="0"/>
      <dgm:spPr/>
    </dgm:pt>
    <dgm:pt modelId="{9EF8FB08-32F4-4621-B7D7-2E6A857A482A}" type="pres">
      <dgm:prSet presAssocID="{37060530-A0A6-4240-8110-5B6AC6D88246}" presName="hierChild5" presStyleCnt="0"/>
      <dgm:spPr/>
    </dgm:pt>
    <dgm:pt modelId="{F3946B7B-563D-4650-963B-ADE33713E586}" type="pres">
      <dgm:prSet presAssocID="{8270708D-1E26-4EF7-9564-287719F0CB0C}" presName="hierChild5" presStyleCnt="0"/>
      <dgm:spPr/>
    </dgm:pt>
    <dgm:pt modelId="{E8342694-C476-4999-9C80-633268C6F755}" type="pres">
      <dgm:prSet presAssocID="{620A6C2B-5C14-44AC-93E0-AD5B7593772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98EF9FB-3A8D-48C9-B959-6E4A76BECDCE}" type="pres">
      <dgm:prSet presAssocID="{2BEAD210-1ED3-4435-AE8C-058368A9532C}" presName="hierRoot2" presStyleCnt="0">
        <dgm:presLayoutVars>
          <dgm:hierBranch val="init"/>
        </dgm:presLayoutVars>
      </dgm:prSet>
      <dgm:spPr/>
    </dgm:pt>
    <dgm:pt modelId="{2EDA7F8A-4942-4447-9B39-94452E37A871}" type="pres">
      <dgm:prSet presAssocID="{2BEAD210-1ED3-4435-AE8C-058368A9532C}" presName="rootComposite" presStyleCnt="0"/>
      <dgm:spPr/>
    </dgm:pt>
    <dgm:pt modelId="{CA02BF14-BE31-4886-A37C-EC895829DC3E}" type="pres">
      <dgm:prSet presAssocID="{2BEAD210-1ED3-4435-AE8C-058368A9532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AB22B-0EAD-4B09-8E5B-C2D2A9728ABC}" type="pres">
      <dgm:prSet presAssocID="{2BEAD210-1ED3-4435-AE8C-058368A9532C}" presName="rootConnector" presStyleLbl="node2" presStyleIdx="1" presStyleCnt="3"/>
      <dgm:spPr/>
      <dgm:t>
        <a:bodyPr/>
        <a:lstStyle/>
        <a:p>
          <a:endParaRPr lang="ru-RU"/>
        </a:p>
      </dgm:t>
    </dgm:pt>
    <dgm:pt modelId="{96D0AE51-7CBA-4D07-86CA-0FE07378F1BA}" type="pres">
      <dgm:prSet presAssocID="{2BEAD210-1ED3-4435-AE8C-058368A9532C}" presName="hierChild4" presStyleCnt="0"/>
      <dgm:spPr/>
    </dgm:pt>
    <dgm:pt modelId="{5E1B4E49-6D11-400E-A4CB-79B16DFF2D9D}" type="pres">
      <dgm:prSet presAssocID="{1D6B2A9B-12D8-4D21-94E9-D8D376EDEC8C}" presName="Name37" presStyleLbl="parChTrans1D3" presStyleIdx="1" presStyleCnt="3"/>
      <dgm:spPr/>
    </dgm:pt>
    <dgm:pt modelId="{0B53FB7B-5A01-401E-BCD2-B3EEC0D52647}" type="pres">
      <dgm:prSet presAssocID="{F6AD0CEB-70A9-4F04-A500-40C96751BDF1}" presName="hierRoot2" presStyleCnt="0">
        <dgm:presLayoutVars>
          <dgm:hierBranch val="init"/>
        </dgm:presLayoutVars>
      </dgm:prSet>
      <dgm:spPr/>
    </dgm:pt>
    <dgm:pt modelId="{04B8F914-C9C2-4592-833F-FEA699B420C5}" type="pres">
      <dgm:prSet presAssocID="{F6AD0CEB-70A9-4F04-A500-40C96751BDF1}" presName="rootComposite" presStyleCnt="0"/>
      <dgm:spPr/>
    </dgm:pt>
    <dgm:pt modelId="{7F614E84-CB8C-4F17-B0DF-77197AEC01DF}" type="pres">
      <dgm:prSet presAssocID="{F6AD0CEB-70A9-4F04-A500-40C96751BDF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35C2E7-BDE6-4B20-932F-6C4C9E953B18}" type="pres">
      <dgm:prSet presAssocID="{F6AD0CEB-70A9-4F04-A500-40C96751BDF1}" presName="rootConnector" presStyleLbl="node3" presStyleIdx="1" presStyleCnt="3"/>
      <dgm:spPr/>
      <dgm:t>
        <a:bodyPr/>
        <a:lstStyle/>
        <a:p>
          <a:endParaRPr lang="ru-RU"/>
        </a:p>
      </dgm:t>
    </dgm:pt>
    <dgm:pt modelId="{A9A301DF-8A8E-4FA4-98C9-0E871B3DB644}" type="pres">
      <dgm:prSet presAssocID="{F6AD0CEB-70A9-4F04-A500-40C96751BDF1}" presName="hierChild4" presStyleCnt="0"/>
      <dgm:spPr/>
    </dgm:pt>
    <dgm:pt modelId="{54A49F3B-20B9-47D8-B9A1-C92ABF28DA93}" type="pres">
      <dgm:prSet presAssocID="{F6AD0CEB-70A9-4F04-A500-40C96751BDF1}" presName="hierChild5" presStyleCnt="0"/>
      <dgm:spPr/>
    </dgm:pt>
    <dgm:pt modelId="{2F76101F-7C48-425E-B002-5ECDDC373A04}" type="pres">
      <dgm:prSet presAssocID="{2BEAD210-1ED3-4435-AE8C-058368A9532C}" presName="hierChild5" presStyleCnt="0"/>
      <dgm:spPr/>
    </dgm:pt>
    <dgm:pt modelId="{A560DF5F-CEDE-45BB-AB70-2B003A02EA43}" type="pres">
      <dgm:prSet presAssocID="{36AE3746-68E2-4151-890B-E310B1BCC28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A8BE9E5-C6D2-4265-8661-352B34A6EE71}" type="pres">
      <dgm:prSet presAssocID="{6351EA89-60ED-491C-AAAD-73308156EF7E}" presName="hierRoot2" presStyleCnt="0">
        <dgm:presLayoutVars>
          <dgm:hierBranch val="init"/>
        </dgm:presLayoutVars>
      </dgm:prSet>
      <dgm:spPr/>
    </dgm:pt>
    <dgm:pt modelId="{3F17F9D3-CE22-4E1B-BA4C-E31C9B5787D3}" type="pres">
      <dgm:prSet presAssocID="{6351EA89-60ED-491C-AAAD-73308156EF7E}" presName="rootComposite" presStyleCnt="0"/>
      <dgm:spPr/>
    </dgm:pt>
    <dgm:pt modelId="{DF14FB2C-DC4D-4E3F-B3F9-ACAE6793788C}" type="pres">
      <dgm:prSet presAssocID="{6351EA89-60ED-491C-AAAD-73308156EF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18D20-6330-404B-88CD-67F2F869C76D}" type="pres">
      <dgm:prSet presAssocID="{6351EA89-60ED-491C-AAAD-73308156EF7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CB41BBB-15F2-469B-A0AA-66B5D88F8605}" type="pres">
      <dgm:prSet presAssocID="{6351EA89-60ED-491C-AAAD-73308156EF7E}" presName="hierChild4" presStyleCnt="0"/>
      <dgm:spPr/>
    </dgm:pt>
    <dgm:pt modelId="{9D4943AC-D050-4646-B6B5-D86DC15CD938}" type="pres">
      <dgm:prSet presAssocID="{DB0F3790-7421-44BD-92FF-2E37221B5B40}" presName="Name37" presStyleLbl="parChTrans1D3" presStyleIdx="2" presStyleCnt="3"/>
      <dgm:spPr/>
    </dgm:pt>
    <dgm:pt modelId="{C2849AD2-BFCC-4DA8-B4E5-3A6F962B72D5}" type="pres">
      <dgm:prSet presAssocID="{15167CA7-A920-48DD-B858-843FF0CD2293}" presName="hierRoot2" presStyleCnt="0">
        <dgm:presLayoutVars>
          <dgm:hierBranch val="init"/>
        </dgm:presLayoutVars>
      </dgm:prSet>
      <dgm:spPr/>
    </dgm:pt>
    <dgm:pt modelId="{D23EE9AC-D39D-4FC5-9603-93CD2BD11C2F}" type="pres">
      <dgm:prSet presAssocID="{15167CA7-A920-48DD-B858-843FF0CD2293}" presName="rootComposite" presStyleCnt="0"/>
      <dgm:spPr/>
    </dgm:pt>
    <dgm:pt modelId="{606A0680-D0FD-4C03-8C1A-652C30B94C6B}" type="pres">
      <dgm:prSet presAssocID="{15167CA7-A920-48DD-B858-843FF0CD229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10F93-9BB3-480A-9C71-8F7857189693}" type="pres">
      <dgm:prSet presAssocID="{15167CA7-A920-48DD-B858-843FF0CD2293}" presName="rootConnector" presStyleLbl="node3" presStyleIdx="2" presStyleCnt="3"/>
      <dgm:spPr/>
      <dgm:t>
        <a:bodyPr/>
        <a:lstStyle/>
        <a:p>
          <a:endParaRPr lang="ru-RU"/>
        </a:p>
      </dgm:t>
    </dgm:pt>
    <dgm:pt modelId="{F2FC64A4-75E1-43E4-8D70-3BFDB78A6034}" type="pres">
      <dgm:prSet presAssocID="{15167CA7-A920-48DD-B858-843FF0CD2293}" presName="hierChild4" presStyleCnt="0"/>
      <dgm:spPr/>
    </dgm:pt>
    <dgm:pt modelId="{E05A07B6-3329-4D39-BFB1-08D50314C243}" type="pres">
      <dgm:prSet presAssocID="{15167CA7-A920-48DD-B858-843FF0CD2293}" presName="hierChild5" presStyleCnt="0"/>
      <dgm:spPr/>
    </dgm:pt>
    <dgm:pt modelId="{498E9786-F89B-4A1F-B55F-B9F66D544F9D}" type="pres">
      <dgm:prSet presAssocID="{6351EA89-60ED-491C-AAAD-73308156EF7E}" presName="hierChild5" presStyleCnt="0"/>
      <dgm:spPr/>
    </dgm:pt>
    <dgm:pt modelId="{4862B6DF-2B34-474D-8E63-23EE15658794}" type="pres">
      <dgm:prSet presAssocID="{4FF5B9E3-D441-41B9-8596-185C2FF3645D}" presName="hierChild3" presStyleCnt="0"/>
      <dgm:spPr/>
    </dgm:pt>
  </dgm:ptLst>
  <dgm:cxnLst>
    <dgm:cxn modelId="{29E8401D-EB3E-4F7A-973D-D9060D39897C}" srcId="{6351EA89-60ED-491C-AAAD-73308156EF7E}" destId="{15167CA7-A920-48DD-B858-843FF0CD2293}" srcOrd="0" destOrd="0" parTransId="{DB0F3790-7421-44BD-92FF-2E37221B5B40}" sibTransId="{C8309F93-D391-43A5-B44A-1214E2DC49A8}"/>
    <dgm:cxn modelId="{4D775BC2-52F0-4B36-BD54-16521B385C0E}" type="presOf" srcId="{15167CA7-A920-48DD-B858-843FF0CD2293}" destId="{67110F93-9BB3-480A-9C71-8F7857189693}" srcOrd="1" destOrd="0" presId="urn:microsoft.com/office/officeart/2005/8/layout/orgChart1"/>
    <dgm:cxn modelId="{AE863902-DFA3-41D9-91A9-0FB031A5E2A2}" type="presOf" srcId="{15167CA7-A920-48DD-B858-843FF0CD2293}" destId="{606A0680-D0FD-4C03-8C1A-652C30B94C6B}" srcOrd="0" destOrd="0" presId="urn:microsoft.com/office/officeart/2005/8/layout/orgChart1"/>
    <dgm:cxn modelId="{80E4AF64-0E44-4B14-9D51-760172F9D078}" srcId="{4FF5B9E3-D441-41B9-8596-185C2FF3645D}" destId="{6351EA89-60ED-491C-AAAD-73308156EF7E}" srcOrd="2" destOrd="0" parTransId="{36AE3746-68E2-4151-890B-E310B1BCC283}" sibTransId="{F712ADD7-01B3-4A68-8573-4D0A4A01CA92}"/>
    <dgm:cxn modelId="{169DCE60-74DC-4D27-8066-DBF0119918CB}" type="presOf" srcId="{2BEAD210-1ED3-4435-AE8C-058368A9532C}" destId="{BBDAB22B-0EAD-4B09-8E5B-C2D2A9728ABC}" srcOrd="1" destOrd="0" presId="urn:microsoft.com/office/officeart/2005/8/layout/orgChart1"/>
    <dgm:cxn modelId="{B92006ED-4F8D-4306-B04A-1CC79F172E56}" type="presOf" srcId="{B7CF0DF2-93F1-4B93-BA10-AB32242BE380}" destId="{58A7710F-0683-40FD-8FC9-782FBBEB1E1A}" srcOrd="0" destOrd="0" presId="urn:microsoft.com/office/officeart/2005/8/layout/orgChart1"/>
    <dgm:cxn modelId="{F45C40DB-570E-4780-97B9-EB524DCCA6C6}" type="presOf" srcId="{57DB6D58-680C-4853-A4A8-BC81B9E40750}" destId="{04EB7170-8306-46CB-9BEC-577ABB9A7B06}" srcOrd="0" destOrd="0" presId="urn:microsoft.com/office/officeart/2005/8/layout/orgChart1"/>
    <dgm:cxn modelId="{7903C2C9-8569-43DC-B130-D56D57159E8C}" type="presOf" srcId="{6351EA89-60ED-491C-AAAD-73308156EF7E}" destId="{DF14FB2C-DC4D-4E3F-B3F9-ACAE6793788C}" srcOrd="0" destOrd="0" presId="urn:microsoft.com/office/officeart/2005/8/layout/orgChart1"/>
    <dgm:cxn modelId="{9A32A4F0-36DB-46ED-8119-0FB43694BA76}" srcId="{8270708D-1E26-4EF7-9564-287719F0CB0C}" destId="{37060530-A0A6-4240-8110-5B6AC6D88246}" srcOrd="0" destOrd="0" parTransId="{B7CF0DF2-93F1-4B93-BA10-AB32242BE380}" sibTransId="{F1A87C16-F118-4BBC-BC65-041A52D70E30}"/>
    <dgm:cxn modelId="{9A111E70-7ACB-4288-B913-9260D679355F}" type="presOf" srcId="{DAFE7336-A555-4108-82D2-C375AE53F375}" destId="{1FD5BC80-7271-47D3-98DB-D0E0B2AC5BA3}" srcOrd="0" destOrd="0" presId="urn:microsoft.com/office/officeart/2005/8/layout/orgChart1"/>
    <dgm:cxn modelId="{0DED51E3-324C-42C8-AD6E-BDCEF3317D8C}" type="presOf" srcId="{8270708D-1E26-4EF7-9564-287719F0CB0C}" destId="{7F943287-D96E-4331-A1F5-39BC4B266324}" srcOrd="1" destOrd="0" presId="urn:microsoft.com/office/officeart/2005/8/layout/orgChart1"/>
    <dgm:cxn modelId="{C2912335-119A-43AE-855E-65B18B485CDE}" type="presOf" srcId="{2BEAD210-1ED3-4435-AE8C-058368A9532C}" destId="{CA02BF14-BE31-4886-A37C-EC895829DC3E}" srcOrd="0" destOrd="0" presId="urn:microsoft.com/office/officeart/2005/8/layout/orgChart1"/>
    <dgm:cxn modelId="{A5A6C118-6B18-4A22-9E8F-94D1D2ED97A8}" srcId="{2BEAD210-1ED3-4435-AE8C-058368A9532C}" destId="{F6AD0CEB-70A9-4F04-A500-40C96751BDF1}" srcOrd="0" destOrd="0" parTransId="{1D6B2A9B-12D8-4D21-94E9-D8D376EDEC8C}" sibTransId="{23EF1D05-E2BF-4117-8EB2-181FFE3DCF34}"/>
    <dgm:cxn modelId="{94E8C17D-664B-4246-993F-B327EF76459C}" type="presOf" srcId="{F6AD0CEB-70A9-4F04-A500-40C96751BDF1}" destId="{7F614E84-CB8C-4F17-B0DF-77197AEC01DF}" srcOrd="0" destOrd="0" presId="urn:microsoft.com/office/officeart/2005/8/layout/orgChart1"/>
    <dgm:cxn modelId="{F4306A88-39FA-4D5D-888D-D72153089CCF}" srcId="{DAFE7336-A555-4108-82D2-C375AE53F375}" destId="{4FF5B9E3-D441-41B9-8596-185C2FF3645D}" srcOrd="0" destOrd="0" parTransId="{2DB4338C-C2B6-4580-B197-595ED7B47DB2}" sibTransId="{CB622C97-854D-4065-A16E-03A5BAD84B5E}"/>
    <dgm:cxn modelId="{DC743B3E-3110-4E5F-95D3-124A45D9871D}" type="presOf" srcId="{4FF5B9E3-D441-41B9-8596-185C2FF3645D}" destId="{698AAB92-5FCA-4A51-88C9-64C497950FBB}" srcOrd="0" destOrd="0" presId="urn:microsoft.com/office/officeart/2005/8/layout/orgChart1"/>
    <dgm:cxn modelId="{EC41E8CD-64A9-4319-87BA-C203B250E903}" type="presOf" srcId="{620A6C2B-5C14-44AC-93E0-AD5B75937723}" destId="{E8342694-C476-4999-9C80-633268C6F755}" srcOrd="0" destOrd="0" presId="urn:microsoft.com/office/officeart/2005/8/layout/orgChart1"/>
    <dgm:cxn modelId="{35D7D692-5D04-4453-A580-3D7B50FA9B93}" type="presOf" srcId="{F6AD0CEB-70A9-4F04-A500-40C96751BDF1}" destId="{5635C2E7-BDE6-4B20-932F-6C4C9E953B18}" srcOrd="1" destOrd="0" presId="urn:microsoft.com/office/officeart/2005/8/layout/orgChart1"/>
    <dgm:cxn modelId="{48177B41-1B2C-44B4-A707-05A5DE3E2BDE}" type="presOf" srcId="{DB0F3790-7421-44BD-92FF-2E37221B5B40}" destId="{9D4943AC-D050-4646-B6B5-D86DC15CD938}" srcOrd="0" destOrd="0" presId="urn:microsoft.com/office/officeart/2005/8/layout/orgChart1"/>
    <dgm:cxn modelId="{1B580428-01EC-49F2-8216-3475009E3BD9}" srcId="{4FF5B9E3-D441-41B9-8596-185C2FF3645D}" destId="{2BEAD210-1ED3-4435-AE8C-058368A9532C}" srcOrd="1" destOrd="0" parTransId="{620A6C2B-5C14-44AC-93E0-AD5B75937723}" sibTransId="{024494EF-5B62-4DC7-AE8A-8F0FE56A67BF}"/>
    <dgm:cxn modelId="{34C87522-2F0E-4D49-BD0E-52A6403E9E53}" type="presOf" srcId="{37060530-A0A6-4240-8110-5B6AC6D88246}" destId="{F046A3C4-DBB4-48B7-AC48-FE170D25C01A}" srcOrd="0" destOrd="0" presId="urn:microsoft.com/office/officeart/2005/8/layout/orgChart1"/>
    <dgm:cxn modelId="{D8ED58F6-C1E0-4962-A4C2-6F6B2C3248B7}" type="presOf" srcId="{1D6B2A9B-12D8-4D21-94E9-D8D376EDEC8C}" destId="{5E1B4E49-6D11-400E-A4CB-79B16DFF2D9D}" srcOrd="0" destOrd="0" presId="urn:microsoft.com/office/officeart/2005/8/layout/orgChart1"/>
    <dgm:cxn modelId="{B5F2DF1F-1480-4928-9D06-9DEF86D7F798}" srcId="{4FF5B9E3-D441-41B9-8596-185C2FF3645D}" destId="{8270708D-1E26-4EF7-9564-287719F0CB0C}" srcOrd="0" destOrd="0" parTransId="{57DB6D58-680C-4853-A4A8-BC81B9E40750}" sibTransId="{12A45484-8600-40F1-87AE-922BA08A3E81}"/>
    <dgm:cxn modelId="{35F26A5D-A3BE-49A2-A19A-B3936FCE25A6}" type="presOf" srcId="{36AE3746-68E2-4151-890B-E310B1BCC283}" destId="{A560DF5F-CEDE-45BB-AB70-2B003A02EA43}" srcOrd="0" destOrd="0" presId="urn:microsoft.com/office/officeart/2005/8/layout/orgChart1"/>
    <dgm:cxn modelId="{BAAB5490-11DD-46F4-BEF9-2BF25D9DCD54}" type="presOf" srcId="{4FF5B9E3-D441-41B9-8596-185C2FF3645D}" destId="{6150A2FB-876B-4CA4-B34E-9A3C9A4D9CFA}" srcOrd="1" destOrd="0" presId="urn:microsoft.com/office/officeart/2005/8/layout/orgChart1"/>
    <dgm:cxn modelId="{676716C9-77D9-4FBD-B225-7D94C2F324EC}" type="presOf" srcId="{37060530-A0A6-4240-8110-5B6AC6D88246}" destId="{51C8DF0C-C8A7-4FA2-A6B3-1EEA2B7D37F0}" srcOrd="1" destOrd="0" presId="urn:microsoft.com/office/officeart/2005/8/layout/orgChart1"/>
    <dgm:cxn modelId="{2E6423B5-1991-4AFD-9A94-1DA4BEE90EC6}" type="presOf" srcId="{8270708D-1E26-4EF7-9564-287719F0CB0C}" destId="{BF41A4A6-F1AF-4B54-BC4F-BE2308214029}" srcOrd="0" destOrd="0" presId="urn:microsoft.com/office/officeart/2005/8/layout/orgChart1"/>
    <dgm:cxn modelId="{530F20D2-96CE-4783-BA98-458DF5E63BC2}" type="presOf" srcId="{6351EA89-60ED-491C-AAAD-73308156EF7E}" destId="{5AA18D20-6330-404B-88CD-67F2F869C76D}" srcOrd="1" destOrd="0" presId="urn:microsoft.com/office/officeart/2005/8/layout/orgChart1"/>
    <dgm:cxn modelId="{CAD7A3E6-B553-43BE-8253-BF7FCD627B4D}" type="presParOf" srcId="{1FD5BC80-7271-47D3-98DB-D0E0B2AC5BA3}" destId="{87AED106-DC5F-42C7-B63A-B12A92854002}" srcOrd="0" destOrd="0" presId="urn:microsoft.com/office/officeart/2005/8/layout/orgChart1"/>
    <dgm:cxn modelId="{8FDAA1A2-AA76-4F8D-AC70-AC81CC3E5F47}" type="presParOf" srcId="{87AED106-DC5F-42C7-B63A-B12A92854002}" destId="{9BD22410-C7C0-49C4-9C0C-9096CA9E200C}" srcOrd="0" destOrd="0" presId="urn:microsoft.com/office/officeart/2005/8/layout/orgChart1"/>
    <dgm:cxn modelId="{9177244A-03E6-43A5-BB3D-790F5DF15B93}" type="presParOf" srcId="{9BD22410-C7C0-49C4-9C0C-9096CA9E200C}" destId="{698AAB92-5FCA-4A51-88C9-64C497950FBB}" srcOrd="0" destOrd="0" presId="urn:microsoft.com/office/officeart/2005/8/layout/orgChart1"/>
    <dgm:cxn modelId="{2821C90A-510D-4C83-817B-F39DDB20F89A}" type="presParOf" srcId="{9BD22410-C7C0-49C4-9C0C-9096CA9E200C}" destId="{6150A2FB-876B-4CA4-B34E-9A3C9A4D9CFA}" srcOrd="1" destOrd="0" presId="urn:microsoft.com/office/officeart/2005/8/layout/orgChart1"/>
    <dgm:cxn modelId="{CD4B1023-CE57-4B46-A16E-A1A75525A444}" type="presParOf" srcId="{87AED106-DC5F-42C7-B63A-B12A92854002}" destId="{B49E1F8F-612C-4879-9653-1FA4BEF8181A}" srcOrd="1" destOrd="0" presId="urn:microsoft.com/office/officeart/2005/8/layout/orgChart1"/>
    <dgm:cxn modelId="{24AAD5C0-CF6B-4978-A798-8B7450791E6C}" type="presParOf" srcId="{B49E1F8F-612C-4879-9653-1FA4BEF8181A}" destId="{04EB7170-8306-46CB-9BEC-577ABB9A7B06}" srcOrd="0" destOrd="0" presId="urn:microsoft.com/office/officeart/2005/8/layout/orgChart1"/>
    <dgm:cxn modelId="{7701D1F3-F7D3-411E-9C86-82A4ED0E8340}" type="presParOf" srcId="{B49E1F8F-612C-4879-9653-1FA4BEF8181A}" destId="{B2D16D90-DDE6-4CEE-8EFD-A6EDBD630EFD}" srcOrd="1" destOrd="0" presId="urn:microsoft.com/office/officeart/2005/8/layout/orgChart1"/>
    <dgm:cxn modelId="{D9784AF0-40F0-4E11-8969-6DD4D85DDC72}" type="presParOf" srcId="{B2D16D90-DDE6-4CEE-8EFD-A6EDBD630EFD}" destId="{CE2850A3-C8AC-4D62-BAA6-E3DD69576A56}" srcOrd="0" destOrd="0" presId="urn:microsoft.com/office/officeart/2005/8/layout/orgChart1"/>
    <dgm:cxn modelId="{401A5014-15F7-4F20-8247-0AC454DA1D4C}" type="presParOf" srcId="{CE2850A3-C8AC-4D62-BAA6-E3DD69576A56}" destId="{BF41A4A6-F1AF-4B54-BC4F-BE2308214029}" srcOrd="0" destOrd="0" presId="urn:microsoft.com/office/officeart/2005/8/layout/orgChart1"/>
    <dgm:cxn modelId="{B9E28B2A-D467-4350-BEF2-38AE934D1436}" type="presParOf" srcId="{CE2850A3-C8AC-4D62-BAA6-E3DD69576A56}" destId="{7F943287-D96E-4331-A1F5-39BC4B266324}" srcOrd="1" destOrd="0" presId="urn:microsoft.com/office/officeart/2005/8/layout/orgChart1"/>
    <dgm:cxn modelId="{1C5AF20F-2295-4A2F-8F76-5FBB161DDD45}" type="presParOf" srcId="{B2D16D90-DDE6-4CEE-8EFD-A6EDBD630EFD}" destId="{4E84EB53-975A-4F9D-A6E4-90151929A1BC}" srcOrd="1" destOrd="0" presId="urn:microsoft.com/office/officeart/2005/8/layout/orgChart1"/>
    <dgm:cxn modelId="{39560B96-0999-4B94-94F8-4C1C204DA556}" type="presParOf" srcId="{4E84EB53-975A-4F9D-A6E4-90151929A1BC}" destId="{58A7710F-0683-40FD-8FC9-782FBBEB1E1A}" srcOrd="0" destOrd="0" presId="urn:microsoft.com/office/officeart/2005/8/layout/orgChart1"/>
    <dgm:cxn modelId="{E88B9E47-1284-4944-A045-AD52474BF598}" type="presParOf" srcId="{4E84EB53-975A-4F9D-A6E4-90151929A1BC}" destId="{BB9F9D65-ABF0-4E38-A07D-A5E9742414BA}" srcOrd="1" destOrd="0" presId="urn:microsoft.com/office/officeart/2005/8/layout/orgChart1"/>
    <dgm:cxn modelId="{18A5B2BE-1424-4652-BD2E-3F184EBEACA4}" type="presParOf" srcId="{BB9F9D65-ABF0-4E38-A07D-A5E9742414BA}" destId="{C12DD1DE-E9D8-47B6-B8A8-2999BDEC6773}" srcOrd="0" destOrd="0" presId="urn:microsoft.com/office/officeart/2005/8/layout/orgChart1"/>
    <dgm:cxn modelId="{5A1164D6-C286-4BD6-B688-F63333400427}" type="presParOf" srcId="{C12DD1DE-E9D8-47B6-B8A8-2999BDEC6773}" destId="{F046A3C4-DBB4-48B7-AC48-FE170D25C01A}" srcOrd="0" destOrd="0" presId="urn:microsoft.com/office/officeart/2005/8/layout/orgChart1"/>
    <dgm:cxn modelId="{E0A6D025-AB5E-4D12-9220-E363BAC8E5BF}" type="presParOf" srcId="{C12DD1DE-E9D8-47B6-B8A8-2999BDEC6773}" destId="{51C8DF0C-C8A7-4FA2-A6B3-1EEA2B7D37F0}" srcOrd="1" destOrd="0" presId="urn:microsoft.com/office/officeart/2005/8/layout/orgChart1"/>
    <dgm:cxn modelId="{96CDA0EA-201A-4021-A180-6B7A71914E39}" type="presParOf" srcId="{BB9F9D65-ABF0-4E38-A07D-A5E9742414BA}" destId="{1444D136-108E-47D0-874F-45DE43CE5C14}" srcOrd="1" destOrd="0" presId="urn:microsoft.com/office/officeart/2005/8/layout/orgChart1"/>
    <dgm:cxn modelId="{49D7A566-3344-444A-843F-12010D950498}" type="presParOf" srcId="{BB9F9D65-ABF0-4E38-A07D-A5E9742414BA}" destId="{9EF8FB08-32F4-4621-B7D7-2E6A857A482A}" srcOrd="2" destOrd="0" presId="urn:microsoft.com/office/officeart/2005/8/layout/orgChart1"/>
    <dgm:cxn modelId="{C5C9468A-3A03-4ACE-8633-D02E0A4F004E}" type="presParOf" srcId="{B2D16D90-DDE6-4CEE-8EFD-A6EDBD630EFD}" destId="{F3946B7B-563D-4650-963B-ADE33713E586}" srcOrd="2" destOrd="0" presId="urn:microsoft.com/office/officeart/2005/8/layout/orgChart1"/>
    <dgm:cxn modelId="{4C20F13F-E670-4236-B970-72509DA5511B}" type="presParOf" srcId="{B49E1F8F-612C-4879-9653-1FA4BEF8181A}" destId="{E8342694-C476-4999-9C80-633268C6F755}" srcOrd="2" destOrd="0" presId="urn:microsoft.com/office/officeart/2005/8/layout/orgChart1"/>
    <dgm:cxn modelId="{DE4346E3-AB83-4DE6-94F5-8D94FF1D32A7}" type="presParOf" srcId="{B49E1F8F-612C-4879-9653-1FA4BEF8181A}" destId="{898EF9FB-3A8D-48C9-B959-6E4A76BECDCE}" srcOrd="3" destOrd="0" presId="urn:microsoft.com/office/officeart/2005/8/layout/orgChart1"/>
    <dgm:cxn modelId="{2B7A37AF-80B4-4CDF-ADF8-82EF88851F57}" type="presParOf" srcId="{898EF9FB-3A8D-48C9-B959-6E4A76BECDCE}" destId="{2EDA7F8A-4942-4447-9B39-94452E37A871}" srcOrd="0" destOrd="0" presId="urn:microsoft.com/office/officeart/2005/8/layout/orgChart1"/>
    <dgm:cxn modelId="{91D57181-F8B1-4DBF-B8CD-FB2D29DF51FC}" type="presParOf" srcId="{2EDA7F8A-4942-4447-9B39-94452E37A871}" destId="{CA02BF14-BE31-4886-A37C-EC895829DC3E}" srcOrd="0" destOrd="0" presId="urn:microsoft.com/office/officeart/2005/8/layout/orgChart1"/>
    <dgm:cxn modelId="{27340C87-5F78-475C-8D76-84205EA1262F}" type="presParOf" srcId="{2EDA7F8A-4942-4447-9B39-94452E37A871}" destId="{BBDAB22B-0EAD-4B09-8E5B-C2D2A9728ABC}" srcOrd="1" destOrd="0" presId="urn:microsoft.com/office/officeart/2005/8/layout/orgChart1"/>
    <dgm:cxn modelId="{775E110B-4A96-48A7-B578-F0B6A031C7BB}" type="presParOf" srcId="{898EF9FB-3A8D-48C9-B959-6E4A76BECDCE}" destId="{96D0AE51-7CBA-4D07-86CA-0FE07378F1BA}" srcOrd="1" destOrd="0" presId="urn:microsoft.com/office/officeart/2005/8/layout/orgChart1"/>
    <dgm:cxn modelId="{43B2B2C5-5954-49C8-90B8-50290A46E6C2}" type="presParOf" srcId="{96D0AE51-7CBA-4D07-86CA-0FE07378F1BA}" destId="{5E1B4E49-6D11-400E-A4CB-79B16DFF2D9D}" srcOrd="0" destOrd="0" presId="urn:microsoft.com/office/officeart/2005/8/layout/orgChart1"/>
    <dgm:cxn modelId="{E9C78AD8-719A-457C-B3A7-F780813BC992}" type="presParOf" srcId="{96D0AE51-7CBA-4D07-86CA-0FE07378F1BA}" destId="{0B53FB7B-5A01-401E-BCD2-B3EEC0D52647}" srcOrd="1" destOrd="0" presId="urn:microsoft.com/office/officeart/2005/8/layout/orgChart1"/>
    <dgm:cxn modelId="{9534E190-A65D-4A2B-9253-23BB9D854C61}" type="presParOf" srcId="{0B53FB7B-5A01-401E-BCD2-B3EEC0D52647}" destId="{04B8F914-C9C2-4592-833F-FEA699B420C5}" srcOrd="0" destOrd="0" presId="urn:microsoft.com/office/officeart/2005/8/layout/orgChart1"/>
    <dgm:cxn modelId="{E21B5AA9-D50B-4A98-B5F5-1075CE5182CA}" type="presParOf" srcId="{04B8F914-C9C2-4592-833F-FEA699B420C5}" destId="{7F614E84-CB8C-4F17-B0DF-77197AEC01DF}" srcOrd="0" destOrd="0" presId="urn:microsoft.com/office/officeart/2005/8/layout/orgChart1"/>
    <dgm:cxn modelId="{3BC349C7-7E7E-4489-AE2B-1C95271679C1}" type="presParOf" srcId="{04B8F914-C9C2-4592-833F-FEA699B420C5}" destId="{5635C2E7-BDE6-4B20-932F-6C4C9E953B18}" srcOrd="1" destOrd="0" presId="urn:microsoft.com/office/officeart/2005/8/layout/orgChart1"/>
    <dgm:cxn modelId="{9D342C69-6E6C-4788-9489-CB6BEFCD5329}" type="presParOf" srcId="{0B53FB7B-5A01-401E-BCD2-B3EEC0D52647}" destId="{A9A301DF-8A8E-4FA4-98C9-0E871B3DB644}" srcOrd="1" destOrd="0" presId="urn:microsoft.com/office/officeart/2005/8/layout/orgChart1"/>
    <dgm:cxn modelId="{435A93A7-7F35-4D4C-AA09-2F470D993F00}" type="presParOf" srcId="{0B53FB7B-5A01-401E-BCD2-B3EEC0D52647}" destId="{54A49F3B-20B9-47D8-B9A1-C92ABF28DA93}" srcOrd="2" destOrd="0" presId="urn:microsoft.com/office/officeart/2005/8/layout/orgChart1"/>
    <dgm:cxn modelId="{AC43CCBD-D102-4E78-91E7-8B4D1EE822E7}" type="presParOf" srcId="{898EF9FB-3A8D-48C9-B959-6E4A76BECDCE}" destId="{2F76101F-7C48-425E-B002-5ECDDC373A04}" srcOrd="2" destOrd="0" presId="urn:microsoft.com/office/officeart/2005/8/layout/orgChart1"/>
    <dgm:cxn modelId="{97C8E9E0-73CD-413A-8479-589405BA9167}" type="presParOf" srcId="{B49E1F8F-612C-4879-9653-1FA4BEF8181A}" destId="{A560DF5F-CEDE-45BB-AB70-2B003A02EA43}" srcOrd="4" destOrd="0" presId="urn:microsoft.com/office/officeart/2005/8/layout/orgChart1"/>
    <dgm:cxn modelId="{FF283A51-D4D4-4A1C-826D-B51CA72A20DA}" type="presParOf" srcId="{B49E1F8F-612C-4879-9653-1FA4BEF8181A}" destId="{BA8BE9E5-C6D2-4265-8661-352B34A6EE71}" srcOrd="5" destOrd="0" presId="urn:microsoft.com/office/officeart/2005/8/layout/orgChart1"/>
    <dgm:cxn modelId="{65FA590C-8B8C-475D-80A6-D770F230DF82}" type="presParOf" srcId="{BA8BE9E5-C6D2-4265-8661-352B34A6EE71}" destId="{3F17F9D3-CE22-4E1B-BA4C-E31C9B5787D3}" srcOrd="0" destOrd="0" presId="urn:microsoft.com/office/officeart/2005/8/layout/orgChart1"/>
    <dgm:cxn modelId="{82DA2EB9-EF50-4E43-9E8B-652F12852CDF}" type="presParOf" srcId="{3F17F9D3-CE22-4E1B-BA4C-E31C9B5787D3}" destId="{DF14FB2C-DC4D-4E3F-B3F9-ACAE6793788C}" srcOrd="0" destOrd="0" presId="urn:microsoft.com/office/officeart/2005/8/layout/orgChart1"/>
    <dgm:cxn modelId="{DBED9D0D-5236-4D14-989F-D109A0828A06}" type="presParOf" srcId="{3F17F9D3-CE22-4E1B-BA4C-E31C9B5787D3}" destId="{5AA18D20-6330-404B-88CD-67F2F869C76D}" srcOrd="1" destOrd="0" presId="urn:microsoft.com/office/officeart/2005/8/layout/orgChart1"/>
    <dgm:cxn modelId="{D919D4CE-0C70-47DC-9D45-E964D77F63C9}" type="presParOf" srcId="{BA8BE9E5-C6D2-4265-8661-352B34A6EE71}" destId="{FCB41BBB-15F2-469B-A0AA-66B5D88F8605}" srcOrd="1" destOrd="0" presId="urn:microsoft.com/office/officeart/2005/8/layout/orgChart1"/>
    <dgm:cxn modelId="{517EFF8E-26D1-4B27-B833-5C74E7A41A89}" type="presParOf" srcId="{FCB41BBB-15F2-469B-A0AA-66B5D88F8605}" destId="{9D4943AC-D050-4646-B6B5-D86DC15CD938}" srcOrd="0" destOrd="0" presId="urn:microsoft.com/office/officeart/2005/8/layout/orgChart1"/>
    <dgm:cxn modelId="{A574EAA8-12AE-4FFB-93C7-3032F0F3C8B5}" type="presParOf" srcId="{FCB41BBB-15F2-469B-A0AA-66B5D88F8605}" destId="{C2849AD2-BFCC-4DA8-B4E5-3A6F962B72D5}" srcOrd="1" destOrd="0" presId="urn:microsoft.com/office/officeart/2005/8/layout/orgChart1"/>
    <dgm:cxn modelId="{D79BC120-2ECE-494C-AF31-72E0D4C774D6}" type="presParOf" srcId="{C2849AD2-BFCC-4DA8-B4E5-3A6F962B72D5}" destId="{D23EE9AC-D39D-4FC5-9603-93CD2BD11C2F}" srcOrd="0" destOrd="0" presId="urn:microsoft.com/office/officeart/2005/8/layout/orgChart1"/>
    <dgm:cxn modelId="{A9B1C1E2-F6BF-43D3-A58B-DF58B2AFA3FF}" type="presParOf" srcId="{D23EE9AC-D39D-4FC5-9603-93CD2BD11C2F}" destId="{606A0680-D0FD-4C03-8C1A-652C30B94C6B}" srcOrd="0" destOrd="0" presId="urn:microsoft.com/office/officeart/2005/8/layout/orgChart1"/>
    <dgm:cxn modelId="{4341D214-9F4F-451B-B518-6FB7FE756DCB}" type="presParOf" srcId="{D23EE9AC-D39D-4FC5-9603-93CD2BD11C2F}" destId="{67110F93-9BB3-480A-9C71-8F7857189693}" srcOrd="1" destOrd="0" presId="urn:microsoft.com/office/officeart/2005/8/layout/orgChart1"/>
    <dgm:cxn modelId="{C1C5431D-817D-4695-A72D-9E4457BB4DAC}" type="presParOf" srcId="{C2849AD2-BFCC-4DA8-B4E5-3A6F962B72D5}" destId="{F2FC64A4-75E1-43E4-8D70-3BFDB78A6034}" srcOrd="1" destOrd="0" presId="urn:microsoft.com/office/officeart/2005/8/layout/orgChart1"/>
    <dgm:cxn modelId="{FB9D930A-C435-4CF4-8937-C8C10A434E3A}" type="presParOf" srcId="{C2849AD2-BFCC-4DA8-B4E5-3A6F962B72D5}" destId="{E05A07B6-3329-4D39-BFB1-08D50314C243}" srcOrd="2" destOrd="0" presId="urn:microsoft.com/office/officeart/2005/8/layout/orgChart1"/>
    <dgm:cxn modelId="{74A55481-7779-4962-87F7-B99DD10FE479}" type="presParOf" srcId="{BA8BE9E5-C6D2-4265-8661-352B34A6EE71}" destId="{498E9786-F89B-4A1F-B55F-B9F66D544F9D}" srcOrd="2" destOrd="0" presId="urn:microsoft.com/office/officeart/2005/8/layout/orgChart1"/>
    <dgm:cxn modelId="{80C85C2F-033F-44E4-9FF0-A22A4EB2640C}" type="presParOf" srcId="{87AED106-DC5F-42C7-B63A-B12A92854002}" destId="{4862B6DF-2B34-474D-8E63-23EE156587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DA748-F5FA-4FAF-B1FD-871281403F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C3AD5E-B808-472B-9C58-56686BF5B61B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842642A1-B74E-486F-B8C0-8A8078938DF4}" type="parTrans" cxnId="{478C44CD-BFAE-4EFC-BB66-E7F5DED78EBE}">
      <dgm:prSet/>
      <dgm:spPr/>
      <dgm:t>
        <a:bodyPr/>
        <a:lstStyle/>
        <a:p>
          <a:endParaRPr lang="ru-RU"/>
        </a:p>
      </dgm:t>
    </dgm:pt>
    <dgm:pt modelId="{8F5111AB-ADC6-4398-9804-31554A0F1246}" type="sibTrans" cxnId="{478C44CD-BFAE-4EFC-BB66-E7F5DED78EBE}">
      <dgm:prSet/>
      <dgm:spPr/>
      <dgm:t>
        <a:bodyPr/>
        <a:lstStyle/>
        <a:p>
          <a:endParaRPr lang="ru-RU"/>
        </a:p>
      </dgm:t>
    </dgm:pt>
    <dgm:pt modelId="{37AA3135-32CF-4F6B-9D4E-8768A8926CDC}">
      <dgm:prSet phldrT="[Текст]"/>
      <dgm:spPr/>
      <dgm:t>
        <a:bodyPr/>
        <a:lstStyle/>
        <a:p>
          <a:r>
            <a:rPr lang="uk-UA" dirty="0" smtClean="0"/>
            <a:t>Гіркота втрати у два рази більше, ніж радість придбаного (монета).</a:t>
          </a:r>
          <a:endParaRPr lang="ru-RU" dirty="0"/>
        </a:p>
      </dgm:t>
    </dgm:pt>
    <dgm:pt modelId="{42A763EB-D063-4044-9993-4D348F145B27}" type="parTrans" cxnId="{1F1FFCD0-9274-462A-9C25-932209CC9F2C}">
      <dgm:prSet/>
      <dgm:spPr/>
      <dgm:t>
        <a:bodyPr/>
        <a:lstStyle/>
        <a:p>
          <a:endParaRPr lang="ru-RU"/>
        </a:p>
      </dgm:t>
    </dgm:pt>
    <dgm:pt modelId="{35A69A0D-502C-402A-AF6B-9D17E2479046}" type="sibTrans" cxnId="{1F1FFCD0-9274-462A-9C25-932209CC9F2C}">
      <dgm:prSet/>
      <dgm:spPr/>
      <dgm:t>
        <a:bodyPr/>
        <a:lstStyle/>
        <a:p>
          <a:endParaRPr lang="ru-RU"/>
        </a:p>
      </dgm:t>
    </dgm:pt>
    <dgm:pt modelId="{FFDC0C54-65B4-4F56-BEFE-159F1F0F8F94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67A2CB8F-3ADE-4C86-84CE-B395129DBC4C}" type="parTrans" cxnId="{0F227DC7-76DD-4E74-9333-387C8A48B210}">
      <dgm:prSet/>
      <dgm:spPr/>
      <dgm:t>
        <a:bodyPr/>
        <a:lstStyle/>
        <a:p>
          <a:endParaRPr lang="ru-RU"/>
        </a:p>
      </dgm:t>
    </dgm:pt>
    <dgm:pt modelId="{78E80AFA-5E37-487D-BB08-41AB8187B002}" type="sibTrans" cxnId="{0F227DC7-76DD-4E74-9333-387C8A48B210}">
      <dgm:prSet/>
      <dgm:spPr/>
      <dgm:t>
        <a:bodyPr/>
        <a:lstStyle/>
        <a:p>
          <a:endParaRPr lang="ru-RU"/>
        </a:p>
      </dgm:t>
    </dgm:pt>
    <dgm:pt modelId="{94D58BD9-40DC-4B68-9DAB-600426F92DB4}">
      <dgm:prSet phldrT="[Текст]"/>
      <dgm:spPr/>
      <dgm:t>
        <a:bodyPr/>
        <a:lstStyle/>
        <a:p>
          <a:r>
            <a:rPr lang="uk-UA" dirty="0" smtClean="0"/>
            <a:t>Неприйняття втрат призводить до відмови від змін.</a:t>
          </a:r>
          <a:endParaRPr lang="ru-RU" dirty="0"/>
        </a:p>
      </dgm:t>
    </dgm:pt>
    <dgm:pt modelId="{E0313D12-BC1A-4BE3-9244-BAE168032245}" type="parTrans" cxnId="{91FA0919-3DCD-4281-8579-CDFEE9FAD474}">
      <dgm:prSet/>
      <dgm:spPr/>
      <dgm:t>
        <a:bodyPr/>
        <a:lstStyle/>
        <a:p>
          <a:endParaRPr lang="ru-RU"/>
        </a:p>
      </dgm:t>
    </dgm:pt>
    <dgm:pt modelId="{CC488EBF-8158-42FF-9507-35DF32D8611D}" type="sibTrans" cxnId="{91FA0919-3DCD-4281-8579-CDFEE9FAD474}">
      <dgm:prSet/>
      <dgm:spPr/>
      <dgm:t>
        <a:bodyPr/>
        <a:lstStyle/>
        <a:p>
          <a:endParaRPr lang="ru-RU"/>
        </a:p>
      </dgm:t>
    </dgm:pt>
    <dgm:pt modelId="{A4E9CFF0-BB81-4DB4-89D0-70CEB03F5190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FC9EC615-CB5B-4352-B94A-00E270F1FE47}" type="parTrans" cxnId="{D897855E-581A-4153-A047-1DFFEAB9902F}">
      <dgm:prSet/>
      <dgm:spPr/>
      <dgm:t>
        <a:bodyPr/>
        <a:lstStyle/>
        <a:p>
          <a:endParaRPr lang="ru-RU"/>
        </a:p>
      </dgm:t>
    </dgm:pt>
    <dgm:pt modelId="{F4222695-0B23-412C-A16B-AAD7DB860F41}" type="sibTrans" cxnId="{D897855E-581A-4153-A047-1DFFEAB9902F}">
      <dgm:prSet/>
      <dgm:spPr/>
      <dgm:t>
        <a:bodyPr/>
        <a:lstStyle/>
        <a:p>
          <a:endParaRPr lang="ru-RU"/>
        </a:p>
      </dgm:t>
    </dgm:pt>
    <dgm:pt modelId="{C547BE33-5D4C-418E-8976-B1CBEA610314}">
      <dgm:prSet phldrT="[Текст]"/>
      <dgm:spPr/>
      <dgm:t>
        <a:bodyPr/>
        <a:lstStyle/>
        <a:p>
          <a:r>
            <a:rPr lang="uk-UA" dirty="0" smtClean="0"/>
            <a:t>Відхилення у бік статус-кво: несвідомий вибір та автоматична пролонгація збільшують втрати</a:t>
          </a:r>
          <a:endParaRPr lang="ru-RU" dirty="0"/>
        </a:p>
      </dgm:t>
    </dgm:pt>
    <dgm:pt modelId="{DCC1C74F-8029-47F2-927C-50B3CB16BA4E}" type="parTrans" cxnId="{2D0D0219-D0B8-44B7-9172-967A93400C71}">
      <dgm:prSet/>
      <dgm:spPr/>
      <dgm:t>
        <a:bodyPr/>
        <a:lstStyle/>
        <a:p>
          <a:endParaRPr lang="ru-RU"/>
        </a:p>
      </dgm:t>
    </dgm:pt>
    <dgm:pt modelId="{00402F09-98E8-4763-AA77-B08E74BD5BEB}" type="sibTrans" cxnId="{2D0D0219-D0B8-44B7-9172-967A93400C71}">
      <dgm:prSet/>
      <dgm:spPr/>
      <dgm:t>
        <a:bodyPr/>
        <a:lstStyle/>
        <a:p>
          <a:endParaRPr lang="ru-RU"/>
        </a:p>
      </dgm:t>
    </dgm:pt>
    <dgm:pt modelId="{21CB002D-7464-4186-9899-0149281CD3D9}" type="pres">
      <dgm:prSet presAssocID="{592DA748-F5FA-4FAF-B1FD-871281403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034E9-8D13-48B5-B42A-05CE32667B11}" type="pres">
      <dgm:prSet presAssocID="{0FC3AD5E-B808-472B-9C58-56686BF5B61B}" presName="composite" presStyleCnt="0"/>
      <dgm:spPr/>
    </dgm:pt>
    <dgm:pt modelId="{40151BB3-13CF-4F5D-B1BB-D80C3F78A703}" type="pres">
      <dgm:prSet presAssocID="{0FC3AD5E-B808-472B-9C58-56686BF5B6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5260F-3CD4-4BFF-84B9-7616CA6330F9}" type="pres">
      <dgm:prSet presAssocID="{0FC3AD5E-B808-472B-9C58-56686BF5B6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C58E0-59FB-477F-B3CD-374F89BCB8F6}" type="pres">
      <dgm:prSet presAssocID="{8F5111AB-ADC6-4398-9804-31554A0F1246}" presName="sp" presStyleCnt="0"/>
      <dgm:spPr/>
    </dgm:pt>
    <dgm:pt modelId="{040DF34F-E688-4628-A51F-BA45A5B31896}" type="pres">
      <dgm:prSet presAssocID="{FFDC0C54-65B4-4F56-BEFE-159F1F0F8F94}" presName="composite" presStyleCnt="0"/>
      <dgm:spPr/>
    </dgm:pt>
    <dgm:pt modelId="{A5170698-02DF-4499-9A91-3307938108C5}" type="pres">
      <dgm:prSet presAssocID="{FFDC0C54-65B4-4F56-BEFE-159F1F0F8F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3A11B-9C57-4F2A-8B8C-7CF7E2E1430E}" type="pres">
      <dgm:prSet presAssocID="{FFDC0C54-65B4-4F56-BEFE-159F1F0F8F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2C973-904E-4BA3-9B00-8EA4779977FB}" type="pres">
      <dgm:prSet presAssocID="{78E80AFA-5E37-487D-BB08-41AB8187B002}" presName="sp" presStyleCnt="0"/>
      <dgm:spPr/>
    </dgm:pt>
    <dgm:pt modelId="{3D2F0151-3AB4-45ED-A51B-2AF5F2C06580}" type="pres">
      <dgm:prSet presAssocID="{A4E9CFF0-BB81-4DB4-89D0-70CEB03F5190}" presName="composite" presStyleCnt="0"/>
      <dgm:spPr/>
    </dgm:pt>
    <dgm:pt modelId="{23309D8B-153C-4C63-BDE0-3E335B113341}" type="pres">
      <dgm:prSet presAssocID="{A4E9CFF0-BB81-4DB4-89D0-70CEB03F519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B003D-D830-48D6-B9AD-B689AC24A44C}" type="pres">
      <dgm:prSet presAssocID="{A4E9CFF0-BB81-4DB4-89D0-70CEB03F519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BEDBF-912F-4FBF-A1B2-E14A7D2FD06D}" type="presOf" srcId="{0FC3AD5E-B808-472B-9C58-56686BF5B61B}" destId="{40151BB3-13CF-4F5D-B1BB-D80C3F78A703}" srcOrd="0" destOrd="0" presId="urn:microsoft.com/office/officeart/2005/8/layout/chevron2"/>
    <dgm:cxn modelId="{0F227DC7-76DD-4E74-9333-387C8A48B210}" srcId="{592DA748-F5FA-4FAF-B1FD-871281403FC1}" destId="{FFDC0C54-65B4-4F56-BEFE-159F1F0F8F94}" srcOrd="1" destOrd="0" parTransId="{67A2CB8F-3ADE-4C86-84CE-B395129DBC4C}" sibTransId="{78E80AFA-5E37-487D-BB08-41AB8187B002}"/>
    <dgm:cxn modelId="{1F1FFCD0-9274-462A-9C25-932209CC9F2C}" srcId="{0FC3AD5E-B808-472B-9C58-56686BF5B61B}" destId="{37AA3135-32CF-4F6B-9D4E-8768A8926CDC}" srcOrd="0" destOrd="0" parTransId="{42A763EB-D063-4044-9993-4D348F145B27}" sibTransId="{35A69A0D-502C-402A-AF6B-9D17E2479046}"/>
    <dgm:cxn modelId="{2D0D0219-D0B8-44B7-9172-967A93400C71}" srcId="{A4E9CFF0-BB81-4DB4-89D0-70CEB03F5190}" destId="{C547BE33-5D4C-418E-8976-B1CBEA610314}" srcOrd="0" destOrd="0" parTransId="{DCC1C74F-8029-47F2-927C-50B3CB16BA4E}" sibTransId="{00402F09-98E8-4763-AA77-B08E74BD5BEB}"/>
    <dgm:cxn modelId="{C940F8BB-3C61-4E4E-87DF-09D8DFE88828}" type="presOf" srcId="{C547BE33-5D4C-418E-8976-B1CBEA610314}" destId="{E79B003D-D830-48D6-B9AD-B689AC24A44C}" srcOrd="0" destOrd="0" presId="urn:microsoft.com/office/officeart/2005/8/layout/chevron2"/>
    <dgm:cxn modelId="{478C44CD-BFAE-4EFC-BB66-E7F5DED78EBE}" srcId="{592DA748-F5FA-4FAF-B1FD-871281403FC1}" destId="{0FC3AD5E-B808-472B-9C58-56686BF5B61B}" srcOrd="0" destOrd="0" parTransId="{842642A1-B74E-486F-B8C0-8A8078938DF4}" sibTransId="{8F5111AB-ADC6-4398-9804-31554A0F1246}"/>
    <dgm:cxn modelId="{91FA0919-3DCD-4281-8579-CDFEE9FAD474}" srcId="{FFDC0C54-65B4-4F56-BEFE-159F1F0F8F94}" destId="{94D58BD9-40DC-4B68-9DAB-600426F92DB4}" srcOrd="0" destOrd="0" parTransId="{E0313D12-BC1A-4BE3-9244-BAE168032245}" sibTransId="{CC488EBF-8158-42FF-9507-35DF32D8611D}"/>
    <dgm:cxn modelId="{34AE2B56-6606-43A7-9E8C-9A0753D2510A}" type="presOf" srcId="{94D58BD9-40DC-4B68-9DAB-600426F92DB4}" destId="{A893A11B-9C57-4F2A-8B8C-7CF7E2E1430E}" srcOrd="0" destOrd="0" presId="urn:microsoft.com/office/officeart/2005/8/layout/chevron2"/>
    <dgm:cxn modelId="{48485762-D1A5-4EE2-963B-980AE641471A}" type="presOf" srcId="{FFDC0C54-65B4-4F56-BEFE-159F1F0F8F94}" destId="{A5170698-02DF-4499-9A91-3307938108C5}" srcOrd="0" destOrd="0" presId="urn:microsoft.com/office/officeart/2005/8/layout/chevron2"/>
    <dgm:cxn modelId="{AE97A9A0-2B28-4E87-B5FB-F66D0EC47F99}" type="presOf" srcId="{37AA3135-32CF-4F6B-9D4E-8768A8926CDC}" destId="{1445260F-3CD4-4BFF-84B9-7616CA6330F9}" srcOrd="0" destOrd="0" presId="urn:microsoft.com/office/officeart/2005/8/layout/chevron2"/>
    <dgm:cxn modelId="{AC2943D8-0D3F-44BB-AB67-9E760769BA2C}" type="presOf" srcId="{A4E9CFF0-BB81-4DB4-89D0-70CEB03F5190}" destId="{23309D8B-153C-4C63-BDE0-3E335B113341}" srcOrd="0" destOrd="0" presId="urn:microsoft.com/office/officeart/2005/8/layout/chevron2"/>
    <dgm:cxn modelId="{D897855E-581A-4153-A047-1DFFEAB9902F}" srcId="{592DA748-F5FA-4FAF-B1FD-871281403FC1}" destId="{A4E9CFF0-BB81-4DB4-89D0-70CEB03F5190}" srcOrd="2" destOrd="0" parTransId="{FC9EC615-CB5B-4352-B94A-00E270F1FE47}" sibTransId="{F4222695-0B23-412C-A16B-AAD7DB860F41}"/>
    <dgm:cxn modelId="{1FE82525-96D3-4B81-AC6D-E4EC96C4327B}" type="presOf" srcId="{592DA748-F5FA-4FAF-B1FD-871281403FC1}" destId="{21CB002D-7464-4186-9899-0149281CD3D9}" srcOrd="0" destOrd="0" presId="urn:microsoft.com/office/officeart/2005/8/layout/chevron2"/>
    <dgm:cxn modelId="{A700E8FC-6E54-4D29-BA6D-D24046ED0664}" type="presParOf" srcId="{21CB002D-7464-4186-9899-0149281CD3D9}" destId="{706034E9-8D13-48B5-B42A-05CE32667B11}" srcOrd="0" destOrd="0" presId="urn:microsoft.com/office/officeart/2005/8/layout/chevron2"/>
    <dgm:cxn modelId="{E86611D7-E6E8-4F26-9A33-AE24C0A6B115}" type="presParOf" srcId="{706034E9-8D13-48B5-B42A-05CE32667B11}" destId="{40151BB3-13CF-4F5D-B1BB-D80C3F78A703}" srcOrd="0" destOrd="0" presId="urn:microsoft.com/office/officeart/2005/8/layout/chevron2"/>
    <dgm:cxn modelId="{D8D6E08D-AD5A-4159-AE11-E5A316F8AE6F}" type="presParOf" srcId="{706034E9-8D13-48B5-B42A-05CE32667B11}" destId="{1445260F-3CD4-4BFF-84B9-7616CA6330F9}" srcOrd="1" destOrd="0" presId="urn:microsoft.com/office/officeart/2005/8/layout/chevron2"/>
    <dgm:cxn modelId="{9EE1B2DE-3C40-4105-BC4B-4A624E44C4AA}" type="presParOf" srcId="{21CB002D-7464-4186-9899-0149281CD3D9}" destId="{FEBC58E0-59FB-477F-B3CD-374F89BCB8F6}" srcOrd="1" destOrd="0" presId="urn:microsoft.com/office/officeart/2005/8/layout/chevron2"/>
    <dgm:cxn modelId="{34026761-2198-4838-8F3D-6742B3D8D19B}" type="presParOf" srcId="{21CB002D-7464-4186-9899-0149281CD3D9}" destId="{040DF34F-E688-4628-A51F-BA45A5B31896}" srcOrd="2" destOrd="0" presId="urn:microsoft.com/office/officeart/2005/8/layout/chevron2"/>
    <dgm:cxn modelId="{774CD248-F9E9-4222-B560-43609A3E7BC6}" type="presParOf" srcId="{040DF34F-E688-4628-A51F-BA45A5B31896}" destId="{A5170698-02DF-4499-9A91-3307938108C5}" srcOrd="0" destOrd="0" presId="urn:microsoft.com/office/officeart/2005/8/layout/chevron2"/>
    <dgm:cxn modelId="{73179734-9795-4B3B-8864-CF33F7ECE102}" type="presParOf" srcId="{040DF34F-E688-4628-A51F-BA45A5B31896}" destId="{A893A11B-9C57-4F2A-8B8C-7CF7E2E1430E}" srcOrd="1" destOrd="0" presId="urn:microsoft.com/office/officeart/2005/8/layout/chevron2"/>
    <dgm:cxn modelId="{61CDB85D-28C9-459D-B63D-C4E7A25083AB}" type="presParOf" srcId="{21CB002D-7464-4186-9899-0149281CD3D9}" destId="{CFB2C973-904E-4BA3-9B00-8EA4779977FB}" srcOrd="3" destOrd="0" presId="urn:microsoft.com/office/officeart/2005/8/layout/chevron2"/>
    <dgm:cxn modelId="{F689483F-1F7A-4D9C-8E43-7424AA114E0B}" type="presParOf" srcId="{21CB002D-7464-4186-9899-0149281CD3D9}" destId="{3D2F0151-3AB4-45ED-A51B-2AF5F2C06580}" srcOrd="4" destOrd="0" presId="urn:microsoft.com/office/officeart/2005/8/layout/chevron2"/>
    <dgm:cxn modelId="{1F467119-8B1D-43CA-99D6-017B41069143}" type="presParOf" srcId="{3D2F0151-3AB4-45ED-A51B-2AF5F2C06580}" destId="{23309D8B-153C-4C63-BDE0-3E335B113341}" srcOrd="0" destOrd="0" presId="urn:microsoft.com/office/officeart/2005/8/layout/chevron2"/>
    <dgm:cxn modelId="{822136E1-0FA9-475E-B386-CD04041B50CB}" type="presParOf" srcId="{3D2F0151-3AB4-45ED-A51B-2AF5F2C06580}" destId="{E79B003D-D830-48D6-B9AD-B689AC24A4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943AC-D050-4646-B6B5-D86DC15CD938}">
      <dsp:nvSpPr>
        <dsp:cNvPr id="0" name=""/>
        <dsp:cNvSpPr/>
      </dsp:nvSpPr>
      <dsp:spPr>
        <a:xfrm>
          <a:off x="6672963" y="2817153"/>
          <a:ext cx="349171" cy="107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793"/>
              </a:lnTo>
              <a:lnTo>
                <a:pt x="349171" y="107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0DF5F-CEDE-45BB-AB70-2B003A02EA43}">
      <dsp:nvSpPr>
        <dsp:cNvPr id="0" name=""/>
        <dsp:cNvSpPr/>
      </dsp:nvSpPr>
      <dsp:spPr>
        <a:xfrm>
          <a:off x="4787435" y="1164406"/>
          <a:ext cx="2816652" cy="48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20"/>
              </a:lnTo>
              <a:lnTo>
                <a:pt x="2816652" y="244420"/>
              </a:lnTo>
              <a:lnTo>
                <a:pt x="2816652" y="48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B4E49-6D11-400E-A4CB-79B16DFF2D9D}">
      <dsp:nvSpPr>
        <dsp:cNvPr id="0" name=""/>
        <dsp:cNvSpPr/>
      </dsp:nvSpPr>
      <dsp:spPr>
        <a:xfrm>
          <a:off x="3856311" y="2817153"/>
          <a:ext cx="349171" cy="107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793"/>
              </a:lnTo>
              <a:lnTo>
                <a:pt x="349171" y="107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42694-C476-4999-9C80-633268C6F755}">
      <dsp:nvSpPr>
        <dsp:cNvPr id="0" name=""/>
        <dsp:cNvSpPr/>
      </dsp:nvSpPr>
      <dsp:spPr>
        <a:xfrm>
          <a:off x="4741715" y="1164406"/>
          <a:ext cx="91440" cy="488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7710F-0683-40FD-8FC9-782FBBEB1E1A}">
      <dsp:nvSpPr>
        <dsp:cNvPr id="0" name=""/>
        <dsp:cNvSpPr/>
      </dsp:nvSpPr>
      <dsp:spPr>
        <a:xfrm>
          <a:off x="1039658" y="2817153"/>
          <a:ext cx="349171" cy="107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793"/>
              </a:lnTo>
              <a:lnTo>
                <a:pt x="349171" y="107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B7170-8306-46CB-9BEC-577ABB9A7B06}">
      <dsp:nvSpPr>
        <dsp:cNvPr id="0" name=""/>
        <dsp:cNvSpPr/>
      </dsp:nvSpPr>
      <dsp:spPr>
        <a:xfrm>
          <a:off x="1970782" y="1164406"/>
          <a:ext cx="2816652" cy="488840"/>
        </a:xfrm>
        <a:custGeom>
          <a:avLst/>
          <a:gdLst/>
          <a:ahLst/>
          <a:cxnLst/>
          <a:rect l="0" t="0" r="0" b="0"/>
          <a:pathLst>
            <a:path>
              <a:moveTo>
                <a:pt x="2816652" y="0"/>
              </a:moveTo>
              <a:lnTo>
                <a:pt x="2816652" y="244420"/>
              </a:lnTo>
              <a:lnTo>
                <a:pt x="0" y="244420"/>
              </a:lnTo>
              <a:lnTo>
                <a:pt x="0" y="48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AAB92-5FCA-4A51-88C9-64C497950FBB}">
      <dsp:nvSpPr>
        <dsp:cNvPr id="0" name=""/>
        <dsp:cNvSpPr/>
      </dsp:nvSpPr>
      <dsp:spPr>
        <a:xfrm>
          <a:off x="3623529" y="500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Мислення</a:t>
          </a:r>
          <a:endParaRPr lang="ru-RU" sz="1500" kern="1200" dirty="0"/>
        </a:p>
      </dsp:txBody>
      <dsp:txXfrm>
        <a:off x="3623529" y="500"/>
        <a:ext cx="2327812" cy="1163906"/>
      </dsp:txXfrm>
    </dsp:sp>
    <dsp:sp modelId="{BF41A4A6-F1AF-4B54-BC4F-BE2308214029}">
      <dsp:nvSpPr>
        <dsp:cNvPr id="0" name=""/>
        <dsp:cNvSpPr/>
      </dsp:nvSpPr>
      <dsp:spPr>
        <a:xfrm>
          <a:off x="806876" y="1653246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Види мислення</a:t>
          </a:r>
          <a:endParaRPr lang="ru-RU" sz="1500" kern="1200" dirty="0"/>
        </a:p>
      </dsp:txBody>
      <dsp:txXfrm>
        <a:off x="806876" y="1653246"/>
        <a:ext cx="2327812" cy="1163906"/>
      </dsp:txXfrm>
    </dsp:sp>
    <dsp:sp modelId="{F046A3C4-DBB4-48B7-AC48-FE170D25C01A}">
      <dsp:nvSpPr>
        <dsp:cNvPr id="0" name=""/>
        <dsp:cNvSpPr/>
      </dsp:nvSpPr>
      <dsp:spPr>
        <a:xfrm>
          <a:off x="1388829" y="3305993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наочно-діяльнісне,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наочно-образе,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</a:t>
          </a:r>
          <a:r>
            <a:rPr lang="uk-UA" sz="1500" kern="1200" dirty="0" err="1" smtClean="0"/>
            <a:t>абстрактно</a:t>
          </a:r>
          <a:r>
            <a:rPr lang="uk-UA" sz="1500" kern="1200" dirty="0" smtClean="0"/>
            <a:t>-логічне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388829" y="3305993"/>
        <a:ext cx="2327812" cy="1163906"/>
      </dsp:txXfrm>
    </dsp:sp>
    <dsp:sp modelId="{CA02BF14-BE31-4886-A37C-EC895829DC3E}">
      <dsp:nvSpPr>
        <dsp:cNvPr id="0" name=""/>
        <dsp:cNvSpPr/>
      </dsp:nvSpPr>
      <dsp:spPr>
        <a:xfrm>
          <a:off x="3623529" y="1653246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Форми мислення</a:t>
          </a:r>
          <a:endParaRPr lang="ru-RU" sz="1500" kern="1200" dirty="0"/>
        </a:p>
      </dsp:txBody>
      <dsp:txXfrm>
        <a:off x="3623529" y="1653246"/>
        <a:ext cx="2327812" cy="1163906"/>
      </dsp:txXfrm>
    </dsp:sp>
    <dsp:sp modelId="{7F614E84-CB8C-4F17-B0DF-77197AEC01DF}">
      <dsp:nvSpPr>
        <dsp:cNvPr id="0" name=""/>
        <dsp:cNvSpPr/>
      </dsp:nvSpPr>
      <dsp:spPr>
        <a:xfrm>
          <a:off x="4205482" y="3305993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поняття,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судження,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умовиводи.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05482" y="3305993"/>
        <a:ext cx="2327812" cy="1163906"/>
      </dsp:txXfrm>
    </dsp:sp>
    <dsp:sp modelId="{DF14FB2C-DC4D-4E3F-B3F9-ACAE6793788C}">
      <dsp:nvSpPr>
        <dsp:cNvPr id="0" name=""/>
        <dsp:cNvSpPr/>
      </dsp:nvSpPr>
      <dsp:spPr>
        <a:xfrm>
          <a:off x="6440182" y="1653246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Мисленнєві</a:t>
          </a:r>
          <a:r>
            <a:rPr lang="uk-UA" sz="1500" kern="1200" dirty="0" smtClean="0"/>
            <a:t> операції</a:t>
          </a:r>
          <a:endParaRPr lang="ru-RU" sz="1500" kern="1200" dirty="0"/>
        </a:p>
      </dsp:txBody>
      <dsp:txXfrm>
        <a:off x="6440182" y="1653246"/>
        <a:ext cx="2327812" cy="1163906"/>
      </dsp:txXfrm>
    </dsp:sp>
    <dsp:sp modelId="{606A0680-D0FD-4C03-8C1A-652C30B94C6B}">
      <dsp:nvSpPr>
        <dsp:cNvPr id="0" name=""/>
        <dsp:cNvSpPr/>
      </dsp:nvSpPr>
      <dsp:spPr>
        <a:xfrm>
          <a:off x="7022135" y="3305993"/>
          <a:ext cx="2327812" cy="116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аналіз,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</a:t>
          </a:r>
          <a:r>
            <a:rPr lang="uk-UA" sz="1500" kern="1200" dirty="0" smtClean="0"/>
            <a:t>синтез,</a:t>
          </a:r>
          <a:endParaRPr lang="uk-U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порівняння,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- абстрагування. </a:t>
          </a:r>
          <a:endParaRPr lang="ru-RU" sz="1500" kern="1200" dirty="0"/>
        </a:p>
      </dsp:txBody>
      <dsp:txXfrm>
        <a:off x="7022135" y="3305993"/>
        <a:ext cx="2327812" cy="1163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1BB3-13CF-4F5D-B1BB-D80C3F78A703}">
      <dsp:nvSpPr>
        <dsp:cNvPr id="0" name=""/>
        <dsp:cNvSpPr/>
      </dsp:nvSpPr>
      <dsp:spPr>
        <a:xfrm rot="5400000">
          <a:off x="-242619" y="245441"/>
          <a:ext cx="1617464" cy="1132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</a:t>
          </a:r>
          <a:endParaRPr lang="ru-RU" sz="3100" kern="1200" dirty="0"/>
        </a:p>
      </dsp:txBody>
      <dsp:txXfrm rot="-5400000">
        <a:off x="1" y="568933"/>
        <a:ext cx="1132224" cy="485240"/>
      </dsp:txXfrm>
    </dsp:sp>
    <dsp:sp modelId="{1445260F-3CD4-4BFF-84B9-7616CA6330F9}">
      <dsp:nvSpPr>
        <dsp:cNvPr id="0" name=""/>
        <dsp:cNvSpPr/>
      </dsp:nvSpPr>
      <dsp:spPr>
        <a:xfrm rot="5400000">
          <a:off x="5118849" y="-3983802"/>
          <a:ext cx="1051351" cy="902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Гіркота втрати у два рази більше, ніж радість придбаного (монета).</a:t>
          </a:r>
          <a:endParaRPr lang="ru-RU" sz="2800" kern="1200" dirty="0"/>
        </a:p>
      </dsp:txBody>
      <dsp:txXfrm rot="-5400000">
        <a:off x="1132225" y="54145"/>
        <a:ext cx="8973277" cy="948705"/>
      </dsp:txXfrm>
    </dsp:sp>
    <dsp:sp modelId="{A5170698-02DF-4499-9A91-3307938108C5}">
      <dsp:nvSpPr>
        <dsp:cNvPr id="0" name=""/>
        <dsp:cNvSpPr/>
      </dsp:nvSpPr>
      <dsp:spPr>
        <a:xfrm rot="5400000">
          <a:off x="-242619" y="1669087"/>
          <a:ext cx="1617464" cy="1132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2</a:t>
          </a:r>
          <a:endParaRPr lang="ru-RU" sz="3100" kern="1200" dirty="0"/>
        </a:p>
      </dsp:txBody>
      <dsp:txXfrm rot="-5400000">
        <a:off x="1" y="1992579"/>
        <a:ext cx="1132224" cy="485240"/>
      </dsp:txXfrm>
    </dsp:sp>
    <dsp:sp modelId="{A893A11B-9C57-4F2A-8B8C-7CF7E2E1430E}">
      <dsp:nvSpPr>
        <dsp:cNvPr id="0" name=""/>
        <dsp:cNvSpPr/>
      </dsp:nvSpPr>
      <dsp:spPr>
        <a:xfrm rot="5400000">
          <a:off x="5118849" y="-2560156"/>
          <a:ext cx="1051351" cy="902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Неприйняття втрат призводить до відмови від змін.</a:t>
          </a:r>
          <a:endParaRPr lang="ru-RU" sz="2800" kern="1200" dirty="0"/>
        </a:p>
      </dsp:txBody>
      <dsp:txXfrm rot="-5400000">
        <a:off x="1132225" y="1477791"/>
        <a:ext cx="8973277" cy="948705"/>
      </dsp:txXfrm>
    </dsp:sp>
    <dsp:sp modelId="{23309D8B-153C-4C63-BDE0-3E335B113341}">
      <dsp:nvSpPr>
        <dsp:cNvPr id="0" name=""/>
        <dsp:cNvSpPr/>
      </dsp:nvSpPr>
      <dsp:spPr>
        <a:xfrm rot="5400000">
          <a:off x="-242619" y="3092733"/>
          <a:ext cx="1617464" cy="1132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3</a:t>
          </a:r>
          <a:endParaRPr lang="ru-RU" sz="3100" kern="1200" dirty="0"/>
        </a:p>
      </dsp:txBody>
      <dsp:txXfrm rot="-5400000">
        <a:off x="1" y="3416225"/>
        <a:ext cx="1132224" cy="485240"/>
      </dsp:txXfrm>
    </dsp:sp>
    <dsp:sp modelId="{E79B003D-D830-48D6-B9AD-B689AC24A44C}">
      <dsp:nvSpPr>
        <dsp:cNvPr id="0" name=""/>
        <dsp:cNvSpPr/>
      </dsp:nvSpPr>
      <dsp:spPr>
        <a:xfrm rot="5400000">
          <a:off x="5118849" y="-1136510"/>
          <a:ext cx="1051351" cy="9024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Відхилення у бік статус-кво: несвідомий вибір та автоматична пролонгація збільшують втрати</a:t>
          </a:r>
          <a:endParaRPr lang="ru-RU" sz="2800" kern="1200" dirty="0"/>
        </a:p>
      </dsp:txBody>
      <dsp:txXfrm rot="-5400000">
        <a:off x="1132225" y="2901437"/>
        <a:ext cx="8973277" cy="94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01.01.2020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212" y="1498601"/>
            <a:ext cx="7386745" cy="3298825"/>
          </a:xfrm>
        </p:spPr>
        <p:txBody>
          <a:bodyPr rtlCol="0"/>
          <a:lstStyle/>
          <a:p>
            <a:pPr algn="ctr" rtl="0"/>
            <a:r>
              <a:rPr lang="uk-UA" i="1" dirty="0" smtClean="0"/>
              <a:t>Тема лекції: «Критичне мислення як воно є»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Втрати та здобутки </a:t>
            </a:r>
            <a:br>
              <a:rPr lang="uk-UA" dirty="0" smtClean="0"/>
            </a:br>
            <a:r>
              <a:rPr lang="uk-UA" dirty="0" smtClean="0"/>
              <a:t>(евристика «Та й ладно»)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14813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8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Аргументація у критичному мисленні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Твердження: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викладення інформації без обґрунтування,</a:t>
            </a:r>
          </a:p>
          <a:p>
            <a:r>
              <a:rPr lang="uk-UA" dirty="0"/>
              <a:t>з</a:t>
            </a:r>
            <a:r>
              <a:rPr lang="uk-UA" dirty="0" smtClean="0"/>
              <a:t>акрита позиція для оточуючого світу,</a:t>
            </a:r>
          </a:p>
          <a:p>
            <a:r>
              <a:rPr lang="uk-UA" dirty="0" smtClean="0"/>
              <a:t>використання обмеженої інформації,</a:t>
            </a:r>
          </a:p>
          <a:p>
            <a:r>
              <a:rPr lang="uk-UA" dirty="0" smtClean="0"/>
              <a:t>висновок відомий наперед.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Аргумент: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в</a:t>
            </a:r>
            <a:r>
              <a:rPr lang="uk-UA" dirty="0" smtClean="0"/>
              <a:t>становлення причино-наслідкового ланцюгу,</a:t>
            </a:r>
          </a:p>
          <a:p>
            <a:r>
              <a:rPr lang="uk-UA" dirty="0" smtClean="0"/>
              <a:t>відкритість позиції та діалог для досягнення істини,</a:t>
            </a:r>
          </a:p>
          <a:p>
            <a:r>
              <a:rPr lang="uk-UA" dirty="0"/>
              <a:t>п</a:t>
            </a:r>
            <a:r>
              <a:rPr lang="uk-UA" dirty="0" smtClean="0"/>
              <a:t>ошук повноти інформації,</a:t>
            </a:r>
          </a:p>
          <a:p>
            <a:r>
              <a:rPr lang="uk-UA" dirty="0"/>
              <a:t>в</a:t>
            </a:r>
            <a:r>
              <a:rPr lang="uk-UA" dirty="0" smtClean="0"/>
              <a:t>исновок слідує з контексту.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Різниця між аргументацією та поясненням: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 smtClean="0"/>
              <a:t>Пояснення</a:t>
            </a:r>
            <a:r>
              <a:rPr lang="uk-UA" dirty="0" smtClean="0"/>
              <a:t> – твердження «підганяються» під відомий та визначений висновок.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uk-UA" b="1" dirty="0" smtClean="0"/>
              <a:t>Аргументація</a:t>
            </a:r>
            <a:r>
              <a:rPr lang="uk-UA" dirty="0" smtClean="0"/>
              <a:t> – причинно-послідкові зв'язки між передумовами формують висновок.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Деревовидні діаграми в аргументації: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uk-UA" i="1" dirty="0" smtClean="0"/>
              <a:t>Деревовидні діаграми </a:t>
            </a:r>
            <a:r>
              <a:rPr lang="uk-UA" dirty="0" smtClean="0"/>
              <a:t>– графічне подання інформації, побудовані за принципом дедуктивного розмірковування «Якщо…,то….».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3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деревовидних діаграм: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81832"/>
            <a:ext cx="10157354" cy="4971503"/>
          </a:xfrm>
        </p:spPr>
        <p:txBody>
          <a:bodyPr/>
          <a:lstStyle/>
          <a:p>
            <a:r>
              <a:rPr lang="uk-UA" dirty="0" smtClean="0"/>
              <a:t>Початок будови для фрази «Він багатий»: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Розгалуження для фрази «Він багатий, тому що їздить на </a:t>
            </a:r>
            <a:r>
              <a:rPr lang="uk-UA" dirty="0" err="1" smtClean="0"/>
              <a:t>Бентлі</a:t>
            </a:r>
            <a:r>
              <a:rPr lang="uk-UA" dirty="0" smtClean="0"/>
              <a:t>».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2204865"/>
            <a:ext cx="3888432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4797153"/>
            <a:ext cx="4896544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За старими американськими правилами існувала два класу відправки: запечатано (5 центів) та закрито клапан (3 центи). </a:t>
            </a:r>
          </a:p>
          <a:p>
            <a:pPr algn="just"/>
            <a:r>
              <a:rPr lang="ru-RU" dirty="0" smtClean="0"/>
              <a:t>Почтарю треба перев</a:t>
            </a:r>
            <a:r>
              <a:rPr lang="uk-UA" dirty="0" smtClean="0"/>
              <a:t>ірити правило «Якщо лист запечатано, то на ньому має бути марка п'ять центів». Які листи має перевірити поштар? Намалюйте дихотомічний поділ та поясність відповідь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4221088"/>
            <a:ext cx="9788763" cy="15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Відповідь: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Треба перевірити перший і останній, так як другий не запечатаний, а на третьому марка в 5 центів.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38" y="2924944"/>
            <a:ext cx="9865096" cy="28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Технологія реконструкції розширеного аргументу </a:t>
            </a:r>
            <a:r>
              <a:rPr lang="uk-UA" b="1" dirty="0" err="1" smtClean="0"/>
              <a:t>Т.Чатфілда</a:t>
            </a:r>
            <a:r>
              <a:rPr lang="uk-UA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uk-UA" dirty="0" smtClean="0"/>
              <a:t>Застосовуємо </a:t>
            </a:r>
            <a:r>
              <a:rPr lang="uk-UA" dirty="0"/>
              <a:t>принцип </a:t>
            </a:r>
            <a:r>
              <a:rPr lang="uk-UA" dirty="0" smtClean="0"/>
              <a:t>неупередженості (довіра допомагає аналізу);</a:t>
            </a:r>
            <a:endParaRPr lang="ru-RU" dirty="0"/>
          </a:p>
          <a:p>
            <a:pPr lvl="0" algn="just"/>
            <a:r>
              <a:rPr lang="uk-UA" dirty="0"/>
              <a:t>Знаходимо підсумковий висновок </a:t>
            </a:r>
            <a:r>
              <a:rPr lang="uk-UA" dirty="0" smtClean="0"/>
              <a:t>(уважне читання або слухання);</a:t>
            </a:r>
            <a:endParaRPr lang="ru-RU" dirty="0"/>
          </a:p>
          <a:p>
            <a:pPr lvl="0" algn="just"/>
            <a:r>
              <a:rPr lang="uk-UA" dirty="0"/>
              <a:t>Знаходимо експліцитні передумови, які висунуті в підтримку висновку (ігноруємо емоційні вирази та повтори</a:t>
            </a:r>
            <a:r>
              <a:rPr lang="uk-UA" dirty="0" smtClean="0"/>
              <a:t>);</a:t>
            </a:r>
            <a:endParaRPr lang="ru-RU" dirty="0"/>
          </a:p>
          <a:p>
            <a:pPr lvl="0" algn="just"/>
            <a:r>
              <a:rPr lang="uk-UA" dirty="0"/>
              <a:t>Знаходимо імпліцитні передумови, які автор не озвучив, але передбачив як складову </a:t>
            </a:r>
            <a:r>
              <a:rPr lang="uk-UA" dirty="0" smtClean="0"/>
              <a:t>аргументів;</a:t>
            </a:r>
            <a:endParaRPr lang="ru-RU" dirty="0"/>
          </a:p>
          <a:p>
            <a:pPr lvl="0" algn="just"/>
            <a:r>
              <a:rPr lang="uk-UA" dirty="0"/>
              <a:t>Виділяємо пов’язані та незалежні передумови, які мають комплексний та відособлений вплив.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buNone/>
            </a:pPr>
            <a:r>
              <a:rPr lang="uk-UA" dirty="0"/>
              <a:t>Ці філософи майбутнього не тільки стануть вимагати від себе критичної </a:t>
            </a:r>
            <a:r>
              <a:rPr lang="uk-UA" dirty="0" smtClean="0"/>
              <a:t>зібраності, а й привчатись </a:t>
            </a:r>
            <a:r>
              <a:rPr lang="uk-UA" dirty="0"/>
              <a:t>до всього того, що веде до чистоти і </a:t>
            </a:r>
            <a:r>
              <a:rPr lang="uk-UA" dirty="0" smtClean="0"/>
              <a:t>суворості духовного пошуку. </a:t>
            </a:r>
          </a:p>
          <a:p>
            <a:pPr marL="0" indent="0" algn="r">
              <a:buNone/>
            </a:pPr>
            <a:r>
              <a:rPr lang="uk-UA" b="1" dirty="0" smtClean="0"/>
              <a:t>Ф. Ніцше</a:t>
            </a:r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just">
              <a:buNone/>
            </a:pPr>
            <a:r>
              <a:rPr lang="uk-UA" b="1" dirty="0" smtClean="0"/>
              <a:t>Критичне </a:t>
            </a:r>
            <a:r>
              <a:rPr lang="uk-UA" b="1" dirty="0"/>
              <a:t>мислення</a:t>
            </a:r>
            <a:r>
              <a:rPr lang="uk-UA" dirty="0"/>
              <a:t> – різновид раціонального мислення, який передбачає активне використання </a:t>
            </a:r>
            <a:r>
              <a:rPr lang="uk-UA" dirty="0" err="1" smtClean="0"/>
              <a:t>мисленнєвих</a:t>
            </a:r>
            <a:r>
              <a:rPr lang="uk-UA" dirty="0" smtClean="0"/>
              <a:t> </a:t>
            </a:r>
            <a:r>
              <a:rPr lang="uk-UA" dirty="0"/>
              <a:t>інструментів для зваженої оцінки інформації, що надходить з оточуючого світу.</a:t>
            </a:r>
            <a:endParaRPr lang="ru-RU" dirty="0"/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Типи мислення.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Три евристики критичного мислення.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Аргументація у критичному мисленні.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61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Два типи мислення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/>
              <a:t>Інтуїтивне мислення (автоматична система):</a:t>
            </a:r>
          </a:p>
          <a:p>
            <a:r>
              <a:rPr lang="uk-UA" dirty="0"/>
              <a:t>н</a:t>
            </a:r>
            <a:r>
              <a:rPr lang="uk-UA" dirty="0" smtClean="0"/>
              <a:t>е контролюється,</a:t>
            </a:r>
          </a:p>
          <a:p>
            <a:r>
              <a:rPr lang="uk-UA" dirty="0"/>
              <a:t>н</a:t>
            </a:r>
            <a:r>
              <a:rPr lang="uk-UA" dirty="0" smtClean="0"/>
              <a:t>е вимагає зусиль,</a:t>
            </a:r>
          </a:p>
          <a:p>
            <a:r>
              <a:rPr lang="uk-UA" dirty="0"/>
              <a:t>а</a:t>
            </a:r>
            <a:r>
              <a:rPr lang="uk-UA" dirty="0" smtClean="0"/>
              <a:t>соціативне,</a:t>
            </a:r>
          </a:p>
          <a:p>
            <a:r>
              <a:rPr lang="uk-UA" dirty="0"/>
              <a:t>ш</a:t>
            </a:r>
            <a:r>
              <a:rPr lang="uk-UA" dirty="0" smtClean="0"/>
              <a:t>видке,</a:t>
            </a:r>
          </a:p>
          <a:p>
            <a:r>
              <a:rPr lang="uk-UA" dirty="0"/>
              <a:t>н</a:t>
            </a:r>
            <a:r>
              <a:rPr lang="uk-UA" dirty="0" smtClean="0"/>
              <a:t>есвідоме,</a:t>
            </a:r>
          </a:p>
          <a:p>
            <a:r>
              <a:rPr lang="uk-UA" dirty="0"/>
              <a:t>в</a:t>
            </a:r>
            <a:r>
              <a:rPr lang="uk-UA" dirty="0" smtClean="0"/>
              <a:t>инахідницьке.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/>
              <a:t>Раціональне мислення (аналітична система):</a:t>
            </a:r>
          </a:p>
          <a:p>
            <a:r>
              <a:rPr lang="uk-UA" dirty="0"/>
              <a:t>к</a:t>
            </a:r>
            <a:r>
              <a:rPr lang="uk-UA" dirty="0" smtClean="0"/>
              <a:t>онтролюється,</a:t>
            </a:r>
          </a:p>
          <a:p>
            <a:r>
              <a:rPr lang="uk-UA" dirty="0"/>
              <a:t>в</a:t>
            </a:r>
            <a:r>
              <a:rPr lang="uk-UA" dirty="0" smtClean="0"/>
              <a:t>имагає зусиль,</a:t>
            </a:r>
          </a:p>
          <a:p>
            <a:r>
              <a:rPr lang="uk-UA" dirty="0"/>
              <a:t>д</a:t>
            </a:r>
            <a:r>
              <a:rPr lang="uk-UA" dirty="0" smtClean="0"/>
              <a:t>едуктивне,</a:t>
            </a:r>
          </a:p>
          <a:p>
            <a:r>
              <a:rPr lang="uk-UA" dirty="0"/>
              <a:t>п</a:t>
            </a:r>
            <a:r>
              <a:rPr lang="uk-UA" dirty="0" smtClean="0"/>
              <a:t>овільне,</a:t>
            </a:r>
          </a:p>
          <a:p>
            <a:r>
              <a:rPr lang="uk-UA" dirty="0"/>
              <a:t>с</a:t>
            </a:r>
            <a:r>
              <a:rPr lang="uk-UA" dirty="0" smtClean="0"/>
              <a:t>відоме,</a:t>
            </a:r>
          </a:p>
          <a:p>
            <a:r>
              <a:rPr lang="uk-UA" dirty="0"/>
              <a:t>п</a:t>
            </a:r>
            <a:r>
              <a:rPr lang="uk-UA" dirty="0" smtClean="0"/>
              <a:t>рацює за правилами.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Проблема двох розумів: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Таламус</a:t>
            </a:r>
            <a:r>
              <a:rPr lang="uk-UA" dirty="0" smtClean="0"/>
              <a:t> відповідає за самозбереження та імпульсивні рішення.</a:t>
            </a:r>
          </a:p>
          <a:p>
            <a:pPr algn="ctr"/>
            <a:r>
              <a:rPr lang="uk-UA" b="1" dirty="0" smtClean="0"/>
              <a:t>Кінцевий мозок </a:t>
            </a:r>
            <a:r>
              <a:rPr lang="uk-UA" dirty="0" smtClean="0"/>
              <a:t>відповідає за самоконтроль, аналітичну діяльність та критичне мислення.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1975436"/>
            <a:ext cx="4976812" cy="3923127"/>
          </a:xfrm>
        </p:spPr>
      </p:pic>
    </p:spTree>
    <p:extLst>
      <p:ext uri="{BB962C8B-B14F-4D97-AF65-F5344CB8AC3E}">
        <p14:creationId xmlns:p14="http://schemas.microsoft.com/office/powerpoint/2010/main" val="2024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моментальні відповіді на три питання: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Бейсбольна біта і м'яч разом коштують 1,1 долара. Біта коштує на 1 долар більше, ніж м'яч. Скільки коштує м'яч? ___центів.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5 верстатів виробляють 5 речей за 5 хвилин. Скільки часу необхідно 100 верстатам, щоб виробити 100 речей? __хвилин.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У озері ростуть латаття. Кожен день їх стає більше у два рази. Якщо за 48 діб квіти розповсюдяться на все озеро, то за скільки вони розповсюдяться на половину? За __ днів.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Правильні відповіді: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– 5 центів,</a:t>
            </a:r>
          </a:p>
          <a:p>
            <a:r>
              <a:rPr lang="uk-UA" dirty="0" smtClean="0"/>
              <a:t>2.-  5 хвилин,</a:t>
            </a:r>
          </a:p>
          <a:p>
            <a:r>
              <a:rPr lang="uk-UA" dirty="0" smtClean="0"/>
              <a:t>3. - 47 днів.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3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Складов</a:t>
            </a:r>
            <a:r>
              <a:rPr lang="uk-UA" dirty="0" smtClean="0"/>
              <a:t>і аналітичної системи мислення: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20762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</a:t>
            </a:r>
            <a:r>
              <a:rPr lang="uk-UA" dirty="0" smtClean="0"/>
              <a:t> Евристики </a:t>
            </a:r>
            <a:r>
              <a:rPr lang="uk-UA" dirty="0" smtClean="0"/>
              <a:t>критичного мислення: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Прив'язка</a:t>
            </a:r>
            <a:r>
              <a:rPr lang="uk-UA" dirty="0" smtClean="0"/>
              <a:t> – підштовхування до висновку, виходячи з наявної (поданої) інформації. (кількість міст, щастя).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Досяжність</a:t>
            </a:r>
            <a:r>
              <a:rPr lang="uk-UA" dirty="0" smtClean="0"/>
              <a:t> – оцінка ризику, виходячи з доступної інформації. Нещодавні події в більшій міри впливають на нашу поведінку, ніж ти, що були раніше (страховка).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Репрезентативність</a:t>
            </a:r>
            <a:r>
              <a:rPr lang="uk-UA" dirty="0" smtClean="0"/>
              <a:t>  - пошук закономірності, на основі наявних спостережень та досвіду (баскетболіст).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678</Words>
  <Application>Microsoft Office PowerPoint</Application>
  <PresentationFormat>Произвольный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Книги в формате 16 x 9</vt:lpstr>
      <vt:lpstr>Тема лекції: «Критичне мислення як воно є»</vt:lpstr>
      <vt:lpstr>Презентация PowerPoint</vt:lpstr>
      <vt:lpstr>План:</vt:lpstr>
      <vt:lpstr>Два типи мислення</vt:lpstr>
      <vt:lpstr>Проблема двох розумів:</vt:lpstr>
      <vt:lpstr>Дайте моментальні відповіді на три питання:</vt:lpstr>
      <vt:lpstr>Правильні відповіді:</vt:lpstr>
      <vt:lpstr>Складові аналітичної системи мислення:</vt:lpstr>
      <vt:lpstr>2. Евристики критичного мислення:</vt:lpstr>
      <vt:lpstr>Втрати та здобутки  (евристика «Та й ладно»)</vt:lpstr>
      <vt:lpstr>3. Аргументація у критичному мисленні</vt:lpstr>
      <vt:lpstr>Різниця між аргументацією та поясненням:</vt:lpstr>
      <vt:lpstr>Деревовидні діаграми в аргументації:</vt:lpstr>
      <vt:lpstr>Побудова деревовидних діаграм:</vt:lpstr>
      <vt:lpstr>Завдання:</vt:lpstr>
      <vt:lpstr>Відповідь:</vt:lpstr>
      <vt:lpstr>Технологія реконструкції розширеного аргументу Т.Чатфілда: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2019-12-18T19:49:50Z</dcterms:created>
  <dcterms:modified xsi:type="dcterms:W3CDTF">2020-01-01T13:46:52Z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