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70" r:id="rId5"/>
    <p:sldId id="266" r:id="rId6"/>
    <p:sldId id="257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3878-BE7D-46CA-94AB-A384C6C5E732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8D5AA-743C-42AD-A3C8-6AEB25C76CE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4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80728"/>
            <a:ext cx="6912768" cy="48965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6984776" cy="2016224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Індукований мутагенез</a:t>
            </a:r>
            <a:endParaRPr lang="ru-RU" sz="4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861048"/>
            <a:ext cx="2592288" cy="239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7FC920-659B-431D-8031-2BEA0694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3312367"/>
          </a:xfrm>
        </p:spPr>
        <p:txBody>
          <a:bodyPr>
            <a:normAutofit fontScale="55000" lnSpcReduction="20000"/>
          </a:bodyPr>
          <a:lstStyle/>
          <a:p>
            <a:endParaRPr lang="uk-UA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5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таке </a:t>
            </a:r>
            <a:r>
              <a:rPr lang="ru-UA" sz="5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мутаційн</a:t>
            </a:r>
            <a:r>
              <a:rPr lang="uk-UA" sz="51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</a:t>
            </a:r>
            <a:r>
              <a:rPr lang="uk-UA" sz="5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процес? </a:t>
            </a:r>
          </a:p>
          <a:p>
            <a:r>
              <a:rPr lang="uk-UA" sz="5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і як він відбувається?</a:t>
            </a:r>
          </a:p>
          <a:p>
            <a:endParaRPr lang="uk-UA" sz="5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5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має наслідки?</a:t>
            </a:r>
          </a:p>
          <a:p>
            <a:r>
              <a:rPr lang="uk-UA" sz="5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Наскільки критичними </a:t>
            </a:r>
            <a:r>
              <a:rPr lang="ru-UA" sz="5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порушення спадкових програм клітин і організмів</a:t>
            </a:r>
            <a:r>
              <a:rPr lang="uk-UA" sz="5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5100" dirty="0"/>
          </a:p>
        </p:txBody>
      </p:sp>
      <p:pic>
        <p:nvPicPr>
          <p:cNvPr id="1026" name="Picture 2" descr="искусственный мутагенез. фотографии отражают преднамеренную манипуляцию  генетическим материалом в исследованиях или медицинских уч Иллюстрация  штока - иллюстрации насчитывающей генетическо, конспектов: 281239424">
            <a:extLst>
              <a:ext uri="{FF2B5EF4-FFF2-40B4-BE49-F238E27FC236}">
                <a16:creationId xmlns:a16="http://schemas.microsoft.com/office/drawing/2014/main" id="{86D1C6DC-001A-4823-8DFD-1AB52697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72" y="3212976"/>
            <a:ext cx="6552728" cy="40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1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ED7411-9F5F-4D48-9EF4-CA5AE0A9A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3"/>
            <a:ext cx="8291264" cy="2808312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можна штучно вплинути на зміну генетичного матеріалу організму?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мутації вже відомі і описані?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отримати корисні для селекції мутантні форми?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Що таке генетичні мутації? - Моє здоров'я">
            <a:extLst>
              <a:ext uri="{FF2B5EF4-FFF2-40B4-BE49-F238E27FC236}">
                <a16:creationId xmlns:a16="http://schemas.microsoft.com/office/drawing/2014/main" id="{3A24341E-3C13-4BCC-B3FF-E9D17C40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3448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0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34515-FE7D-43A7-AA4D-23C823D4A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 ці питання та багато інших цікавих і важливих тем Ви зможете розглянути і вивчити при вивченні дисципліни </a:t>
            </a:r>
          </a:p>
          <a:p>
            <a:pPr marL="0" indent="0" algn="ctr">
              <a:buNone/>
            </a:pPr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«Індукований мутагенез»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8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16611" y="0"/>
            <a:ext cx="59401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852936"/>
            <a:ext cx="5112568" cy="280831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7909c5b291a8316e72538ef8b6411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81128"/>
            <a:ext cx="3528392" cy="1984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335699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Доведено, що мутаційні процеси грали важливу роль у еволюції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adf784156894693d4c4d5a95c8e9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251520" y="1844824"/>
            <a:ext cx="3528392" cy="2646294"/>
          </a:xfrm>
          <a:prstGeom prst="rect">
            <a:avLst/>
          </a:prstGeom>
        </p:spPr>
      </p:pic>
      <p:pic>
        <p:nvPicPr>
          <p:cNvPr id="13" name="Picture 2" descr="Мутації та причини їх виникнення | Урок на 2 завдання. Біологія">
            <a:extLst>
              <a:ext uri="{FF2B5EF4-FFF2-40B4-BE49-F238E27FC236}">
                <a16:creationId xmlns:a16="http://schemas.microsoft.com/office/drawing/2014/main" id="{1A772893-9FB7-41A7-BD48-FA7ECE53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84" y="-99392"/>
            <a:ext cx="44645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948264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645bb221b9583feee29329e52cb973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447002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55679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Впливаючи цими факторами на рослини та мікроорганізми, можна різко підвищити їх мутаційну мінливість.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8640960" cy="122413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Вплив на організми різними фізичними і хімічними факторами називається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експериментальним мутагенезом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Для отримання штучних мутацій застосовують: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429000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мутагени;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-хімічні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мутагени;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біологічні мутагени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883842" cy="6598591"/>
          </a:xfrm>
          <a:prstGeom prst="rect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76812071481aff5b185db90bea40d4f8.jpg"/>
          <p:cNvPicPr>
            <a:picLocks noChangeAspect="1"/>
          </p:cNvPicPr>
          <p:nvPr/>
        </p:nvPicPr>
        <p:blipFill>
          <a:blip r:embed="rId2" cstate="print"/>
          <a:srcRect l="12004" t="3448" r="20771"/>
          <a:stretch>
            <a:fillRect/>
          </a:stretch>
        </p:blipFill>
        <p:spPr>
          <a:xfrm>
            <a:off x="251520" y="4509120"/>
            <a:ext cx="2045282" cy="2016225"/>
          </a:xfrm>
          <a:prstGeom prst="rect">
            <a:avLst/>
          </a:prstGeom>
        </p:spPr>
      </p:pic>
      <p:pic>
        <p:nvPicPr>
          <p:cNvPr id="4" name="Содержимое 3" descr="depositphotos_97679976-stock-photo-beautiful-colorful-variety-flow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448"/>
          <a:stretch>
            <a:fillRect/>
          </a:stretch>
        </p:blipFill>
        <p:spPr>
          <a:xfrm>
            <a:off x="1835696" y="4509120"/>
            <a:ext cx="3333494" cy="2016225"/>
          </a:xfrm>
        </p:spPr>
      </p:pic>
      <p:pic>
        <p:nvPicPr>
          <p:cNvPr id="6" name="Рисунок 5" descr="pravilne_zimove_zberigannia_nasinnia-1230-1.jpg"/>
          <p:cNvPicPr>
            <a:picLocks noChangeAspect="1"/>
          </p:cNvPicPr>
          <p:nvPr/>
        </p:nvPicPr>
        <p:blipFill>
          <a:blip r:embed="rId4" cstate="print"/>
          <a:srcRect t="3322" r="2043"/>
          <a:stretch>
            <a:fillRect/>
          </a:stretch>
        </p:blipFill>
        <p:spPr>
          <a:xfrm>
            <a:off x="5440305" y="4509120"/>
            <a:ext cx="3452175" cy="20162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2414791"/>
            <a:ext cx="8496944" cy="1152128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263691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Мутагенами можна діяти не тільки на насіння, але і на пилок, квітки, точки росту пагонів та живці.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ilca-pod-mikroskopom_6.jpg"/>
          <p:cNvPicPr>
            <a:picLocks noChangeAspect="1"/>
          </p:cNvPicPr>
          <p:nvPr/>
        </p:nvPicPr>
        <p:blipFill>
          <a:blip r:embed="rId5" cstate="print"/>
          <a:srcRect l="5128" t="2722" r="5128"/>
          <a:stretch>
            <a:fillRect/>
          </a:stretch>
        </p:blipFill>
        <p:spPr>
          <a:xfrm>
            <a:off x="4427984" y="4509120"/>
            <a:ext cx="2520280" cy="2016225"/>
          </a:xfrm>
          <a:prstGeom prst="rect">
            <a:avLst/>
          </a:prstGeom>
        </p:spPr>
      </p:pic>
      <p:pic>
        <p:nvPicPr>
          <p:cNvPr id="1028" name="Picture 4" descr="Пищевые мутагены и антимутагены">
            <a:extLst>
              <a:ext uri="{FF2B5EF4-FFF2-40B4-BE49-F238E27FC236}">
                <a16:creationId xmlns:a16="http://schemas.microsoft.com/office/drawing/2014/main" id="{C332CC76-C804-4951-B0E3-7E539CCF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212"/>
            <a:ext cx="4104456" cy="21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980728"/>
            <a:ext cx="6192688" cy="4896544"/>
          </a:xfrm>
          <a:prstGeom prst="rect">
            <a:avLst/>
          </a:prstGeom>
          <a:solidFill>
            <a:schemeClr val="accent3">
              <a:lumMod val="40000"/>
              <a:lumOff val="60000"/>
              <a:alpha val="7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192688" cy="1872208"/>
          </a:xfrm>
        </p:spPr>
        <p:txBody>
          <a:bodyPr>
            <a:normAutofit/>
          </a:bodyPr>
          <a:lstStyle/>
          <a:p>
            <a:r>
              <a:rPr lang="uk-UA" sz="5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 чекаємо на Вас!</a:t>
            </a:r>
            <a:br>
              <a:rPr lang="uk-UA" sz="5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06f5ed77191826c212c30722f2cc5a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140968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157</Words>
  <Application>Microsoft Office PowerPoint</Application>
  <PresentationFormat>Екран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Times New Roman</vt:lpstr>
      <vt:lpstr>Тема Office</vt:lpstr>
      <vt:lpstr>Індукований мутагенез</vt:lpstr>
      <vt:lpstr>Презентація PowerPoint</vt:lpstr>
      <vt:lpstr>Презентація PowerPoint</vt:lpstr>
      <vt:lpstr>Презентація PowerPoint</vt:lpstr>
      <vt:lpstr>Презентація PowerPoint</vt:lpstr>
      <vt:lpstr>Вплив на організми різними фізичними і хімічними факторами називається – експериментальним мутагенезом</vt:lpstr>
      <vt:lpstr>Презентація PowerPoint</vt:lpstr>
      <vt:lpstr>Ми чекаємо на Вас!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Генетична активність мутагенних факторів. </dc:title>
  <dc:creator>Настена</dc:creator>
  <cp:lastModifiedBy>Ирина Полякова</cp:lastModifiedBy>
  <cp:revision>86</cp:revision>
  <dcterms:created xsi:type="dcterms:W3CDTF">2019-11-06T15:43:08Z</dcterms:created>
  <dcterms:modified xsi:type="dcterms:W3CDTF">2025-12-01T09:36:56Z</dcterms:modified>
</cp:coreProperties>
</file>