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9" r:id="rId3"/>
    <p:sldId id="257" r:id="rId4"/>
    <p:sldId id="263" r:id="rId5"/>
    <p:sldId id="258" r:id="rId6"/>
    <p:sldId id="260" r:id="rId7"/>
    <p:sldId id="262" r:id="rId8"/>
    <p:sldId id="261" r:id="rId9"/>
    <p:sldId id="265" r:id="rId10"/>
    <p:sldId id="264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151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297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6712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1738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3686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2250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9960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074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9559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1397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353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5441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678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350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9947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675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39142-CFFE-4470-A05B-842864C51EA8}" type="datetimeFigureOut">
              <a:rPr lang="uk-UA" smtClean="0"/>
              <a:t>03.10.2023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9BCEB0D-C079-47CB-B3FE-7266759F699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45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s.detector.media/sotsmerezhi/post/29944/2022-07-29-instagram-povertaie-poperedni-dyzayn-ta-algorytm/" TargetMode="External"/><Relationship Id="rId2" Type="http://schemas.openxmlformats.org/officeDocument/2006/relationships/hyperlink" Target="https://ms.detector.media/sotsmerezhi/post/23786/2019-11-13-instagram-zapustyv-servis-analog-tiktok-poky-tilky-u-brazyli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C2A5EC-6F0C-40AA-A199-C602B14F6D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Reels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15976C6-AF6B-4E1C-B242-0EAA0CB5D9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Чи стане </a:t>
            </a:r>
            <a:r>
              <a:rPr lang="en-US" dirty="0"/>
              <a:t>Instagram </a:t>
            </a:r>
            <a:r>
              <a:rPr lang="en-US" dirty="0" err="1"/>
              <a:t>TikTok</a:t>
            </a:r>
            <a:r>
              <a:rPr lang="uk-UA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04382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B7492EAA-868D-4657-92A7-84A488DEEB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5146" b="28053"/>
          <a:stretch/>
        </p:blipFill>
        <p:spPr>
          <a:xfrm>
            <a:off x="1007706" y="802434"/>
            <a:ext cx="10972800" cy="4488024"/>
          </a:xfrm>
        </p:spPr>
      </p:pic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CA82B845-E2AE-4908-A007-06DE7371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algn="ctr"/>
            <a:r>
              <a:rPr lang="uk-UA" dirty="0"/>
              <a:t>Стартове порівняння форматів</a:t>
            </a:r>
          </a:p>
        </p:txBody>
      </p:sp>
    </p:spTree>
    <p:extLst>
      <p:ext uri="{BB962C8B-B14F-4D97-AF65-F5344CB8AC3E}">
        <p14:creationId xmlns:p14="http://schemas.microsoft.com/office/powerpoint/2010/main" val="1557830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242617D-F224-4085-8924-120D1093A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</p:spPr>
        <p:txBody>
          <a:bodyPr/>
          <a:lstStyle/>
          <a:p>
            <a:pPr algn="ctr"/>
            <a:r>
              <a:rPr lang="uk-UA" b="1" dirty="0" err="1"/>
              <a:t>Сторіз</a:t>
            </a:r>
            <a:r>
              <a:rPr lang="uk-UA" b="1" dirty="0"/>
              <a:t> і </a:t>
            </a:r>
            <a:r>
              <a:rPr lang="uk-UA" b="1" dirty="0" err="1"/>
              <a:t>рілз</a:t>
            </a:r>
            <a:endParaRPr lang="uk-UA" b="1" dirty="0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F4ADD4B-38FE-4900-8D62-94E80D373C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Stories</a:t>
            </a: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34C85D2-D643-4810-A8B7-38DC39BFC5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/>
              <a:t>«Тут і зараз»</a:t>
            </a:r>
          </a:p>
          <a:p>
            <a:r>
              <a:rPr lang="uk-UA" dirty="0"/>
              <a:t>Акцент на емоції</a:t>
            </a:r>
          </a:p>
          <a:p>
            <a:r>
              <a:rPr lang="uk-UA" dirty="0"/>
              <a:t>Можливість проводити опитування / віконечко питань / фото (колажі) / відео, вставляти гіперпосилання</a:t>
            </a:r>
          </a:p>
          <a:p>
            <a:r>
              <a:rPr lang="uk-UA" dirty="0"/>
              <a:t>Існує 24 години, але можна зберегти у «вічні»</a:t>
            </a:r>
          </a:p>
          <a:p>
            <a:r>
              <a:rPr lang="uk-UA" dirty="0"/>
              <a:t>Може бути серією</a:t>
            </a:r>
          </a:p>
          <a:p>
            <a:endParaRPr lang="uk-UA" dirty="0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1F3D0F6D-C602-4EFF-AFC3-C669172BD4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Reels</a:t>
            </a:r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2486667-1261-4809-81D6-DA1AA57CE9E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/>
              <a:t>Підхід «</a:t>
            </a:r>
            <a:r>
              <a:rPr lang="uk-UA" dirty="0" err="1"/>
              <a:t>постосмислення</a:t>
            </a:r>
            <a:r>
              <a:rPr lang="uk-UA" dirty="0"/>
              <a:t>»</a:t>
            </a:r>
          </a:p>
          <a:p>
            <a:r>
              <a:rPr lang="uk-UA" dirty="0"/>
              <a:t>Часто з музичним супроводом, а не словами, з продуманим монтажем</a:t>
            </a:r>
          </a:p>
          <a:p>
            <a:r>
              <a:rPr lang="uk-UA" dirty="0"/>
              <a:t>Містить опис, хештеги</a:t>
            </a:r>
          </a:p>
          <a:p>
            <a:r>
              <a:rPr lang="uk-UA" dirty="0"/>
              <a:t>Без </a:t>
            </a:r>
            <a:r>
              <a:rPr lang="uk-UA" dirty="0" err="1"/>
              <a:t>інтерактиву</a:t>
            </a:r>
            <a:r>
              <a:rPr lang="uk-UA" dirty="0"/>
              <a:t> (окрім коментарів)</a:t>
            </a:r>
          </a:p>
          <a:p>
            <a:r>
              <a:rPr lang="uk-UA" dirty="0"/>
              <a:t>Існує на сторінці вічно</a:t>
            </a:r>
          </a:p>
        </p:txBody>
      </p:sp>
    </p:spTree>
    <p:extLst>
      <p:ext uri="{BB962C8B-B14F-4D97-AF65-F5344CB8AC3E}">
        <p14:creationId xmlns:p14="http://schemas.microsoft.com/office/powerpoint/2010/main" val="3656482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96D16A7-4815-4790-AC20-7809B0E14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Функція</a:t>
            </a:r>
            <a:r>
              <a:rPr lang="ru-RU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b="0" i="0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Instagram</a:t>
            </a:r>
            <a:r>
              <a:rPr lang="ru-RU" sz="28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800" b="0" i="0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Reels</a:t>
            </a:r>
            <a:r>
              <a:rPr lang="ru-RU" sz="28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800" b="0" i="0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з'явилась</a:t>
            </a:r>
            <a:r>
              <a:rPr lang="ru-RU" sz="28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у </a:t>
            </a:r>
            <a:r>
              <a:rPr lang="ru-RU" sz="2800" b="0" i="0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соцмережі</a:t>
            </a:r>
            <a:r>
              <a:rPr lang="ru-RU" sz="28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в 2019 </a:t>
            </a:r>
            <a:r>
              <a:rPr lang="ru-RU" sz="2800" b="0" i="0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році</a:t>
            </a:r>
            <a:r>
              <a:rPr lang="ru-RU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стало кроком до </a:t>
            </a:r>
            <a:r>
              <a:rPr lang="ru-RU" sz="28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перетворення</a:t>
            </a:r>
            <a:r>
              <a:rPr lang="ru-RU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застосунку</a:t>
            </a:r>
            <a:r>
              <a:rPr lang="ru-RU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аналог </a:t>
            </a:r>
            <a:r>
              <a:rPr lang="ru-RU" sz="28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TikTok</a:t>
            </a:r>
            <a:r>
              <a:rPr lang="ru-RU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ПОВНОЦІННИЙ ЗАПУСК 5 СЕРПНЯ 2020 РОКУ.</a:t>
            </a:r>
            <a:endParaRPr lang="ru-RU" sz="2800" b="0" i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Згодом соцмережа намагалась змінити дизайн та алгоритм, щоб бути більш схожою на </a:t>
            </a:r>
            <a:r>
              <a:rPr lang="en-US" sz="28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TikTok</a:t>
            </a:r>
            <a:r>
              <a:rPr lang="en-US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однак </a:t>
            </a:r>
            <a:r>
              <a:rPr lang="uk-UA" sz="28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після невдоволення користувачів </a:t>
            </a:r>
            <a:r>
              <a:rPr lang="en-US" sz="28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Instagram </a:t>
            </a:r>
            <a:r>
              <a:rPr lang="uk-UA" sz="28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тимчасово повернув попередній дизайн</a:t>
            </a:r>
            <a:r>
              <a:rPr lang="uk-UA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855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D7C5BFC-A2B8-47C1-B5A6-CC1B2AA2F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Україні з літа 2022 року доступні функції 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Reels </a:t>
            </a:r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Music </a:t>
            </a:r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Instagram. </a:t>
            </a:r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 це </a:t>
            </a:r>
            <a:r>
              <a:rPr lang="uk-UA" sz="32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повідомило</a:t>
            </a:r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Міністерство цифрової трансформації України. У відомстві вказують, що перемовини з 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Meta </a:t>
            </a:r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щодо запуску цих функцій для українських користувачів тривали понад рік.</a:t>
            </a:r>
            <a:endParaRPr lang="uk-UA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464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2555D9-D07A-4DB2-A5ED-99F631248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дає </a:t>
            </a:r>
            <a:r>
              <a:rPr lang="uk-UA" dirty="0" err="1"/>
              <a:t>рілз</a:t>
            </a:r>
            <a:r>
              <a:rPr lang="uk-UA" dirty="0"/>
              <a:t>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A14DC21-1B19-4FFA-8C11-F01DD08E8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Для звичайного користувача?</a:t>
            </a:r>
          </a:p>
          <a:p>
            <a:r>
              <a:rPr lang="uk-UA" dirty="0"/>
              <a:t>Професійного блогера?</a:t>
            </a:r>
          </a:p>
          <a:p>
            <a:r>
              <a:rPr lang="uk-UA" dirty="0"/>
              <a:t>ЗМІ, яке представлено у </a:t>
            </a:r>
            <a:r>
              <a:rPr lang="uk-UA" dirty="0" err="1"/>
              <a:t>соц</a:t>
            </a:r>
            <a:r>
              <a:rPr lang="uk-UA" dirty="0"/>
              <a:t>. мережі?</a:t>
            </a:r>
          </a:p>
        </p:txBody>
      </p:sp>
    </p:spTree>
    <p:extLst>
      <p:ext uri="{BB962C8B-B14F-4D97-AF65-F5344CB8AC3E}">
        <p14:creationId xmlns:p14="http://schemas.microsoft.com/office/powerpoint/2010/main" val="319125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BA0426E-559C-4E11-9BD0-4141DFF80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Reels — </a:t>
            </a:r>
            <a:r>
              <a:rPr lang="uk-UA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 формат для редагування та поширення відео в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Instagram</a:t>
            </a:r>
            <a:r>
              <a:rPr lang="uk-UA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(максимально передбачено «дійти» до 90 </a:t>
            </a:r>
            <a:r>
              <a:rPr lang="uk-UA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сек</a:t>
            </a:r>
            <a:r>
              <a:rPr lang="uk-UA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Функція впроваджувалась поступово, і впродовж тижнів були опубліковані відео тривалістю до 15 </a:t>
            </a:r>
            <a:r>
              <a:rPr lang="uk-UA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сек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далі </a:t>
            </a:r>
            <a:r>
              <a:rPr lang="uk-UA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доповнені спеціальними інструментами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Reels.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412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31EEB33-C38B-4B1F-BE39-0D2C6F0A4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викладаєте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Reels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то у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вашому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обліковому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записі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автоматично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з'являється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спеціальна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вкладка, де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будуть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публікуватися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ролики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подібного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формату (в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налаштуваннях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приватності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обмежити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застосування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оригінального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звуку і доступ до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роликів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 </a:t>
            </a:r>
            <a:endParaRPr lang="uk-UA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025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8EC2999-EFD4-4E72-80D6-8A2CC19B0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Користувачі </a:t>
            </a:r>
            <a:r>
              <a:rPr lang="en-US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Reels </a:t>
            </a:r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можуть знімати відео, вибравши звук з музичної бібліотеки або записавши власну </a:t>
            </a:r>
            <a:r>
              <a:rPr lang="uk-UA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аудіодоріжку</a:t>
            </a:r>
            <a:r>
              <a:rPr lang="uk-UA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З корисних опцій варто виділити: зворотний відлік, плавні переходи, вирівнювання, уповільнення і прискорення ролика, вибір обкладинки.</a:t>
            </a:r>
            <a:endParaRPr lang="uk-UA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185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BFD860-2138-4F60-B5F3-37C6E7B4D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Особливості формату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C230F21-1EA0-4898-98DE-610136824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відео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форматі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9:16;</a:t>
            </a:r>
            <a:b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довжина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ролика -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 сек до 1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хв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відео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знімати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як в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додатку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так і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завантажувати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галереї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підв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язка</a:t>
            </a:r>
            <a:r>
              <a:rPr lang="uk-U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оригінального треку;</a:t>
            </a:r>
            <a:b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знімати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цілком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окремими</a:t>
            </a:r>
            <a:r>
              <a:rPr lang="ru-RU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частинами</a:t>
            </a:r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609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BD7627-8A37-4B27-A03D-C5928BC8C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Кепшн</a:t>
            </a:r>
            <a:r>
              <a:rPr lang="uk-UA" dirty="0"/>
              <a:t>-відео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138B0F8-220D-4D01-A8F0-2EFFFB7E3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Відео з паралельним текстом</a:t>
            </a:r>
          </a:p>
          <a:p>
            <a:r>
              <a:rPr lang="uk-UA" dirty="0"/>
              <a:t>Полегшує сприйняття</a:t>
            </a:r>
          </a:p>
          <a:p>
            <a:r>
              <a:rPr lang="uk-UA" dirty="0"/>
              <a:t>Не завжди ефективне</a:t>
            </a:r>
          </a:p>
        </p:txBody>
      </p:sp>
    </p:spTree>
    <p:extLst>
      <p:ext uri="{BB962C8B-B14F-4D97-AF65-F5344CB8AC3E}">
        <p14:creationId xmlns:p14="http://schemas.microsoft.com/office/powerpoint/2010/main" val="805330945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374</Words>
  <Application>Microsoft Office PowerPoint</Application>
  <PresentationFormat>Широкий екран</PresentationFormat>
  <Paragraphs>34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6" baseType="lpstr">
      <vt:lpstr>arial</vt:lpstr>
      <vt:lpstr>arial</vt:lpstr>
      <vt:lpstr>Century Gothic</vt:lpstr>
      <vt:lpstr>Wingdings 3</vt:lpstr>
      <vt:lpstr>Віхоть</vt:lpstr>
      <vt:lpstr>Reels</vt:lpstr>
      <vt:lpstr>Презентація PowerPoint</vt:lpstr>
      <vt:lpstr>Презентація PowerPoint</vt:lpstr>
      <vt:lpstr>Що дає рілз?</vt:lpstr>
      <vt:lpstr>Презентація PowerPoint</vt:lpstr>
      <vt:lpstr>Презентація PowerPoint</vt:lpstr>
      <vt:lpstr>Презентація PowerPoint</vt:lpstr>
      <vt:lpstr>Особливості формату</vt:lpstr>
      <vt:lpstr>Кепшн-відео </vt:lpstr>
      <vt:lpstr>Стартове порівняння форматів</vt:lpstr>
      <vt:lpstr>Сторіз і рілз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Reels</dc:title>
  <dc:creator>Слава</dc:creator>
  <cp:lastModifiedBy>Слава</cp:lastModifiedBy>
  <cp:revision>7</cp:revision>
  <dcterms:created xsi:type="dcterms:W3CDTF">2022-09-29T11:05:30Z</dcterms:created>
  <dcterms:modified xsi:type="dcterms:W3CDTF">2023-10-03T08:10:57Z</dcterms:modified>
</cp:coreProperties>
</file>