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827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36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852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750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903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448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254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4810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211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9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714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436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82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63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89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06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8865A44-509D-410F-9237-DB03312CEEC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DFD72D-7460-4275-852E-19021BC1AB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515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0523" y="2121922"/>
            <a:ext cx="10421007" cy="2421464"/>
          </a:xfrm>
        </p:spPr>
        <p:txBody>
          <a:bodyPr>
            <a:normAutofit/>
          </a:bodyPr>
          <a:lstStyle/>
          <a:p>
            <a:pPr algn="ctr"/>
            <a:r>
              <a:rPr lang="ru-RU" sz="5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5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поворот </a:t>
            </a:r>
            <a:r>
              <a:rPr lang="ru-RU" sz="5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6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819807" y="756745"/>
            <a:ext cx="10704787" cy="4992413"/>
            <a:chOff x="709448" y="709449"/>
            <a:chExt cx="10704787" cy="499241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517931" y="3421118"/>
              <a:ext cx="5896304" cy="107205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допущену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оформленні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517931" y="4629807"/>
              <a:ext cx="5896304" cy="107205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4256690" y="2123090"/>
              <a:ext cx="0" cy="3042744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5" idx="1"/>
            </p:cNvCxnSpPr>
            <p:nvPr/>
          </p:nvCxnSpPr>
          <p:spPr>
            <a:xfrm>
              <a:off x="4256690" y="3957145"/>
              <a:ext cx="126124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4256690" y="5181598"/>
              <a:ext cx="126124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Выгнутая влево стрелка 14"/>
            <p:cNvSpPr/>
            <p:nvPr/>
          </p:nvSpPr>
          <p:spPr>
            <a:xfrm rot="18692020">
              <a:off x="1890220" y="1745696"/>
              <a:ext cx="1543456" cy="1837351"/>
            </a:xfrm>
            <a:prstGeom prst="curvedRightArrow">
              <a:avLst>
                <a:gd name="adj1" fmla="val 25000"/>
                <a:gd name="adj2" fmla="val 50000"/>
                <a:gd name="adj3" fmla="val 6956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09448" y="709449"/>
              <a:ext cx="3720662" cy="127700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Суд, який видав виконавчий документ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3279226" y="1387366"/>
              <a:ext cx="4367049" cy="1345327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1552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1828800" y="796160"/>
            <a:ext cx="8875986" cy="5076495"/>
            <a:chOff x="1891862" y="685801"/>
            <a:chExt cx="8875986" cy="507649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477406" y="3342289"/>
              <a:ext cx="6290442" cy="91440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видано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помилково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769475" y="4398577"/>
              <a:ext cx="6879022" cy="136371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добровільним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 rot="2599639">
              <a:off x="8119257" y="1413846"/>
              <a:ext cx="1467614" cy="1823419"/>
            </a:xfrm>
            <a:prstGeom prst="curvedLeftArrow">
              <a:avLst>
                <a:gd name="adj1" fmla="val 25000"/>
                <a:gd name="adj2" fmla="val 50000"/>
                <a:gd name="adj3" fmla="val 6511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2405555" y="2325555"/>
              <a:ext cx="727840" cy="2561755"/>
            </a:xfrm>
            <a:prstGeom prst="downArrow">
              <a:avLst>
                <a:gd name="adj1" fmla="val 50000"/>
                <a:gd name="adj2" fmla="val 19945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20705651">
              <a:off x="3234105" y="2293882"/>
              <a:ext cx="1474795" cy="1702675"/>
            </a:xfrm>
            <a:prstGeom prst="curvedRightArrow">
              <a:avLst>
                <a:gd name="adj1" fmla="val 25000"/>
                <a:gd name="adj2" fmla="val 50000"/>
                <a:gd name="adj3" fmla="val 6509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891862" y="1340069"/>
              <a:ext cx="6022428" cy="121394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664668" y="685801"/>
              <a:ext cx="2790497" cy="115088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6814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434663" y="1308538"/>
            <a:ext cx="9900745" cy="4051737"/>
            <a:chOff x="1308538" y="1213945"/>
            <a:chExt cx="9900745" cy="405173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950372" y="2948152"/>
              <a:ext cx="6258911" cy="104052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193627" y="4225158"/>
              <a:ext cx="6258911" cy="104052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>
              <a:endCxn id="5" idx="1"/>
            </p:cNvCxnSpPr>
            <p:nvPr/>
          </p:nvCxnSpPr>
          <p:spPr>
            <a:xfrm flipV="1">
              <a:off x="3389586" y="4745420"/>
              <a:ext cx="80404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4" idx="1"/>
            </p:cNvCxnSpPr>
            <p:nvPr/>
          </p:nvCxnSpPr>
          <p:spPr>
            <a:xfrm>
              <a:off x="3389586" y="3468414"/>
              <a:ext cx="15607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19309437">
              <a:off x="1470218" y="1823355"/>
              <a:ext cx="1489674" cy="1776629"/>
            </a:xfrm>
            <a:prstGeom prst="curvedRightArrow">
              <a:avLst>
                <a:gd name="adj1" fmla="val 25000"/>
                <a:gd name="adj2" fmla="val 50000"/>
                <a:gd name="adj3" fmla="val 7465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3389586" y="2396359"/>
              <a:ext cx="0" cy="2349061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1" name="Прямоугольник 10"/>
            <p:cNvSpPr/>
            <p:nvPr/>
          </p:nvSpPr>
          <p:spPr>
            <a:xfrm>
              <a:off x="1308538" y="1213945"/>
              <a:ext cx="2490952" cy="93016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121572" y="1773622"/>
              <a:ext cx="4808482" cy="93804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3792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683174" y="435950"/>
            <a:ext cx="11014839" cy="5570713"/>
            <a:chOff x="683174" y="435950"/>
            <a:chExt cx="11014839" cy="5570713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225160" y="3405353"/>
              <a:ext cx="6758150" cy="141889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безпідставно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одержане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документом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683174" y="4682360"/>
              <a:ext cx="4682360" cy="132430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таким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документом уже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відбулося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 rot="5674870">
              <a:off x="7853148" y="126838"/>
              <a:ext cx="1358923" cy="1977147"/>
            </a:xfrm>
            <a:prstGeom prst="curvedRightArrow">
              <a:avLst>
                <a:gd name="adj1" fmla="val 25000"/>
                <a:gd name="adj2" fmla="val 50000"/>
                <a:gd name="adj3" fmla="val 7015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10473560" y="1529255"/>
              <a:ext cx="0" cy="187609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1" name="Стрелка влево 10"/>
            <p:cNvSpPr/>
            <p:nvPr/>
          </p:nvSpPr>
          <p:spPr>
            <a:xfrm rot="16200000">
              <a:off x="3685190" y="3838901"/>
              <a:ext cx="1079940" cy="993229"/>
            </a:xfrm>
            <a:prstGeom prst="leftArrow">
              <a:avLst>
                <a:gd name="adj1" fmla="val 50000"/>
                <a:gd name="adj2" fmla="val 8650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695903" y="1734208"/>
              <a:ext cx="6621517" cy="14661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8623738" y="890752"/>
              <a:ext cx="3074275" cy="127700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8116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894061" y="562844"/>
            <a:ext cx="10614766" cy="5814011"/>
            <a:chOff x="925592" y="799327"/>
            <a:chExt cx="10614766" cy="5814011"/>
          </a:xfrm>
        </p:grpSpPr>
        <p:sp>
          <p:nvSpPr>
            <p:cNvPr id="10" name="Выгнутая вправо стрелка 9"/>
            <p:cNvSpPr/>
            <p:nvPr/>
          </p:nvSpPr>
          <p:spPr>
            <a:xfrm rot="2228660">
              <a:off x="8397196" y="4738817"/>
              <a:ext cx="1440207" cy="1874521"/>
            </a:xfrm>
            <a:prstGeom prst="curvedLeftArrow">
              <a:avLst>
                <a:gd name="adj1" fmla="val 25000"/>
                <a:gd name="adj2" fmla="val 50000"/>
                <a:gd name="adj3" fmla="val 6830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10744309" y="1502722"/>
              <a:ext cx="0" cy="273805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Выгнутая вправо стрелка 12"/>
            <p:cNvSpPr/>
            <p:nvPr/>
          </p:nvSpPr>
          <p:spPr>
            <a:xfrm rot="1656357">
              <a:off x="9018799" y="2027963"/>
              <a:ext cx="1419842" cy="1668098"/>
            </a:xfrm>
            <a:prstGeom prst="curvedLeftArrow">
              <a:avLst>
                <a:gd name="adj1" fmla="val 25000"/>
                <a:gd name="adj2" fmla="val 50000"/>
                <a:gd name="adj3" fmla="val 6869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779174" y="799327"/>
              <a:ext cx="4761184" cy="1341451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документа: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925592" y="1945646"/>
              <a:ext cx="5049797" cy="116664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як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5691608" y="2615680"/>
              <a:ext cx="3168869" cy="116664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виданого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166709" y="4974719"/>
              <a:ext cx="5049798" cy="116664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5352650" y="2242563"/>
              <a:ext cx="1142743" cy="1040524"/>
            </a:xfrm>
            <a:prstGeom prst="leftArrow">
              <a:avLst>
                <a:gd name="adj1" fmla="val 50000"/>
                <a:gd name="adj2" fmla="val 8333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977351" y="4219754"/>
              <a:ext cx="3168869" cy="116664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виданого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органами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626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73041" y="314288"/>
            <a:ext cx="10389474" cy="6235115"/>
            <a:chOff x="925744" y="440412"/>
            <a:chExt cx="10389474" cy="6235115"/>
          </a:xfrm>
        </p:grpSpPr>
        <p:sp>
          <p:nvSpPr>
            <p:cNvPr id="9" name="Выгнутая влево стрелка 8"/>
            <p:cNvSpPr/>
            <p:nvPr/>
          </p:nvSpPr>
          <p:spPr>
            <a:xfrm rot="14748795">
              <a:off x="8263610" y="2260065"/>
              <a:ext cx="1326265" cy="1684917"/>
            </a:xfrm>
            <a:prstGeom prst="curvedRightArrow">
              <a:avLst>
                <a:gd name="adj1" fmla="val 25000"/>
                <a:gd name="adj2" fmla="val 50000"/>
                <a:gd name="adj3" fmla="val 6548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940268" y="5129279"/>
              <a:ext cx="5521394" cy="12454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2009581">
              <a:off x="8482057" y="4806662"/>
              <a:ext cx="1649769" cy="1868865"/>
            </a:xfrm>
            <a:prstGeom prst="curvedLeftArrow">
              <a:avLst>
                <a:gd name="adj1" fmla="val 25000"/>
                <a:gd name="adj2" fmla="val 50000"/>
                <a:gd name="adj3" fmla="val 6375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8045605" y="4071947"/>
              <a:ext cx="3269613" cy="135583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439234" y="2215500"/>
              <a:ext cx="5990897" cy="107613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648625" y="1205464"/>
              <a:ext cx="4666593" cy="105132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1083398" y="3481457"/>
              <a:ext cx="6053958" cy="120592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6648626" y="2970906"/>
              <a:ext cx="977461" cy="1140454"/>
            </a:xfrm>
            <a:prstGeom prst="downArrow">
              <a:avLst>
                <a:gd name="adj1" fmla="val 50000"/>
                <a:gd name="adj2" fmla="val 9559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 rot="20482000">
              <a:off x="967019" y="1311936"/>
              <a:ext cx="1539666" cy="1752179"/>
            </a:xfrm>
            <a:prstGeom prst="curvedRightArrow">
              <a:avLst>
                <a:gd name="adj1" fmla="val 25000"/>
                <a:gd name="adj2" fmla="val 50000"/>
                <a:gd name="adj3" fmla="val 6871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925744" y="440412"/>
              <a:ext cx="4745421" cy="135583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про поновлення пропущеного строку для пред’явлення виконавчого документа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37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93679" y="1781505"/>
            <a:ext cx="11020099" cy="3168867"/>
            <a:chOff x="646383" y="1576554"/>
            <a:chExt cx="11020099" cy="3168867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5249917" y="2081049"/>
              <a:ext cx="0" cy="1434661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4272455" y="2081048"/>
              <a:ext cx="977464" cy="1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272455" y="3515710"/>
              <a:ext cx="977462" cy="1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5249917" y="2837795"/>
              <a:ext cx="58332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20278013">
              <a:off x="5544208" y="2932804"/>
              <a:ext cx="1513491" cy="1718441"/>
            </a:xfrm>
            <a:prstGeom prst="curvedRightArrow">
              <a:avLst>
                <a:gd name="adj1" fmla="val 25000"/>
                <a:gd name="adj2" fmla="val 50000"/>
                <a:gd name="adj3" fmla="val 5937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833242" y="2081049"/>
              <a:ext cx="4635062" cy="126124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виконавцеві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57545" y="3264300"/>
              <a:ext cx="4508937" cy="148112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триденного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46383" y="1576554"/>
              <a:ext cx="3941379" cy="111935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угода,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46384" y="2853559"/>
              <a:ext cx="3941379" cy="132430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897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35120" y="810253"/>
            <a:ext cx="10200288" cy="4812780"/>
            <a:chOff x="1135120" y="652598"/>
            <a:chExt cx="10200288" cy="481278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135120" y="2973470"/>
              <a:ext cx="5533696" cy="113511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468414" y="4330261"/>
              <a:ext cx="5628289" cy="113511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8250406" y="1979081"/>
              <a:ext cx="0" cy="233329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8" name="Выгнутая вправо стрелка 7"/>
            <p:cNvSpPr/>
            <p:nvPr/>
          </p:nvSpPr>
          <p:spPr>
            <a:xfrm rot="1303371">
              <a:off x="6467932" y="2284595"/>
              <a:ext cx="1499917" cy="1814642"/>
            </a:xfrm>
            <a:prstGeom prst="curvedLeftArrow">
              <a:avLst>
                <a:gd name="adj1" fmla="val 25000"/>
                <a:gd name="adj2" fmla="val 50000"/>
                <a:gd name="adj3" fmla="val 6841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8371491" y="1005052"/>
              <a:ext cx="2963917" cy="113511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326526" y="1190296"/>
              <a:ext cx="5281448" cy="124547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7803933" y="652598"/>
              <a:ext cx="1166646" cy="1075395"/>
            </a:xfrm>
            <a:prstGeom prst="leftArrow">
              <a:avLst>
                <a:gd name="adj1" fmla="val 50000"/>
                <a:gd name="adj2" fmla="val 8811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348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45930" y="677917"/>
            <a:ext cx="10633843" cy="5346203"/>
            <a:chOff x="867103" y="583324"/>
            <a:chExt cx="10633843" cy="534620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306816" y="2252733"/>
              <a:ext cx="5809593" cy="110358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383423" y="3641834"/>
              <a:ext cx="5695294" cy="110863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</a:t>
              </a:r>
              <a:r>
                <a:rPr lang="uk-UA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8001002" y="1139058"/>
              <a:ext cx="3499944" cy="1379483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211613" y="4715580"/>
              <a:ext cx="4430110" cy="121394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законом)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718441" y="1560786"/>
              <a:ext cx="0" cy="208104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1" name="Выгнутая влево стрелка 10"/>
            <p:cNvSpPr/>
            <p:nvPr/>
          </p:nvSpPr>
          <p:spPr>
            <a:xfrm rot="20485539">
              <a:off x="2106780" y="1455857"/>
              <a:ext cx="1304368" cy="1593751"/>
            </a:xfrm>
            <a:prstGeom prst="curvedRightArrow">
              <a:avLst>
                <a:gd name="adj1" fmla="val 25000"/>
                <a:gd name="adj2" fmla="val 50000"/>
                <a:gd name="adj3" fmla="val 7232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7579272" y="1545733"/>
              <a:ext cx="1142998" cy="993779"/>
            </a:xfrm>
            <a:prstGeom prst="rightArrow">
              <a:avLst>
                <a:gd name="adj1" fmla="val 50000"/>
                <a:gd name="adj2" fmla="val 9248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6578162" y="3906219"/>
              <a:ext cx="1001110" cy="1082182"/>
            </a:xfrm>
            <a:prstGeom prst="downArrow">
              <a:avLst>
                <a:gd name="adj1" fmla="val 50000"/>
                <a:gd name="adj2" fmla="val 8779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67103" y="583324"/>
              <a:ext cx="3783724" cy="124547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як 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740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97948" y="334855"/>
            <a:ext cx="10916972" cy="6118306"/>
            <a:chOff x="634886" y="287558"/>
            <a:chExt cx="10916972" cy="6118306"/>
          </a:xfrm>
        </p:grpSpPr>
        <p:sp>
          <p:nvSpPr>
            <p:cNvPr id="4" name="Выгнутая вправо стрелка 3"/>
            <p:cNvSpPr/>
            <p:nvPr/>
          </p:nvSpPr>
          <p:spPr>
            <a:xfrm rot="16008872">
              <a:off x="5801403" y="-36119"/>
              <a:ext cx="1093137" cy="1740492"/>
            </a:xfrm>
            <a:prstGeom prst="curvedLeftArrow">
              <a:avLst>
                <a:gd name="adj1" fmla="val 25000"/>
                <a:gd name="adj2" fmla="val 50000"/>
                <a:gd name="adj3" fmla="val 6724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832595" y="2983377"/>
              <a:ext cx="6719263" cy="129416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502166" y="4724579"/>
              <a:ext cx="5738648" cy="88315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істотно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ускладнюють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523592" y="5511725"/>
              <a:ext cx="5738648" cy="8941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роблять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неможливим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2153705" y="3982493"/>
              <a:ext cx="0" cy="1867616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159876" y="5850109"/>
              <a:ext cx="136371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153705" y="5158071"/>
              <a:ext cx="33422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Прямоугольник 12"/>
            <p:cNvSpPr/>
            <p:nvPr/>
          </p:nvSpPr>
          <p:spPr>
            <a:xfrm>
              <a:off x="634886" y="500307"/>
              <a:ext cx="5186855" cy="1481959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5636172" y="1375293"/>
              <a:ext cx="5470635" cy="121394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963321" y="3386096"/>
              <a:ext cx="3972910" cy="1380582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4122685" y="3728424"/>
              <a:ext cx="1290128" cy="1075997"/>
            </a:xfrm>
            <a:prstGeom prst="leftArrow">
              <a:avLst>
                <a:gd name="adj1" fmla="val 50000"/>
                <a:gd name="adj2" fmla="val 9395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126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56744" y="551793"/>
            <a:ext cx="10767848" cy="5659822"/>
            <a:chOff x="740979" y="614855"/>
            <a:chExt cx="10767848" cy="565982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2695903" y="2017986"/>
              <a:ext cx="8812924" cy="77251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аліментів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у межах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платежу за один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місяць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695903" y="2837793"/>
              <a:ext cx="8812924" cy="8198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працівникові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виплати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заробітної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плати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один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місяць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695903" y="3704898"/>
              <a:ext cx="8812924" cy="8198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шкоди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заподіяної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каліцтвом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ушкодженням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у межах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один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місяць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695903" y="4572005"/>
              <a:ext cx="8812924" cy="8198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незаконно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переведеного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роботу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працівника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695903" y="5439112"/>
              <a:ext cx="8812924" cy="7725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відібрання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ким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проживала</a:t>
              </a: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434663" y="1135118"/>
              <a:ext cx="0" cy="5139559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450428" y="3247697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434663" y="5812221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434663" y="4167352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434663" y="4981904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450428" y="2391104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740979" y="614855"/>
              <a:ext cx="5171090" cy="118241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допускає негайне виконання рішень у справах про: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2167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67559" y="427501"/>
            <a:ext cx="11256579" cy="5889217"/>
            <a:chOff x="567559" y="395970"/>
            <a:chExt cx="11256579" cy="5889217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567559" y="395970"/>
              <a:ext cx="4248762" cy="127517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вирішуючи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927835" y="2932387"/>
              <a:ext cx="5896303" cy="11824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ступінь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вини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005551" y="4017580"/>
              <a:ext cx="5896303" cy="11824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тяжке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захворювання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членів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сім’ї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матеріальний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547240" y="5102773"/>
              <a:ext cx="5896303" cy="11824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стихійне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лихо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надзвичайні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4130566" y="2238704"/>
              <a:ext cx="0" cy="286406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6" idx="1"/>
            </p:cNvCxnSpPr>
            <p:nvPr/>
          </p:nvCxnSpPr>
          <p:spPr>
            <a:xfrm>
              <a:off x="4130566" y="4606159"/>
              <a:ext cx="874985" cy="2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Выгнутая вправо стрелка 12"/>
            <p:cNvSpPr/>
            <p:nvPr/>
          </p:nvSpPr>
          <p:spPr>
            <a:xfrm rot="6836980">
              <a:off x="2419590" y="1532811"/>
              <a:ext cx="1310663" cy="1728025"/>
            </a:xfrm>
            <a:prstGeom prst="curvedLeftArrow">
              <a:avLst>
                <a:gd name="adj1" fmla="val 25000"/>
                <a:gd name="adj2" fmla="val 50000"/>
                <a:gd name="adj3" fmla="val 705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3547240" y="1479330"/>
              <a:ext cx="3247697" cy="135583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враховує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5273521" y="2429204"/>
              <a:ext cx="1091807" cy="1045779"/>
            </a:xfrm>
            <a:prstGeom prst="rightArrow">
              <a:avLst>
                <a:gd name="adj1" fmla="val 50000"/>
                <a:gd name="adj2" fmla="val 8479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86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83436" y="575617"/>
            <a:ext cx="10609626" cy="5605219"/>
            <a:chOff x="883436" y="591382"/>
            <a:chExt cx="10609626" cy="5605219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008997" y="591382"/>
              <a:ext cx="5265680" cy="1176038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Розстрочка та відстрочення виконання судового рішення </a:t>
              </a:r>
            </a:p>
          </p:txBody>
        </p:sp>
        <p:sp>
          <p:nvSpPr>
            <p:cNvPr id="3" name="Скругленный прямоугольник 2"/>
            <p:cNvSpPr/>
            <p:nvPr/>
          </p:nvSpPr>
          <p:spPr>
            <a:xfrm>
              <a:off x="5833241" y="1731773"/>
              <a:ext cx="5565227" cy="112422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перевищувати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одного року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</a:t>
              </a:r>
            </a:p>
          </p:txBody>
        </p:sp>
        <p:sp>
          <p:nvSpPr>
            <p:cNvPr id="4" name="Стрелка вправо 3"/>
            <p:cNvSpPr/>
            <p:nvPr/>
          </p:nvSpPr>
          <p:spPr>
            <a:xfrm>
              <a:off x="5218386" y="1381164"/>
              <a:ext cx="1229710" cy="1087821"/>
            </a:xfrm>
            <a:prstGeom prst="rightArrow">
              <a:avLst>
                <a:gd name="adj1" fmla="val 50000"/>
                <a:gd name="adj2" fmla="val 9058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6921062" y="3121573"/>
              <a:ext cx="4572000" cy="129277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883436" y="5029953"/>
              <a:ext cx="4698124" cy="116664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14951460">
              <a:off x="7836208" y="4428462"/>
              <a:ext cx="1402207" cy="1710842"/>
            </a:xfrm>
            <a:prstGeom prst="curvedRightArrow">
              <a:avLst>
                <a:gd name="adj1" fmla="val 25000"/>
                <a:gd name="adj2" fmla="val 50000"/>
                <a:gd name="adj3" fmla="val 6853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581560" y="4122683"/>
              <a:ext cx="2584977" cy="110358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5021884" y="4509691"/>
              <a:ext cx="1119352" cy="1103586"/>
            </a:xfrm>
            <a:prstGeom prst="downArrow">
              <a:avLst>
                <a:gd name="adj1" fmla="val 50000"/>
                <a:gd name="adj2" fmla="val 8142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753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882869" y="321829"/>
            <a:ext cx="10499834" cy="6023964"/>
            <a:chOff x="882869" y="227236"/>
            <a:chExt cx="10499834" cy="6023964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5218386" y="583323"/>
              <a:ext cx="6164317" cy="162384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5218386" y="3192432"/>
              <a:ext cx="5044966" cy="92236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882869" y="3996645"/>
              <a:ext cx="6474900" cy="124547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357769" y="5234325"/>
              <a:ext cx="3657600" cy="101687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845390" y="4698298"/>
              <a:ext cx="1024758" cy="1087646"/>
            </a:xfrm>
            <a:prstGeom prst="downArrow">
              <a:avLst>
                <a:gd name="adj1" fmla="val 50000"/>
                <a:gd name="adj2" fmla="val 869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3594537" y="2335662"/>
              <a:ext cx="0" cy="166098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1" name="Выгнутая влево стрелка 10"/>
            <p:cNvSpPr/>
            <p:nvPr/>
          </p:nvSpPr>
          <p:spPr>
            <a:xfrm rot="20292478">
              <a:off x="3842671" y="2396354"/>
              <a:ext cx="1409437" cy="1608094"/>
            </a:xfrm>
            <a:prstGeom prst="curvedRightArrow">
              <a:avLst>
                <a:gd name="adj1" fmla="val 25000"/>
                <a:gd name="adj2" fmla="val 50000"/>
                <a:gd name="adj3" fmla="val 6114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3013668">
              <a:off x="3769790" y="227236"/>
              <a:ext cx="1266424" cy="1560478"/>
            </a:xfrm>
            <a:prstGeom prst="curvedLeftArrow">
              <a:avLst>
                <a:gd name="adj1" fmla="val 25000"/>
                <a:gd name="adj2" fmla="val 50000"/>
                <a:gd name="adj3" fmla="val 6525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2995449" y="1576552"/>
              <a:ext cx="2948151" cy="111935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77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426778" y="698937"/>
            <a:ext cx="9916510" cy="5084371"/>
            <a:chOff x="1474075" y="951185"/>
            <a:chExt cx="9916510" cy="5084371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6739757" y="951185"/>
              <a:ext cx="4650828" cy="106154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заявою учасника справи </a:t>
              </a: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6739757" y="2102066"/>
              <a:ext cx="4650828" cy="106154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своєю ініціативою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704896" y="3778464"/>
              <a:ext cx="6826469" cy="99848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718440" y="4855773"/>
              <a:ext cx="7141781" cy="117978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зупинити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перегляду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2033752" y="1941788"/>
              <a:ext cx="0" cy="291398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9" name="Выгнутая влево стрелка 8"/>
            <p:cNvSpPr/>
            <p:nvPr/>
          </p:nvSpPr>
          <p:spPr>
            <a:xfrm rot="21092860">
              <a:off x="2341569" y="1973525"/>
              <a:ext cx="1749190" cy="2524690"/>
            </a:xfrm>
            <a:prstGeom prst="curvedRightArrow">
              <a:avLst>
                <a:gd name="adj1" fmla="val 25000"/>
                <a:gd name="adj2" fmla="val 50000"/>
                <a:gd name="adj3" fmla="val 715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5817476" y="1368975"/>
              <a:ext cx="0" cy="132430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4511762" y="2062782"/>
              <a:ext cx="1305714" cy="582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5817476" y="1370998"/>
              <a:ext cx="92228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5817476" y="2695446"/>
              <a:ext cx="92228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Прямоугольник 13"/>
            <p:cNvSpPr/>
            <p:nvPr/>
          </p:nvSpPr>
          <p:spPr>
            <a:xfrm>
              <a:off x="1474075" y="1542394"/>
              <a:ext cx="3484179" cy="97746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285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434663" y="886809"/>
            <a:ext cx="9900743" cy="4773012"/>
            <a:chOff x="1513491" y="1091761"/>
            <a:chExt cx="9900743" cy="4773012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6936827" y="3515709"/>
              <a:ext cx="4477407" cy="102475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касаційної інстанції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513491" y="4493173"/>
              <a:ext cx="5644055" cy="1371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перегляду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19462588">
              <a:off x="3857682" y="1827788"/>
              <a:ext cx="1538996" cy="1863392"/>
            </a:xfrm>
            <a:prstGeom prst="curvedRightArrow">
              <a:avLst>
                <a:gd name="adj1" fmla="val 25000"/>
                <a:gd name="adj2" fmla="val 50000"/>
                <a:gd name="adj3" fmla="val 7164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лево 7"/>
            <p:cNvSpPr/>
            <p:nvPr/>
          </p:nvSpPr>
          <p:spPr>
            <a:xfrm>
              <a:off x="6271494" y="3921671"/>
              <a:ext cx="1330667" cy="1143003"/>
            </a:xfrm>
            <a:prstGeom prst="leftArrow">
              <a:avLst>
                <a:gd name="adj1" fmla="val 50000"/>
                <a:gd name="adj2" fmla="val 9275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513491" y="1091761"/>
              <a:ext cx="4713890" cy="113511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зупинення виконання або зупинення дії судового рішення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596759" y="2081045"/>
              <a:ext cx="5423338" cy="90651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955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19807" y="541844"/>
            <a:ext cx="10696904" cy="5676260"/>
            <a:chOff x="614855" y="526079"/>
            <a:chExt cx="10696904" cy="5676260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871545" y="1661196"/>
              <a:ext cx="4871545" cy="108782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Выгнутая влево стрелка 3"/>
            <p:cNvSpPr/>
            <p:nvPr/>
          </p:nvSpPr>
          <p:spPr>
            <a:xfrm rot="20827562">
              <a:off x="3538791" y="1347685"/>
              <a:ext cx="1428008" cy="1714843"/>
            </a:xfrm>
            <a:prstGeom prst="curvedRightArrow">
              <a:avLst>
                <a:gd name="adj1" fmla="val 25000"/>
                <a:gd name="adj2" fmla="val 50000"/>
                <a:gd name="adj3" fmla="val 6291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340069" y="3048561"/>
              <a:ext cx="7062952" cy="128661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2506717" y="1156700"/>
              <a:ext cx="0" cy="189186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8174420" y="4984262"/>
              <a:ext cx="3137339" cy="113511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813035" y="4993199"/>
              <a:ext cx="6589986" cy="120914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влаштування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дитячого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лікувального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</a:t>
              </a: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7870934" y="4483222"/>
              <a:ext cx="1064173" cy="1019953"/>
            </a:xfrm>
            <a:prstGeom prst="leftArrow">
              <a:avLst>
                <a:gd name="adj1" fmla="val 50000"/>
                <a:gd name="adj2" fmla="val 8555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614855" y="526079"/>
              <a:ext cx="4871544" cy="138736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влаштування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дитячого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лікувального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829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35572" y="536027"/>
            <a:ext cx="10862442" cy="5691352"/>
            <a:chOff x="662151" y="567559"/>
            <a:chExt cx="10862442" cy="569135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662151" y="3429002"/>
              <a:ext cx="5801711" cy="94330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375336" y="4629808"/>
              <a:ext cx="6437590" cy="162910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останнім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7362496" y="1844566"/>
              <a:ext cx="0" cy="278524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6463862" y="3900653"/>
              <a:ext cx="8986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9" name="Скругленный прямоугольник 8"/>
            <p:cNvSpPr/>
            <p:nvPr/>
          </p:nvSpPr>
          <p:spPr>
            <a:xfrm>
              <a:off x="7307317" y="567559"/>
              <a:ext cx="4217276" cy="127700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Розшук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4572001" y="1495098"/>
              <a:ext cx="3326524" cy="1103586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оголошуються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7307317" y="1400504"/>
              <a:ext cx="1182416" cy="1091762"/>
            </a:xfrm>
            <a:prstGeom prst="leftArrow">
              <a:avLst>
                <a:gd name="adj1" fmla="val 50000"/>
                <a:gd name="adj2" fmla="val 8465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064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081049" y="1199283"/>
            <a:ext cx="8907517" cy="3909697"/>
            <a:chOff x="1970691" y="1041628"/>
            <a:chExt cx="8907517" cy="390969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193628" y="2573937"/>
              <a:ext cx="6684580" cy="118451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розшуку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1970691" y="3879270"/>
              <a:ext cx="5360275" cy="107205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2605446" y="1592318"/>
              <a:ext cx="0" cy="225446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7" name="Выгнутая влево стрелка 6"/>
            <p:cNvSpPr/>
            <p:nvPr/>
          </p:nvSpPr>
          <p:spPr>
            <a:xfrm rot="20067414">
              <a:off x="2864702" y="1770991"/>
              <a:ext cx="1337264" cy="1578759"/>
            </a:xfrm>
            <a:prstGeom prst="curvedRightArrow">
              <a:avLst>
                <a:gd name="adj1" fmla="val 25000"/>
                <a:gd name="adj2" fmla="val 50000"/>
                <a:gd name="adj3" fmla="val 6615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1970691" y="1041628"/>
              <a:ext cx="2680137" cy="119817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627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72056" y="845521"/>
            <a:ext cx="10452538" cy="5194739"/>
            <a:chOff x="1182415" y="766693"/>
            <a:chExt cx="10452538" cy="519473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957145" y="3896149"/>
              <a:ext cx="6274676" cy="11035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житла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володіння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2286001" y="3494128"/>
              <a:ext cx="0" cy="128489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2286001" y="4392761"/>
              <a:ext cx="167114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0" name="Выгнутая влево стрелка 9"/>
            <p:cNvSpPr/>
            <p:nvPr/>
          </p:nvSpPr>
          <p:spPr>
            <a:xfrm rot="5032638">
              <a:off x="2370432" y="1359968"/>
              <a:ext cx="1297330" cy="1679869"/>
            </a:xfrm>
            <a:prstGeom prst="curvedRightArrow">
              <a:avLst>
                <a:gd name="adj1" fmla="val 25000"/>
                <a:gd name="adj2" fmla="val 50000"/>
                <a:gd name="adj3" fmla="val 6703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511335" y="766693"/>
              <a:ext cx="8123618" cy="23706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проникнення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житла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володіння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відібрання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182415" y="2934453"/>
              <a:ext cx="3673365" cy="1024759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371600" y="4779018"/>
              <a:ext cx="6164317" cy="11824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903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929357" y="1718442"/>
            <a:ext cx="10458600" cy="2798376"/>
            <a:chOff x="1071247" y="1560786"/>
            <a:chExt cx="10458600" cy="2798376"/>
          </a:xfrm>
        </p:grpSpPr>
        <p:sp>
          <p:nvSpPr>
            <p:cNvPr id="2" name="Выгнутая влево стрелка 1"/>
            <p:cNvSpPr/>
            <p:nvPr/>
          </p:nvSpPr>
          <p:spPr>
            <a:xfrm rot="14540709">
              <a:off x="9083442" y="2843311"/>
              <a:ext cx="1329901" cy="1618692"/>
            </a:xfrm>
            <a:prstGeom prst="curvedRightArrow">
              <a:avLst>
                <a:gd name="adj1" fmla="val 25000"/>
                <a:gd name="adj2" fmla="val 50000"/>
                <a:gd name="adj3" fmla="val 7250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71247" y="1690851"/>
              <a:ext cx="2473320" cy="100110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342290" y="2688017"/>
              <a:ext cx="5770179" cy="167114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ч.1 ст.439 ЦПК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2732690" y="2116519"/>
              <a:ext cx="1219199" cy="1142996"/>
            </a:xfrm>
            <a:prstGeom prst="rightArrow">
              <a:avLst>
                <a:gd name="adj1" fmla="val 50000"/>
                <a:gd name="adj2" fmla="val 8586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583214" y="1560786"/>
              <a:ext cx="3946633" cy="126123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07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24304" y="898630"/>
            <a:ext cx="10068909" cy="4824264"/>
            <a:chOff x="1245477" y="788272"/>
            <a:chExt cx="10068909" cy="482426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501462" y="4829495"/>
              <a:ext cx="8812924" cy="78304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обмежувального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припису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501462" y="3993912"/>
              <a:ext cx="8812924" cy="78304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психіатричної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01462" y="1148254"/>
              <a:ext cx="8812924" cy="90126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01462" y="3047986"/>
              <a:ext cx="8812924" cy="89338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окупованій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501462" y="2102060"/>
              <a:ext cx="8812924" cy="89338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245477" y="788272"/>
              <a:ext cx="0" cy="4472152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245477" y="5260424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245477" y="2527734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245477" y="3531472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245477" y="4409086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245477" y="1597569"/>
              <a:ext cx="12454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5205724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8635" y="935801"/>
            <a:ext cx="10578662" cy="4613660"/>
            <a:chOff x="961697" y="935801"/>
            <a:chExt cx="10578662" cy="461366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961697" y="3389585"/>
              <a:ext cx="6038193" cy="21598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належать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заборгованість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набрало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20899370">
              <a:off x="6802823" y="2237637"/>
              <a:ext cx="1437815" cy="1738622"/>
            </a:xfrm>
            <a:prstGeom prst="curvedLeftArrow">
              <a:avLst>
                <a:gd name="adj1" fmla="val 25000"/>
                <a:gd name="adj2" fmla="val 50000"/>
                <a:gd name="adj3" fmla="val 6418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47643" y="935801"/>
              <a:ext cx="4792716" cy="95381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4606683" y="1844602"/>
              <a:ext cx="2695904" cy="97970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6386612" y="1260153"/>
              <a:ext cx="1135118" cy="1087820"/>
            </a:xfrm>
            <a:prstGeom prst="rightArrow">
              <a:avLst>
                <a:gd name="adj1" fmla="val 50000"/>
                <a:gd name="adj2" fmla="val 8188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212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71600" y="400918"/>
            <a:ext cx="9670568" cy="5773014"/>
            <a:chOff x="1497724" y="385152"/>
            <a:chExt cx="9670568" cy="5773014"/>
          </a:xfrm>
        </p:grpSpPr>
        <p:sp>
          <p:nvSpPr>
            <p:cNvPr id="8" name="Выгнутая вправо стрелка 7"/>
            <p:cNvSpPr/>
            <p:nvPr/>
          </p:nvSpPr>
          <p:spPr>
            <a:xfrm>
              <a:off x="9648497" y="991847"/>
              <a:ext cx="1519795" cy="1703780"/>
            </a:xfrm>
            <a:prstGeom prst="curvedLeftArrow">
              <a:avLst>
                <a:gd name="adj1" fmla="val 25000"/>
                <a:gd name="adj2" fmla="val 50000"/>
                <a:gd name="adj3" fmla="val 6631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497724" y="4326976"/>
              <a:ext cx="2727435" cy="101293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296102" y="5080439"/>
              <a:ext cx="6408683" cy="107772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3685190" y="4772353"/>
              <a:ext cx="1079938" cy="1008991"/>
            </a:xfrm>
            <a:prstGeom prst="rightArrow">
              <a:avLst>
                <a:gd name="adj1" fmla="val 50000"/>
                <a:gd name="adj2" fmla="val 8593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369393" y="385152"/>
              <a:ext cx="3168868" cy="1222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602662" y="1129622"/>
              <a:ext cx="5596759" cy="108782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278118" y="2079942"/>
              <a:ext cx="7370379" cy="18169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набрало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6810703" y="865999"/>
              <a:ext cx="1243506" cy="1055736"/>
            </a:xfrm>
            <a:prstGeom prst="leftArrow">
              <a:avLst>
                <a:gd name="adj1" fmla="val 50000"/>
                <a:gd name="adj2" fmla="val 9304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936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05347" y="1283688"/>
            <a:ext cx="10030060" cy="4170151"/>
            <a:chOff x="1068864" y="1283688"/>
            <a:chExt cx="10030060" cy="417015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743199" y="4168951"/>
              <a:ext cx="6211614" cy="128488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особливостями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ст.441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3231930" y="2144111"/>
              <a:ext cx="1" cy="202484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9" name="Выгнутая влево стрелка 8"/>
            <p:cNvSpPr/>
            <p:nvPr/>
          </p:nvSpPr>
          <p:spPr>
            <a:xfrm rot="19949437">
              <a:off x="3688168" y="2159235"/>
              <a:ext cx="1559520" cy="1620161"/>
            </a:xfrm>
            <a:prstGeom prst="curvedRightArrow">
              <a:avLst>
                <a:gd name="adj1" fmla="val 25000"/>
                <a:gd name="adj2" fmla="val 50000"/>
                <a:gd name="adj3" fmla="val 5973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68864" y="1283688"/>
              <a:ext cx="5190046" cy="12139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Тимчасове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виїзду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394998" y="2144110"/>
              <a:ext cx="5703926" cy="185587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застосоване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як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297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09790" y="331075"/>
            <a:ext cx="10987104" cy="6004040"/>
            <a:chOff x="594024" y="283778"/>
            <a:chExt cx="10987104" cy="6004040"/>
          </a:xfrm>
        </p:grpSpPr>
        <p:sp>
          <p:nvSpPr>
            <p:cNvPr id="8" name="Выгнутая влево стрелка 7"/>
            <p:cNvSpPr/>
            <p:nvPr/>
          </p:nvSpPr>
          <p:spPr>
            <a:xfrm rot="19596568">
              <a:off x="3420788" y="2316398"/>
              <a:ext cx="1477548" cy="1554253"/>
            </a:xfrm>
            <a:prstGeom prst="curvedRightArrow">
              <a:avLst>
                <a:gd name="adj1" fmla="val 25000"/>
                <a:gd name="adj2" fmla="val 50000"/>
                <a:gd name="adj3" fmla="val 6726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926199">
              <a:off x="6347739" y="4708100"/>
              <a:ext cx="1462606" cy="1579718"/>
            </a:xfrm>
            <a:prstGeom prst="curvedLeftArrow">
              <a:avLst>
                <a:gd name="adj1" fmla="val 25000"/>
                <a:gd name="adj2" fmla="val 50000"/>
                <a:gd name="adj3" fmla="val 6586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772400" y="441433"/>
              <a:ext cx="3011214" cy="119817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67443" y="740980"/>
              <a:ext cx="7194143" cy="1673514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виїзду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невиконаним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033142" y="2322105"/>
              <a:ext cx="6392918" cy="150560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ухиляється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покладених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7362497" y="283778"/>
              <a:ext cx="1087820" cy="914402"/>
            </a:xfrm>
            <a:prstGeom prst="leftArrow">
              <a:avLst>
                <a:gd name="adj1" fmla="val 50000"/>
                <a:gd name="adj2" fmla="val 9482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905542" y="4071630"/>
              <a:ext cx="5675586" cy="11824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виїзду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594024" y="4846512"/>
              <a:ext cx="5643576" cy="135583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26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97626" y="547540"/>
            <a:ext cx="10811202" cy="5263639"/>
            <a:chOff x="618798" y="547540"/>
            <a:chExt cx="10811202" cy="5263639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899746" y="1994338"/>
              <a:ext cx="6542690" cy="135583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виїзду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вмотивованою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752192" y="3452648"/>
              <a:ext cx="7677808" cy="168691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виїзду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(приватного)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618798" y="4530229"/>
              <a:ext cx="3653658" cy="128095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0152993" y="1157972"/>
              <a:ext cx="0" cy="230176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0" name="Выгнутая влево стрелка 9"/>
            <p:cNvSpPr/>
            <p:nvPr/>
          </p:nvSpPr>
          <p:spPr>
            <a:xfrm rot="4102405">
              <a:off x="7317331" y="220303"/>
              <a:ext cx="1427845" cy="2082319"/>
            </a:xfrm>
            <a:prstGeom prst="curvedRightArrow">
              <a:avLst>
                <a:gd name="adj1" fmla="val 25000"/>
                <a:gd name="adj2" fmla="val 50000"/>
                <a:gd name="adj3" fmla="val 6900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3752192" y="4713891"/>
              <a:ext cx="1198180" cy="1056290"/>
            </a:xfrm>
            <a:prstGeom prst="leftArrow">
              <a:avLst>
                <a:gd name="adj1" fmla="val 50000"/>
                <a:gd name="adj2" fmla="val 8880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8056179" y="756746"/>
              <a:ext cx="2822028" cy="113511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218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8644" y="712242"/>
            <a:ext cx="10336921" cy="5489500"/>
            <a:chOff x="662162" y="554587"/>
            <a:chExt cx="10336921" cy="548950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553207" y="1382288"/>
              <a:ext cx="4445876" cy="10526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правонаступником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6383815">
              <a:off x="2118672" y="1648728"/>
              <a:ext cx="1417248" cy="1866558"/>
            </a:xfrm>
            <a:prstGeom prst="curvedLeftArrow">
              <a:avLst>
                <a:gd name="adj1" fmla="val 25000"/>
                <a:gd name="adj2" fmla="val 50000"/>
                <a:gd name="adj3" fmla="val 7258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553207" y="3663495"/>
              <a:ext cx="4445876" cy="113511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 (заінтересована особа)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553207" y="4908970"/>
              <a:ext cx="4445876" cy="113511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державний або приватний виконавець</a:t>
              </a: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642671" y="4109431"/>
              <a:ext cx="0" cy="1378362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642670" y="4109431"/>
              <a:ext cx="91053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642670" y="5487793"/>
              <a:ext cx="91053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3384338" y="4798612"/>
              <a:ext cx="2258332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3263472" y="1500519"/>
              <a:ext cx="2853559" cy="104052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62162" y="554587"/>
              <a:ext cx="3720662" cy="116664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вибуття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5595383" y="924204"/>
              <a:ext cx="1261928" cy="1110923"/>
            </a:xfrm>
            <a:prstGeom prst="rightArrow">
              <a:avLst>
                <a:gd name="adj1" fmla="val 50000"/>
                <a:gd name="adj2" fmla="val 8904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177397" y="4098166"/>
              <a:ext cx="3941225" cy="132430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правонаступником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53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14402" y="676092"/>
            <a:ext cx="10594426" cy="5411588"/>
            <a:chOff x="756746" y="660327"/>
            <a:chExt cx="10594426" cy="5411588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648606" y="2560782"/>
              <a:ext cx="3736427" cy="118241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415294">
              <a:off x="6515589" y="1941638"/>
              <a:ext cx="1568354" cy="1764634"/>
            </a:xfrm>
            <a:prstGeom prst="curvedLeftArrow">
              <a:avLst>
                <a:gd name="adj1" fmla="val 25000"/>
                <a:gd name="adj2" fmla="val 50000"/>
                <a:gd name="adj3" fmla="val 7194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858000" y="3984081"/>
              <a:ext cx="4493172" cy="140313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заміну сторони виконавчого провадження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756746" y="4608644"/>
              <a:ext cx="6227378" cy="146327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ст.272 ЦПК Укра</a:t>
              </a:r>
              <a:r>
                <a:rPr lang="uk-UA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6633839" y="5000977"/>
              <a:ext cx="1331854" cy="1070938"/>
            </a:xfrm>
            <a:prstGeom prst="leftArrow">
              <a:avLst>
                <a:gd name="adj1" fmla="val 50000"/>
                <a:gd name="adj2" fmla="val 9563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150881" y="660327"/>
              <a:ext cx="2995449" cy="10350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398579" y="898088"/>
              <a:ext cx="6731875" cy="135195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правонаступником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3396285" y="1278688"/>
              <a:ext cx="1184779" cy="1040514"/>
            </a:xfrm>
            <a:prstGeom prst="rightArrow">
              <a:avLst>
                <a:gd name="adj1" fmla="val 50000"/>
                <a:gd name="adj2" fmla="val 9090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120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93682" y="930165"/>
            <a:ext cx="10830912" cy="5053181"/>
            <a:chOff x="630620" y="914400"/>
            <a:chExt cx="10830912" cy="5053181"/>
          </a:xfrm>
        </p:grpSpPr>
        <p:cxnSp>
          <p:nvCxnSpPr>
            <p:cNvPr id="10" name="Прямая со стрелкой 9"/>
            <p:cNvCxnSpPr/>
            <p:nvPr/>
          </p:nvCxnSpPr>
          <p:spPr>
            <a:xfrm>
              <a:off x="10657490" y="1592483"/>
              <a:ext cx="0" cy="228600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Выгнутая вправо стрелка 13"/>
            <p:cNvSpPr/>
            <p:nvPr/>
          </p:nvSpPr>
          <p:spPr>
            <a:xfrm rot="6682696">
              <a:off x="1692823" y="2565905"/>
              <a:ext cx="1406287" cy="1589640"/>
            </a:xfrm>
            <a:prstGeom prst="curvedLeftArrow">
              <a:avLst>
                <a:gd name="adj1" fmla="val 25000"/>
                <a:gd name="adj2" fmla="val 50000"/>
                <a:gd name="adj3" fmla="val 6721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900856" y="2286001"/>
              <a:ext cx="5959365" cy="1355834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володіє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30620" y="1466193"/>
              <a:ext cx="3310759" cy="104052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297213" y="3878484"/>
              <a:ext cx="5628290" cy="122971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2658025" y="4722105"/>
              <a:ext cx="3373821" cy="124547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</a:p>
          </p:txBody>
        </p:sp>
        <p:sp>
          <p:nvSpPr>
            <p:cNvPr id="19" name="Выгнутая вправо стрелка 18"/>
            <p:cNvSpPr/>
            <p:nvPr/>
          </p:nvSpPr>
          <p:spPr>
            <a:xfrm rot="1417545">
              <a:off x="8769529" y="1705010"/>
              <a:ext cx="1556054" cy="1824467"/>
            </a:xfrm>
            <a:prstGeom prst="curvedLeftArrow">
              <a:avLst>
                <a:gd name="adj1" fmla="val 25000"/>
                <a:gd name="adj2" fmla="val 50000"/>
                <a:gd name="adj3" fmla="val 6450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лево 19"/>
            <p:cNvSpPr/>
            <p:nvPr/>
          </p:nvSpPr>
          <p:spPr>
            <a:xfrm>
              <a:off x="5284517" y="4816698"/>
              <a:ext cx="1210792" cy="1056289"/>
            </a:xfrm>
            <a:prstGeom prst="leftArrow">
              <a:avLst>
                <a:gd name="adj1" fmla="val 50000"/>
                <a:gd name="adj2" fmla="val 9029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верх 20"/>
            <p:cNvSpPr/>
            <p:nvPr/>
          </p:nvSpPr>
          <p:spPr>
            <a:xfrm>
              <a:off x="4780021" y="3334573"/>
              <a:ext cx="1008993" cy="1056290"/>
            </a:xfrm>
            <a:prstGeom prst="upArrow">
              <a:avLst>
                <a:gd name="adj1" fmla="val 50000"/>
                <a:gd name="adj2" fmla="val 7500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8371490" y="914400"/>
              <a:ext cx="3090042" cy="1213945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670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40525" y="331076"/>
            <a:ext cx="10373710" cy="6237230"/>
            <a:chOff x="693683" y="299545"/>
            <a:chExt cx="10373710" cy="6237230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876097" y="2242643"/>
              <a:ext cx="5738648" cy="102475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 провадження у справі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412125" y="3332434"/>
              <a:ext cx="5738648" cy="102475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 позов без розгляду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105807" y="4422225"/>
              <a:ext cx="5738648" cy="102475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 в позові повністю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988676" y="5512016"/>
              <a:ext cx="5738648" cy="102475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задовольняє позовні вимоги в меншому розмірі</a:t>
              </a: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9475076" y="1436631"/>
              <a:ext cx="0" cy="407538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8844455" y="4934604"/>
              <a:ext cx="61485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7" idx="3"/>
            </p:cNvCxnSpPr>
            <p:nvPr/>
          </p:nvCxnSpPr>
          <p:spPr>
            <a:xfrm flipH="1">
              <a:off x="8150773" y="3844813"/>
              <a:ext cx="132430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Выгнутая вправо стрелка 13"/>
            <p:cNvSpPr/>
            <p:nvPr/>
          </p:nvSpPr>
          <p:spPr>
            <a:xfrm rot="1240814">
              <a:off x="7523247" y="1481173"/>
              <a:ext cx="1475768" cy="1908348"/>
            </a:xfrm>
            <a:prstGeom prst="curvedLeftArrow">
              <a:avLst>
                <a:gd name="adj1" fmla="val 25000"/>
                <a:gd name="adj2" fmla="val 50000"/>
                <a:gd name="adj3" fmla="val 7272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93683" y="299545"/>
              <a:ext cx="4335517" cy="116664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апеляційної чи касаційної інстанції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887311" y="764627"/>
              <a:ext cx="6180082" cy="121394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приймаючи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поворот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скасувавши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визнавши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нечинним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4191079" y="1040524"/>
              <a:ext cx="1024758" cy="1003080"/>
            </a:xfrm>
            <a:prstGeom prst="rightArrow">
              <a:avLst>
                <a:gd name="adj1" fmla="val 50000"/>
                <a:gd name="adj2" fmla="val 7514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199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67558" y="420148"/>
            <a:ext cx="11051628" cy="5989486"/>
            <a:chOff x="614855" y="467445"/>
            <a:chExt cx="11051628" cy="598948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159876" y="4628130"/>
              <a:ext cx="5801710" cy="182880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розгляду;</a:t>
              </a:r>
            </a:p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задовольняє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меншому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0689020" y="2091083"/>
              <a:ext cx="630622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1319642" y="2112579"/>
              <a:ext cx="0" cy="3421117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 flipV="1">
              <a:off x="7961586" y="5533696"/>
              <a:ext cx="335805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0294883" y="3752190"/>
              <a:ext cx="1024759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820917" y="1387365"/>
              <a:ext cx="0" cy="2364825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820917" y="2372709"/>
              <a:ext cx="287720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1820917" y="3752190"/>
              <a:ext cx="221505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2" name="Выгнутая вправо стрелка 21"/>
            <p:cNvSpPr/>
            <p:nvPr/>
          </p:nvSpPr>
          <p:spPr>
            <a:xfrm rot="13333484">
              <a:off x="5551009" y="467445"/>
              <a:ext cx="1342558" cy="1583784"/>
            </a:xfrm>
            <a:prstGeom prst="curvedLeftArrow">
              <a:avLst>
                <a:gd name="adj1" fmla="val 25000"/>
                <a:gd name="adj2" fmla="val 50000"/>
                <a:gd name="adj3" fmla="val 6504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614855" y="882869"/>
              <a:ext cx="2916621" cy="100899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4698123" y="1828799"/>
              <a:ext cx="5990897" cy="108782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ухвалюючи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поворот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нового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4035972" y="3034861"/>
              <a:ext cx="6258911" cy="1371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поворот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результатами перегляду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7047186" y="807146"/>
              <a:ext cx="4619297" cy="111935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повернуто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399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68567" y="193291"/>
            <a:ext cx="10976744" cy="6273486"/>
            <a:chOff x="500553" y="272119"/>
            <a:chExt cx="10976744" cy="6273486"/>
          </a:xfrm>
        </p:grpSpPr>
        <p:sp>
          <p:nvSpPr>
            <p:cNvPr id="9" name="Выгнутая вправо стрелка 8"/>
            <p:cNvSpPr/>
            <p:nvPr/>
          </p:nvSpPr>
          <p:spPr>
            <a:xfrm rot="16200000">
              <a:off x="9101551" y="51022"/>
              <a:ext cx="1243346" cy="1685540"/>
            </a:xfrm>
            <a:prstGeom prst="curvedLeftArrow">
              <a:avLst>
                <a:gd name="adj1" fmla="val 25000"/>
                <a:gd name="adj2" fmla="val 50000"/>
                <a:gd name="adj3" fmla="val 6811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693071" y="5378957"/>
              <a:ext cx="7291553" cy="116664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цифровим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цифровими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складу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10594269" y="3688361"/>
              <a:ext cx="0" cy="169059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Выгнутая вправо стрелка 14"/>
            <p:cNvSpPr/>
            <p:nvPr/>
          </p:nvSpPr>
          <p:spPr>
            <a:xfrm rot="760455">
              <a:off x="8813778" y="3543957"/>
              <a:ext cx="1569004" cy="1683384"/>
            </a:xfrm>
            <a:prstGeom prst="curvedLeftArrow">
              <a:avLst>
                <a:gd name="adj1" fmla="val 25000"/>
                <a:gd name="adj2" fmla="val 50000"/>
                <a:gd name="adj3" fmla="val 6213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42303" y="963416"/>
              <a:ext cx="3712780" cy="1403131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874216" y="660186"/>
              <a:ext cx="5722883" cy="99665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986796" y="1515466"/>
              <a:ext cx="4981904" cy="11627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виданий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3748091" y="1223549"/>
              <a:ext cx="1095039" cy="1111469"/>
            </a:xfrm>
            <a:prstGeom prst="rightArrow">
              <a:avLst>
                <a:gd name="adj1" fmla="val 50000"/>
                <a:gd name="adj2" fmla="val 7695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910348" y="2943442"/>
              <a:ext cx="3566949" cy="108782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Виконавчі листи 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00553" y="3688361"/>
              <a:ext cx="8205953" cy="156815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використанням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інформаційно-телекомунікаційної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системи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шляхом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заповнення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форм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інформаційно-телекомунікаційну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систему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73592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72511" y="488731"/>
            <a:ext cx="10920772" cy="5510866"/>
            <a:chOff x="740980" y="457200"/>
            <a:chExt cx="10920772" cy="551086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40980" y="457200"/>
              <a:ext cx="4162096" cy="11824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 про поворот виконання рішення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713332" y="2508313"/>
              <a:ext cx="5644055" cy="118241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007801">
              <a:off x="4354498" y="1692817"/>
              <a:ext cx="1526119" cy="1803819"/>
            </a:xfrm>
            <a:prstGeom prst="curvedRightArrow">
              <a:avLst>
                <a:gd name="adj1" fmla="val 25000"/>
                <a:gd name="adj2" fmla="val 50000"/>
                <a:gd name="adj3" fmla="val 6470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389586" y="4675898"/>
              <a:ext cx="3205128" cy="118097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збір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996537" y="3535763"/>
              <a:ext cx="3196458" cy="122687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заяви про поворот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814966" y="4706824"/>
              <a:ext cx="3846786" cy="126124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сплачується</a:t>
              </a: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3668669" y="4003175"/>
              <a:ext cx="1284494" cy="1082458"/>
            </a:xfrm>
            <a:prstGeom prst="leftArrow">
              <a:avLst>
                <a:gd name="adj1" fmla="val 50000"/>
                <a:gd name="adj2" fmla="val 9487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V="1">
              <a:off x="6594714" y="5338893"/>
              <a:ext cx="122025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3764017" y="1321707"/>
              <a:ext cx="2652549" cy="1126229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4682870" y="772793"/>
              <a:ext cx="1084667" cy="1007890"/>
            </a:xfrm>
            <a:prstGeom prst="leftArrow">
              <a:avLst>
                <a:gd name="adj1" fmla="val 50000"/>
                <a:gd name="adj2" fmla="val 8441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99710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45932" y="276997"/>
            <a:ext cx="10342179" cy="6088148"/>
            <a:chOff x="930166" y="324293"/>
            <a:chExt cx="10342179" cy="6088148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3436884" y="5214262"/>
              <a:ext cx="7583213" cy="119817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двадцятиденний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неявка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7993117" y="2002220"/>
              <a:ext cx="0" cy="2396359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6" name="Стрелка вниз 15"/>
            <p:cNvSpPr/>
            <p:nvPr/>
          </p:nvSpPr>
          <p:spPr>
            <a:xfrm>
              <a:off x="10194994" y="1444988"/>
              <a:ext cx="599089" cy="3894082"/>
            </a:xfrm>
            <a:prstGeom prst="downArrow">
              <a:avLst>
                <a:gd name="adj1" fmla="val 50000"/>
                <a:gd name="adj2" fmla="val 32368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лево стрелка 16"/>
            <p:cNvSpPr/>
            <p:nvPr/>
          </p:nvSpPr>
          <p:spPr>
            <a:xfrm rot="5564967">
              <a:off x="6282440" y="45938"/>
              <a:ext cx="1256053" cy="1812764"/>
            </a:xfrm>
            <a:prstGeom prst="curvedRightArrow">
              <a:avLst>
                <a:gd name="adj1" fmla="val 25000"/>
                <a:gd name="adj2" fmla="val 50000"/>
                <a:gd name="adj3" fmla="val 6883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H="1">
              <a:off x="7141780" y="3118944"/>
              <a:ext cx="85133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7141780" y="4398579"/>
              <a:ext cx="85133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9" name="Скругленный прямоугольник 18"/>
            <p:cNvSpPr/>
            <p:nvPr/>
          </p:nvSpPr>
          <p:spPr>
            <a:xfrm>
              <a:off x="7141780" y="867104"/>
              <a:ext cx="4130565" cy="113511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про поворот виконання 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930166" y="2585545"/>
              <a:ext cx="6211614" cy="112460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4493172" y="1545021"/>
              <a:ext cx="3831021" cy="1135117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року 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930166" y="3846785"/>
              <a:ext cx="6211614" cy="9722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 новому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87985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14855" y="646387"/>
            <a:ext cx="11020096" cy="5593608"/>
            <a:chOff x="630621" y="804042"/>
            <a:chExt cx="11020096" cy="5593608"/>
          </a:xfrm>
        </p:grpSpPr>
        <p:sp>
          <p:nvSpPr>
            <p:cNvPr id="9" name="Выгнутая влево стрелка 8"/>
            <p:cNvSpPr/>
            <p:nvPr/>
          </p:nvSpPr>
          <p:spPr>
            <a:xfrm rot="16200000">
              <a:off x="7022131" y="2295831"/>
              <a:ext cx="1223063" cy="1644988"/>
            </a:xfrm>
            <a:prstGeom prst="curvedRightArrow">
              <a:avLst>
                <a:gd name="adj1" fmla="val 25000"/>
                <a:gd name="adj2" fmla="val 50000"/>
                <a:gd name="adj3" fmla="val 6496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436034" y="1403131"/>
              <a:ext cx="0" cy="4211643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436037" y="2867073"/>
              <a:ext cx="1149508" cy="225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436034" y="5614774"/>
              <a:ext cx="1149508" cy="225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Выгнутая влево стрелка 12"/>
            <p:cNvSpPr/>
            <p:nvPr/>
          </p:nvSpPr>
          <p:spPr>
            <a:xfrm rot="16200000">
              <a:off x="7022132" y="4963625"/>
              <a:ext cx="1223063" cy="1644988"/>
            </a:xfrm>
            <a:prstGeom prst="curvedRightArrow">
              <a:avLst>
                <a:gd name="adj1" fmla="val 25000"/>
                <a:gd name="adj2" fmla="val 50000"/>
                <a:gd name="adj3" fmla="val 6496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585545" y="2238704"/>
              <a:ext cx="4587765" cy="126124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справах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585544" y="4890809"/>
              <a:ext cx="4587765" cy="126124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731876" y="1261242"/>
              <a:ext cx="4918841" cy="126124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731876" y="3913347"/>
              <a:ext cx="4918841" cy="126124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630621" y="804042"/>
              <a:ext cx="3957145" cy="119817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 питання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58045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623847" y="955129"/>
            <a:ext cx="9191297" cy="4673161"/>
            <a:chOff x="1623847" y="876301"/>
            <a:chExt cx="9191297" cy="467316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727433" y="3878317"/>
              <a:ext cx="8087711" cy="16711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бездіяльністю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5074116">
              <a:off x="4970762" y="661904"/>
              <a:ext cx="1313229" cy="1742023"/>
            </a:xfrm>
            <a:prstGeom prst="curvedRightArrow">
              <a:avLst>
                <a:gd name="adj1" fmla="val 25000"/>
                <a:gd name="adj2" fmla="val 50000"/>
                <a:gd name="adj3" fmla="val 6847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623847" y="2254469"/>
              <a:ext cx="5549463" cy="126124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2246586" y="3198429"/>
              <a:ext cx="961697" cy="1233652"/>
            </a:xfrm>
            <a:prstGeom prst="downArrow">
              <a:avLst>
                <a:gd name="adj1" fmla="val 50000"/>
                <a:gd name="adj2" fmla="val 10737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5880538" y="1143000"/>
              <a:ext cx="4303985" cy="1623848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88689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40067" y="693684"/>
            <a:ext cx="9680031" cy="5645646"/>
            <a:chOff x="1261239" y="583325"/>
            <a:chExt cx="9680031" cy="5645646"/>
          </a:xfrm>
        </p:grpSpPr>
        <p:sp>
          <p:nvSpPr>
            <p:cNvPr id="4" name="Овал 3"/>
            <p:cNvSpPr/>
            <p:nvPr/>
          </p:nvSpPr>
          <p:spPr>
            <a:xfrm>
              <a:off x="1261239" y="867103"/>
              <a:ext cx="3105807" cy="126912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524703" y="583325"/>
              <a:ext cx="5990896" cy="132430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як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право 8"/>
            <p:cNvSpPr/>
            <p:nvPr/>
          </p:nvSpPr>
          <p:spPr>
            <a:xfrm>
              <a:off x="3752191" y="1340069"/>
              <a:ext cx="1229711" cy="1135118"/>
            </a:xfrm>
            <a:prstGeom prst="rightArrow">
              <a:avLst>
                <a:gd name="adj1" fmla="val 50000"/>
                <a:gd name="adj2" fmla="val 8611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19400500">
              <a:off x="4924736" y="4372724"/>
              <a:ext cx="1558177" cy="1856247"/>
            </a:xfrm>
            <a:prstGeom prst="curvedRightArrow">
              <a:avLst>
                <a:gd name="adj1" fmla="val 25000"/>
                <a:gd name="adj2" fmla="val 50000"/>
                <a:gd name="adj3" fmla="val 7142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945822" y="2514598"/>
              <a:ext cx="2995448" cy="104052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1994338" y="3397467"/>
              <a:ext cx="7102366" cy="138736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подання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6637283" y="4437991"/>
              <a:ext cx="3909849" cy="149772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7330965" y="2757861"/>
              <a:ext cx="1182415" cy="1040524"/>
            </a:xfrm>
            <a:prstGeom prst="leftArrow">
              <a:avLst>
                <a:gd name="adj1" fmla="val 50000"/>
                <a:gd name="adj2" fmla="val 9066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89417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62151" y="407276"/>
            <a:ext cx="11130456" cy="5795042"/>
            <a:chOff x="567558" y="423041"/>
            <a:chExt cx="11130456" cy="5795042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1466193" y="1007778"/>
              <a:ext cx="0" cy="2049517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466193" y="1868869"/>
              <a:ext cx="983638" cy="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Прямоугольник 12"/>
            <p:cNvSpPr/>
            <p:nvPr/>
          </p:nvSpPr>
          <p:spPr>
            <a:xfrm>
              <a:off x="882869" y="4008381"/>
              <a:ext cx="4493173" cy="11824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Пропущений з поважних причин строк для подання скарги 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376040" y="5190795"/>
              <a:ext cx="4398579" cy="102728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поновлено судом</a:t>
              </a:r>
            </a:p>
          </p:txBody>
        </p:sp>
        <p:sp>
          <p:nvSpPr>
            <p:cNvPr id="15" name="Стрелка влево 14"/>
            <p:cNvSpPr/>
            <p:nvPr/>
          </p:nvSpPr>
          <p:spPr>
            <a:xfrm rot="10800000">
              <a:off x="4776951" y="4652143"/>
              <a:ext cx="1198179" cy="1033298"/>
            </a:xfrm>
            <a:prstGeom prst="leftArrow">
              <a:avLst>
                <a:gd name="adj1" fmla="val 50000"/>
                <a:gd name="adj2" fmla="val 9500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6500125">
              <a:off x="9394902" y="1859544"/>
              <a:ext cx="1341379" cy="1842948"/>
            </a:xfrm>
            <a:prstGeom prst="curvedLeftArrow">
              <a:avLst>
                <a:gd name="adj1" fmla="val 25000"/>
                <a:gd name="adj2" fmla="val 50000"/>
                <a:gd name="adj3" fmla="val 6169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1466193" y="3064421"/>
              <a:ext cx="983638" cy="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567558" y="423041"/>
              <a:ext cx="4887311" cy="107205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 може бути подано до суду: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449831" y="1332843"/>
              <a:ext cx="6968359" cy="107205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дізналася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449831" y="2473877"/>
              <a:ext cx="6968359" cy="107205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дізналася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6842234" y="3488214"/>
              <a:ext cx="4855780" cy="118504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1578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56290" y="504496"/>
            <a:ext cx="10562897" cy="5754417"/>
            <a:chOff x="945931" y="394138"/>
            <a:chExt cx="10562897" cy="575441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463862" y="2412124"/>
              <a:ext cx="5044966" cy="99322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812221" y="3518340"/>
              <a:ext cx="5044966" cy="99322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647090" y="4624556"/>
              <a:ext cx="5291958" cy="152399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бездіяльність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оскаржуються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4661338" y="1403134"/>
              <a:ext cx="0" cy="322142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4661338" y="2908738"/>
              <a:ext cx="18025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7" idx="1"/>
            </p:cNvCxnSpPr>
            <p:nvPr/>
          </p:nvCxnSpPr>
          <p:spPr>
            <a:xfrm>
              <a:off x="4661338" y="4014954"/>
              <a:ext cx="115088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Выгнутая влево стрелка 14"/>
            <p:cNvSpPr/>
            <p:nvPr/>
          </p:nvSpPr>
          <p:spPr>
            <a:xfrm rot="18590744">
              <a:off x="2511761" y="1240946"/>
              <a:ext cx="1429288" cy="1915074"/>
            </a:xfrm>
            <a:prstGeom prst="curvedRightArrow">
              <a:avLst>
                <a:gd name="adj1" fmla="val 25000"/>
                <a:gd name="adj2" fmla="val 50000"/>
                <a:gd name="adj3" fmla="val 7009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945931" y="394138"/>
              <a:ext cx="3531476" cy="135583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051737" y="914401"/>
              <a:ext cx="4524705" cy="1142999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у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70938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82414" y="756745"/>
            <a:ext cx="10243541" cy="5254335"/>
            <a:chOff x="1119352" y="725213"/>
            <a:chExt cx="10243541" cy="5254335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5360276" y="3312967"/>
              <a:ext cx="5754413" cy="148195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бездіяльність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посади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діяльність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7597785">
              <a:off x="9745986" y="1689457"/>
              <a:ext cx="1476164" cy="1757650"/>
            </a:xfrm>
            <a:prstGeom prst="curvedLeftArrow">
              <a:avLst>
                <a:gd name="adj1" fmla="val 25000"/>
                <a:gd name="adj2" fmla="val 50000"/>
                <a:gd name="adj3" fmla="val 6423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23848" y="4970555"/>
              <a:ext cx="6148552" cy="100899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розгляду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2033751" y="1542810"/>
              <a:ext cx="0" cy="342774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1119352" y="725213"/>
              <a:ext cx="2554013" cy="111935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484179" y="1718440"/>
              <a:ext cx="6321972" cy="14188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3090041" y="1221826"/>
              <a:ext cx="1008993" cy="993228"/>
            </a:xfrm>
            <a:prstGeom prst="rightArrow">
              <a:avLst>
                <a:gd name="adj1" fmla="val 50000"/>
                <a:gd name="adj2" fmla="val 7857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31269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83325" y="518529"/>
            <a:ext cx="11098924" cy="5856415"/>
            <a:chOff x="567559" y="376638"/>
            <a:chExt cx="11098924" cy="5856415"/>
          </a:xfrm>
        </p:grpSpPr>
        <p:sp>
          <p:nvSpPr>
            <p:cNvPr id="10" name="Выгнутая вправо стрелка 9"/>
            <p:cNvSpPr/>
            <p:nvPr/>
          </p:nvSpPr>
          <p:spPr>
            <a:xfrm rot="8111203">
              <a:off x="937200" y="1809860"/>
              <a:ext cx="1271488" cy="1586590"/>
            </a:xfrm>
            <a:prstGeom prst="curvedLeftArrow">
              <a:avLst>
                <a:gd name="adj1" fmla="val 25000"/>
                <a:gd name="adj2" fmla="val 50000"/>
                <a:gd name="adj3" fmla="val 7317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0689018" y="1229711"/>
              <a:ext cx="4" cy="247155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 flipV="1">
              <a:off x="9164494" y="2670046"/>
              <a:ext cx="1529255" cy="28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Прямоугольник 13"/>
            <p:cNvSpPr/>
            <p:nvPr/>
          </p:nvSpPr>
          <p:spPr>
            <a:xfrm>
              <a:off x="2096815" y="1788562"/>
              <a:ext cx="7062951" cy="175366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бездіяльність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неправомірними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усунути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567559" y="376638"/>
              <a:ext cx="3925614" cy="150560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082372">
              <a:off x="9367081" y="4338299"/>
              <a:ext cx="1390520" cy="1590898"/>
            </a:xfrm>
            <a:prstGeom prst="curvedLeftArrow">
              <a:avLst>
                <a:gd name="adj1" fmla="val 25000"/>
                <a:gd name="adj2" fmla="val 50000"/>
                <a:gd name="adj3" fmla="val 6468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4734493" y="3701270"/>
              <a:ext cx="6235261" cy="921654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187142" y="4577673"/>
              <a:ext cx="8051449" cy="165538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бездіяльність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межах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порушено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8828690" y="614855"/>
              <a:ext cx="2837793" cy="94593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82270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25456" y="205064"/>
            <a:ext cx="11399760" cy="6324201"/>
            <a:chOff x="409691" y="220829"/>
            <a:chExt cx="11399760" cy="632420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404710" y="1123526"/>
              <a:ext cx="6273597" cy="100689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повідомляють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результатами розгляду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700488" y="2246092"/>
              <a:ext cx="4704222" cy="109973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4958044" y="1798394"/>
              <a:ext cx="930166" cy="1186438"/>
            </a:xfrm>
            <a:prstGeom prst="downArrow">
              <a:avLst>
                <a:gd name="adj1" fmla="val 50000"/>
                <a:gd name="adj2" fmla="val 10593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5538270">
              <a:off x="4545646" y="-21735"/>
              <a:ext cx="1132914" cy="1618041"/>
            </a:xfrm>
            <a:prstGeom prst="curvedLeftArrow">
              <a:avLst>
                <a:gd name="adj1" fmla="val 25000"/>
                <a:gd name="adj2" fmla="val 50000"/>
                <a:gd name="adj3" fmla="val 6072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665451" y="5564656"/>
              <a:ext cx="5307960" cy="98037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973411" y="4760065"/>
              <a:ext cx="3704896" cy="118684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приватного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>
              <a:off x="10590486" y="3562162"/>
              <a:ext cx="0" cy="119790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8" name="Выгнутая влево стрелка 17"/>
            <p:cNvSpPr/>
            <p:nvPr/>
          </p:nvSpPr>
          <p:spPr>
            <a:xfrm rot="4004343">
              <a:off x="6299879" y="2255889"/>
              <a:ext cx="1188356" cy="1413379"/>
            </a:xfrm>
            <a:prstGeom prst="curvedRightArrow">
              <a:avLst>
                <a:gd name="adj1" fmla="val 25000"/>
                <a:gd name="adj2" fmla="val 50000"/>
                <a:gd name="adj3" fmla="val 6453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лево 19"/>
            <p:cNvSpPr/>
            <p:nvPr/>
          </p:nvSpPr>
          <p:spPr>
            <a:xfrm rot="16200000">
              <a:off x="7406568" y="5270010"/>
              <a:ext cx="1133686" cy="1008492"/>
            </a:xfrm>
            <a:prstGeom prst="leftArrow">
              <a:avLst>
                <a:gd name="adj1" fmla="val 50000"/>
                <a:gd name="adj2" fmla="val 9377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409691" y="640035"/>
              <a:ext cx="4511519" cy="123203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виконавець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7347810" y="2562242"/>
              <a:ext cx="4461641" cy="12770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покладаються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5404710" y="3694421"/>
              <a:ext cx="2903718" cy="83384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31639" y="4438412"/>
              <a:ext cx="5478518" cy="9860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лево 23"/>
            <p:cNvSpPr/>
            <p:nvPr/>
          </p:nvSpPr>
          <p:spPr>
            <a:xfrm>
              <a:off x="5443314" y="4255819"/>
              <a:ext cx="1133686" cy="1008492"/>
            </a:xfrm>
            <a:prstGeom prst="leftArrow">
              <a:avLst>
                <a:gd name="adj1" fmla="val 50000"/>
                <a:gd name="adj2" fmla="val 9064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9243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686910" y="977462"/>
            <a:ext cx="9569668" cy="4461641"/>
            <a:chOff x="1450427" y="977462"/>
            <a:chExt cx="9569668" cy="4461641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540468" y="3452648"/>
              <a:ext cx="6479627" cy="89863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документами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792014" y="4414345"/>
              <a:ext cx="6479627" cy="102475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2648606" y="1347951"/>
              <a:ext cx="0" cy="306639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648606" y="3901965"/>
              <a:ext cx="187609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9" name="Прямоугольник 8"/>
            <p:cNvSpPr/>
            <p:nvPr/>
          </p:nvSpPr>
          <p:spPr>
            <a:xfrm>
              <a:off x="1450427" y="977462"/>
              <a:ext cx="4540470" cy="1087821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наказ, 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</a:p>
          </p:txBody>
        </p:sp>
        <p:sp>
          <p:nvSpPr>
            <p:cNvPr id="11" name="Овал 10"/>
            <p:cNvSpPr/>
            <p:nvPr/>
          </p:nvSpPr>
          <p:spPr>
            <a:xfrm>
              <a:off x="5328743" y="1332186"/>
              <a:ext cx="4572002" cy="146619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ЦПК України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4436679" y="1647499"/>
              <a:ext cx="1190296" cy="1032640"/>
            </a:xfrm>
            <a:prstGeom prst="rightArrow">
              <a:avLst>
                <a:gd name="adj1" fmla="val 50000"/>
                <a:gd name="adj2" fmla="val 9658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630163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993228" y="1043151"/>
            <a:ext cx="10326414" cy="4802180"/>
            <a:chOff x="851338" y="1216572"/>
            <a:chExt cx="10326414" cy="480218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231930" y="4113752"/>
              <a:ext cx="6787056" cy="1905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веб-адресу такого документа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рекомендованим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</a:t>
              </a: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0694276" y="1725010"/>
              <a:ext cx="0" cy="3411921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9522373" y="3480237"/>
              <a:ext cx="115088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10018986" y="5136931"/>
              <a:ext cx="67529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Выгнутая вправо стрелка 14"/>
            <p:cNvSpPr/>
            <p:nvPr/>
          </p:nvSpPr>
          <p:spPr>
            <a:xfrm rot="6227849">
              <a:off x="1362415" y="2965765"/>
              <a:ext cx="1573902" cy="1937463"/>
            </a:xfrm>
            <a:prstGeom prst="curvedLeftArrow">
              <a:avLst>
                <a:gd name="adj1" fmla="val 25000"/>
                <a:gd name="adj2" fmla="val 50000"/>
                <a:gd name="adj3" fmla="val 6505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866993" y="1216572"/>
              <a:ext cx="3310759" cy="101687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735318" y="2956034"/>
              <a:ext cx="6787055" cy="104840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вноситься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851338" y="1606769"/>
              <a:ext cx="4209393" cy="1537138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728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19352" y="457199"/>
            <a:ext cx="10294881" cy="6022434"/>
            <a:chOff x="788276" y="346841"/>
            <a:chExt cx="10294881" cy="6022434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3389585" y="3373821"/>
              <a:ext cx="7330966" cy="8986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389585" y="4351286"/>
              <a:ext cx="7330966" cy="89862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таким,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389585" y="5328745"/>
              <a:ext cx="7330966" cy="89862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891862" y="2254487"/>
              <a:ext cx="0" cy="4114788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>
              <a:endCxn id="12" idx="1"/>
            </p:cNvCxnSpPr>
            <p:nvPr/>
          </p:nvCxnSpPr>
          <p:spPr>
            <a:xfrm>
              <a:off x="1907627" y="3823136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891862" y="5762302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1891862" y="4811112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2" name="Выгнутая вправо стрелка 21"/>
            <p:cNvSpPr/>
            <p:nvPr/>
          </p:nvSpPr>
          <p:spPr>
            <a:xfrm rot="1879113">
              <a:off x="6112841" y="1778491"/>
              <a:ext cx="1436415" cy="1594871"/>
            </a:xfrm>
            <a:prstGeom prst="curvedLeftArrow">
              <a:avLst>
                <a:gd name="adj1" fmla="val 25000"/>
                <a:gd name="adj2" fmla="val 50000"/>
                <a:gd name="adj3" fmla="val 7087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88276" y="346841"/>
              <a:ext cx="2822027" cy="930165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373820" y="874978"/>
              <a:ext cx="7709337" cy="1292772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вносить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ч.4 ст.431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395250" y="2081049"/>
              <a:ext cx="4595647" cy="99322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про: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2601311" y="760677"/>
              <a:ext cx="1119351" cy="1056303"/>
            </a:xfrm>
            <a:prstGeom prst="rightArrow">
              <a:avLst>
                <a:gd name="adj1" fmla="val 50000"/>
                <a:gd name="adj2" fmla="val 8290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592590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1797271" y="441434"/>
            <a:ext cx="8833943" cy="6050679"/>
            <a:chOff x="1734209" y="378372"/>
            <a:chExt cx="8833943" cy="605067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226676" y="1518130"/>
              <a:ext cx="7330966" cy="92720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237186" y="2503630"/>
              <a:ext cx="7330966" cy="92720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226676" y="3489130"/>
              <a:ext cx="7330966" cy="117715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належать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яке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зареєстровано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порядку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226676" y="4721147"/>
              <a:ext cx="7330966" cy="8230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226676" y="5605965"/>
              <a:ext cx="7330966" cy="8230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734209" y="378372"/>
              <a:ext cx="0" cy="5637491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734209" y="1959207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734209" y="6015863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734209" y="5132689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734209" y="4078295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734209" y="2997884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3226676" y="532630"/>
              <a:ext cx="7330966" cy="92720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безпідставно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одержаного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документом</a:t>
              </a:r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>
              <a:off x="1734209" y="996230"/>
              <a:ext cx="14819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5400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87982" y="349432"/>
            <a:ext cx="11120390" cy="6082890"/>
            <a:chOff x="703748" y="444025"/>
            <a:chExt cx="11120390" cy="608289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4879427" y="4635059"/>
              <a:ext cx="3894083" cy="107205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Міністерства юстиції України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418897" y="5454860"/>
              <a:ext cx="3894083" cy="107205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 судової адміністрації України</a:t>
              </a: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2364828" y="4067505"/>
              <a:ext cx="0" cy="13873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364828" y="5139554"/>
              <a:ext cx="248306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7" name="Выгнутая вправо стрелка 16"/>
            <p:cNvSpPr/>
            <p:nvPr/>
          </p:nvSpPr>
          <p:spPr>
            <a:xfrm rot="4158562">
              <a:off x="4833241" y="1804088"/>
              <a:ext cx="1200323" cy="1631150"/>
            </a:xfrm>
            <a:prstGeom prst="curvedLeftArrow">
              <a:avLst>
                <a:gd name="adj1" fmla="val 25000"/>
                <a:gd name="adj2" fmla="val 50000"/>
                <a:gd name="adj3" fmla="val 7244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5433403" y="1216534"/>
              <a:ext cx="2774731" cy="124547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703748" y="641093"/>
              <a:ext cx="5092262" cy="15686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вносить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7861292" y="444025"/>
              <a:ext cx="3594538" cy="107205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вживалися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заходи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21" name="Стрелка влево 20"/>
            <p:cNvSpPr/>
            <p:nvPr/>
          </p:nvSpPr>
          <p:spPr>
            <a:xfrm rot="10800000">
              <a:off x="7274026" y="893342"/>
              <a:ext cx="1174531" cy="1064170"/>
            </a:xfrm>
            <a:prstGeom prst="leftArrow">
              <a:avLst>
                <a:gd name="adj1" fmla="val 50000"/>
                <a:gd name="adj2" fmla="val 8703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282558" y="2885083"/>
              <a:ext cx="5541580" cy="1198181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119354" y="3484174"/>
              <a:ext cx="5294772" cy="993229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нормативно-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актом: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лево 23"/>
            <p:cNvSpPr/>
            <p:nvPr/>
          </p:nvSpPr>
          <p:spPr>
            <a:xfrm>
              <a:off x="5877019" y="3546385"/>
              <a:ext cx="1012513" cy="931018"/>
            </a:xfrm>
            <a:prstGeom prst="leftArrow">
              <a:avLst>
                <a:gd name="adj1" fmla="val 50000"/>
                <a:gd name="adj2" fmla="val 8595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2191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572</TotalTime>
  <Words>2302</Words>
  <Application>Microsoft Office PowerPoint</Application>
  <PresentationFormat>Широкоэкранный</PresentationFormat>
  <Paragraphs>240</Paragraphs>
  <Slides>49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4" baseType="lpstr">
      <vt:lpstr>Arial</vt:lpstr>
      <vt:lpstr>Calibri</vt:lpstr>
      <vt:lpstr>Calibri Light</vt:lpstr>
      <vt:lpstr>Times New Roman</vt:lpstr>
      <vt:lpstr>Небеса</vt:lpstr>
      <vt:lpstr>Звернення судових рішень до виконання та поворот виконання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Звернення судових рішень до виконання та поворот виконання </dc:title>
  <dc:creator>Пользователь Windows</dc:creator>
  <cp:lastModifiedBy>Пользователь Windows</cp:lastModifiedBy>
  <cp:revision>48</cp:revision>
  <dcterms:created xsi:type="dcterms:W3CDTF">2020-04-23T15:06:17Z</dcterms:created>
  <dcterms:modified xsi:type="dcterms:W3CDTF">2020-05-13T06:55:15Z</dcterms:modified>
</cp:coreProperties>
</file>