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61" r:id="rId3"/>
    <p:sldId id="265" r:id="rId4"/>
    <p:sldId id="269" r:id="rId5"/>
    <p:sldId id="266" r:id="rId6"/>
    <p:sldId id="27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5365F-1BF0-4AC5-AEEB-AF45EC4E8226}" type="datetimeFigureOut">
              <a:rPr lang="en-US" smtClean="0"/>
              <a:pPr/>
              <a:t>11/27/2024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36907-B162-4FC8-9376-0756F4DBDE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00223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b="1" dirty="0"/>
              <a:t>НАЦІОНАЛЬНІ ЦІННОСТІ ОСОБИСТОСТІ У ГУМАНІСТИЧНІЙ ПАРАДИГМІ ВИХОВАННЯ</a:t>
            </a:r>
            <a:endParaRPr lang="en-GB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247" y="2564904"/>
            <a:ext cx="6091170" cy="405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0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b="1" dirty="0"/>
              <a:t>НАЦІОНАЛЬНІ ЦІННОСТІ ОСОБИСТОСТІ У ГУМАНІСТИЧНІЙ ПАРАДИГМІ ВИХОВАННЯ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420888"/>
            <a:ext cx="8363272" cy="370527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вивчення навчальної дисципліни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аціональні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гуманістичній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парадигмі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педагогічних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майбутніх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вихователів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дошкільної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uk-UA" b="1" dirty="0" smtClean="0"/>
              <a:t>Завдання курсу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lvl="0" indent="0" algn="just">
              <a:buSzPts val="1400"/>
              <a:buNone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Ознайомлення майбутніх вихователів закладів дошкільної освіти з роллю української мови у формуванні національної самосвідомості.</a:t>
            </a:r>
          </a:p>
          <a:p>
            <a:pPr marL="0" lvl="0" indent="0" algn="just">
              <a:buSzPts val="1400"/>
              <a:buNone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Розгляд основних елементів культурної спадщини України та розвиток у майбутніх вихователів закладів дошкільної освіти навичок впровадження народних традицій у освітній процес.</a:t>
            </a:r>
          </a:p>
          <a:p>
            <a:pPr marL="0" lvl="0" indent="0" algn="just">
              <a:buSzPts val="1400"/>
              <a:buNone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Вивчення методи формування національної ідентичності та виховання любові до рідного краю.</a:t>
            </a:r>
          </a:p>
          <a:p>
            <a:pPr marL="0" lvl="0" indent="0" algn="just">
              <a:buSzPts val="1400"/>
              <a:buNone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Ознайомлення майбутніх вихователів закладів дошкільної освіти із внеском видатних українських педагогів у розвиток національних цінностей</a:t>
            </a:r>
          </a:p>
          <a:p>
            <a:pPr marL="0" lvl="0" indent="0" algn="just">
              <a:buSzPts val="1400"/>
              <a:buNone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Аналіз сучасних інноваційних технологій формування моральних цінностей.</a:t>
            </a:r>
          </a:p>
          <a:p>
            <a:pPr marL="0" lvl="0" indent="0" algn="just">
              <a:buSzPts val="1400"/>
              <a:buNone/>
              <a:tabLst>
                <a:tab pos="564515" algn="l"/>
                <a:tab pos="56515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	Розвиток педагогічної майстерності і професіоналізму майбутніх вихователів закладів дошкільної освіти, підвищення здатності до рефлексії та саморозвитку.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>Після вивчення дисципліни студент буде знати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	українську мову, культуру українського народу, історію та символи, розуміти їх цінність у формуванні національної свідомості особистості; 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особливості впливу народних традицій і культурних цінностей на виховний процес; 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принципи гуманістичного підходу у вихованні; 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внесок видатних українських педагогів у розвиток національних цінностей і педагогічних теорій; 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сучасні інноваційні методи виховання;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стратегії ефективного виховання національної самосвідомості і моральних цінностей.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sz="4000" b="1" dirty="0">
                <a:solidFill>
                  <a:prstClr val="black"/>
                </a:solidFill>
              </a:rPr>
              <a:t>Після вивчення дисципліни студент буде </a:t>
            </a:r>
            <a:r>
              <a:rPr lang="uk-UA" sz="4000" b="1" dirty="0" smtClean="0">
                <a:solidFill>
                  <a:prstClr val="black"/>
                </a:solidFill>
              </a:rPr>
              <a:t>вміти: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0801" y="1772816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	використовувати українську мову, культурні символи та традиції в професійній діяльності;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організовувати та проводити заходи та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проєкти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що сприяють вихованню любові до рідного краю;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розвивати професійні якості, що сприяють гуманістичному підходу у вихованні;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розробляти та впроваджувати виховні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проєкти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що інтегрують національні та загальнолюдські цінності;</a:t>
            </a: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	застосовувати стратегії для ефективного виховання національної самосвідомості та моральних цінностей.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852794"/>
              </p:ext>
            </p:extLst>
          </p:nvPr>
        </p:nvGraphicFramePr>
        <p:xfrm>
          <a:off x="251520" y="764704"/>
          <a:ext cx="8507288" cy="4451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3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137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Вивчення даного спецкурсу «Національні цінності особистості у гуманістичній парадигмі виховання» відіграє важливу роль при опануванні змісту освітніх компонентів загального та фахового спрямування, основні проблеми що розглядаються у процесі вивчення спецкурсу подаються на базі системи пов'язаних між собою навчальних дисциплін, а саме: «Українська мова»; «Історія України»; «Дошкільна педагогіка», «Основи педагогічної майстерності», «Виховання та навчання дітей дошкільного віку в різновікових групах», «Педагогічна психологія», «Інноваційні педагогічні технології в дошкільній освіті» тощо.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149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НАЦІОНАЛЬНІ ЦІННОСТІ ОСОБИСТОСТІ У ГУМАНІСТИЧНІЙ ПАРАДИГМІ ВИХОВАННЯ</vt:lpstr>
      <vt:lpstr>НАЦІОНАЛЬНІ ЦІННОСТІ ОСОБИСТОСТІ У ГУМАНІСТИЧНІЙ ПАРАДИГМІ ВИХОВАННЯ</vt:lpstr>
      <vt:lpstr>Завдання курсу</vt:lpstr>
      <vt:lpstr>Після вивчення дисципліни студент буде знати</vt:lpstr>
      <vt:lpstr>Після вивчення дисципліни студент буде вміти: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Iryna Melnychuk</dc:creator>
  <cp:lastModifiedBy>Padre</cp:lastModifiedBy>
  <cp:revision>42</cp:revision>
  <dcterms:created xsi:type="dcterms:W3CDTF">2011-10-26T04:52:43Z</dcterms:created>
  <dcterms:modified xsi:type="dcterms:W3CDTF">2024-11-27T01:29:54Z</dcterms:modified>
</cp:coreProperties>
</file>