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21"/>
  </p:notesMasterIdLst>
  <p:sldIdLst>
    <p:sldId id="260" r:id="rId2"/>
    <p:sldId id="263" r:id="rId3"/>
    <p:sldId id="264" r:id="rId4"/>
    <p:sldId id="257" r:id="rId5"/>
    <p:sldId id="265" r:id="rId6"/>
    <p:sldId id="278" r:id="rId7"/>
    <p:sldId id="272" r:id="rId8"/>
    <p:sldId id="270" r:id="rId9"/>
    <p:sldId id="271" r:id="rId10"/>
    <p:sldId id="274" r:id="rId11"/>
    <p:sldId id="273" r:id="rId12"/>
    <p:sldId id="269" r:id="rId13"/>
    <p:sldId id="277" r:id="rId14"/>
    <p:sldId id="279" r:id="rId15"/>
    <p:sldId id="281" r:id="rId16"/>
    <p:sldId id="276" r:id="rId17"/>
    <p:sldId id="282" r:id="rId18"/>
    <p:sldId id="280" r:id="rId19"/>
    <p:sldId id="275" r:id="rId20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630021"/>
    <a:srgbClr val="00FF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41" autoAdjust="0"/>
    <p:restoredTop sz="94671" autoAdjust="0"/>
  </p:normalViewPr>
  <p:slideViewPr>
    <p:cSldViewPr>
      <p:cViewPr>
        <p:scale>
          <a:sx n="118" d="100"/>
          <a:sy n="118" d="100"/>
        </p:scale>
        <p:origin x="-143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2ABF8A-73F7-49EE-9BB4-16658BDE545B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55406A4-90CA-446A-A125-A7AA32C62E1F}">
      <dgm:prSet/>
      <dgm:spPr/>
      <dgm:t>
        <a:bodyPr/>
        <a:lstStyle/>
        <a:p>
          <a:pPr algn="ctr" rtl="0">
            <a:spcAft>
              <a:spcPts val="0"/>
            </a:spcAft>
          </a:pPr>
          <a:r>
            <a:rPr lang="ru-RU" sz="1800" b="1" dirty="0" err="1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засвоєння</a:t>
          </a:r>
          <a:r>
            <a:rPr lang="ru-RU" sz="1800" b="1" dirty="0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800" b="1" dirty="0" err="1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знань</a:t>
          </a:r>
          <a:r>
            <a:rPr lang="ru-RU" sz="1800" b="1" dirty="0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, </a:t>
          </a:r>
          <a:r>
            <a:rPr lang="ru-RU" sz="1800" b="1" dirty="0" err="1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формування</a:t>
          </a:r>
          <a:r>
            <a:rPr lang="ru-RU" sz="1800" b="1" dirty="0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800" b="1" dirty="0" err="1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умінь</a:t>
          </a:r>
          <a:r>
            <a:rPr lang="ru-RU" sz="1800" b="1" dirty="0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</a:p>
        <a:p>
          <a:pPr algn="ctr" rtl="0">
            <a:spcAft>
              <a:spcPts val="0"/>
            </a:spcAft>
          </a:pPr>
          <a:r>
            <a:rPr lang="ru-RU" sz="1800" b="1" dirty="0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та </a:t>
          </a:r>
          <a:r>
            <a:rPr lang="ru-RU" sz="1800" b="1" dirty="0" err="1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навичок</a:t>
          </a:r>
          <a:endParaRPr lang="ru-RU" sz="1800" b="1" dirty="0" smtClean="0">
            <a:solidFill>
              <a:schemeClr val="bg1">
                <a:lumMod val="9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algn="l" rtl="0">
            <a:spcAft>
              <a:spcPts val="0"/>
            </a:spcAft>
          </a:pPr>
          <a:endParaRPr lang="ru-RU" sz="1800" b="1" dirty="0" smtClean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44D9EAA-4B7B-441B-8CE9-123D422AF52A}" type="parTrans" cxnId="{5746F4EF-FDB0-49D9-BC01-E52903831F95}">
      <dgm:prSet/>
      <dgm:spPr/>
      <dgm:t>
        <a:bodyPr/>
        <a:lstStyle/>
        <a:p>
          <a:endParaRPr lang="uk-UA"/>
        </a:p>
      </dgm:t>
    </dgm:pt>
    <dgm:pt modelId="{A94C876B-7317-43D7-B713-605B1D913DBB}" type="sibTrans" cxnId="{5746F4EF-FDB0-49D9-BC01-E52903831F95}">
      <dgm:prSet/>
      <dgm:spPr/>
      <dgm:t>
        <a:bodyPr/>
        <a:lstStyle/>
        <a:p>
          <a:endParaRPr lang="uk-UA"/>
        </a:p>
      </dgm:t>
    </dgm:pt>
    <dgm:pt modelId="{6F51DE26-0713-42CB-B137-F5FD69AC7293}">
      <dgm:prSet/>
      <dgm:spPr/>
      <dgm:t>
        <a:bodyPr/>
        <a:lstStyle/>
        <a:p>
          <a:pPr algn="ctr" rtl="0">
            <a:spcAft>
              <a:spcPts val="0"/>
            </a:spcAft>
          </a:pPr>
          <a:r>
            <a:rPr lang="ru-RU" sz="1800" b="1" dirty="0" err="1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розвиток</a:t>
          </a:r>
          <a:r>
            <a:rPr lang="ru-RU" sz="1800" b="1" dirty="0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800" b="1" dirty="0" err="1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мислення</a:t>
          </a:r>
          <a:r>
            <a:rPr lang="ru-RU" sz="1800" b="1" dirty="0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</a:p>
        <a:p>
          <a:pPr algn="ctr" rtl="0">
            <a:spcAft>
              <a:spcPts val="0"/>
            </a:spcAft>
          </a:pPr>
          <a:r>
            <a:rPr lang="ru-RU" sz="1800" b="1" dirty="0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та </a:t>
          </a:r>
          <a:r>
            <a:rPr lang="ru-RU" sz="1800" b="1" dirty="0" err="1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інших</a:t>
          </a:r>
          <a:r>
            <a:rPr lang="ru-RU" sz="1800" b="1" dirty="0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800" b="1" dirty="0" err="1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інтелектуальних</a:t>
          </a:r>
          <a:r>
            <a:rPr lang="ru-RU" sz="1800" b="1" dirty="0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800" b="1" dirty="0" err="1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якостей</a:t>
          </a:r>
          <a:endParaRPr lang="ru-RU" sz="1800" b="1" dirty="0" smtClean="0">
            <a:solidFill>
              <a:schemeClr val="bg1">
                <a:lumMod val="9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algn="l" rtl="0">
            <a:spcAft>
              <a:spcPts val="0"/>
            </a:spcAft>
          </a:pPr>
          <a:endParaRPr lang="ru-RU" sz="1800" b="1" dirty="0" smtClean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99BE2B6-1255-4899-B5DC-FC16E80F1097}" type="parTrans" cxnId="{415D2B4E-A5F9-4A7A-8448-EC38DA7E726D}">
      <dgm:prSet/>
      <dgm:spPr/>
      <dgm:t>
        <a:bodyPr/>
        <a:lstStyle/>
        <a:p>
          <a:endParaRPr lang="uk-UA"/>
        </a:p>
      </dgm:t>
    </dgm:pt>
    <dgm:pt modelId="{408C2C3A-7B32-4489-B3F8-3F0382563A43}" type="sibTrans" cxnId="{415D2B4E-A5F9-4A7A-8448-EC38DA7E726D}">
      <dgm:prSet/>
      <dgm:spPr/>
      <dgm:t>
        <a:bodyPr/>
        <a:lstStyle/>
        <a:p>
          <a:endParaRPr lang="uk-UA"/>
        </a:p>
      </dgm:t>
    </dgm:pt>
    <dgm:pt modelId="{34249293-3416-4E41-9C16-4BCC6038C1E1}">
      <dgm:prSet custT="1"/>
      <dgm:spPr/>
      <dgm:t>
        <a:bodyPr/>
        <a:lstStyle/>
        <a:p>
          <a:pPr algn="l" rtl="0"/>
          <a:r>
            <a:rPr lang="ru-RU" sz="16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при </a:t>
          </a:r>
          <a:r>
            <a:rPr lang="ru-RU" sz="1600" dirty="0" err="1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цьому</a:t>
          </a:r>
          <a:r>
            <a:rPr lang="ru-RU" sz="16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600" dirty="0" err="1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відбувається</a:t>
          </a:r>
          <a:r>
            <a:rPr lang="ru-RU" sz="16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</a:t>
          </a:r>
          <a:r>
            <a:rPr lang="ru-RU" sz="1600" dirty="0" err="1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розвиток</a:t>
          </a:r>
          <a:r>
            <a:rPr lang="ru-RU" sz="1600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600" dirty="0" err="1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мислення</a:t>
          </a:r>
          <a:r>
            <a:rPr lang="ru-RU" sz="1600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та </a:t>
          </a:r>
          <a:r>
            <a:rPr lang="ru-RU" sz="1600" dirty="0" err="1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інших</a:t>
          </a:r>
          <a:r>
            <a:rPr lang="ru-RU" sz="1600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600" dirty="0" err="1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видів</a:t>
          </a:r>
          <a:r>
            <a:rPr lang="ru-RU" sz="1600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600" dirty="0" err="1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інтелектуальної</a:t>
          </a:r>
          <a:r>
            <a:rPr lang="ru-RU" sz="1600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діяльності</a:t>
          </a:r>
          <a:endParaRPr lang="uk-UA" sz="1600" dirty="0"/>
        </a:p>
      </dgm:t>
    </dgm:pt>
    <dgm:pt modelId="{749E7EB2-7EAE-4881-88CF-EABE3977C5D2}" type="parTrans" cxnId="{018AE392-D239-4050-844E-A343297F762A}">
      <dgm:prSet/>
      <dgm:spPr/>
      <dgm:t>
        <a:bodyPr/>
        <a:lstStyle/>
        <a:p>
          <a:endParaRPr lang="uk-UA"/>
        </a:p>
      </dgm:t>
    </dgm:pt>
    <dgm:pt modelId="{75230AEB-0E5B-4DE3-B6CA-EEE49218597F}" type="sibTrans" cxnId="{018AE392-D239-4050-844E-A343297F762A}">
      <dgm:prSet/>
      <dgm:spPr/>
      <dgm:t>
        <a:bodyPr/>
        <a:lstStyle/>
        <a:p>
          <a:endParaRPr lang="uk-UA"/>
        </a:p>
      </dgm:t>
    </dgm:pt>
    <dgm:pt modelId="{191FCF25-487E-42FB-8D75-8992C98BA632}">
      <dgm:prSet custT="1"/>
      <dgm:spPr/>
      <dgm:t>
        <a:bodyPr/>
        <a:lstStyle/>
        <a:p>
          <a:pPr algn="l" rtl="0"/>
          <a:r>
            <a:rPr lang="ru-RU" sz="16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при </a:t>
          </a:r>
          <a:r>
            <a:rPr lang="ru-RU" sz="1600" dirty="0" err="1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цьому</a:t>
          </a:r>
          <a:r>
            <a:rPr lang="ru-RU" sz="16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600" dirty="0" err="1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відбувається</a:t>
          </a:r>
          <a:r>
            <a:rPr lang="ru-RU" sz="16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600" dirty="0" err="1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засвоєння</a:t>
          </a:r>
          <a:r>
            <a:rPr lang="ru-RU" sz="1600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600" dirty="0" err="1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знань</a:t>
          </a:r>
          <a:r>
            <a:rPr lang="ru-RU" sz="1600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і </a:t>
          </a:r>
          <a:r>
            <a:rPr lang="ru-RU" sz="1600" dirty="0" err="1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формування</a:t>
          </a:r>
          <a:r>
            <a:rPr lang="ru-RU" sz="1600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600" dirty="0" err="1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вмінь</a:t>
          </a:r>
          <a:r>
            <a:rPr lang="ru-RU" sz="1600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та </a:t>
          </a:r>
          <a:r>
            <a:rPr lang="ru-RU" sz="1600" dirty="0" err="1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навичок</a:t>
          </a:r>
          <a:endParaRPr lang="uk-UA" sz="1600" dirty="0"/>
        </a:p>
      </dgm:t>
    </dgm:pt>
    <dgm:pt modelId="{BB2244FD-1C0A-4123-BBED-A357AF0F2D49}" type="parTrans" cxnId="{ECE5934E-9A08-4323-9DC7-3DD3B89F1458}">
      <dgm:prSet/>
      <dgm:spPr/>
      <dgm:t>
        <a:bodyPr/>
        <a:lstStyle/>
        <a:p>
          <a:endParaRPr lang="uk-UA"/>
        </a:p>
      </dgm:t>
    </dgm:pt>
    <dgm:pt modelId="{964C7A7F-E4CD-43F9-8DAC-E2A42BAC1A45}" type="sibTrans" cxnId="{ECE5934E-9A08-4323-9DC7-3DD3B89F1458}">
      <dgm:prSet/>
      <dgm:spPr/>
      <dgm:t>
        <a:bodyPr/>
        <a:lstStyle/>
        <a:p>
          <a:endParaRPr lang="uk-UA"/>
        </a:p>
      </dgm:t>
    </dgm:pt>
    <dgm:pt modelId="{2293A0AA-36AA-45AE-9DC4-DC2BC0753957}" type="pres">
      <dgm:prSet presAssocID="{762ABF8A-73F7-49EE-9BB4-16658BDE545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179E8F1-E42B-4CBA-B43D-016F320BDA17}" type="pres">
      <dgm:prSet presAssocID="{762ABF8A-73F7-49EE-9BB4-16658BDE545B}" presName="fgShape" presStyleLbl="fgShp" presStyleIdx="0" presStyleCnt="1"/>
      <dgm:spPr/>
    </dgm:pt>
    <dgm:pt modelId="{D7853457-98C9-4248-B44E-40C99C95986F}" type="pres">
      <dgm:prSet presAssocID="{762ABF8A-73F7-49EE-9BB4-16658BDE545B}" presName="linComp" presStyleCnt="0"/>
      <dgm:spPr/>
    </dgm:pt>
    <dgm:pt modelId="{0EA0F89A-464D-4DD8-97F6-64FAE74B9833}" type="pres">
      <dgm:prSet presAssocID="{055406A4-90CA-446A-A125-A7AA32C62E1F}" presName="compNode" presStyleCnt="0"/>
      <dgm:spPr/>
    </dgm:pt>
    <dgm:pt modelId="{D4EBB3FD-440E-4939-8FC4-3F23F96BD14B}" type="pres">
      <dgm:prSet presAssocID="{055406A4-90CA-446A-A125-A7AA32C62E1F}" presName="bkgdShape" presStyleLbl="node1" presStyleIdx="0" presStyleCnt="2"/>
      <dgm:spPr/>
      <dgm:t>
        <a:bodyPr/>
        <a:lstStyle/>
        <a:p>
          <a:endParaRPr lang="uk-UA"/>
        </a:p>
      </dgm:t>
    </dgm:pt>
    <dgm:pt modelId="{40896E62-9993-4C15-ADD7-C2E474332403}" type="pres">
      <dgm:prSet presAssocID="{055406A4-90CA-446A-A125-A7AA32C62E1F}" presName="node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0A985EE-C36C-4FCD-8E57-6DD2121326ED}" type="pres">
      <dgm:prSet presAssocID="{055406A4-90CA-446A-A125-A7AA32C62E1F}" presName="invisiNode" presStyleLbl="node1" presStyleIdx="0" presStyleCnt="2"/>
      <dgm:spPr/>
    </dgm:pt>
    <dgm:pt modelId="{F3041968-C5A4-4572-B93A-3AFD18737123}" type="pres">
      <dgm:prSet presAssocID="{055406A4-90CA-446A-A125-A7AA32C62E1F}" presName="imagNode" presStyleLbl="fgImgPlace1" presStyleIdx="0" presStyleCnt="2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15F38D79-DBB3-4B60-840F-AA515E408A30}" type="pres">
      <dgm:prSet presAssocID="{A94C876B-7317-43D7-B713-605B1D913DBB}" presName="sibTrans" presStyleLbl="sibTrans2D1" presStyleIdx="0" presStyleCnt="0"/>
      <dgm:spPr/>
      <dgm:t>
        <a:bodyPr/>
        <a:lstStyle/>
        <a:p>
          <a:endParaRPr lang="uk-UA"/>
        </a:p>
      </dgm:t>
    </dgm:pt>
    <dgm:pt modelId="{0DB70F9A-01FC-4D36-9244-F66CEB5EF7EF}" type="pres">
      <dgm:prSet presAssocID="{6F51DE26-0713-42CB-B137-F5FD69AC7293}" presName="compNode" presStyleCnt="0"/>
      <dgm:spPr/>
    </dgm:pt>
    <dgm:pt modelId="{3C6F9EAE-D132-4C86-AED8-24E57015D464}" type="pres">
      <dgm:prSet presAssocID="{6F51DE26-0713-42CB-B137-F5FD69AC7293}" presName="bkgdShape" presStyleLbl="node1" presStyleIdx="1" presStyleCnt="2"/>
      <dgm:spPr/>
      <dgm:t>
        <a:bodyPr/>
        <a:lstStyle/>
        <a:p>
          <a:endParaRPr lang="uk-UA"/>
        </a:p>
      </dgm:t>
    </dgm:pt>
    <dgm:pt modelId="{820B4659-5DE0-4C4D-A273-8861F00D64C6}" type="pres">
      <dgm:prSet presAssocID="{6F51DE26-0713-42CB-B137-F5FD69AC7293}" presName="node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11205F8-FC54-4B45-BDF5-C3714DDEAF38}" type="pres">
      <dgm:prSet presAssocID="{6F51DE26-0713-42CB-B137-F5FD69AC7293}" presName="invisiNode" presStyleLbl="node1" presStyleIdx="1" presStyleCnt="2"/>
      <dgm:spPr/>
    </dgm:pt>
    <dgm:pt modelId="{664ECE6A-492C-41CD-922E-D735FA7BD74A}" type="pres">
      <dgm:prSet presAssocID="{6F51DE26-0713-42CB-B137-F5FD69AC7293}" presName="imagNode" presStyleLbl="fgImgPlace1" presStyleIdx="1" presStyleCnt="2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0AA8D8F2-14FC-44FE-B56A-D1E51AE375C4}" type="presOf" srcId="{055406A4-90CA-446A-A125-A7AA32C62E1F}" destId="{D4EBB3FD-440E-4939-8FC4-3F23F96BD14B}" srcOrd="0" destOrd="0" presId="urn:microsoft.com/office/officeart/2005/8/layout/hList7"/>
    <dgm:cxn modelId="{729CA6D3-20E1-44C8-84F3-D10D3A46D448}" type="presOf" srcId="{055406A4-90CA-446A-A125-A7AA32C62E1F}" destId="{40896E62-9993-4C15-ADD7-C2E474332403}" srcOrd="1" destOrd="0" presId="urn:microsoft.com/office/officeart/2005/8/layout/hList7"/>
    <dgm:cxn modelId="{415D2B4E-A5F9-4A7A-8448-EC38DA7E726D}" srcId="{762ABF8A-73F7-49EE-9BB4-16658BDE545B}" destId="{6F51DE26-0713-42CB-B137-F5FD69AC7293}" srcOrd="1" destOrd="0" parTransId="{199BE2B6-1255-4899-B5DC-FC16E80F1097}" sibTransId="{408C2C3A-7B32-4489-B3F8-3F0382563A43}"/>
    <dgm:cxn modelId="{018AE392-D239-4050-844E-A343297F762A}" srcId="{055406A4-90CA-446A-A125-A7AA32C62E1F}" destId="{34249293-3416-4E41-9C16-4BCC6038C1E1}" srcOrd="0" destOrd="0" parTransId="{749E7EB2-7EAE-4881-88CF-EABE3977C5D2}" sibTransId="{75230AEB-0E5B-4DE3-B6CA-EEE49218597F}"/>
    <dgm:cxn modelId="{ECE5934E-9A08-4323-9DC7-3DD3B89F1458}" srcId="{6F51DE26-0713-42CB-B137-F5FD69AC7293}" destId="{191FCF25-487E-42FB-8D75-8992C98BA632}" srcOrd="0" destOrd="0" parTransId="{BB2244FD-1C0A-4123-BBED-A357AF0F2D49}" sibTransId="{964C7A7F-E4CD-43F9-8DAC-E2A42BAC1A45}"/>
    <dgm:cxn modelId="{639A8D59-E6E7-44F7-8AA7-47D396BB8DFF}" type="presOf" srcId="{6F51DE26-0713-42CB-B137-F5FD69AC7293}" destId="{820B4659-5DE0-4C4D-A273-8861F00D64C6}" srcOrd="1" destOrd="0" presId="urn:microsoft.com/office/officeart/2005/8/layout/hList7"/>
    <dgm:cxn modelId="{5746F4EF-FDB0-49D9-BC01-E52903831F95}" srcId="{762ABF8A-73F7-49EE-9BB4-16658BDE545B}" destId="{055406A4-90CA-446A-A125-A7AA32C62E1F}" srcOrd="0" destOrd="0" parTransId="{744D9EAA-4B7B-441B-8CE9-123D422AF52A}" sibTransId="{A94C876B-7317-43D7-B713-605B1D913DBB}"/>
    <dgm:cxn modelId="{0134C8F7-18D5-4804-A712-B0E808BA9D3F}" type="presOf" srcId="{A94C876B-7317-43D7-B713-605B1D913DBB}" destId="{15F38D79-DBB3-4B60-840F-AA515E408A30}" srcOrd="0" destOrd="0" presId="urn:microsoft.com/office/officeart/2005/8/layout/hList7"/>
    <dgm:cxn modelId="{CC47AD78-E4A4-4A8F-B8FC-67343C96D196}" type="presOf" srcId="{34249293-3416-4E41-9C16-4BCC6038C1E1}" destId="{40896E62-9993-4C15-ADD7-C2E474332403}" srcOrd="1" destOrd="1" presId="urn:microsoft.com/office/officeart/2005/8/layout/hList7"/>
    <dgm:cxn modelId="{0AA187A4-2579-4FFB-B9CE-1C96838E2D7D}" type="presOf" srcId="{191FCF25-487E-42FB-8D75-8992C98BA632}" destId="{3C6F9EAE-D132-4C86-AED8-24E57015D464}" srcOrd="0" destOrd="1" presId="urn:microsoft.com/office/officeart/2005/8/layout/hList7"/>
    <dgm:cxn modelId="{7E27E11C-8E9D-4B68-9124-5AC45D9296AB}" type="presOf" srcId="{34249293-3416-4E41-9C16-4BCC6038C1E1}" destId="{D4EBB3FD-440E-4939-8FC4-3F23F96BD14B}" srcOrd="0" destOrd="1" presId="urn:microsoft.com/office/officeart/2005/8/layout/hList7"/>
    <dgm:cxn modelId="{CD3D0DBC-7CAC-4A4F-96B6-0B8717C86A92}" type="presOf" srcId="{191FCF25-487E-42FB-8D75-8992C98BA632}" destId="{820B4659-5DE0-4C4D-A273-8861F00D64C6}" srcOrd="1" destOrd="1" presId="urn:microsoft.com/office/officeart/2005/8/layout/hList7"/>
    <dgm:cxn modelId="{541A26D4-416E-40D3-9546-B7D80725ABCB}" type="presOf" srcId="{6F51DE26-0713-42CB-B137-F5FD69AC7293}" destId="{3C6F9EAE-D132-4C86-AED8-24E57015D464}" srcOrd="0" destOrd="0" presId="urn:microsoft.com/office/officeart/2005/8/layout/hList7"/>
    <dgm:cxn modelId="{F2585AEA-14B1-4767-AAAA-5ABC97FD7EEC}" type="presOf" srcId="{762ABF8A-73F7-49EE-9BB4-16658BDE545B}" destId="{2293A0AA-36AA-45AE-9DC4-DC2BC0753957}" srcOrd="0" destOrd="0" presId="urn:microsoft.com/office/officeart/2005/8/layout/hList7"/>
    <dgm:cxn modelId="{246D3FDB-47BA-4169-A0ED-3D9155713DC8}" type="presParOf" srcId="{2293A0AA-36AA-45AE-9DC4-DC2BC0753957}" destId="{7179E8F1-E42B-4CBA-B43D-016F320BDA17}" srcOrd="0" destOrd="0" presId="urn:microsoft.com/office/officeart/2005/8/layout/hList7"/>
    <dgm:cxn modelId="{DB26736C-0F07-43C4-B29C-1BC4C8D17AB6}" type="presParOf" srcId="{2293A0AA-36AA-45AE-9DC4-DC2BC0753957}" destId="{D7853457-98C9-4248-B44E-40C99C95986F}" srcOrd="1" destOrd="0" presId="urn:microsoft.com/office/officeart/2005/8/layout/hList7"/>
    <dgm:cxn modelId="{9C283660-1BB5-4F54-9887-E0C54049BCC7}" type="presParOf" srcId="{D7853457-98C9-4248-B44E-40C99C95986F}" destId="{0EA0F89A-464D-4DD8-97F6-64FAE74B9833}" srcOrd="0" destOrd="0" presId="urn:microsoft.com/office/officeart/2005/8/layout/hList7"/>
    <dgm:cxn modelId="{F8C511F9-7E8E-4D9F-90D3-7EC1D81BE845}" type="presParOf" srcId="{0EA0F89A-464D-4DD8-97F6-64FAE74B9833}" destId="{D4EBB3FD-440E-4939-8FC4-3F23F96BD14B}" srcOrd="0" destOrd="0" presId="urn:microsoft.com/office/officeart/2005/8/layout/hList7"/>
    <dgm:cxn modelId="{C7BE8D79-11D2-4F80-83A5-D887B5A6BD3B}" type="presParOf" srcId="{0EA0F89A-464D-4DD8-97F6-64FAE74B9833}" destId="{40896E62-9993-4C15-ADD7-C2E474332403}" srcOrd="1" destOrd="0" presId="urn:microsoft.com/office/officeart/2005/8/layout/hList7"/>
    <dgm:cxn modelId="{36468597-38EE-4EF3-B0F0-5051D8DA741C}" type="presParOf" srcId="{0EA0F89A-464D-4DD8-97F6-64FAE74B9833}" destId="{70A985EE-C36C-4FCD-8E57-6DD2121326ED}" srcOrd="2" destOrd="0" presId="urn:microsoft.com/office/officeart/2005/8/layout/hList7"/>
    <dgm:cxn modelId="{B46B62B5-83E2-442C-8D7E-CEA4D890FE72}" type="presParOf" srcId="{0EA0F89A-464D-4DD8-97F6-64FAE74B9833}" destId="{F3041968-C5A4-4572-B93A-3AFD18737123}" srcOrd="3" destOrd="0" presId="urn:microsoft.com/office/officeart/2005/8/layout/hList7"/>
    <dgm:cxn modelId="{9264C110-23B2-40E7-A80B-0DC3692F402A}" type="presParOf" srcId="{D7853457-98C9-4248-B44E-40C99C95986F}" destId="{15F38D79-DBB3-4B60-840F-AA515E408A30}" srcOrd="1" destOrd="0" presId="urn:microsoft.com/office/officeart/2005/8/layout/hList7"/>
    <dgm:cxn modelId="{A8EDE796-81DA-4E92-BB5D-A2D2C4501385}" type="presParOf" srcId="{D7853457-98C9-4248-B44E-40C99C95986F}" destId="{0DB70F9A-01FC-4D36-9244-F66CEB5EF7EF}" srcOrd="2" destOrd="0" presId="urn:microsoft.com/office/officeart/2005/8/layout/hList7"/>
    <dgm:cxn modelId="{355E87A1-D551-4B8C-99B9-1FCC39114D17}" type="presParOf" srcId="{0DB70F9A-01FC-4D36-9244-F66CEB5EF7EF}" destId="{3C6F9EAE-D132-4C86-AED8-24E57015D464}" srcOrd="0" destOrd="0" presId="urn:microsoft.com/office/officeart/2005/8/layout/hList7"/>
    <dgm:cxn modelId="{0EC13FF9-5A73-4480-8314-EFDCF881BB5D}" type="presParOf" srcId="{0DB70F9A-01FC-4D36-9244-F66CEB5EF7EF}" destId="{820B4659-5DE0-4C4D-A273-8861F00D64C6}" srcOrd="1" destOrd="0" presId="urn:microsoft.com/office/officeart/2005/8/layout/hList7"/>
    <dgm:cxn modelId="{A990CBBF-0F96-4D28-95A1-24E30BF31DDC}" type="presParOf" srcId="{0DB70F9A-01FC-4D36-9244-F66CEB5EF7EF}" destId="{C11205F8-FC54-4B45-BDF5-C3714DDEAF38}" srcOrd="2" destOrd="0" presId="urn:microsoft.com/office/officeart/2005/8/layout/hList7"/>
    <dgm:cxn modelId="{4C288E65-0B6B-4320-998D-25D515DA1261}" type="presParOf" srcId="{0DB70F9A-01FC-4D36-9244-F66CEB5EF7EF}" destId="{664ECE6A-492C-41CD-922E-D735FA7BD74A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D2EFD37-D01F-4BF3-9FBE-E5A1D1B6557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AD6D4C30-6C10-48BF-AE18-035706354A6E}">
      <dgm:prSet/>
      <dgm:spPr/>
      <dgm:t>
        <a:bodyPr/>
        <a:lstStyle/>
        <a:p>
          <a:pPr rtl="0"/>
          <a:r>
            <a:rPr lang="uk-UA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оригінальність</a:t>
          </a:r>
          <a:endParaRPr lang="uk-UA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901AAFE-74C5-4C43-ABAA-9F7C87AE3A6A}" type="parTrans" cxnId="{070990B8-A451-4B46-811C-FDE9D768AF51}">
      <dgm:prSet/>
      <dgm:spPr/>
      <dgm:t>
        <a:bodyPr/>
        <a:lstStyle/>
        <a:p>
          <a:endParaRPr lang="uk-UA"/>
        </a:p>
      </dgm:t>
    </dgm:pt>
    <dgm:pt modelId="{6D0ABB76-DA26-422D-A899-CFDC966DE45C}" type="sibTrans" cxnId="{070990B8-A451-4B46-811C-FDE9D768AF51}">
      <dgm:prSet/>
      <dgm:spPr/>
      <dgm:t>
        <a:bodyPr/>
        <a:lstStyle/>
        <a:p>
          <a:endParaRPr lang="uk-UA"/>
        </a:p>
      </dgm:t>
    </dgm:pt>
    <dgm:pt modelId="{955BF80A-471D-4803-AFD0-170707F65C65}">
      <dgm:prSet/>
      <dgm:spPr/>
      <dgm:t>
        <a:bodyPr/>
        <a:lstStyle/>
        <a:p>
          <a:pPr rtl="0"/>
          <a:r>
            <a:rPr lang="uk-UA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здатність продукувати незвичні відповіді</a:t>
          </a:r>
          <a:endParaRPr lang="uk-UA" dirty="0">
            <a:solidFill>
              <a:schemeClr val="accent1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4084637-518A-4EE5-902D-EF52105EBD13}" type="parTrans" cxnId="{41FC5742-A6E6-44BF-BCC0-E8A192A22684}">
      <dgm:prSet/>
      <dgm:spPr/>
      <dgm:t>
        <a:bodyPr/>
        <a:lstStyle/>
        <a:p>
          <a:endParaRPr lang="uk-UA"/>
        </a:p>
      </dgm:t>
    </dgm:pt>
    <dgm:pt modelId="{0E48DFBC-9D74-4E5C-9DC7-6194FD5226A0}" type="sibTrans" cxnId="{41FC5742-A6E6-44BF-BCC0-E8A192A22684}">
      <dgm:prSet/>
      <dgm:spPr/>
      <dgm:t>
        <a:bodyPr/>
        <a:lstStyle/>
        <a:p>
          <a:endParaRPr lang="uk-UA"/>
        </a:p>
      </dgm:t>
    </dgm:pt>
    <dgm:pt modelId="{D5D12A74-473A-4336-961D-A00CABE8B79E}">
      <dgm:prSet/>
      <dgm:spPr/>
      <dgm:t>
        <a:bodyPr/>
        <a:lstStyle/>
        <a:p>
          <a:pPr rtl="0"/>
          <a:r>
            <a:rPr lang="uk-UA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семантична гнучкість</a:t>
          </a:r>
          <a:endParaRPr lang="uk-UA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8E262F2-9B7D-4E6A-B2D7-F1FF6EC5B480}" type="parTrans" cxnId="{B45E8A91-3B75-44B9-A228-01F6A7C8C875}">
      <dgm:prSet/>
      <dgm:spPr/>
      <dgm:t>
        <a:bodyPr/>
        <a:lstStyle/>
        <a:p>
          <a:endParaRPr lang="uk-UA"/>
        </a:p>
      </dgm:t>
    </dgm:pt>
    <dgm:pt modelId="{6C4E4C7F-8E8E-4B88-8E50-E52E9D54DF95}" type="sibTrans" cxnId="{B45E8A91-3B75-44B9-A228-01F6A7C8C875}">
      <dgm:prSet/>
      <dgm:spPr/>
      <dgm:t>
        <a:bodyPr/>
        <a:lstStyle/>
        <a:p>
          <a:endParaRPr lang="uk-UA"/>
        </a:p>
      </dgm:t>
    </dgm:pt>
    <dgm:pt modelId="{94E19DA5-7749-474D-8F95-983B91F50511}">
      <dgm:prSet/>
      <dgm:spPr/>
      <dgm:t>
        <a:bodyPr/>
        <a:lstStyle/>
        <a:p>
          <a:pPr rtl="0"/>
          <a:r>
            <a:rPr lang="uk-UA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здатність запропонувати нове використання об'єкта</a:t>
          </a:r>
          <a:endParaRPr lang="uk-UA" dirty="0">
            <a:solidFill>
              <a:schemeClr val="accent1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0443FB6-280F-41DE-B654-D3811B7AA94D}" type="parTrans" cxnId="{70CA4F81-1C19-4F6A-95DC-8EDB7A58D2BA}">
      <dgm:prSet/>
      <dgm:spPr/>
      <dgm:t>
        <a:bodyPr/>
        <a:lstStyle/>
        <a:p>
          <a:endParaRPr lang="uk-UA"/>
        </a:p>
      </dgm:t>
    </dgm:pt>
    <dgm:pt modelId="{990A08E3-0CDD-44A0-8064-6CF39A0B90BE}" type="sibTrans" cxnId="{70CA4F81-1C19-4F6A-95DC-8EDB7A58D2BA}">
      <dgm:prSet/>
      <dgm:spPr/>
      <dgm:t>
        <a:bodyPr/>
        <a:lstStyle/>
        <a:p>
          <a:endParaRPr lang="uk-UA"/>
        </a:p>
      </dgm:t>
    </dgm:pt>
    <dgm:pt modelId="{50F77778-4183-4EC3-A33C-E26A7534A54A}">
      <dgm:prSet/>
      <dgm:spPr/>
      <dgm:t>
        <a:bodyPr/>
        <a:lstStyle/>
        <a:p>
          <a:pPr rtl="0"/>
          <a:r>
            <a:rPr lang="uk-UA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образна гнучкість</a:t>
          </a:r>
          <a:endParaRPr lang="uk-UA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31B6F33-104F-4A9A-873B-F40A1C479937}" type="parTrans" cxnId="{1EC8F4F6-9101-413A-AAA5-E2ED110189F5}">
      <dgm:prSet/>
      <dgm:spPr/>
      <dgm:t>
        <a:bodyPr/>
        <a:lstStyle/>
        <a:p>
          <a:endParaRPr lang="uk-UA"/>
        </a:p>
      </dgm:t>
    </dgm:pt>
    <dgm:pt modelId="{874DDB5A-DF0A-4764-9ED6-EE497828E81B}" type="sibTrans" cxnId="{1EC8F4F6-9101-413A-AAA5-E2ED110189F5}">
      <dgm:prSet/>
      <dgm:spPr/>
      <dgm:t>
        <a:bodyPr/>
        <a:lstStyle/>
        <a:p>
          <a:endParaRPr lang="uk-UA"/>
        </a:p>
      </dgm:t>
    </dgm:pt>
    <dgm:pt modelId="{EA390FD5-5FA6-4DA1-AE99-8A3E71367772}">
      <dgm:prSet/>
      <dgm:spPr/>
      <dgm:t>
        <a:bodyPr/>
        <a:lstStyle/>
        <a:p>
          <a:pPr rtl="0"/>
          <a:r>
            <a:rPr lang="uk-UA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здатність бачити в об'єкті нові ознаки</a:t>
          </a:r>
          <a:endParaRPr lang="uk-UA" dirty="0">
            <a:solidFill>
              <a:schemeClr val="accent1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254B259-04FE-4103-8AAE-1C3DEA20F067}" type="parTrans" cxnId="{D9807BBF-AA04-47A8-A943-EFE896081DFA}">
      <dgm:prSet/>
      <dgm:spPr/>
      <dgm:t>
        <a:bodyPr/>
        <a:lstStyle/>
        <a:p>
          <a:endParaRPr lang="uk-UA"/>
        </a:p>
      </dgm:t>
    </dgm:pt>
    <dgm:pt modelId="{4C5AE792-77CE-44BB-A4AF-2995AC0B1E0C}" type="sibTrans" cxnId="{D9807BBF-AA04-47A8-A943-EFE896081DFA}">
      <dgm:prSet/>
      <dgm:spPr/>
      <dgm:t>
        <a:bodyPr/>
        <a:lstStyle/>
        <a:p>
          <a:endParaRPr lang="uk-UA"/>
        </a:p>
      </dgm:t>
    </dgm:pt>
    <dgm:pt modelId="{6DF20380-E798-409D-A8CC-A1E31D2E6619}">
      <dgm:prSet/>
      <dgm:spPr/>
      <dgm:t>
        <a:bodyPr/>
        <a:lstStyle/>
        <a:p>
          <a:pPr rtl="0"/>
          <a:r>
            <a:rPr lang="uk-UA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спонтанна гнучкість</a:t>
          </a:r>
          <a:endParaRPr lang="uk-UA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5113AFC-3921-47AE-83B9-469EAF9A6527}" type="parTrans" cxnId="{80267AC2-5F4D-4D7B-94CE-F5C313DE50E8}">
      <dgm:prSet/>
      <dgm:spPr/>
      <dgm:t>
        <a:bodyPr/>
        <a:lstStyle/>
        <a:p>
          <a:endParaRPr lang="uk-UA"/>
        </a:p>
      </dgm:t>
    </dgm:pt>
    <dgm:pt modelId="{BD9210CF-2D26-4AA0-8242-6E2A8623A7E5}" type="sibTrans" cxnId="{80267AC2-5F4D-4D7B-94CE-F5C313DE50E8}">
      <dgm:prSet/>
      <dgm:spPr/>
      <dgm:t>
        <a:bodyPr/>
        <a:lstStyle/>
        <a:p>
          <a:endParaRPr lang="uk-UA"/>
        </a:p>
      </dgm:t>
    </dgm:pt>
    <dgm:pt modelId="{B6E15261-413C-4628-9610-B533C29420F0}">
      <dgm:prSet/>
      <dgm:spPr/>
      <dgm:t>
        <a:bodyPr/>
        <a:lstStyle/>
        <a:p>
          <a:pPr rtl="0"/>
          <a:r>
            <a:rPr lang="uk-UA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здатність продукувати різноманітні ідеї в нерегламентованих ситуаціях</a:t>
          </a:r>
          <a:endParaRPr lang="uk-UA" dirty="0">
            <a:solidFill>
              <a:schemeClr val="accent1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68D96FC-B05D-475D-ABD2-9D4457EFD026}" type="parTrans" cxnId="{BAC2A516-248B-4341-BE68-8ADE95845E9D}">
      <dgm:prSet/>
      <dgm:spPr/>
      <dgm:t>
        <a:bodyPr/>
        <a:lstStyle/>
        <a:p>
          <a:endParaRPr lang="uk-UA"/>
        </a:p>
      </dgm:t>
    </dgm:pt>
    <dgm:pt modelId="{6A528A8D-CA1C-430F-A7BA-709713B0F1C0}" type="sibTrans" cxnId="{BAC2A516-248B-4341-BE68-8ADE95845E9D}">
      <dgm:prSet/>
      <dgm:spPr/>
      <dgm:t>
        <a:bodyPr/>
        <a:lstStyle/>
        <a:p>
          <a:endParaRPr lang="uk-UA"/>
        </a:p>
      </dgm:t>
    </dgm:pt>
    <dgm:pt modelId="{83B99BAE-95D4-4419-A434-1C691F973903}" type="pres">
      <dgm:prSet presAssocID="{2D2EFD37-D01F-4BF3-9FBE-E5A1D1B6557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D406E2D-6A4D-4E29-BA19-295F1A7573E1}" type="pres">
      <dgm:prSet presAssocID="{AD6D4C30-6C10-48BF-AE18-035706354A6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457D5EB-7340-4E3E-81E0-F44E75C948D5}" type="pres">
      <dgm:prSet presAssocID="{AD6D4C30-6C10-48BF-AE18-035706354A6E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51161CC-08A3-4AA2-A27F-5CF4F6E043AB}" type="pres">
      <dgm:prSet presAssocID="{D5D12A74-473A-4336-961D-A00CABE8B79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CD27E3E-0F9A-40F3-8BFE-D756B2777084}" type="pres">
      <dgm:prSet presAssocID="{D5D12A74-473A-4336-961D-A00CABE8B79E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EE5EA60-07BE-4A55-86ED-311FF8AD8D54}" type="pres">
      <dgm:prSet presAssocID="{50F77778-4183-4EC3-A33C-E26A7534A54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2D3A0C0-5851-42CE-B219-125CE95264E6}" type="pres">
      <dgm:prSet presAssocID="{50F77778-4183-4EC3-A33C-E26A7534A54A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EE91CDA-0E7C-43D9-B787-19DF40EABF1B}" type="pres">
      <dgm:prSet presAssocID="{6DF20380-E798-409D-A8CC-A1E31D2E661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50961A2-95CB-402C-9E0A-B35E14CB21AE}" type="pres">
      <dgm:prSet presAssocID="{6DF20380-E798-409D-A8CC-A1E31D2E6619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557FABF-7B1B-4A3C-87D0-7BABF8FFCA05}" type="presOf" srcId="{EA390FD5-5FA6-4DA1-AE99-8A3E71367772}" destId="{42D3A0C0-5851-42CE-B219-125CE95264E6}" srcOrd="0" destOrd="0" presId="urn:microsoft.com/office/officeart/2005/8/layout/vList2"/>
    <dgm:cxn modelId="{070990B8-A451-4B46-811C-FDE9D768AF51}" srcId="{2D2EFD37-D01F-4BF3-9FBE-E5A1D1B6557E}" destId="{AD6D4C30-6C10-48BF-AE18-035706354A6E}" srcOrd="0" destOrd="0" parTransId="{9901AAFE-74C5-4C43-ABAA-9F7C87AE3A6A}" sibTransId="{6D0ABB76-DA26-422D-A899-CFDC966DE45C}"/>
    <dgm:cxn modelId="{C1A3D651-ED82-47A1-BFF1-92B3F1E92E1C}" type="presOf" srcId="{50F77778-4183-4EC3-A33C-E26A7534A54A}" destId="{1EE5EA60-07BE-4A55-86ED-311FF8AD8D54}" srcOrd="0" destOrd="0" presId="urn:microsoft.com/office/officeart/2005/8/layout/vList2"/>
    <dgm:cxn modelId="{B45E8A91-3B75-44B9-A228-01F6A7C8C875}" srcId="{2D2EFD37-D01F-4BF3-9FBE-E5A1D1B6557E}" destId="{D5D12A74-473A-4336-961D-A00CABE8B79E}" srcOrd="1" destOrd="0" parTransId="{F8E262F2-9B7D-4E6A-B2D7-F1FF6EC5B480}" sibTransId="{6C4E4C7F-8E8E-4B88-8E50-E52E9D54DF95}"/>
    <dgm:cxn modelId="{D9807BBF-AA04-47A8-A943-EFE896081DFA}" srcId="{50F77778-4183-4EC3-A33C-E26A7534A54A}" destId="{EA390FD5-5FA6-4DA1-AE99-8A3E71367772}" srcOrd="0" destOrd="0" parTransId="{0254B259-04FE-4103-8AAE-1C3DEA20F067}" sibTransId="{4C5AE792-77CE-44BB-A4AF-2995AC0B1E0C}"/>
    <dgm:cxn modelId="{70CA4F81-1C19-4F6A-95DC-8EDB7A58D2BA}" srcId="{D5D12A74-473A-4336-961D-A00CABE8B79E}" destId="{94E19DA5-7749-474D-8F95-983B91F50511}" srcOrd="0" destOrd="0" parTransId="{A0443FB6-280F-41DE-B654-D3811B7AA94D}" sibTransId="{990A08E3-0CDD-44A0-8064-6CF39A0B90BE}"/>
    <dgm:cxn modelId="{BAC2A516-248B-4341-BE68-8ADE95845E9D}" srcId="{6DF20380-E798-409D-A8CC-A1E31D2E6619}" destId="{B6E15261-413C-4628-9610-B533C29420F0}" srcOrd="0" destOrd="0" parTransId="{768D96FC-B05D-475D-ABD2-9D4457EFD026}" sibTransId="{6A528A8D-CA1C-430F-A7BA-709713B0F1C0}"/>
    <dgm:cxn modelId="{962BCCC9-EEEE-464D-BBAD-1A08A01A981D}" type="presOf" srcId="{AD6D4C30-6C10-48BF-AE18-035706354A6E}" destId="{FD406E2D-6A4D-4E29-BA19-295F1A7573E1}" srcOrd="0" destOrd="0" presId="urn:microsoft.com/office/officeart/2005/8/layout/vList2"/>
    <dgm:cxn modelId="{1EC8F4F6-9101-413A-AAA5-E2ED110189F5}" srcId="{2D2EFD37-D01F-4BF3-9FBE-E5A1D1B6557E}" destId="{50F77778-4183-4EC3-A33C-E26A7534A54A}" srcOrd="2" destOrd="0" parTransId="{131B6F33-104F-4A9A-873B-F40A1C479937}" sibTransId="{874DDB5A-DF0A-4764-9ED6-EE497828E81B}"/>
    <dgm:cxn modelId="{3BE66217-34C9-4DF3-AB27-86F03680BCB1}" type="presOf" srcId="{2D2EFD37-D01F-4BF3-9FBE-E5A1D1B6557E}" destId="{83B99BAE-95D4-4419-A434-1C691F973903}" srcOrd="0" destOrd="0" presId="urn:microsoft.com/office/officeart/2005/8/layout/vList2"/>
    <dgm:cxn modelId="{ACEBB909-72DA-4C66-A4AD-937A7988FE8F}" type="presOf" srcId="{6DF20380-E798-409D-A8CC-A1E31D2E6619}" destId="{DEE91CDA-0E7C-43D9-B787-19DF40EABF1B}" srcOrd="0" destOrd="0" presId="urn:microsoft.com/office/officeart/2005/8/layout/vList2"/>
    <dgm:cxn modelId="{0AD3447F-D7BF-420B-B8AD-1A473EC9FAA6}" type="presOf" srcId="{955BF80A-471D-4803-AFD0-170707F65C65}" destId="{3457D5EB-7340-4E3E-81E0-F44E75C948D5}" srcOrd="0" destOrd="0" presId="urn:microsoft.com/office/officeart/2005/8/layout/vList2"/>
    <dgm:cxn modelId="{80267AC2-5F4D-4D7B-94CE-F5C313DE50E8}" srcId="{2D2EFD37-D01F-4BF3-9FBE-E5A1D1B6557E}" destId="{6DF20380-E798-409D-A8CC-A1E31D2E6619}" srcOrd="3" destOrd="0" parTransId="{B5113AFC-3921-47AE-83B9-469EAF9A6527}" sibTransId="{BD9210CF-2D26-4AA0-8242-6E2A8623A7E5}"/>
    <dgm:cxn modelId="{6804A3B2-3DF7-4E8B-BD89-C2BEC18F77A7}" type="presOf" srcId="{B6E15261-413C-4628-9610-B533C29420F0}" destId="{450961A2-95CB-402C-9E0A-B35E14CB21AE}" srcOrd="0" destOrd="0" presId="urn:microsoft.com/office/officeart/2005/8/layout/vList2"/>
    <dgm:cxn modelId="{41FC5742-A6E6-44BF-BCC0-E8A192A22684}" srcId="{AD6D4C30-6C10-48BF-AE18-035706354A6E}" destId="{955BF80A-471D-4803-AFD0-170707F65C65}" srcOrd="0" destOrd="0" parTransId="{74084637-518A-4EE5-902D-EF52105EBD13}" sibTransId="{0E48DFBC-9D74-4E5C-9DC7-6194FD5226A0}"/>
    <dgm:cxn modelId="{B341B748-A641-4E61-B735-0CF013082A63}" type="presOf" srcId="{D5D12A74-473A-4336-961D-A00CABE8B79E}" destId="{251161CC-08A3-4AA2-A27F-5CF4F6E043AB}" srcOrd="0" destOrd="0" presId="urn:microsoft.com/office/officeart/2005/8/layout/vList2"/>
    <dgm:cxn modelId="{03664CC3-D77F-4151-BFD4-66F2B09577D1}" type="presOf" srcId="{94E19DA5-7749-474D-8F95-983B91F50511}" destId="{4CD27E3E-0F9A-40F3-8BFE-D756B2777084}" srcOrd="0" destOrd="0" presId="urn:microsoft.com/office/officeart/2005/8/layout/vList2"/>
    <dgm:cxn modelId="{2B94D84E-360F-4389-8DB0-BA86EAD7F335}" type="presParOf" srcId="{83B99BAE-95D4-4419-A434-1C691F973903}" destId="{FD406E2D-6A4D-4E29-BA19-295F1A7573E1}" srcOrd="0" destOrd="0" presId="urn:microsoft.com/office/officeart/2005/8/layout/vList2"/>
    <dgm:cxn modelId="{BC5507D4-A2A5-47B2-8D0E-D166291C2384}" type="presParOf" srcId="{83B99BAE-95D4-4419-A434-1C691F973903}" destId="{3457D5EB-7340-4E3E-81E0-F44E75C948D5}" srcOrd="1" destOrd="0" presId="urn:microsoft.com/office/officeart/2005/8/layout/vList2"/>
    <dgm:cxn modelId="{72CD8150-E19E-421A-8967-F3C6469ED2FE}" type="presParOf" srcId="{83B99BAE-95D4-4419-A434-1C691F973903}" destId="{251161CC-08A3-4AA2-A27F-5CF4F6E043AB}" srcOrd="2" destOrd="0" presId="urn:microsoft.com/office/officeart/2005/8/layout/vList2"/>
    <dgm:cxn modelId="{FF9DDDD1-130B-4364-A7DA-8B7B6849EE58}" type="presParOf" srcId="{83B99BAE-95D4-4419-A434-1C691F973903}" destId="{4CD27E3E-0F9A-40F3-8BFE-D756B2777084}" srcOrd="3" destOrd="0" presId="urn:microsoft.com/office/officeart/2005/8/layout/vList2"/>
    <dgm:cxn modelId="{93DA6584-8C34-4F62-B425-F2B47866CC2F}" type="presParOf" srcId="{83B99BAE-95D4-4419-A434-1C691F973903}" destId="{1EE5EA60-07BE-4A55-86ED-311FF8AD8D54}" srcOrd="4" destOrd="0" presId="urn:microsoft.com/office/officeart/2005/8/layout/vList2"/>
    <dgm:cxn modelId="{C0244883-EB55-41AF-9D7B-75F26C50F525}" type="presParOf" srcId="{83B99BAE-95D4-4419-A434-1C691F973903}" destId="{42D3A0C0-5851-42CE-B219-125CE95264E6}" srcOrd="5" destOrd="0" presId="urn:microsoft.com/office/officeart/2005/8/layout/vList2"/>
    <dgm:cxn modelId="{A3566A3B-89C3-48A2-B05F-7DBB04A8CE2C}" type="presParOf" srcId="{83B99BAE-95D4-4419-A434-1C691F973903}" destId="{DEE91CDA-0E7C-43D9-B787-19DF40EABF1B}" srcOrd="6" destOrd="0" presId="urn:microsoft.com/office/officeart/2005/8/layout/vList2"/>
    <dgm:cxn modelId="{4B45ADC7-BF0E-49A3-865E-8B01DEAC3B9B}" type="presParOf" srcId="{83B99BAE-95D4-4419-A434-1C691F973903}" destId="{450961A2-95CB-402C-9E0A-B35E14CB21AE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AAC235F-3815-4C14-AE39-8F659B38390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A62C33E0-F0A5-4404-9AD9-75A7DDD2D3C2}">
      <dgm:prSet/>
      <dgm:spPr/>
      <dgm:t>
        <a:bodyPr/>
        <a:lstStyle/>
        <a:p>
          <a:pPr rtl="0"/>
          <a:r>
            <a:rPr lang="uk-UA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пряма </a:t>
          </a:r>
          <a:endParaRPr lang="uk-UA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BAE77B8-DC45-44DC-B6E6-5C9DCAC2E070}" type="parTrans" cxnId="{EDBB39FA-814E-469E-83CE-00ACB02E8E2F}">
      <dgm:prSet/>
      <dgm:spPr/>
      <dgm:t>
        <a:bodyPr/>
        <a:lstStyle/>
        <a:p>
          <a:endParaRPr lang="uk-UA"/>
        </a:p>
      </dgm:t>
    </dgm:pt>
    <dgm:pt modelId="{2E9DC9AF-AAF1-4325-8D93-5713E014D96D}" type="sibTrans" cxnId="{EDBB39FA-814E-469E-83CE-00ACB02E8E2F}">
      <dgm:prSet/>
      <dgm:spPr/>
      <dgm:t>
        <a:bodyPr/>
        <a:lstStyle/>
        <a:p>
          <a:endParaRPr lang="uk-UA"/>
        </a:p>
      </dgm:t>
    </dgm:pt>
    <dgm:pt modelId="{C08AF641-DBD3-4846-A649-7B61B58D37E9}">
      <dgm:prSet/>
      <dgm:spPr/>
      <dgm:t>
        <a:bodyPr/>
        <a:lstStyle/>
        <a:p>
          <a:pPr rtl="0"/>
          <a:r>
            <a:rPr lang="uk-UA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будь-яка безпосередня природня аналогія</a:t>
          </a:r>
          <a:endParaRPr lang="uk-UA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D007A42-E21A-4BAB-ADAF-49F2DE84E5E2}" type="parTrans" cxnId="{E27182B2-B488-4C0A-8CDB-FCDEFFA7C744}">
      <dgm:prSet/>
      <dgm:spPr/>
      <dgm:t>
        <a:bodyPr/>
        <a:lstStyle/>
        <a:p>
          <a:endParaRPr lang="uk-UA"/>
        </a:p>
      </dgm:t>
    </dgm:pt>
    <dgm:pt modelId="{9A78D7F2-A6E5-4072-AEAA-B7EA12491E6E}" type="sibTrans" cxnId="{E27182B2-B488-4C0A-8CDB-FCDEFFA7C744}">
      <dgm:prSet/>
      <dgm:spPr/>
      <dgm:t>
        <a:bodyPr/>
        <a:lstStyle/>
        <a:p>
          <a:endParaRPr lang="uk-UA"/>
        </a:p>
      </dgm:t>
    </dgm:pt>
    <dgm:pt modelId="{3B1A2FD0-D979-413C-92F8-77A1D58E1E07}">
      <dgm:prSet/>
      <dgm:spPr/>
      <dgm:t>
        <a:bodyPr/>
        <a:lstStyle/>
        <a:p>
          <a:pPr rtl="0"/>
          <a:r>
            <a:rPr lang="uk-UA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особиста</a:t>
          </a:r>
          <a:endParaRPr lang="uk-UA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D85641D-D614-49E9-9F1B-99FE3849F31A}" type="parTrans" cxnId="{4A234A9E-258D-4EC3-87CC-41B286A47F45}">
      <dgm:prSet/>
      <dgm:spPr/>
      <dgm:t>
        <a:bodyPr/>
        <a:lstStyle/>
        <a:p>
          <a:endParaRPr lang="uk-UA"/>
        </a:p>
      </dgm:t>
    </dgm:pt>
    <dgm:pt modelId="{FD558935-90BD-4463-A1AD-109EC5A8D403}" type="sibTrans" cxnId="{4A234A9E-258D-4EC3-87CC-41B286A47F45}">
      <dgm:prSet/>
      <dgm:spPr/>
      <dgm:t>
        <a:bodyPr/>
        <a:lstStyle/>
        <a:p>
          <a:endParaRPr lang="uk-UA"/>
        </a:p>
      </dgm:t>
    </dgm:pt>
    <dgm:pt modelId="{89A7BE5A-E95D-4E6C-99B1-6235F79F6D11}">
      <dgm:prSet/>
      <dgm:spPr/>
      <dgm:t>
        <a:bodyPr/>
        <a:lstStyle/>
        <a:p>
          <a:pPr rtl="0"/>
          <a:r>
            <a:rPr lang="uk-UA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спроба поглянути на ситуацію, ототожнюючи себе з об'єктом, входячи в його образ</a:t>
          </a:r>
          <a:endParaRPr lang="uk-UA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953B708-17E2-4812-95A4-EFEA1C775BE0}" type="parTrans" cxnId="{40E3472B-CD0C-4909-BB22-BC22B4C4C4F6}">
      <dgm:prSet/>
      <dgm:spPr/>
      <dgm:t>
        <a:bodyPr/>
        <a:lstStyle/>
        <a:p>
          <a:endParaRPr lang="uk-UA"/>
        </a:p>
      </dgm:t>
    </dgm:pt>
    <dgm:pt modelId="{7E58FFD9-6EC3-46E1-968C-FAD4D7779C04}" type="sibTrans" cxnId="{40E3472B-CD0C-4909-BB22-BC22B4C4C4F6}">
      <dgm:prSet/>
      <dgm:spPr/>
      <dgm:t>
        <a:bodyPr/>
        <a:lstStyle/>
        <a:p>
          <a:endParaRPr lang="uk-UA"/>
        </a:p>
      </dgm:t>
    </dgm:pt>
    <dgm:pt modelId="{46CAD482-D637-45EA-AC16-3AC243D8FCE2}">
      <dgm:prSet/>
      <dgm:spPr/>
      <dgm:t>
        <a:bodyPr/>
        <a:lstStyle/>
        <a:p>
          <a:pPr rtl="0"/>
          <a:r>
            <a:rPr lang="uk-UA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символічна </a:t>
          </a:r>
          <a:endParaRPr lang="uk-UA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E628EED-8E48-470C-96EE-BA8B93B0FB64}" type="parTrans" cxnId="{E1830DBF-D4A1-4730-8982-ACAA06D8B9E3}">
      <dgm:prSet/>
      <dgm:spPr/>
      <dgm:t>
        <a:bodyPr/>
        <a:lstStyle/>
        <a:p>
          <a:endParaRPr lang="uk-UA"/>
        </a:p>
      </dgm:t>
    </dgm:pt>
    <dgm:pt modelId="{6F3FF763-4322-4BD8-9EA5-8E0CB1968A3C}" type="sibTrans" cxnId="{E1830DBF-D4A1-4730-8982-ACAA06D8B9E3}">
      <dgm:prSet/>
      <dgm:spPr/>
      <dgm:t>
        <a:bodyPr/>
        <a:lstStyle/>
        <a:p>
          <a:endParaRPr lang="uk-UA"/>
        </a:p>
      </dgm:t>
    </dgm:pt>
    <dgm:pt modelId="{08151E86-A367-4678-9E8A-298A19E2FAD8}">
      <dgm:prSet/>
      <dgm:spPr/>
      <dgm:t>
        <a:bodyPr/>
        <a:lstStyle/>
        <a:p>
          <a:pPr rtl="0"/>
          <a:r>
            <a:rPr lang="uk-UA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віднайдення скороченого символічного опису завдання, ситуації або об'єкта</a:t>
          </a:r>
          <a:endParaRPr lang="uk-UA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9791976-1176-4683-91A0-6D6C30339328}" type="parTrans" cxnId="{2A1DFFBC-1B95-4E07-83B9-BC755DEBED7C}">
      <dgm:prSet/>
      <dgm:spPr/>
      <dgm:t>
        <a:bodyPr/>
        <a:lstStyle/>
        <a:p>
          <a:endParaRPr lang="uk-UA"/>
        </a:p>
      </dgm:t>
    </dgm:pt>
    <dgm:pt modelId="{11646C4A-7176-40B5-84B4-20EB15C58C9D}" type="sibTrans" cxnId="{2A1DFFBC-1B95-4E07-83B9-BC755DEBED7C}">
      <dgm:prSet/>
      <dgm:spPr/>
      <dgm:t>
        <a:bodyPr/>
        <a:lstStyle/>
        <a:p>
          <a:endParaRPr lang="uk-UA"/>
        </a:p>
      </dgm:t>
    </dgm:pt>
    <dgm:pt modelId="{FFF2F4B4-C820-4042-8577-D6AB19811D98}">
      <dgm:prSet/>
      <dgm:spPr/>
      <dgm:t>
        <a:bodyPr/>
        <a:lstStyle/>
        <a:p>
          <a:pPr rtl="0"/>
          <a:r>
            <a:rPr lang="uk-UA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фантастична </a:t>
          </a:r>
          <a:endParaRPr lang="uk-UA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D2C5642-9E5F-4A8A-A395-0EDC33BEF4CD}" type="parTrans" cxnId="{E16A26A7-63B5-4713-A198-23DE2D678762}">
      <dgm:prSet/>
      <dgm:spPr/>
      <dgm:t>
        <a:bodyPr/>
        <a:lstStyle/>
        <a:p>
          <a:endParaRPr lang="uk-UA"/>
        </a:p>
      </dgm:t>
    </dgm:pt>
    <dgm:pt modelId="{48010F2A-206B-46A7-8F78-1B1AFEDED9CD}" type="sibTrans" cxnId="{E16A26A7-63B5-4713-A198-23DE2D678762}">
      <dgm:prSet/>
      <dgm:spPr/>
      <dgm:t>
        <a:bodyPr/>
        <a:lstStyle/>
        <a:p>
          <a:endParaRPr lang="uk-UA"/>
        </a:p>
      </dgm:t>
    </dgm:pt>
    <dgm:pt modelId="{73C8A36F-22BB-42FD-A236-AE66D7051A10}">
      <dgm:prSet/>
      <dgm:spPr/>
      <dgm:t>
        <a:bodyPr/>
        <a:lstStyle/>
        <a:p>
          <a:pPr rtl="0"/>
          <a:r>
            <a:rPr lang="uk-UA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виклад ситуації в термінах і поняттях казок, міфів, легенд тощо </a:t>
          </a:r>
          <a:endParaRPr lang="uk-UA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2D4AD83-A790-4842-B7B3-3EF489FDD87E}" type="parTrans" cxnId="{B3309FB6-0465-464F-8975-E14E24F4797A}">
      <dgm:prSet/>
      <dgm:spPr/>
      <dgm:t>
        <a:bodyPr/>
        <a:lstStyle/>
        <a:p>
          <a:endParaRPr lang="uk-UA"/>
        </a:p>
      </dgm:t>
    </dgm:pt>
    <dgm:pt modelId="{3232AB7A-DD45-4B2A-B799-19DC21FCBAA0}" type="sibTrans" cxnId="{B3309FB6-0465-464F-8975-E14E24F4797A}">
      <dgm:prSet/>
      <dgm:spPr/>
      <dgm:t>
        <a:bodyPr/>
        <a:lstStyle/>
        <a:p>
          <a:endParaRPr lang="uk-UA"/>
        </a:p>
      </dgm:t>
    </dgm:pt>
    <dgm:pt modelId="{7C7806B2-3917-4BB9-8D35-D50FEC743B2F}" type="pres">
      <dgm:prSet presAssocID="{DAAC235F-3815-4C14-AE39-8F659B38390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F2A02D7-90F1-4E07-A085-82D698CADB0C}" type="pres">
      <dgm:prSet presAssocID="{A62C33E0-F0A5-4404-9AD9-75A7DDD2D3C2}" presName="linNode" presStyleCnt="0"/>
      <dgm:spPr/>
    </dgm:pt>
    <dgm:pt modelId="{FC05AB0F-0AF4-4F44-B92F-205FE2C41C54}" type="pres">
      <dgm:prSet presAssocID="{A62C33E0-F0A5-4404-9AD9-75A7DDD2D3C2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F07B009-38F9-4FBC-B783-0BBEF4B8652D}" type="pres">
      <dgm:prSet presAssocID="{A62C33E0-F0A5-4404-9AD9-75A7DDD2D3C2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29210CA-1499-4130-BBFB-0CB6BF5D37EC}" type="pres">
      <dgm:prSet presAssocID="{2E9DC9AF-AAF1-4325-8D93-5713E014D96D}" presName="sp" presStyleCnt="0"/>
      <dgm:spPr/>
    </dgm:pt>
    <dgm:pt modelId="{44028610-83F1-465A-8B00-D534E462C4EA}" type="pres">
      <dgm:prSet presAssocID="{3B1A2FD0-D979-413C-92F8-77A1D58E1E07}" presName="linNode" presStyleCnt="0"/>
      <dgm:spPr/>
    </dgm:pt>
    <dgm:pt modelId="{E260E851-9FDE-4E5E-9EE1-EB425DC1A35B}" type="pres">
      <dgm:prSet presAssocID="{3B1A2FD0-D979-413C-92F8-77A1D58E1E07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CD47D21-9DBF-4902-BCD6-0901B67BCD45}" type="pres">
      <dgm:prSet presAssocID="{3B1A2FD0-D979-413C-92F8-77A1D58E1E07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2928E7F-CA28-490C-B352-FABE14AA0B6F}" type="pres">
      <dgm:prSet presAssocID="{FD558935-90BD-4463-A1AD-109EC5A8D403}" presName="sp" presStyleCnt="0"/>
      <dgm:spPr/>
    </dgm:pt>
    <dgm:pt modelId="{F63CA324-7E6F-4E83-995E-E542015D600A}" type="pres">
      <dgm:prSet presAssocID="{46CAD482-D637-45EA-AC16-3AC243D8FCE2}" presName="linNode" presStyleCnt="0"/>
      <dgm:spPr/>
    </dgm:pt>
    <dgm:pt modelId="{4781155B-C5D5-436C-96EE-1B02794D6937}" type="pres">
      <dgm:prSet presAssocID="{46CAD482-D637-45EA-AC16-3AC243D8FCE2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A5CE538-0C34-4393-B624-A64326C5CD59}" type="pres">
      <dgm:prSet presAssocID="{46CAD482-D637-45EA-AC16-3AC243D8FCE2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0CEC5F7-1FF3-473C-9149-CD0C583C51EE}" type="pres">
      <dgm:prSet presAssocID="{6F3FF763-4322-4BD8-9EA5-8E0CB1968A3C}" presName="sp" presStyleCnt="0"/>
      <dgm:spPr/>
    </dgm:pt>
    <dgm:pt modelId="{FF15CF29-6780-4952-9CD0-12DC792CF11C}" type="pres">
      <dgm:prSet presAssocID="{FFF2F4B4-C820-4042-8577-D6AB19811D98}" presName="linNode" presStyleCnt="0"/>
      <dgm:spPr/>
    </dgm:pt>
    <dgm:pt modelId="{5A92FBF1-987F-422C-B966-A6BDABB29154}" type="pres">
      <dgm:prSet presAssocID="{FFF2F4B4-C820-4042-8577-D6AB19811D98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131220C-3DFE-4A07-9973-2E353EA248C1}" type="pres">
      <dgm:prSet presAssocID="{FFF2F4B4-C820-4042-8577-D6AB19811D98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3309FB6-0465-464F-8975-E14E24F4797A}" srcId="{FFF2F4B4-C820-4042-8577-D6AB19811D98}" destId="{73C8A36F-22BB-42FD-A236-AE66D7051A10}" srcOrd="0" destOrd="0" parTransId="{02D4AD83-A790-4842-B7B3-3EF489FDD87E}" sibTransId="{3232AB7A-DD45-4B2A-B799-19DC21FCBAA0}"/>
    <dgm:cxn modelId="{E16A26A7-63B5-4713-A198-23DE2D678762}" srcId="{DAAC235F-3815-4C14-AE39-8F659B38390F}" destId="{FFF2F4B4-C820-4042-8577-D6AB19811D98}" srcOrd="3" destOrd="0" parTransId="{8D2C5642-9E5F-4A8A-A395-0EDC33BEF4CD}" sibTransId="{48010F2A-206B-46A7-8F78-1B1AFEDED9CD}"/>
    <dgm:cxn modelId="{E1830DBF-D4A1-4730-8982-ACAA06D8B9E3}" srcId="{DAAC235F-3815-4C14-AE39-8F659B38390F}" destId="{46CAD482-D637-45EA-AC16-3AC243D8FCE2}" srcOrd="2" destOrd="0" parTransId="{0E628EED-8E48-470C-96EE-BA8B93B0FB64}" sibTransId="{6F3FF763-4322-4BD8-9EA5-8E0CB1968A3C}"/>
    <dgm:cxn modelId="{489F1C84-9B55-464E-9CF0-B9CC9EC15F65}" type="presOf" srcId="{FFF2F4B4-C820-4042-8577-D6AB19811D98}" destId="{5A92FBF1-987F-422C-B966-A6BDABB29154}" srcOrd="0" destOrd="0" presId="urn:microsoft.com/office/officeart/2005/8/layout/vList5"/>
    <dgm:cxn modelId="{FE2354DB-2FBC-4372-B3F3-67E7D03B76C6}" type="presOf" srcId="{A62C33E0-F0A5-4404-9AD9-75A7DDD2D3C2}" destId="{FC05AB0F-0AF4-4F44-B92F-205FE2C41C54}" srcOrd="0" destOrd="0" presId="urn:microsoft.com/office/officeart/2005/8/layout/vList5"/>
    <dgm:cxn modelId="{D61B8144-DB9B-4E3B-8DC2-4BC6FB46EF76}" type="presOf" srcId="{C08AF641-DBD3-4846-A649-7B61B58D37E9}" destId="{5F07B009-38F9-4FBC-B783-0BBEF4B8652D}" srcOrd="0" destOrd="0" presId="urn:microsoft.com/office/officeart/2005/8/layout/vList5"/>
    <dgm:cxn modelId="{4E1C209F-1351-49BB-9EC5-B13F53F7DC51}" type="presOf" srcId="{73C8A36F-22BB-42FD-A236-AE66D7051A10}" destId="{A131220C-3DFE-4A07-9973-2E353EA248C1}" srcOrd="0" destOrd="0" presId="urn:microsoft.com/office/officeart/2005/8/layout/vList5"/>
    <dgm:cxn modelId="{0E2BE7CA-BD0F-4DD2-AF52-B05778833E9A}" type="presOf" srcId="{46CAD482-D637-45EA-AC16-3AC243D8FCE2}" destId="{4781155B-C5D5-436C-96EE-1B02794D6937}" srcOrd="0" destOrd="0" presId="urn:microsoft.com/office/officeart/2005/8/layout/vList5"/>
    <dgm:cxn modelId="{2A1DFFBC-1B95-4E07-83B9-BC755DEBED7C}" srcId="{46CAD482-D637-45EA-AC16-3AC243D8FCE2}" destId="{08151E86-A367-4678-9E8A-298A19E2FAD8}" srcOrd="0" destOrd="0" parTransId="{09791976-1176-4683-91A0-6D6C30339328}" sibTransId="{11646C4A-7176-40B5-84B4-20EB15C58C9D}"/>
    <dgm:cxn modelId="{6D1803F1-CC40-4E9C-A516-2DD21D955166}" type="presOf" srcId="{08151E86-A367-4678-9E8A-298A19E2FAD8}" destId="{FA5CE538-0C34-4393-B624-A64326C5CD59}" srcOrd="0" destOrd="0" presId="urn:microsoft.com/office/officeart/2005/8/layout/vList5"/>
    <dgm:cxn modelId="{EDBB39FA-814E-469E-83CE-00ACB02E8E2F}" srcId="{DAAC235F-3815-4C14-AE39-8F659B38390F}" destId="{A62C33E0-F0A5-4404-9AD9-75A7DDD2D3C2}" srcOrd="0" destOrd="0" parTransId="{2BAE77B8-DC45-44DC-B6E6-5C9DCAC2E070}" sibTransId="{2E9DC9AF-AAF1-4325-8D93-5713E014D96D}"/>
    <dgm:cxn modelId="{E27182B2-B488-4C0A-8CDB-FCDEFFA7C744}" srcId="{A62C33E0-F0A5-4404-9AD9-75A7DDD2D3C2}" destId="{C08AF641-DBD3-4846-A649-7B61B58D37E9}" srcOrd="0" destOrd="0" parTransId="{9D007A42-E21A-4BAB-ADAF-49F2DE84E5E2}" sibTransId="{9A78D7F2-A6E5-4072-AEAA-B7EA12491E6E}"/>
    <dgm:cxn modelId="{65D0CEA0-75CA-4936-9BDF-47DAAC35CBF7}" type="presOf" srcId="{DAAC235F-3815-4C14-AE39-8F659B38390F}" destId="{7C7806B2-3917-4BB9-8D35-D50FEC743B2F}" srcOrd="0" destOrd="0" presId="urn:microsoft.com/office/officeart/2005/8/layout/vList5"/>
    <dgm:cxn modelId="{4A234A9E-258D-4EC3-87CC-41B286A47F45}" srcId="{DAAC235F-3815-4C14-AE39-8F659B38390F}" destId="{3B1A2FD0-D979-413C-92F8-77A1D58E1E07}" srcOrd="1" destOrd="0" parTransId="{8D85641D-D614-49E9-9F1B-99FE3849F31A}" sibTransId="{FD558935-90BD-4463-A1AD-109EC5A8D403}"/>
    <dgm:cxn modelId="{4889D96B-5AC1-45E7-ADD6-4909B0C3AD96}" type="presOf" srcId="{89A7BE5A-E95D-4E6C-99B1-6235F79F6D11}" destId="{CCD47D21-9DBF-4902-BCD6-0901B67BCD45}" srcOrd="0" destOrd="0" presId="urn:microsoft.com/office/officeart/2005/8/layout/vList5"/>
    <dgm:cxn modelId="{40E3472B-CD0C-4909-BB22-BC22B4C4C4F6}" srcId="{3B1A2FD0-D979-413C-92F8-77A1D58E1E07}" destId="{89A7BE5A-E95D-4E6C-99B1-6235F79F6D11}" srcOrd="0" destOrd="0" parTransId="{4953B708-17E2-4812-95A4-EFEA1C775BE0}" sibTransId="{7E58FFD9-6EC3-46E1-968C-FAD4D7779C04}"/>
    <dgm:cxn modelId="{64DCE722-1532-49A2-9345-E49E3435CEC6}" type="presOf" srcId="{3B1A2FD0-D979-413C-92F8-77A1D58E1E07}" destId="{E260E851-9FDE-4E5E-9EE1-EB425DC1A35B}" srcOrd="0" destOrd="0" presId="urn:microsoft.com/office/officeart/2005/8/layout/vList5"/>
    <dgm:cxn modelId="{0DCCF7EC-B544-4F43-9928-3F093622D148}" type="presParOf" srcId="{7C7806B2-3917-4BB9-8D35-D50FEC743B2F}" destId="{1F2A02D7-90F1-4E07-A085-82D698CADB0C}" srcOrd="0" destOrd="0" presId="urn:microsoft.com/office/officeart/2005/8/layout/vList5"/>
    <dgm:cxn modelId="{5E3E14C5-08FD-4E17-8AB1-247C3C481E2D}" type="presParOf" srcId="{1F2A02D7-90F1-4E07-A085-82D698CADB0C}" destId="{FC05AB0F-0AF4-4F44-B92F-205FE2C41C54}" srcOrd="0" destOrd="0" presId="urn:microsoft.com/office/officeart/2005/8/layout/vList5"/>
    <dgm:cxn modelId="{D6F183DB-B4B2-4BFB-8D3B-2C7FA14C9E8C}" type="presParOf" srcId="{1F2A02D7-90F1-4E07-A085-82D698CADB0C}" destId="{5F07B009-38F9-4FBC-B783-0BBEF4B8652D}" srcOrd="1" destOrd="0" presId="urn:microsoft.com/office/officeart/2005/8/layout/vList5"/>
    <dgm:cxn modelId="{7A3DB992-C3BA-4B3E-A783-77364D642EE8}" type="presParOf" srcId="{7C7806B2-3917-4BB9-8D35-D50FEC743B2F}" destId="{929210CA-1499-4130-BBFB-0CB6BF5D37EC}" srcOrd="1" destOrd="0" presId="urn:microsoft.com/office/officeart/2005/8/layout/vList5"/>
    <dgm:cxn modelId="{51AE5D74-62BE-44ED-B35D-D3629F21920B}" type="presParOf" srcId="{7C7806B2-3917-4BB9-8D35-D50FEC743B2F}" destId="{44028610-83F1-465A-8B00-D534E462C4EA}" srcOrd="2" destOrd="0" presId="urn:microsoft.com/office/officeart/2005/8/layout/vList5"/>
    <dgm:cxn modelId="{24F31471-3AC1-416B-B994-C4BA0E804180}" type="presParOf" srcId="{44028610-83F1-465A-8B00-D534E462C4EA}" destId="{E260E851-9FDE-4E5E-9EE1-EB425DC1A35B}" srcOrd="0" destOrd="0" presId="urn:microsoft.com/office/officeart/2005/8/layout/vList5"/>
    <dgm:cxn modelId="{0BE5B0AF-723E-4271-9D72-7FEDABAA50E6}" type="presParOf" srcId="{44028610-83F1-465A-8B00-D534E462C4EA}" destId="{CCD47D21-9DBF-4902-BCD6-0901B67BCD45}" srcOrd="1" destOrd="0" presId="urn:microsoft.com/office/officeart/2005/8/layout/vList5"/>
    <dgm:cxn modelId="{0F307A50-FDCC-4536-86ED-F300A31F55EA}" type="presParOf" srcId="{7C7806B2-3917-4BB9-8D35-D50FEC743B2F}" destId="{F2928E7F-CA28-490C-B352-FABE14AA0B6F}" srcOrd="3" destOrd="0" presId="urn:microsoft.com/office/officeart/2005/8/layout/vList5"/>
    <dgm:cxn modelId="{A3ACDC5F-DB76-4088-9848-48392459F424}" type="presParOf" srcId="{7C7806B2-3917-4BB9-8D35-D50FEC743B2F}" destId="{F63CA324-7E6F-4E83-995E-E542015D600A}" srcOrd="4" destOrd="0" presId="urn:microsoft.com/office/officeart/2005/8/layout/vList5"/>
    <dgm:cxn modelId="{9844793F-5265-4749-B6FC-A0E9FAEA66F7}" type="presParOf" srcId="{F63CA324-7E6F-4E83-995E-E542015D600A}" destId="{4781155B-C5D5-436C-96EE-1B02794D6937}" srcOrd="0" destOrd="0" presId="urn:microsoft.com/office/officeart/2005/8/layout/vList5"/>
    <dgm:cxn modelId="{B1E6C7DF-FA96-4F84-9941-986F14474866}" type="presParOf" srcId="{F63CA324-7E6F-4E83-995E-E542015D600A}" destId="{FA5CE538-0C34-4393-B624-A64326C5CD59}" srcOrd="1" destOrd="0" presId="urn:microsoft.com/office/officeart/2005/8/layout/vList5"/>
    <dgm:cxn modelId="{8AB2DF90-F044-4BBD-8743-F02F9B863473}" type="presParOf" srcId="{7C7806B2-3917-4BB9-8D35-D50FEC743B2F}" destId="{00CEC5F7-1FF3-473C-9149-CD0C583C51EE}" srcOrd="5" destOrd="0" presId="urn:microsoft.com/office/officeart/2005/8/layout/vList5"/>
    <dgm:cxn modelId="{2D1BBF4C-A09E-4974-BA91-9DEB31A93DB8}" type="presParOf" srcId="{7C7806B2-3917-4BB9-8D35-D50FEC743B2F}" destId="{FF15CF29-6780-4952-9CD0-12DC792CF11C}" srcOrd="6" destOrd="0" presId="urn:microsoft.com/office/officeart/2005/8/layout/vList5"/>
    <dgm:cxn modelId="{2EF68457-8F06-40BA-8008-A8E15A6302B4}" type="presParOf" srcId="{FF15CF29-6780-4952-9CD0-12DC792CF11C}" destId="{5A92FBF1-987F-422C-B966-A6BDABB29154}" srcOrd="0" destOrd="0" presId="urn:microsoft.com/office/officeart/2005/8/layout/vList5"/>
    <dgm:cxn modelId="{C4069FD9-08F8-43C7-B3E0-DF9E493241D3}" type="presParOf" srcId="{FF15CF29-6780-4952-9CD0-12DC792CF11C}" destId="{A131220C-3DFE-4A07-9973-2E353EA248C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692159A-807E-4E7B-A96E-02F0AEA940B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1F32065-5F45-4B9E-8108-5CB067AE5FE9}">
      <dgm:prSet custT="1"/>
      <dgm:spPr/>
      <dgm:t>
        <a:bodyPr/>
        <a:lstStyle/>
        <a:p>
          <a:pPr rtl="0"/>
          <a:r>
            <a:rPr lang="uk-UA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цілі навчання </a:t>
          </a:r>
          <a:r>
            <a:rPr lang="uk-UA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формуються шляхом постановки проблемних питань і завдань</a:t>
          </a:r>
          <a:endParaRPr lang="uk-UA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697A722-2C51-4EC5-812D-FAD9AD1B015F}" type="parTrans" cxnId="{ECC000E7-DA9C-4930-B559-1D43935A4AC3}">
      <dgm:prSet/>
      <dgm:spPr/>
      <dgm:t>
        <a:bodyPr/>
        <a:lstStyle/>
        <a:p>
          <a:endParaRPr lang="uk-UA"/>
        </a:p>
      </dgm:t>
    </dgm:pt>
    <dgm:pt modelId="{5C1F7854-5443-4964-BD41-5A573C9DFF2A}" type="sibTrans" cxnId="{ECC000E7-DA9C-4930-B559-1D43935A4AC3}">
      <dgm:prSet/>
      <dgm:spPr/>
      <dgm:t>
        <a:bodyPr/>
        <a:lstStyle/>
        <a:p>
          <a:endParaRPr lang="uk-UA"/>
        </a:p>
      </dgm:t>
    </dgm:pt>
    <dgm:pt modelId="{04304FEB-B806-4034-A3F6-9C696985ECDE}">
      <dgm:prSet custT="1"/>
      <dgm:spPr/>
      <dgm:t>
        <a:bodyPr/>
        <a:lstStyle/>
        <a:p>
          <a:pPr rtl="0"/>
          <a:r>
            <a:rPr lang="uk-UA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засоби навчання</a:t>
          </a:r>
          <a:r>
            <a:rPr lang="uk-UA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передбачають застосування аналітичного мислення</a:t>
          </a:r>
          <a:endParaRPr lang="uk-UA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119A173-0284-4672-B55B-638F5292A62B}" type="parTrans" cxnId="{99B4206A-77E7-4207-8AF8-E4A2F4019B9A}">
      <dgm:prSet/>
      <dgm:spPr/>
      <dgm:t>
        <a:bodyPr/>
        <a:lstStyle/>
        <a:p>
          <a:endParaRPr lang="uk-UA"/>
        </a:p>
      </dgm:t>
    </dgm:pt>
    <dgm:pt modelId="{05C43D45-BF10-48C6-8152-379696FEFE93}" type="sibTrans" cxnId="{99B4206A-77E7-4207-8AF8-E4A2F4019B9A}">
      <dgm:prSet/>
      <dgm:spPr/>
      <dgm:t>
        <a:bodyPr/>
        <a:lstStyle/>
        <a:p>
          <a:endParaRPr lang="uk-UA"/>
        </a:p>
      </dgm:t>
    </dgm:pt>
    <dgm:pt modelId="{6906DEE8-C422-4D68-83F6-68AFC35DB052}">
      <dgm:prSet custT="1"/>
      <dgm:spPr/>
      <dgm:t>
        <a:bodyPr/>
        <a:lstStyle/>
        <a:p>
          <a:pPr rtl="0"/>
          <a:r>
            <a:rPr lang="uk-UA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зміст навчання </a:t>
          </a:r>
          <a:r>
            <a:rPr lang="uk-UA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подається у вигляді проблемних завдань і ситуацій</a:t>
          </a:r>
          <a:endParaRPr lang="uk-UA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1AE6D71-A855-4D1A-A44D-C0C6A45BA90A}" type="parTrans" cxnId="{3DB4B1DF-1CA0-4C16-948C-43673C6D6049}">
      <dgm:prSet/>
      <dgm:spPr/>
      <dgm:t>
        <a:bodyPr/>
        <a:lstStyle/>
        <a:p>
          <a:endParaRPr lang="uk-UA"/>
        </a:p>
      </dgm:t>
    </dgm:pt>
    <dgm:pt modelId="{F2944CA7-EB9D-4818-87E6-2082114B1B56}" type="sibTrans" cxnId="{3DB4B1DF-1CA0-4C16-948C-43673C6D6049}">
      <dgm:prSet/>
      <dgm:spPr/>
      <dgm:t>
        <a:bodyPr/>
        <a:lstStyle/>
        <a:p>
          <a:endParaRPr lang="uk-UA"/>
        </a:p>
      </dgm:t>
    </dgm:pt>
    <dgm:pt modelId="{7CDE2304-BCCF-48F9-8E13-BF082102F7D6}">
      <dgm:prSet custT="1"/>
      <dgm:spPr/>
      <dgm:t>
        <a:bodyPr/>
        <a:lstStyle/>
        <a:p>
          <a:pPr rtl="0"/>
          <a:r>
            <a:rPr lang="uk-UA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проблемні методи навчання</a:t>
          </a:r>
          <a:r>
            <a:rPr lang="uk-UA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створюють ситуації вибору</a:t>
          </a:r>
          <a:endParaRPr lang="uk-UA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68C04DF-853F-430D-BAA8-30684A2F118B}" type="parTrans" cxnId="{B538A4B5-CC11-4252-A86F-519A6BD4ED72}">
      <dgm:prSet/>
      <dgm:spPr/>
      <dgm:t>
        <a:bodyPr/>
        <a:lstStyle/>
        <a:p>
          <a:endParaRPr lang="uk-UA"/>
        </a:p>
      </dgm:t>
    </dgm:pt>
    <dgm:pt modelId="{68201AA0-AE6C-405A-86F6-11708B38000C}" type="sibTrans" cxnId="{B538A4B5-CC11-4252-A86F-519A6BD4ED72}">
      <dgm:prSet/>
      <dgm:spPr/>
      <dgm:t>
        <a:bodyPr/>
        <a:lstStyle/>
        <a:p>
          <a:endParaRPr lang="uk-UA"/>
        </a:p>
      </dgm:t>
    </dgm:pt>
    <dgm:pt modelId="{254D6534-B912-4D78-86F8-E78A448B4A07}">
      <dgm:prSet custT="1"/>
      <dgm:spPr/>
      <dgm:t>
        <a:bodyPr/>
        <a:lstStyle/>
        <a:p>
          <a:pPr rtl="0"/>
          <a:r>
            <a:rPr lang="uk-UA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інтерактивні заняття</a:t>
          </a:r>
          <a:r>
            <a:rPr lang="uk-UA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передбачають полілог і взаємодію</a:t>
          </a:r>
          <a:endParaRPr lang="uk-UA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571A697-13F2-4576-871C-A209BDE3DB7C}" type="parTrans" cxnId="{BA68EEFD-0638-43DA-8FBA-18885E632796}">
      <dgm:prSet/>
      <dgm:spPr/>
      <dgm:t>
        <a:bodyPr/>
        <a:lstStyle/>
        <a:p>
          <a:endParaRPr lang="uk-UA"/>
        </a:p>
      </dgm:t>
    </dgm:pt>
    <dgm:pt modelId="{78EF6418-0A98-4BB8-B0B8-3D5CF4C34A53}" type="sibTrans" cxnId="{BA68EEFD-0638-43DA-8FBA-18885E632796}">
      <dgm:prSet/>
      <dgm:spPr/>
      <dgm:t>
        <a:bodyPr/>
        <a:lstStyle/>
        <a:p>
          <a:endParaRPr lang="uk-UA"/>
        </a:p>
      </dgm:t>
    </dgm:pt>
    <dgm:pt modelId="{747B362D-E0BA-40F6-8619-A2F4E7B9A480}">
      <dgm:prSet custT="1"/>
      <dgm:spPr/>
      <dgm:t>
        <a:bodyPr/>
        <a:lstStyle/>
        <a:p>
          <a:pPr rtl="0"/>
          <a:r>
            <a:rPr lang="uk-UA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метод контролю</a:t>
          </a:r>
          <a:r>
            <a:rPr lang="uk-UA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забезпечує розв’язки проблем із подальшою рефлексією</a:t>
          </a:r>
          <a:endParaRPr lang="uk-UA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8DEC75D-0FE9-4339-B1D7-59279388FE66}" type="parTrans" cxnId="{D61A8386-8986-4133-A62F-4188725C7298}">
      <dgm:prSet/>
      <dgm:spPr/>
      <dgm:t>
        <a:bodyPr/>
        <a:lstStyle/>
        <a:p>
          <a:endParaRPr lang="uk-UA"/>
        </a:p>
      </dgm:t>
    </dgm:pt>
    <dgm:pt modelId="{A01E77F9-E264-413C-972D-87E18A189F1F}" type="sibTrans" cxnId="{D61A8386-8986-4133-A62F-4188725C7298}">
      <dgm:prSet/>
      <dgm:spPr/>
      <dgm:t>
        <a:bodyPr/>
        <a:lstStyle/>
        <a:p>
          <a:endParaRPr lang="uk-UA"/>
        </a:p>
      </dgm:t>
    </dgm:pt>
    <dgm:pt modelId="{8FC58B2F-CD8F-41C2-9429-264E4D245CA8}">
      <dgm:prSet custT="1"/>
      <dgm:spPr/>
      <dgm:t>
        <a:bodyPr/>
        <a:lstStyle/>
        <a:p>
          <a:pPr rtl="0"/>
          <a:r>
            <a:rPr lang="uk-UA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демократичний стиль</a:t>
          </a:r>
          <a:r>
            <a:rPr lang="uk-UA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спілкування передбачає  право кожного на помилку</a:t>
          </a:r>
          <a:endParaRPr lang="uk-UA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6B8CBF4-8C38-4B2C-A88D-E071A167AE06}" type="parTrans" cxnId="{D340AA98-92EB-4675-A701-8CF06AA35FB2}">
      <dgm:prSet/>
      <dgm:spPr/>
      <dgm:t>
        <a:bodyPr/>
        <a:lstStyle/>
        <a:p>
          <a:endParaRPr lang="uk-UA"/>
        </a:p>
      </dgm:t>
    </dgm:pt>
    <dgm:pt modelId="{F85954D8-7E06-4AC1-9D65-A9F89C2E0F15}" type="sibTrans" cxnId="{D340AA98-92EB-4675-A701-8CF06AA35FB2}">
      <dgm:prSet/>
      <dgm:spPr/>
      <dgm:t>
        <a:bodyPr/>
        <a:lstStyle/>
        <a:p>
          <a:endParaRPr lang="uk-UA"/>
        </a:p>
      </dgm:t>
    </dgm:pt>
    <dgm:pt modelId="{E632FDF5-8B99-4858-A801-6AC0BBFDD047}" type="pres">
      <dgm:prSet presAssocID="{B692159A-807E-4E7B-A96E-02F0AEA940B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uk-UA"/>
        </a:p>
      </dgm:t>
    </dgm:pt>
    <dgm:pt modelId="{32BA5B12-6997-4C44-B140-199EAE322640}" type="pres">
      <dgm:prSet presAssocID="{B692159A-807E-4E7B-A96E-02F0AEA940B2}" presName="Name1" presStyleCnt="0"/>
      <dgm:spPr/>
    </dgm:pt>
    <dgm:pt modelId="{E5BFE1F2-3CE1-462C-9665-927AF215C1DF}" type="pres">
      <dgm:prSet presAssocID="{B692159A-807E-4E7B-A96E-02F0AEA940B2}" presName="cycle" presStyleCnt="0"/>
      <dgm:spPr/>
    </dgm:pt>
    <dgm:pt modelId="{B3946C1D-E15B-4C5F-AC36-E4E1445DCD31}" type="pres">
      <dgm:prSet presAssocID="{B692159A-807E-4E7B-A96E-02F0AEA940B2}" presName="srcNode" presStyleLbl="node1" presStyleIdx="0" presStyleCnt="7"/>
      <dgm:spPr/>
    </dgm:pt>
    <dgm:pt modelId="{7D31362A-5FA3-4AF2-A619-C5408A506DBA}" type="pres">
      <dgm:prSet presAssocID="{B692159A-807E-4E7B-A96E-02F0AEA940B2}" presName="conn" presStyleLbl="parChTrans1D2" presStyleIdx="0" presStyleCnt="1"/>
      <dgm:spPr/>
      <dgm:t>
        <a:bodyPr/>
        <a:lstStyle/>
        <a:p>
          <a:endParaRPr lang="uk-UA"/>
        </a:p>
      </dgm:t>
    </dgm:pt>
    <dgm:pt modelId="{1723C27A-103F-4308-8786-E09346384E81}" type="pres">
      <dgm:prSet presAssocID="{B692159A-807E-4E7B-A96E-02F0AEA940B2}" presName="extraNode" presStyleLbl="node1" presStyleIdx="0" presStyleCnt="7"/>
      <dgm:spPr/>
    </dgm:pt>
    <dgm:pt modelId="{38A192A1-81A3-49A9-A20A-6A6AE01169BB}" type="pres">
      <dgm:prSet presAssocID="{B692159A-807E-4E7B-A96E-02F0AEA940B2}" presName="dstNode" presStyleLbl="node1" presStyleIdx="0" presStyleCnt="7"/>
      <dgm:spPr/>
    </dgm:pt>
    <dgm:pt modelId="{99AF81F9-04FF-4CD8-8C7D-52B473304532}" type="pres">
      <dgm:prSet presAssocID="{71F32065-5F45-4B9E-8108-5CB067AE5FE9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A3A47DA-AEC2-4AE7-B090-C5CDB181CCED}" type="pres">
      <dgm:prSet presAssocID="{71F32065-5F45-4B9E-8108-5CB067AE5FE9}" presName="accent_1" presStyleCnt="0"/>
      <dgm:spPr/>
    </dgm:pt>
    <dgm:pt modelId="{E7EA9E4A-0603-4F93-9CD2-D7F46EE10911}" type="pres">
      <dgm:prSet presAssocID="{71F32065-5F45-4B9E-8108-5CB067AE5FE9}" presName="accentRepeatNode" presStyleLbl="solidFgAcc1" presStyleIdx="0" presStyleCnt="7"/>
      <dgm:spPr/>
    </dgm:pt>
    <dgm:pt modelId="{76A9F593-7B9B-4DC0-BD63-40F55E4BB6D8}" type="pres">
      <dgm:prSet presAssocID="{04304FEB-B806-4034-A3F6-9C696985ECDE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BE7D351-AA07-4B94-9518-E06171D49EB2}" type="pres">
      <dgm:prSet presAssocID="{04304FEB-B806-4034-A3F6-9C696985ECDE}" presName="accent_2" presStyleCnt="0"/>
      <dgm:spPr/>
    </dgm:pt>
    <dgm:pt modelId="{6E6706F2-9179-4DC1-8363-E229503AEABC}" type="pres">
      <dgm:prSet presAssocID="{04304FEB-B806-4034-A3F6-9C696985ECDE}" presName="accentRepeatNode" presStyleLbl="solidFgAcc1" presStyleIdx="1" presStyleCnt="7"/>
      <dgm:spPr/>
    </dgm:pt>
    <dgm:pt modelId="{08DD50EA-F15F-48EC-8196-3AACAF554D38}" type="pres">
      <dgm:prSet presAssocID="{6906DEE8-C422-4D68-83F6-68AFC35DB052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97F6B66-29D2-4959-8089-B686C05E2A6A}" type="pres">
      <dgm:prSet presAssocID="{6906DEE8-C422-4D68-83F6-68AFC35DB052}" presName="accent_3" presStyleCnt="0"/>
      <dgm:spPr/>
    </dgm:pt>
    <dgm:pt modelId="{E0A3AAB9-DC79-467D-86A4-EE85378C4C44}" type="pres">
      <dgm:prSet presAssocID="{6906DEE8-C422-4D68-83F6-68AFC35DB052}" presName="accentRepeatNode" presStyleLbl="solidFgAcc1" presStyleIdx="2" presStyleCnt="7"/>
      <dgm:spPr/>
    </dgm:pt>
    <dgm:pt modelId="{89A3F79B-978D-4785-8FA7-90187FBD069B}" type="pres">
      <dgm:prSet presAssocID="{7CDE2304-BCCF-48F9-8E13-BF082102F7D6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F1DFC76-9F82-4309-967F-858617317647}" type="pres">
      <dgm:prSet presAssocID="{7CDE2304-BCCF-48F9-8E13-BF082102F7D6}" presName="accent_4" presStyleCnt="0"/>
      <dgm:spPr/>
    </dgm:pt>
    <dgm:pt modelId="{04DB59F4-05F3-4750-8B5B-BE1FA94B1E98}" type="pres">
      <dgm:prSet presAssocID="{7CDE2304-BCCF-48F9-8E13-BF082102F7D6}" presName="accentRepeatNode" presStyleLbl="solidFgAcc1" presStyleIdx="3" presStyleCnt="7"/>
      <dgm:spPr/>
    </dgm:pt>
    <dgm:pt modelId="{B25D5A8E-EF19-4D20-BD5A-ED334B1C82C1}" type="pres">
      <dgm:prSet presAssocID="{254D6534-B912-4D78-86F8-E78A448B4A07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B188FAD-F9AC-4546-B380-1810546A8DE5}" type="pres">
      <dgm:prSet presAssocID="{254D6534-B912-4D78-86F8-E78A448B4A07}" presName="accent_5" presStyleCnt="0"/>
      <dgm:spPr/>
    </dgm:pt>
    <dgm:pt modelId="{11F3B28A-4676-4B04-9F34-0504B6C8E649}" type="pres">
      <dgm:prSet presAssocID="{254D6534-B912-4D78-86F8-E78A448B4A07}" presName="accentRepeatNode" presStyleLbl="solidFgAcc1" presStyleIdx="4" presStyleCnt="7"/>
      <dgm:spPr/>
    </dgm:pt>
    <dgm:pt modelId="{021BBEA8-FF77-4A11-AD16-825EC80D1B1F}" type="pres">
      <dgm:prSet presAssocID="{747B362D-E0BA-40F6-8619-A2F4E7B9A480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019ABD6-E503-4F2D-8FE2-4EF97FB4281B}" type="pres">
      <dgm:prSet presAssocID="{747B362D-E0BA-40F6-8619-A2F4E7B9A480}" presName="accent_6" presStyleCnt="0"/>
      <dgm:spPr/>
    </dgm:pt>
    <dgm:pt modelId="{EA395678-4D1A-4B37-9A3C-A27654AB36CB}" type="pres">
      <dgm:prSet presAssocID="{747B362D-E0BA-40F6-8619-A2F4E7B9A480}" presName="accentRepeatNode" presStyleLbl="solidFgAcc1" presStyleIdx="5" presStyleCnt="7"/>
      <dgm:spPr/>
    </dgm:pt>
    <dgm:pt modelId="{6A43D274-43B9-4A48-8879-C54BB02A13AF}" type="pres">
      <dgm:prSet presAssocID="{8FC58B2F-CD8F-41C2-9429-264E4D245CA8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9A1DC33-7481-40B0-8953-532AE760556A}" type="pres">
      <dgm:prSet presAssocID="{8FC58B2F-CD8F-41C2-9429-264E4D245CA8}" presName="accent_7" presStyleCnt="0"/>
      <dgm:spPr/>
    </dgm:pt>
    <dgm:pt modelId="{184C54B9-C5FD-4789-9C7E-884CB7E4F1C3}" type="pres">
      <dgm:prSet presAssocID="{8FC58B2F-CD8F-41C2-9429-264E4D245CA8}" presName="accentRepeatNode" presStyleLbl="solidFgAcc1" presStyleIdx="6" presStyleCnt="7"/>
      <dgm:spPr/>
    </dgm:pt>
  </dgm:ptLst>
  <dgm:cxnLst>
    <dgm:cxn modelId="{17899F2C-CAD3-436E-A65A-AED6E2B60B42}" type="presOf" srcId="{5C1F7854-5443-4964-BD41-5A573C9DFF2A}" destId="{7D31362A-5FA3-4AF2-A619-C5408A506DBA}" srcOrd="0" destOrd="0" presId="urn:microsoft.com/office/officeart/2008/layout/VerticalCurvedList"/>
    <dgm:cxn modelId="{B538A4B5-CC11-4252-A86F-519A6BD4ED72}" srcId="{B692159A-807E-4E7B-A96E-02F0AEA940B2}" destId="{7CDE2304-BCCF-48F9-8E13-BF082102F7D6}" srcOrd="3" destOrd="0" parTransId="{668C04DF-853F-430D-BAA8-30684A2F118B}" sibTransId="{68201AA0-AE6C-405A-86F6-11708B38000C}"/>
    <dgm:cxn modelId="{6A8F78B1-7CAB-4F96-8EE8-D2EA011E990B}" type="presOf" srcId="{7CDE2304-BCCF-48F9-8E13-BF082102F7D6}" destId="{89A3F79B-978D-4785-8FA7-90187FBD069B}" srcOrd="0" destOrd="0" presId="urn:microsoft.com/office/officeart/2008/layout/VerticalCurvedList"/>
    <dgm:cxn modelId="{99B4206A-77E7-4207-8AF8-E4A2F4019B9A}" srcId="{B692159A-807E-4E7B-A96E-02F0AEA940B2}" destId="{04304FEB-B806-4034-A3F6-9C696985ECDE}" srcOrd="1" destOrd="0" parTransId="{B119A173-0284-4672-B55B-638F5292A62B}" sibTransId="{05C43D45-BF10-48C6-8152-379696FEFE93}"/>
    <dgm:cxn modelId="{80CEA977-7D11-4A88-B37E-3AD61F225A72}" type="presOf" srcId="{04304FEB-B806-4034-A3F6-9C696985ECDE}" destId="{76A9F593-7B9B-4DC0-BD63-40F55E4BB6D8}" srcOrd="0" destOrd="0" presId="urn:microsoft.com/office/officeart/2008/layout/VerticalCurvedList"/>
    <dgm:cxn modelId="{029C1281-5E64-4D03-AF9A-A4B38DA52E5B}" type="presOf" srcId="{254D6534-B912-4D78-86F8-E78A448B4A07}" destId="{B25D5A8E-EF19-4D20-BD5A-ED334B1C82C1}" srcOrd="0" destOrd="0" presId="urn:microsoft.com/office/officeart/2008/layout/VerticalCurvedList"/>
    <dgm:cxn modelId="{ECC000E7-DA9C-4930-B559-1D43935A4AC3}" srcId="{B692159A-807E-4E7B-A96E-02F0AEA940B2}" destId="{71F32065-5F45-4B9E-8108-5CB067AE5FE9}" srcOrd="0" destOrd="0" parTransId="{9697A722-2C51-4EC5-812D-FAD9AD1B015F}" sibTransId="{5C1F7854-5443-4964-BD41-5A573C9DFF2A}"/>
    <dgm:cxn modelId="{D340AA98-92EB-4675-A701-8CF06AA35FB2}" srcId="{B692159A-807E-4E7B-A96E-02F0AEA940B2}" destId="{8FC58B2F-CD8F-41C2-9429-264E4D245CA8}" srcOrd="6" destOrd="0" parTransId="{66B8CBF4-8C38-4B2C-A88D-E071A167AE06}" sibTransId="{F85954D8-7E06-4AC1-9D65-A9F89C2E0F15}"/>
    <dgm:cxn modelId="{3DB4B1DF-1CA0-4C16-948C-43673C6D6049}" srcId="{B692159A-807E-4E7B-A96E-02F0AEA940B2}" destId="{6906DEE8-C422-4D68-83F6-68AFC35DB052}" srcOrd="2" destOrd="0" parTransId="{41AE6D71-A855-4D1A-A44D-C0C6A45BA90A}" sibTransId="{F2944CA7-EB9D-4818-87E6-2082114B1B56}"/>
    <dgm:cxn modelId="{18C47639-44FB-4202-A7DF-0E0B7E9F98BA}" type="presOf" srcId="{8FC58B2F-CD8F-41C2-9429-264E4D245CA8}" destId="{6A43D274-43B9-4A48-8879-C54BB02A13AF}" srcOrd="0" destOrd="0" presId="urn:microsoft.com/office/officeart/2008/layout/VerticalCurvedList"/>
    <dgm:cxn modelId="{D61A8386-8986-4133-A62F-4188725C7298}" srcId="{B692159A-807E-4E7B-A96E-02F0AEA940B2}" destId="{747B362D-E0BA-40F6-8619-A2F4E7B9A480}" srcOrd="5" destOrd="0" parTransId="{98DEC75D-0FE9-4339-B1D7-59279388FE66}" sibTransId="{A01E77F9-E264-413C-972D-87E18A189F1F}"/>
    <dgm:cxn modelId="{BB46DA2D-5D93-48B6-A265-35817B87A13B}" type="presOf" srcId="{747B362D-E0BA-40F6-8619-A2F4E7B9A480}" destId="{021BBEA8-FF77-4A11-AD16-825EC80D1B1F}" srcOrd="0" destOrd="0" presId="urn:microsoft.com/office/officeart/2008/layout/VerticalCurvedList"/>
    <dgm:cxn modelId="{1131EC3A-C3BB-4176-B773-1CAE1AB7F0D4}" type="presOf" srcId="{71F32065-5F45-4B9E-8108-5CB067AE5FE9}" destId="{99AF81F9-04FF-4CD8-8C7D-52B473304532}" srcOrd="0" destOrd="0" presId="urn:microsoft.com/office/officeart/2008/layout/VerticalCurvedList"/>
    <dgm:cxn modelId="{5B5026DC-E05F-486A-A4A4-03A9049664B1}" type="presOf" srcId="{6906DEE8-C422-4D68-83F6-68AFC35DB052}" destId="{08DD50EA-F15F-48EC-8196-3AACAF554D38}" srcOrd="0" destOrd="0" presId="urn:microsoft.com/office/officeart/2008/layout/VerticalCurvedList"/>
    <dgm:cxn modelId="{BA68EEFD-0638-43DA-8FBA-18885E632796}" srcId="{B692159A-807E-4E7B-A96E-02F0AEA940B2}" destId="{254D6534-B912-4D78-86F8-E78A448B4A07}" srcOrd="4" destOrd="0" parTransId="{9571A697-13F2-4576-871C-A209BDE3DB7C}" sibTransId="{78EF6418-0A98-4BB8-B0B8-3D5CF4C34A53}"/>
    <dgm:cxn modelId="{B229F547-4CB5-47FA-A8D5-FCFFDE1A9056}" type="presOf" srcId="{B692159A-807E-4E7B-A96E-02F0AEA940B2}" destId="{E632FDF5-8B99-4858-A801-6AC0BBFDD047}" srcOrd="0" destOrd="0" presId="urn:microsoft.com/office/officeart/2008/layout/VerticalCurvedList"/>
    <dgm:cxn modelId="{D7A55DDE-639F-4870-AC45-87C7D10BF617}" type="presParOf" srcId="{E632FDF5-8B99-4858-A801-6AC0BBFDD047}" destId="{32BA5B12-6997-4C44-B140-199EAE322640}" srcOrd="0" destOrd="0" presId="urn:microsoft.com/office/officeart/2008/layout/VerticalCurvedList"/>
    <dgm:cxn modelId="{0BD81984-929F-4825-A39C-ABA82D663E28}" type="presParOf" srcId="{32BA5B12-6997-4C44-B140-199EAE322640}" destId="{E5BFE1F2-3CE1-462C-9665-927AF215C1DF}" srcOrd="0" destOrd="0" presId="urn:microsoft.com/office/officeart/2008/layout/VerticalCurvedList"/>
    <dgm:cxn modelId="{CC106894-0F0B-4FF2-A573-2C7298AF5AD4}" type="presParOf" srcId="{E5BFE1F2-3CE1-462C-9665-927AF215C1DF}" destId="{B3946C1D-E15B-4C5F-AC36-E4E1445DCD31}" srcOrd="0" destOrd="0" presId="urn:microsoft.com/office/officeart/2008/layout/VerticalCurvedList"/>
    <dgm:cxn modelId="{93188EEA-6944-4B94-BF2D-8399226E6E3D}" type="presParOf" srcId="{E5BFE1F2-3CE1-462C-9665-927AF215C1DF}" destId="{7D31362A-5FA3-4AF2-A619-C5408A506DBA}" srcOrd="1" destOrd="0" presId="urn:microsoft.com/office/officeart/2008/layout/VerticalCurvedList"/>
    <dgm:cxn modelId="{DD304347-092B-49A5-BCA5-A47C0CE83F64}" type="presParOf" srcId="{E5BFE1F2-3CE1-462C-9665-927AF215C1DF}" destId="{1723C27A-103F-4308-8786-E09346384E81}" srcOrd="2" destOrd="0" presId="urn:microsoft.com/office/officeart/2008/layout/VerticalCurvedList"/>
    <dgm:cxn modelId="{92CB26B9-529B-40EC-9FE1-7F6A44873DEA}" type="presParOf" srcId="{E5BFE1F2-3CE1-462C-9665-927AF215C1DF}" destId="{38A192A1-81A3-49A9-A20A-6A6AE01169BB}" srcOrd="3" destOrd="0" presId="urn:microsoft.com/office/officeart/2008/layout/VerticalCurvedList"/>
    <dgm:cxn modelId="{167DF312-5980-4CF2-B7A2-41E8A7F4FB42}" type="presParOf" srcId="{32BA5B12-6997-4C44-B140-199EAE322640}" destId="{99AF81F9-04FF-4CD8-8C7D-52B473304532}" srcOrd="1" destOrd="0" presId="urn:microsoft.com/office/officeart/2008/layout/VerticalCurvedList"/>
    <dgm:cxn modelId="{3A604325-D137-4CDE-998E-031609CACF71}" type="presParOf" srcId="{32BA5B12-6997-4C44-B140-199EAE322640}" destId="{9A3A47DA-AEC2-4AE7-B090-C5CDB181CCED}" srcOrd="2" destOrd="0" presId="urn:microsoft.com/office/officeart/2008/layout/VerticalCurvedList"/>
    <dgm:cxn modelId="{E3D227E9-D23E-47FB-AFFE-C522194CABCC}" type="presParOf" srcId="{9A3A47DA-AEC2-4AE7-B090-C5CDB181CCED}" destId="{E7EA9E4A-0603-4F93-9CD2-D7F46EE10911}" srcOrd="0" destOrd="0" presId="urn:microsoft.com/office/officeart/2008/layout/VerticalCurvedList"/>
    <dgm:cxn modelId="{764F79B1-779B-40B5-96F8-F5C0BAF012EC}" type="presParOf" srcId="{32BA5B12-6997-4C44-B140-199EAE322640}" destId="{76A9F593-7B9B-4DC0-BD63-40F55E4BB6D8}" srcOrd="3" destOrd="0" presId="urn:microsoft.com/office/officeart/2008/layout/VerticalCurvedList"/>
    <dgm:cxn modelId="{99F01487-1066-487D-A517-37AE204ECB05}" type="presParOf" srcId="{32BA5B12-6997-4C44-B140-199EAE322640}" destId="{CBE7D351-AA07-4B94-9518-E06171D49EB2}" srcOrd="4" destOrd="0" presId="urn:microsoft.com/office/officeart/2008/layout/VerticalCurvedList"/>
    <dgm:cxn modelId="{48AD8829-5BBA-469D-9628-C7495B7DD281}" type="presParOf" srcId="{CBE7D351-AA07-4B94-9518-E06171D49EB2}" destId="{6E6706F2-9179-4DC1-8363-E229503AEABC}" srcOrd="0" destOrd="0" presId="urn:microsoft.com/office/officeart/2008/layout/VerticalCurvedList"/>
    <dgm:cxn modelId="{946A82A2-3204-4B64-8AD6-2B48D4FF41CF}" type="presParOf" srcId="{32BA5B12-6997-4C44-B140-199EAE322640}" destId="{08DD50EA-F15F-48EC-8196-3AACAF554D38}" srcOrd="5" destOrd="0" presId="urn:microsoft.com/office/officeart/2008/layout/VerticalCurvedList"/>
    <dgm:cxn modelId="{C0784B77-8372-4456-9B16-85A0942900C7}" type="presParOf" srcId="{32BA5B12-6997-4C44-B140-199EAE322640}" destId="{997F6B66-29D2-4959-8089-B686C05E2A6A}" srcOrd="6" destOrd="0" presId="urn:microsoft.com/office/officeart/2008/layout/VerticalCurvedList"/>
    <dgm:cxn modelId="{F6EEE682-2870-47E5-9BA0-49CE5198E610}" type="presParOf" srcId="{997F6B66-29D2-4959-8089-B686C05E2A6A}" destId="{E0A3AAB9-DC79-467D-86A4-EE85378C4C44}" srcOrd="0" destOrd="0" presId="urn:microsoft.com/office/officeart/2008/layout/VerticalCurvedList"/>
    <dgm:cxn modelId="{A2FCB762-C6C0-4AF9-9ACC-25BC85239A08}" type="presParOf" srcId="{32BA5B12-6997-4C44-B140-199EAE322640}" destId="{89A3F79B-978D-4785-8FA7-90187FBD069B}" srcOrd="7" destOrd="0" presId="urn:microsoft.com/office/officeart/2008/layout/VerticalCurvedList"/>
    <dgm:cxn modelId="{E9E3F69E-E9DA-42F8-BFD5-D2433D758076}" type="presParOf" srcId="{32BA5B12-6997-4C44-B140-199EAE322640}" destId="{0F1DFC76-9F82-4309-967F-858617317647}" srcOrd="8" destOrd="0" presId="urn:microsoft.com/office/officeart/2008/layout/VerticalCurvedList"/>
    <dgm:cxn modelId="{5E5158F0-8642-49F7-A0F2-CF03CB6FAF17}" type="presParOf" srcId="{0F1DFC76-9F82-4309-967F-858617317647}" destId="{04DB59F4-05F3-4750-8B5B-BE1FA94B1E98}" srcOrd="0" destOrd="0" presId="urn:microsoft.com/office/officeart/2008/layout/VerticalCurvedList"/>
    <dgm:cxn modelId="{7EE5FFC5-1F27-4D6E-A946-4BC1C9ABC48C}" type="presParOf" srcId="{32BA5B12-6997-4C44-B140-199EAE322640}" destId="{B25D5A8E-EF19-4D20-BD5A-ED334B1C82C1}" srcOrd="9" destOrd="0" presId="urn:microsoft.com/office/officeart/2008/layout/VerticalCurvedList"/>
    <dgm:cxn modelId="{597B9D9B-8211-4815-9C68-DEC77BCE7AA6}" type="presParOf" srcId="{32BA5B12-6997-4C44-B140-199EAE322640}" destId="{DB188FAD-F9AC-4546-B380-1810546A8DE5}" srcOrd="10" destOrd="0" presId="urn:microsoft.com/office/officeart/2008/layout/VerticalCurvedList"/>
    <dgm:cxn modelId="{FA1EB04A-F06C-4A5B-AD57-7ABBF573AB62}" type="presParOf" srcId="{DB188FAD-F9AC-4546-B380-1810546A8DE5}" destId="{11F3B28A-4676-4B04-9F34-0504B6C8E649}" srcOrd="0" destOrd="0" presId="urn:microsoft.com/office/officeart/2008/layout/VerticalCurvedList"/>
    <dgm:cxn modelId="{31189F2E-9EA9-40B3-A64D-651C32892909}" type="presParOf" srcId="{32BA5B12-6997-4C44-B140-199EAE322640}" destId="{021BBEA8-FF77-4A11-AD16-825EC80D1B1F}" srcOrd="11" destOrd="0" presId="urn:microsoft.com/office/officeart/2008/layout/VerticalCurvedList"/>
    <dgm:cxn modelId="{9D9A2BF6-F571-4C77-9708-D40CD56C0430}" type="presParOf" srcId="{32BA5B12-6997-4C44-B140-199EAE322640}" destId="{B019ABD6-E503-4F2D-8FE2-4EF97FB4281B}" srcOrd="12" destOrd="0" presId="urn:microsoft.com/office/officeart/2008/layout/VerticalCurvedList"/>
    <dgm:cxn modelId="{E9B1F7A9-4C13-4195-B547-268FF450FF0F}" type="presParOf" srcId="{B019ABD6-E503-4F2D-8FE2-4EF97FB4281B}" destId="{EA395678-4D1A-4B37-9A3C-A27654AB36CB}" srcOrd="0" destOrd="0" presId="urn:microsoft.com/office/officeart/2008/layout/VerticalCurvedList"/>
    <dgm:cxn modelId="{4A848FF2-8BC5-422D-B7B4-4FD973A6376C}" type="presParOf" srcId="{32BA5B12-6997-4C44-B140-199EAE322640}" destId="{6A43D274-43B9-4A48-8879-C54BB02A13AF}" srcOrd="13" destOrd="0" presId="urn:microsoft.com/office/officeart/2008/layout/VerticalCurvedList"/>
    <dgm:cxn modelId="{B806E6FE-1553-406C-9782-CCBF14855D14}" type="presParOf" srcId="{32BA5B12-6997-4C44-B140-199EAE322640}" destId="{89A1DC33-7481-40B0-8953-532AE760556A}" srcOrd="14" destOrd="0" presId="urn:microsoft.com/office/officeart/2008/layout/VerticalCurvedList"/>
    <dgm:cxn modelId="{B0470985-564C-4460-A9D3-382CD743D098}" type="presParOf" srcId="{89A1DC33-7481-40B0-8953-532AE760556A}" destId="{184C54B9-C5FD-4789-9C7E-884CB7E4F1C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E0B1B5B-E15B-4A55-842B-811E1B8AF657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8ADDD5EC-B235-4E7C-AED6-EDD4262C0CB7}">
      <dgm:prSet/>
      <dgm:spPr/>
      <dgm:t>
        <a:bodyPr/>
        <a:lstStyle/>
        <a:p>
          <a:pPr rtl="0"/>
          <a:r>
            <a:rPr lang="uk-UA" smtClean="0"/>
            <a:t>опрацювання навчальної програми</a:t>
          </a:r>
          <a:endParaRPr lang="uk-UA"/>
        </a:p>
      </dgm:t>
    </dgm:pt>
    <dgm:pt modelId="{5D3A5B3C-8D96-48B1-ADA5-21B34F07FF73}" type="parTrans" cxnId="{A4DB7866-56E3-410B-B7B3-4353D582D9E1}">
      <dgm:prSet/>
      <dgm:spPr/>
      <dgm:t>
        <a:bodyPr/>
        <a:lstStyle/>
        <a:p>
          <a:endParaRPr lang="uk-UA"/>
        </a:p>
      </dgm:t>
    </dgm:pt>
    <dgm:pt modelId="{FFB205A0-D01D-46C7-8E34-76642367992F}" type="sibTrans" cxnId="{A4DB7866-56E3-410B-B7B3-4353D582D9E1}">
      <dgm:prSet/>
      <dgm:spPr/>
      <dgm:t>
        <a:bodyPr/>
        <a:lstStyle/>
        <a:p>
          <a:endParaRPr lang="uk-UA"/>
        </a:p>
      </dgm:t>
    </dgm:pt>
    <dgm:pt modelId="{4119961C-497A-4D76-903F-CA4A7687D906}">
      <dgm:prSet/>
      <dgm:spPr/>
      <dgm:t>
        <a:bodyPr/>
        <a:lstStyle/>
        <a:p>
          <a:pPr rtl="0"/>
          <a:r>
            <a:rPr lang="uk-UA" smtClean="0"/>
            <a:t>формулювання мети навчального заняття</a:t>
          </a:r>
          <a:endParaRPr lang="uk-UA"/>
        </a:p>
      </dgm:t>
    </dgm:pt>
    <dgm:pt modelId="{09893E25-C746-4FB8-BE96-9FAF5EDB770E}" type="parTrans" cxnId="{60342A67-9AC9-457C-8DBC-A70956DE4511}">
      <dgm:prSet/>
      <dgm:spPr/>
      <dgm:t>
        <a:bodyPr/>
        <a:lstStyle/>
        <a:p>
          <a:endParaRPr lang="uk-UA"/>
        </a:p>
      </dgm:t>
    </dgm:pt>
    <dgm:pt modelId="{EAC05FE6-4976-4175-9A6C-7E32231A3600}" type="sibTrans" cxnId="{60342A67-9AC9-457C-8DBC-A70956DE4511}">
      <dgm:prSet/>
      <dgm:spPr/>
      <dgm:t>
        <a:bodyPr/>
        <a:lstStyle/>
        <a:p>
          <a:endParaRPr lang="uk-UA"/>
        </a:p>
      </dgm:t>
    </dgm:pt>
    <dgm:pt modelId="{B19DDA46-13F8-487E-B375-824D5722086C}">
      <dgm:prSet/>
      <dgm:spPr/>
      <dgm:t>
        <a:bodyPr/>
        <a:lstStyle/>
        <a:p>
          <a:pPr rtl="0"/>
          <a:r>
            <a:rPr lang="uk-UA" smtClean="0"/>
            <a:t>визначення форми заняття відповідно до мети</a:t>
          </a:r>
          <a:endParaRPr lang="uk-UA"/>
        </a:p>
      </dgm:t>
    </dgm:pt>
    <dgm:pt modelId="{4A084F84-3846-4549-83FE-B6796E56C90A}" type="parTrans" cxnId="{CC2D8866-A53D-4D42-96D4-4D7944BCEE59}">
      <dgm:prSet/>
      <dgm:spPr/>
      <dgm:t>
        <a:bodyPr/>
        <a:lstStyle/>
        <a:p>
          <a:endParaRPr lang="uk-UA"/>
        </a:p>
      </dgm:t>
    </dgm:pt>
    <dgm:pt modelId="{AC3D57C7-6385-4CDA-B5EB-8B75D211243C}" type="sibTrans" cxnId="{CC2D8866-A53D-4D42-96D4-4D7944BCEE59}">
      <dgm:prSet/>
      <dgm:spPr/>
      <dgm:t>
        <a:bodyPr/>
        <a:lstStyle/>
        <a:p>
          <a:endParaRPr lang="uk-UA"/>
        </a:p>
      </dgm:t>
    </dgm:pt>
    <dgm:pt modelId="{F58E8C3F-A77C-44E7-9036-A80E8702840E}">
      <dgm:prSet/>
      <dgm:spPr/>
      <dgm:t>
        <a:bodyPr/>
        <a:lstStyle/>
        <a:p>
          <a:pPr rtl="0"/>
          <a:r>
            <a:rPr lang="uk-UA" smtClean="0"/>
            <a:t>збір і систематизація необхідної інформації</a:t>
          </a:r>
          <a:endParaRPr lang="uk-UA"/>
        </a:p>
      </dgm:t>
    </dgm:pt>
    <dgm:pt modelId="{EDADDE6B-9E97-459A-BC2D-2B99300FEC95}" type="parTrans" cxnId="{A45C9C3E-F4AE-441B-8719-F6E8519E083F}">
      <dgm:prSet/>
      <dgm:spPr/>
      <dgm:t>
        <a:bodyPr/>
        <a:lstStyle/>
        <a:p>
          <a:endParaRPr lang="uk-UA"/>
        </a:p>
      </dgm:t>
    </dgm:pt>
    <dgm:pt modelId="{710FE3CC-8D70-496E-93DE-CD6DFD25CB89}" type="sibTrans" cxnId="{A45C9C3E-F4AE-441B-8719-F6E8519E083F}">
      <dgm:prSet/>
      <dgm:spPr/>
      <dgm:t>
        <a:bodyPr/>
        <a:lstStyle/>
        <a:p>
          <a:endParaRPr lang="uk-UA"/>
        </a:p>
      </dgm:t>
    </dgm:pt>
    <dgm:pt modelId="{3F829E7E-580F-4A2F-A3F3-A8D1D2241654}">
      <dgm:prSet/>
      <dgm:spPr/>
      <dgm:t>
        <a:bodyPr/>
        <a:lstStyle/>
        <a:p>
          <a:pPr rtl="0"/>
          <a:r>
            <a:rPr lang="uk-UA" smtClean="0"/>
            <a:t>підбір доречних методів і засобів</a:t>
          </a:r>
          <a:endParaRPr lang="uk-UA"/>
        </a:p>
      </dgm:t>
    </dgm:pt>
    <dgm:pt modelId="{D73AF8AD-3E23-478A-A43C-31F5D644A953}" type="parTrans" cxnId="{24BDD0A5-9248-476F-886E-9EA4C504106B}">
      <dgm:prSet/>
      <dgm:spPr/>
      <dgm:t>
        <a:bodyPr/>
        <a:lstStyle/>
        <a:p>
          <a:endParaRPr lang="uk-UA"/>
        </a:p>
      </dgm:t>
    </dgm:pt>
    <dgm:pt modelId="{7D1BCB44-5F28-4B0E-AC27-DB0D6D06B815}" type="sibTrans" cxnId="{24BDD0A5-9248-476F-886E-9EA4C504106B}">
      <dgm:prSet/>
      <dgm:spPr/>
      <dgm:t>
        <a:bodyPr/>
        <a:lstStyle/>
        <a:p>
          <a:endParaRPr lang="uk-UA"/>
        </a:p>
      </dgm:t>
    </dgm:pt>
    <dgm:pt modelId="{7EB89624-C147-421D-B48B-F608D00FD057}">
      <dgm:prSet/>
      <dgm:spPr/>
      <dgm:t>
        <a:bodyPr/>
        <a:lstStyle/>
        <a:p>
          <a:pPr rtl="0"/>
          <a:r>
            <a:rPr lang="uk-UA" smtClean="0"/>
            <a:t>написання плану-конспекту</a:t>
          </a:r>
          <a:endParaRPr lang="uk-UA"/>
        </a:p>
      </dgm:t>
    </dgm:pt>
    <dgm:pt modelId="{12595CD2-564E-4F1E-AE16-DB40FF296486}" type="parTrans" cxnId="{8A2C7013-4987-4318-A76A-CE9DADAF1C91}">
      <dgm:prSet/>
      <dgm:spPr/>
      <dgm:t>
        <a:bodyPr/>
        <a:lstStyle/>
        <a:p>
          <a:endParaRPr lang="uk-UA"/>
        </a:p>
      </dgm:t>
    </dgm:pt>
    <dgm:pt modelId="{5425A974-E42D-45E8-B209-E19156D44B1F}" type="sibTrans" cxnId="{8A2C7013-4987-4318-A76A-CE9DADAF1C91}">
      <dgm:prSet/>
      <dgm:spPr/>
      <dgm:t>
        <a:bodyPr/>
        <a:lstStyle/>
        <a:p>
          <a:endParaRPr lang="uk-UA"/>
        </a:p>
      </dgm:t>
    </dgm:pt>
    <dgm:pt modelId="{650D7A75-1ABF-42B6-BF38-17C5A72DF3B7}">
      <dgm:prSet/>
      <dgm:spPr/>
      <dgm:t>
        <a:bodyPr/>
        <a:lstStyle/>
        <a:p>
          <a:pPr rtl="0"/>
          <a:r>
            <a:rPr lang="uk-UA" smtClean="0"/>
            <a:t>створення мультимедійної презентації (якщо лекція)</a:t>
          </a:r>
          <a:endParaRPr lang="uk-UA"/>
        </a:p>
      </dgm:t>
    </dgm:pt>
    <dgm:pt modelId="{6C4B53E5-03CF-4E11-A255-D591E37601D9}" type="parTrans" cxnId="{4FA2E2F0-D007-4BBF-AB8A-49502F72479E}">
      <dgm:prSet/>
      <dgm:spPr/>
      <dgm:t>
        <a:bodyPr/>
        <a:lstStyle/>
        <a:p>
          <a:endParaRPr lang="uk-UA"/>
        </a:p>
      </dgm:t>
    </dgm:pt>
    <dgm:pt modelId="{1D564A76-B107-4CA4-802C-EACB3F4F7A4C}" type="sibTrans" cxnId="{4FA2E2F0-D007-4BBF-AB8A-49502F72479E}">
      <dgm:prSet/>
      <dgm:spPr/>
      <dgm:t>
        <a:bodyPr/>
        <a:lstStyle/>
        <a:p>
          <a:endParaRPr lang="uk-UA"/>
        </a:p>
      </dgm:t>
    </dgm:pt>
    <dgm:pt modelId="{25DDBFA9-D51A-4C06-873F-CC5791675177}" type="pres">
      <dgm:prSet presAssocID="{CE0B1B5B-E15B-4A55-842B-811E1B8AF657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uk-UA"/>
        </a:p>
      </dgm:t>
    </dgm:pt>
    <dgm:pt modelId="{0585BBC4-3AF7-41DC-A495-4624744C8630}" type="pres">
      <dgm:prSet presAssocID="{CE0B1B5B-E15B-4A55-842B-811E1B8AF657}" presName="pyramid" presStyleLbl="node1" presStyleIdx="0" presStyleCnt="1"/>
      <dgm:spPr/>
    </dgm:pt>
    <dgm:pt modelId="{E6AA4A25-977E-451D-A69A-D1F9A61829EC}" type="pres">
      <dgm:prSet presAssocID="{CE0B1B5B-E15B-4A55-842B-811E1B8AF657}" presName="theList" presStyleCnt="0"/>
      <dgm:spPr/>
    </dgm:pt>
    <dgm:pt modelId="{F05550D2-5CCB-4345-92DB-717DF5F336E1}" type="pres">
      <dgm:prSet presAssocID="{8ADDD5EC-B235-4E7C-AED6-EDD4262C0CB7}" presName="aNode" presStyleLbl="fgAcc1" presStyleIdx="0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937FA9E-8E8E-45FF-A992-506253B56D8D}" type="pres">
      <dgm:prSet presAssocID="{8ADDD5EC-B235-4E7C-AED6-EDD4262C0CB7}" presName="aSpace" presStyleCnt="0"/>
      <dgm:spPr/>
    </dgm:pt>
    <dgm:pt modelId="{03228FE7-31BA-4D72-9C0E-9A1265CCC0EF}" type="pres">
      <dgm:prSet presAssocID="{4119961C-497A-4D76-903F-CA4A7687D906}" presName="aNode" presStyleLbl="fgAcc1" presStyleIdx="1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A04F4A6-CEA8-45DE-BDB9-9F4FDAF4C0D9}" type="pres">
      <dgm:prSet presAssocID="{4119961C-497A-4D76-903F-CA4A7687D906}" presName="aSpace" presStyleCnt="0"/>
      <dgm:spPr/>
    </dgm:pt>
    <dgm:pt modelId="{F5C4EAE4-FBA7-4266-B54A-56401C9134E7}" type="pres">
      <dgm:prSet presAssocID="{B19DDA46-13F8-487E-B375-824D5722086C}" presName="aNode" presStyleLbl="fgAcc1" presStyleIdx="2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94432F8-C59C-4539-BC07-753F6E743DC0}" type="pres">
      <dgm:prSet presAssocID="{B19DDA46-13F8-487E-B375-824D5722086C}" presName="aSpace" presStyleCnt="0"/>
      <dgm:spPr/>
    </dgm:pt>
    <dgm:pt modelId="{06A885AC-8670-4C3B-A350-4F091F29D068}" type="pres">
      <dgm:prSet presAssocID="{F58E8C3F-A77C-44E7-9036-A80E8702840E}" presName="aNode" presStyleLbl="fgAcc1" presStyleIdx="3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A02AAB8-9111-44CB-9CC7-C484347DCDF1}" type="pres">
      <dgm:prSet presAssocID="{F58E8C3F-A77C-44E7-9036-A80E8702840E}" presName="aSpace" presStyleCnt="0"/>
      <dgm:spPr/>
    </dgm:pt>
    <dgm:pt modelId="{8B620189-0F7C-4BFE-AB1D-6E24ACFF2D8D}" type="pres">
      <dgm:prSet presAssocID="{3F829E7E-580F-4A2F-A3F3-A8D1D2241654}" presName="aNode" presStyleLbl="fgAcc1" presStyleIdx="4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7BB5E74-2B35-47F8-8B97-8E28E7C5B93A}" type="pres">
      <dgm:prSet presAssocID="{3F829E7E-580F-4A2F-A3F3-A8D1D2241654}" presName="aSpace" presStyleCnt="0"/>
      <dgm:spPr/>
    </dgm:pt>
    <dgm:pt modelId="{4EE4E742-41DB-472F-B6A9-89B840E46522}" type="pres">
      <dgm:prSet presAssocID="{7EB89624-C147-421D-B48B-F608D00FD057}" presName="aNode" presStyleLbl="fgAcc1" presStyleIdx="5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81B050E-AFF0-4AC6-B04E-B53CD5D4C1D3}" type="pres">
      <dgm:prSet presAssocID="{7EB89624-C147-421D-B48B-F608D00FD057}" presName="aSpace" presStyleCnt="0"/>
      <dgm:spPr/>
    </dgm:pt>
    <dgm:pt modelId="{12DCE520-85C5-48B1-ADE1-92B9015B345E}" type="pres">
      <dgm:prSet presAssocID="{650D7A75-1ABF-42B6-BF38-17C5A72DF3B7}" presName="aNode" presStyleLbl="fgAcc1" presStyleIdx="6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1773C8A-25B7-471D-A64A-598CF7414127}" type="pres">
      <dgm:prSet presAssocID="{650D7A75-1ABF-42B6-BF38-17C5A72DF3B7}" presName="aSpace" presStyleCnt="0"/>
      <dgm:spPr/>
    </dgm:pt>
  </dgm:ptLst>
  <dgm:cxnLst>
    <dgm:cxn modelId="{24BDD0A5-9248-476F-886E-9EA4C504106B}" srcId="{CE0B1B5B-E15B-4A55-842B-811E1B8AF657}" destId="{3F829E7E-580F-4A2F-A3F3-A8D1D2241654}" srcOrd="4" destOrd="0" parTransId="{D73AF8AD-3E23-478A-A43C-31F5D644A953}" sibTransId="{7D1BCB44-5F28-4B0E-AC27-DB0D6D06B815}"/>
    <dgm:cxn modelId="{918E0025-66AB-47AB-B372-F7A64D91DA2C}" type="presOf" srcId="{F58E8C3F-A77C-44E7-9036-A80E8702840E}" destId="{06A885AC-8670-4C3B-A350-4F091F29D068}" srcOrd="0" destOrd="0" presId="urn:microsoft.com/office/officeart/2005/8/layout/pyramid2"/>
    <dgm:cxn modelId="{C127ACE9-2C74-460E-9017-85B339640EA9}" type="presOf" srcId="{650D7A75-1ABF-42B6-BF38-17C5A72DF3B7}" destId="{12DCE520-85C5-48B1-ADE1-92B9015B345E}" srcOrd="0" destOrd="0" presId="urn:microsoft.com/office/officeart/2005/8/layout/pyramid2"/>
    <dgm:cxn modelId="{A45C9C3E-F4AE-441B-8719-F6E8519E083F}" srcId="{CE0B1B5B-E15B-4A55-842B-811E1B8AF657}" destId="{F58E8C3F-A77C-44E7-9036-A80E8702840E}" srcOrd="3" destOrd="0" parTransId="{EDADDE6B-9E97-459A-BC2D-2B99300FEC95}" sibTransId="{710FE3CC-8D70-496E-93DE-CD6DFD25CB89}"/>
    <dgm:cxn modelId="{CC2D8866-A53D-4D42-96D4-4D7944BCEE59}" srcId="{CE0B1B5B-E15B-4A55-842B-811E1B8AF657}" destId="{B19DDA46-13F8-487E-B375-824D5722086C}" srcOrd="2" destOrd="0" parTransId="{4A084F84-3846-4549-83FE-B6796E56C90A}" sibTransId="{AC3D57C7-6385-4CDA-B5EB-8B75D211243C}"/>
    <dgm:cxn modelId="{2468E6DA-6293-4959-95BD-C6265EE08B56}" type="presOf" srcId="{CE0B1B5B-E15B-4A55-842B-811E1B8AF657}" destId="{25DDBFA9-D51A-4C06-873F-CC5791675177}" srcOrd="0" destOrd="0" presId="urn:microsoft.com/office/officeart/2005/8/layout/pyramid2"/>
    <dgm:cxn modelId="{60342A67-9AC9-457C-8DBC-A70956DE4511}" srcId="{CE0B1B5B-E15B-4A55-842B-811E1B8AF657}" destId="{4119961C-497A-4D76-903F-CA4A7687D906}" srcOrd="1" destOrd="0" parTransId="{09893E25-C746-4FB8-BE96-9FAF5EDB770E}" sibTransId="{EAC05FE6-4976-4175-9A6C-7E32231A3600}"/>
    <dgm:cxn modelId="{4FA2E2F0-D007-4BBF-AB8A-49502F72479E}" srcId="{CE0B1B5B-E15B-4A55-842B-811E1B8AF657}" destId="{650D7A75-1ABF-42B6-BF38-17C5A72DF3B7}" srcOrd="6" destOrd="0" parTransId="{6C4B53E5-03CF-4E11-A255-D591E37601D9}" sibTransId="{1D564A76-B107-4CA4-802C-EACB3F4F7A4C}"/>
    <dgm:cxn modelId="{B790E144-D806-4689-A328-62E02887CADD}" type="presOf" srcId="{8ADDD5EC-B235-4E7C-AED6-EDD4262C0CB7}" destId="{F05550D2-5CCB-4345-92DB-717DF5F336E1}" srcOrd="0" destOrd="0" presId="urn:microsoft.com/office/officeart/2005/8/layout/pyramid2"/>
    <dgm:cxn modelId="{1C0B1E31-D96B-42E0-BCEA-92CB13FA89C7}" type="presOf" srcId="{7EB89624-C147-421D-B48B-F608D00FD057}" destId="{4EE4E742-41DB-472F-B6A9-89B840E46522}" srcOrd="0" destOrd="0" presId="urn:microsoft.com/office/officeart/2005/8/layout/pyramid2"/>
    <dgm:cxn modelId="{8A2C7013-4987-4318-A76A-CE9DADAF1C91}" srcId="{CE0B1B5B-E15B-4A55-842B-811E1B8AF657}" destId="{7EB89624-C147-421D-B48B-F608D00FD057}" srcOrd="5" destOrd="0" parTransId="{12595CD2-564E-4F1E-AE16-DB40FF296486}" sibTransId="{5425A974-E42D-45E8-B209-E19156D44B1F}"/>
    <dgm:cxn modelId="{A4DB7866-56E3-410B-B7B3-4353D582D9E1}" srcId="{CE0B1B5B-E15B-4A55-842B-811E1B8AF657}" destId="{8ADDD5EC-B235-4E7C-AED6-EDD4262C0CB7}" srcOrd="0" destOrd="0" parTransId="{5D3A5B3C-8D96-48B1-ADA5-21B34F07FF73}" sibTransId="{FFB205A0-D01D-46C7-8E34-76642367992F}"/>
    <dgm:cxn modelId="{46D02BE9-C717-4777-BEA4-627284414DEB}" type="presOf" srcId="{3F829E7E-580F-4A2F-A3F3-A8D1D2241654}" destId="{8B620189-0F7C-4BFE-AB1D-6E24ACFF2D8D}" srcOrd="0" destOrd="0" presId="urn:microsoft.com/office/officeart/2005/8/layout/pyramid2"/>
    <dgm:cxn modelId="{847E3EC2-2536-49DE-9E9A-853F1A8DE614}" type="presOf" srcId="{B19DDA46-13F8-487E-B375-824D5722086C}" destId="{F5C4EAE4-FBA7-4266-B54A-56401C9134E7}" srcOrd="0" destOrd="0" presId="urn:microsoft.com/office/officeart/2005/8/layout/pyramid2"/>
    <dgm:cxn modelId="{A37EA68A-EC4F-44BA-9656-601F83E9EC08}" type="presOf" srcId="{4119961C-497A-4D76-903F-CA4A7687D906}" destId="{03228FE7-31BA-4D72-9C0E-9A1265CCC0EF}" srcOrd="0" destOrd="0" presId="urn:microsoft.com/office/officeart/2005/8/layout/pyramid2"/>
    <dgm:cxn modelId="{AAEE7FED-36B8-4175-9730-8967B3E7D46C}" type="presParOf" srcId="{25DDBFA9-D51A-4C06-873F-CC5791675177}" destId="{0585BBC4-3AF7-41DC-A495-4624744C8630}" srcOrd="0" destOrd="0" presId="urn:microsoft.com/office/officeart/2005/8/layout/pyramid2"/>
    <dgm:cxn modelId="{44DE6626-F76A-437D-B0A3-7050375DB2CA}" type="presParOf" srcId="{25DDBFA9-D51A-4C06-873F-CC5791675177}" destId="{E6AA4A25-977E-451D-A69A-D1F9A61829EC}" srcOrd="1" destOrd="0" presId="urn:microsoft.com/office/officeart/2005/8/layout/pyramid2"/>
    <dgm:cxn modelId="{A002D6B4-490A-45C9-B067-DAD42F469C0F}" type="presParOf" srcId="{E6AA4A25-977E-451D-A69A-D1F9A61829EC}" destId="{F05550D2-5CCB-4345-92DB-717DF5F336E1}" srcOrd="0" destOrd="0" presId="urn:microsoft.com/office/officeart/2005/8/layout/pyramid2"/>
    <dgm:cxn modelId="{CDBC0B3D-A5D0-4AB1-AE31-CE7341DD6EFC}" type="presParOf" srcId="{E6AA4A25-977E-451D-A69A-D1F9A61829EC}" destId="{9937FA9E-8E8E-45FF-A992-506253B56D8D}" srcOrd="1" destOrd="0" presId="urn:microsoft.com/office/officeart/2005/8/layout/pyramid2"/>
    <dgm:cxn modelId="{2C4D9DBD-3D32-4A54-BD66-F7921D720E5B}" type="presParOf" srcId="{E6AA4A25-977E-451D-A69A-D1F9A61829EC}" destId="{03228FE7-31BA-4D72-9C0E-9A1265CCC0EF}" srcOrd="2" destOrd="0" presId="urn:microsoft.com/office/officeart/2005/8/layout/pyramid2"/>
    <dgm:cxn modelId="{4E5540B9-8498-46DF-9CD9-BF5C7EF6C096}" type="presParOf" srcId="{E6AA4A25-977E-451D-A69A-D1F9A61829EC}" destId="{AA04F4A6-CEA8-45DE-BDB9-9F4FDAF4C0D9}" srcOrd="3" destOrd="0" presId="urn:microsoft.com/office/officeart/2005/8/layout/pyramid2"/>
    <dgm:cxn modelId="{58CDEC08-529E-469A-9C48-57A80840B2D6}" type="presParOf" srcId="{E6AA4A25-977E-451D-A69A-D1F9A61829EC}" destId="{F5C4EAE4-FBA7-4266-B54A-56401C9134E7}" srcOrd="4" destOrd="0" presId="urn:microsoft.com/office/officeart/2005/8/layout/pyramid2"/>
    <dgm:cxn modelId="{DF477F84-4C1E-49CD-9D93-9703864882AC}" type="presParOf" srcId="{E6AA4A25-977E-451D-A69A-D1F9A61829EC}" destId="{894432F8-C59C-4539-BC07-753F6E743DC0}" srcOrd="5" destOrd="0" presId="urn:microsoft.com/office/officeart/2005/8/layout/pyramid2"/>
    <dgm:cxn modelId="{A886F326-C591-48AB-BC26-14CB2AA46C19}" type="presParOf" srcId="{E6AA4A25-977E-451D-A69A-D1F9A61829EC}" destId="{06A885AC-8670-4C3B-A350-4F091F29D068}" srcOrd="6" destOrd="0" presId="urn:microsoft.com/office/officeart/2005/8/layout/pyramid2"/>
    <dgm:cxn modelId="{707086EF-DBA6-4468-A387-AE2CA5122501}" type="presParOf" srcId="{E6AA4A25-977E-451D-A69A-D1F9A61829EC}" destId="{0A02AAB8-9111-44CB-9CC7-C484347DCDF1}" srcOrd="7" destOrd="0" presId="urn:microsoft.com/office/officeart/2005/8/layout/pyramid2"/>
    <dgm:cxn modelId="{39F39993-D52F-4848-9367-96065C5CC00A}" type="presParOf" srcId="{E6AA4A25-977E-451D-A69A-D1F9A61829EC}" destId="{8B620189-0F7C-4BFE-AB1D-6E24ACFF2D8D}" srcOrd="8" destOrd="0" presId="urn:microsoft.com/office/officeart/2005/8/layout/pyramid2"/>
    <dgm:cxn modelId="{F1F8FA7C-D773-44C0-B398-B95244F5B97C}" type="presParOf" srcId="{E6AA4A25-977E-451D-A69A-D1F9A61829EC}" destId="{07BB5E74-2B35-47F8-8B97-8E28E7C5B93A}" srcOrd="9" destOrd="0" presId="urn:microsoft.com/office/officeart/2005/8/layout/pyramid2"/>
    <dgm:cxn modelId="{2553933B-16B5-4F08-A760-D953D59BFCD6}" type="presParOf" srcId="{E6AA4A25-977E-451D-A69A-D1F9A61829EC}" destId="{4EE4E742-41DB-472F-B6A9-89B840E46522}" srcOrd="10" destOrd="0" presId="urn:microsoft.com/office/officeart/2005/8/layout/pyramid2"/>
    <dgm:cxn modelId="{705E08DE-0B64-47CD-9557-FD2D33C232EC}" type="presParOf" srcId="{E6AA4A25-977E-451D-A69A-D1F9A61829EC}" destId="{F81B050E-AFF0-4AC6-B04E-B53CD5D4C1D3}" srcOrd="11" destOrd="0" presId="urn:microsoft.com/office/officeart/2005/8/layout/pyramid2"/>
    <dgm:cxn modelId="{98FABC5C-62E6-481C-9011-2B6C1EEABF2C}" type="presParOf" srcId="{E6AA4A25-977E-451D-A69A-D1F9A61829EC}" destId="{12DCE520-85C5-48B1-ADE1-92B9015B345E}" srcOrd="12" destOrd="0" presId="urn:microsoft.com/office/officeart/2005/8/layout/pyramid2"/>
    <dgm:cxn modelId="{7830FC2C-5524-47A3-807B-03039AE13E5C}" type="presParOf" srcId="{E6AA4A25-977E-451D-A69A-D1F9A61829EC}" destId="{11773C8A-25B7-471D-A64A-598CF7414127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EE63A04-3C7E-439B-8AF1-C83E4F9D2C93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5C1F7FD-9F86-4EDB-83E3-2129DCE1DB92}">
      <dgm:prSet/>
      <dgm:spPr/>
      <dgm:t>
        <a:bodyPr/>
        <a:lstStyle/>
        <a:p>
          <a:pPr rtl="0"/>
          <a:r>
            <a:rPr lang="uk-UA" b="1" dirty="0" smtClean="0"/>
            <a:t>ТЕМА заняття</a:t>
          </a:r>
          <a:endParaRPr lang="uk-UA" dirty="0"/>
        </a:p>
      </dgm:t>
    </dgm:pt>
    <dgm:pt modelId="{5EB225ED-10A8-4D5A-9C3B-D970E7BD5661}" type="parTrans" cxnId="{3244F43E-F4C5-4109-9841-3B70D5D826DE}">
      <dgm:prSet/>
      <dgm:spPr/>
      <dgm:t>
        <a:bodyPr/>
        <a:lstStyle/>
        <a:p>
          <a:endParaRPr lang="uk-UA"/>
        </a:p>
      </dgm:t>
    </dgm:pt>
    <dgm:pt modelId="{8C0CD223-F6F5-4556-8F8D-12D0BE5B8698}" type="sibTrans" cxnId="{3244F43E-F4C5-4109-9841-3B70D5D826DE}">
      <dgm:prSet/>
      <dgm:spPr/>
      <dgm:t>
        <a:bodyPr/>
        <a:lstStyle/>
        <a:p>
          <a:endParaRPr lang="uk-UA"/>
        </a:p>
      </dgm:t>
    </dgm:pt>
    <dgm:pt modelId="{A8DBDE7F-34EC-4F52-A23A-663D35A2EAF7}">
      <dgm:prSet/>
      <dgm:spPr/>
      <dgm:t>
        <a:bodyPr/>
        <a:lstStyle/>
        <a:p>
          <a:pPr rtl="0"/>
          <a:r>
            <a:rPr lang="uk-UA" b="1" dirty="0" smtClean="0"/>
            <a:t>МЕТА заняття</a:t>
          </a:r>
          <a:endParaRPr lang="uk-UA" dirty="0"/>
        </a:p>
      </dgm:t>
    </dgm:pt>
    <dgm:pt modelId="{992DCB7D-F099-4B05-A09E-17EF1BB0F977}" type="parTrans" cxnId="{C96E0153-6610-4DD1-9BF8-5A0BC6610377}">
      <dgm:prSet/>
      <dgm:spPr/>
      <dgm:t>
        <a:bodyPr/>
        <a:lstStyle/>
        <a:p>
          <a:endParaRPr lang="uk-UA"/>
        </a:p>
      </dgm:t>
    </dgm:pt>
    <dgm:pt modelId="{6FAF99C6-B99C-4B1B-9EDB-7588F9C9475A}" type="sibTrans" cxnId="{C96E0153-6610-4DD1-9BF8-5A0BC6610377}">
      <dgm:prSet/>
      <dgm:spPr/>
      <dgm:t>
        <a:bodyPr/>
        <a:lstStyle/>
        <a:p>
          <a:endParaRPr lang="uk-UA"/>
        </a:p>
      </dgm:t>
    </dgm:pt>
    <dgm:pt modelId="{B6EB1D71-6026-430A-B7E0-BA1AC2A7B99D}">
      <dgm:prSet/>
      <dgm:spPr/>
      <dgm:t>
        <a:bodyPr/>
        <a:lstStyle/>
        <a:p>
          <a:pPr rtl="0"/>
          <a:r>
            <a:rPr lang="uk-UA" b="1" dirty="0" smtClean="0"/>
            <a:t>ФОРМА заняття</a:t>
          </a:r>
          <a:endParaRPr lang="uk-UA" dirty="0"/>
        </a:p>
      </dgm:t>
    </dgm:pt>
    <dgm:pt modelId="{9B26CFDD-C42C-4046-A712-4B734B71DDD1}" type="parTrans" cxnId="{CEFFE8C3-F1BF-4DB7-8774-AAB4ADDCCA6D}">
      <dgm:prSet/>
      <dgm:spPr/>
      <dgm:t>
        <a:bodyPr/>
        <a:lstStyle/>
        <a:p>
          <a:endParaRPr lang="uk-UA"/>
        </a:p>
      </dgm:t>
    </dgm:pt>
    <dgm:pt modelId="{FA381F5D-322D-4AC7-9B13-65111547FAA1}" type="sibTrans" cxnId="{CEFFE8C3-F1BF-4DB7-8774-AAB4ADDCCA6D}">
      <dgm:prSet/>
      <dgm:spPr/>
      <dgm:t>
        <a:bodyPr/>
        <a:lstStyle/>
        <a:p>
          <a:endParaRPr lang="uk-UA"/>
        </a:p>
      </dgm:t>
    </dgm:pt>
    <dgm:pt modelId="{2AD7A60F-000E-480A-B25D-53D3971ED637}">
      <dgm:prSet/>
      <dgm:spPr/>
      <dgm:t>
        <a:bodyPr/>
        <a:lstStyle/>
        <a:p>
          <a:pPr rtl="0"/>
          <a:r>
            <a:rPr lang="uk-UA" b="1" dirty="0" smtClean="0"/>
            <a:t>ТИП заняття</a:t>
          </a:r>
          <a:endParaRPr lang="uk-UA" dirty="0"/>
        </a:p>
      </dgm:t>
    </dgm:pt>
    <dgm:pt modelId="{609AF518-D112-4EB5-9E6E-F5EDBDBC0AD3}" type="parTrans" cxnId="{085ACAC5-4C4C-457B-B944-EF7F9E367BA1}">
      <dgm:prSet/>
      <dgm:spPr/>
      <dgm:t>
        <a:bodyPr/>
        <a:lstStyle/>
        <a:p>
          <a:endParaRPr lang="uk-UA"/>
        </a:p>
      </dgm:t>
    </dgm:pt>
    <dgm:pt modelId="{7FC167C9-30C0-4164-91B7-05918E638308}" type="sibTrans" cxnId="{085ACAC5-4C4C-457B-B944-EF7F9E367BA1}">
      <dgm:prSet/>
      <dgm:spPr/>
      <dgm:t>
        <a:bodyPr/>
        <a:lstStyle/>
        <a:p>
          <a:endParaRPr lang="uk-UA"/>
        </a:p>
      </dgm:t>
    </dgm:pt>
    <dgm:pt modelId="{A22A9F99-EDEE-4EA8-9617-428DC0DE7CB6}">
      <dgm:prSet/>
      <dgm:spPr/>
      <dgm:t>
        <a:bodyPr/>
        <a:lstStyle/>
        <a:p>
          <a:pPr rtl="0"/>
          <a:r>
            <a:rPr lang="uk-UA" b="1" dirty="0" smtClean="0"/>
            <a:t>МЕТОДИ навчання</a:t>
          </a:r>
          <a:endParaRPr lang="uk-UA" dirty="0"/>
        </a:p>
      </dgm:t>
    </dgm:pt>
    <dgm:pt modelId="{1B1EC457-B3B9-446E-B3EF-D0E7AB0E04DC}" type="parTrans" cxnId="{023DD240-104E-4EA8-A117-22C58507DB8C}">
      <dgm:prSet/>
      <dgm:spPr/>
      <dgm:t>
        <a:bodyPr/>
        <a:lstStyle/>
        <a:p>
          <a:endParaRPr lang="uk-UA"/>
        </a:p>
      </dgm:t>
    </dgm:pt>
    <dgm:pt modelId="{522C21E2-A947-43F5-8937-B459D0B7A0C0}" type="sibTrans" cxnId="{023DD240-104E-4EA8-A117-22C58507DB8C}">
      <dgm:prSet/>
      <dgm:spPr/>
      <dgm:t>
        <a:bodyPr/>
        <a:lstStyle/>
        <a:p>
          <a:endParaRPr lang="uk-UA"/>
        </a:p>
      </dgm:t>
    </dgm:pt>
    <dgm:pt modelId="{0DA2E99A-2758-4170-ABC0-026F6E63C552}">
      <dgm:prSet/>
      <dgm:spPr/>
      <dgm:t>
        <a:bodyPr/>
        <a:lstStyle/>
        <a:p>
          <a:pPr rtl="0"/>
          <a:r>
            <a:rPr lang="uk-UA" b="1" dirty="0" smtClean="0"/>
            <a:t>ЗАСОБИ навчання</a:t>
          </a:r>
          <a:endParaRPr lang="uk-UA" dirty="0"/>
        </a:p>
      </dgm:t>
    </dgm:pt>
    <dgm:pt modelId="{4BD162BC-4910-4A20-ADE2-281AB1667E62}" type="parTrans" cxnId="{B6445B83-EDF9-45CC-92E6-E66486B4A8E9}">
      <dgm:prSet/>
      <dgm:spPr/>
      <dgm:t>
        <a:bodyPr/>
        <a:lstStyle/>
        <a:p>
          <a:endParaRPr lang="uk-UA"/>
        </a:p>
      </dgm:t>
    </dgm:pt>
    <dgm:pt modelId="{A21C308D-7F51-442D-A475-B93CD86C65CD}" type="sibTrans" cxnId="{B6445B83-EDF9-45CC-92E6-E66486B4A8E9}">
      <dgm:prSet/>
      <dgm:spPr/>
      <dgm:t>
        <a:bodyPr/>
        <a:lstStyle/>
        <a:p>
          <a:endParaRPr lang="uk-UA"/>
        </a:p>
      </dgm:t>
    </dgm:pt>
    <dgm:pt modelId="{A1A36055-F376-4F5D-BEAD-19474F466311}">
      <dgm:prSet/>
      <dgm:spPr/>
      <dgm:t>
        <a:bodyPr/>
        <a:lstStyle/>
        <a:p>
          <a:pPr rtl="0"/>
          <a:r>
            <a:rPr lang="uk-UA" b="1" smtClean="0"/>
            <a:t>ДЖЕРЕЛА І ЛІТЕРАТУРА</a:t>
          </a:r>
          <a:endParaRPr lang="uk-UA"/>
        </a:p>
      </dgm:t>
    </dgm:pt>
    <dgm:pt modelId="{5D271AA5-82A1-4ADF-B1DE-7BC394AC732B}" type="parTrans" cxnId="{741A8013-4541-4F02-B64A-F6F793683292}">
      <dgm:prSet/>
      <dgm:spPr/>
      <dgm:t>
        <a:bodyPr/>
        <a:lstStyle/>
        <a:p>
          <a:endParaRPr lang="uk-UA"/>
        </a:p>
      </dgm:t>
    </dgm:pt>
    <dgm:pt modelId="{681F26B8-F522-4011-A50E-4B623BB94885}" type="sibTrans" cxnId="{741A8013-4541-4F02-B64A-F6F793683292}">
      <dgm:prSet/>
      <dgm:spPr/>
      <dgm:t>
        <a:bodyPr/>
        <a:lstStyle/>
        <a:p>
          <a:endParaRPr lang="uk-UA"/>
        </a:p>
      </dgm:t>
    </dgm:pt>
    <dgm:pt modelId="{5F01B534-7E98-443F-B654-0F7FD80779AC}">
      <dgm:prSet/>
      <dgm:spPr/>
      <dgm:t>
        <a:bodyPr/>
        <a:lstStyle/>
        <a:p>
          <a:pPr rtl="0"/>
          <a:r>
            <a:rPr lang="uk-UA" b="1" dirty="0" smtClean="0"/>
            <a:t>ПЛАН заняття</a:t>
          </a:r>
          <a:endParaRPr lang="uk-UA" dirty="0"/>
        </a:p>
      </dgm:t>
    </dgm:pt>
    <dgm:pt modelId="{A4AABD44-4DAF-40A4-A31D-45559AC41DBE}" type="parTrans" cxnId="{A4235D7F-5E69-4855-8848-506619637CFE}">
      <dgm:prSet/>
      <dgm:spPr/>
      <dgm:t>
        <a:bodyPr/>
        <a:lstStyle/>
        <a:p>
          <a:endParaRPr lang="uk-UA"/>
        </a:p>
      </dgm:t>
    </dgm:pt>
    <dgm:pt modelId="{987DA69E-7106-425F-BE15-4BE800AE5B42}" type="sibTrans" cxnId="{A4235D7F-5E69-4855-8848-506619637CFE}">
      <dgm:prSet/>
      <dgm:spPr/>
      <dgm:t>
        <a:bodyPr/>
        <a:lstStyle/>
        <a:p>
          <a:endParaRPr lang="uk-UA"/>
        </a:p>
      </dgm:t>
    </dgm:pt>
    <dgm:pt modelId="{614DA112-C44C-45C9-AFF6-E8E6244DBB47}">
      <dgm:prSet/>
      <dgm:spPr/>
      <dgm:t>
        <a:bodyPr/>
        <a:lstStyle/>
        <a:p>
          <a:pPr rtl="0"/>
          <a:r>
            <a:rPr lang="uk-UA" b="1" dirty="0" smtClean="0"/>
            <a:t>ХІД заняття</a:t>
          </a:r>
          <a:endParaRPr lang="uk-UA" dirty="0"/>
        </a:p>
      </dgm:t>
    </dgm:pt>
    <dgm:pt modelId="{3E40AE2D-868C-4311-8141-15520EF5276A}" type="parTrans" cxnId="{ADC426CB-1077-47A3-B3C8-3FD94C379794}">
      <dgm:prSet/>
      <dgm:spPr/>
      <dgm:t>
        <a:bodyPr/>
        <a:lstStyle/>
        <a:p>
          <a:endParaRPr lang="uk-UA"/>
        </a:p>
      </dgm:t>
    </dgm:pt>
    <dgm:pt modelId="{D99C5A8C-59A1-4131-8572-8EF74F72E5E3}" type="sibTrans" cxnId="{ADC426CB-1077-47A3-B3C8-3FD94C379794}">
      <dgm:prSet/>
      <dgm:spPr/>
      <dgm:t>
        <a:bodyPr/>
        <a:lstStyle/>
        <a:p>
          <a:endParaRPr lang="uk-UA"/>
        </a:p>
      </dgm:t>
    </dgm:pt>
    <dgm:pt modelId="{71E29A7A-F554-4572-8E5D-D7A57AC4109B}" type="pres">
      <dgm:prSet presAssocID="{2EE63A04-3C7E-439B-8AF1-C83E4F9D2C93}" presName="Name0" presStyleCnt="0">
        <dgm:presLayoutVars>
          <dgm:dir/>
        </dgm:presLayoutVars>
      </dgm:prSet>
      <dgm:spPr/>
      <dgm:t>
        <a:bodyPr/>
        <a:lstStyle/>
        <a:p>
          <a:endParaRPr lang="uk-UA"/>
        </a:p>
      </dgm:t>
    </dgm:pt>
    <dgm:pt modelId="{3746F865-6B2A-4E35-9B0E-85A9AABC32AA}" type="pres">
      <dgm:prSet presAssocID="{25C1F7FD-9F86-4EDB-83E3-2129DCE1DB92}" presName="noChildren" presStyleCnt="0"/>
      <dgm:spPr/>
    </dgm:pt>
    <dgm:pt modelId="{6B43E8FA-01FC-444E-9B6E-083ABBF06CEC}" type="pres">
      <dgm:prSet presAssocID="{25C1F7FD-9F86-4EDB-83E3-2129DCE1DB92}" presName="gap" presStyleCnt="0"/>
      <dgm:spPr/>
    </dgm:pt>
    <dgm:pt modelId="{B6105308-2743-489C-A6C5-4CA417CB806F}" type="pres">
      <dgm:prSet presAssocID="{25C1F7FD-9F86-4EDB-83E3-2129DCE1DB92}" presName="medCircle2" presStyleLbl="vennNode1" presStyleIdx="0" presStyleCnt="9"/>
      <dgm:spPr/>
    </dgm:pt>
    <dgm:pt modelId="{8F416F01-4299-488A-85D0-8FD63D00D01D}" type="pres">
      <dgm:prSet presAssocID="{25C1F7FD-9F86-4EDB-83E3-2129DCE1DB92}" presName="txLvlOnly1" presStyleLbl="revTx" presStyleIdx="0" presStyleCnt="9"/>
      <dgm:spPr/>
      <dgm:t>
        <a:bodyPr/>
        <a:lstStyle/>
        <a:p>
          <a:endParaRPr lang="uk-UA"/>
        </a:p>
      </dgm:t>
    </dgm:pt>
    <dgm:pt modelId="{1FEC6649-FF62-447F-946A-408DCADA4B2A}" type="pres">
      <dgm:prSet presAssocID="{A8DBDE7F-34EC-4F52-A23A-663D35A2EAF7}" presName="noChildren" presStyleCnt="0"/>
      <dgm:spPr/>
    </dgm:pt>
    <dgm:pt modelId="{D681B608-6C3D-49EA-8997-BFCD2EC9814D}" type="pres">
      <dgm:prSet presAssocID="{A8DBDE7F-34EC-4F52-A23A-663D35A2EAF7}" presName="gap" presStyleCnt="0"/>
      <dgm:spPr/>
    </dgm:pt>
    <dgm:pt modelId="{B570957E-65E2-4C27-8881-EAF685114D44}" type="pres">
      <dgm:prSet presAssocID="{A8DBDE7F-34EC-4F52-A23A-663D35A2EAF7}" presName="medCircle2" presStyleLbl="vennNode1" presStyleIdx="1" presStyleCnt="9"/>
      <dgm:spPr/>
    </dgm:pt>
    <dgm:pt modelId="{D2D9EB4A-0F97-4F25-B90C-6BAD44C3DFEF}" type="pres">
      <dgm:prSet presAssocID="{A8DBDE7F-34EC-4F52-A23A-663D35A2EAF7}" presName="txLvlOnly1" presStyleLbl="revTx" presStyleIdx="1" presStyleCnt="9"/>
      <dgm:spPr/>
      <dgm:t>
        <a:bodyPr/>
        <a:lstStyle/>
        <a:p>
          <a:endParaRPr lang="uk-UA"/>
        </a:p>
      </dgm:t>
    </dgm:pt>
    <dgm:pt modelId="{0724FE52-1569-40A1-9709-56BFB1BC6891}" type="pres">
      <dgm:prSet presAssocID="{B6EB1D71-6026-430A-B7E0-BA1AC2A7B99D}" presName="noChildren" presStyleCnt="0"/>
      <dgm:spPr/>
    </dgm:pt>
    <dgm:pt modelId="{FF2AD313-E314-47EF-BE53-AABA8888A54E}" type="pres">
      <dgm:prSet presAssocID="{B6EB1D71-6026-430A-B7E0-BA1AC2A7B99D}" presName="gap" presStyleCnt="0"/>
      <dgm:spPr/>
    </dgm:pt>
    <dgm:pt modelId="{88FFB31D-A207-4AA8-A52C-4A1FF378ADE2}" type="pres">
      <dgm:prSet presAssocID="{B6EB1D71-6026-430A-B7E0-BA1AC2A7B99D}" presName="medCircle2" presStyleLbl="vennNode1" presStyleIdx="2" presStyleCnt="9"/>
      <dgm:spPr/>
    </dgm:pt>
    <dgm:pt modelId="{203D8702-02A2-425B-BC0B-01AE64E4FB7A}" type="pres">
      <dgm:prSet presAssocID="{B6EB1D71-6026-430A-B7E0-BA1AC2A7B99D}" presName="txLvlOnly1" presStyleLbl="revTx" presStyleIdx="2" presStyleCnt="9"/>
      <dgm:spPr/>
      <dgm:t>
        <a:bodyPr/>
        <a:lstStyle/>
        <a:p>
          <a:endParaRPr lang="uk-UA"/>
        </a:p>
      </dgm:t>
    </dgm:pt>
    <dgm:pt modelId="{0A2597C9-9F30-4335-A154-6F5F14DF614B}" type="pres">
      <dgm:prSet presAssocID="{2AD7A60F-000E-480A-B25D-53D3971ED637}" presName="noChildren" presStyleCnt="0"/>
      <dgm:spPr/>
    </dgm:pt>
    <dgm:pt modelId="{862698EA-B31B-4A80-8FE5-6C0879EFC31E}" type="pres">
      <dgm:prSet presAssocID="{2AD7A60F-000E-480A-B25D-53D3971ED637}" presName="gap" presStyleCnt="0"/>
      <dgm:spPr/>
    </dgm:pt>
    <dgm:pt modelId="{0E14C550-0DDB-4BBA-9E37-E0E203E3C954}" type="pres">
      <dgm:prSet presAssocID="{2AD7A60F-000E-480A-B25D-53D3971ED637}" presName="medCircle2" presStyleLbl="vennNode1" presStyleIdx="3" presStyleCnt="9"/>
      <dgm:spPr/>
    </dgm:pt>
    <dgm:pt modelId="{5262A381-9799-4F19-85CD-BF7582AC3368}" type="pres">
      <dgm:prSet presAssocID="{2AD7A60F-000E-480A-B25D-53D3971ED637}" presName="txLvlOnly1" presStyleLbl="revTx" presStyleIdx="3" presStyleCnt="9"/>
      <dgm:spPr/>
      <dgm:t>
        <a:bodyPr/>
        <a:lstStyle/>
        <a:p>
          <a:endParaRPr lang="uk-UA"/>
        </a:p>
      </dgm:t>
    </dgm:pt>
    <dgm:pt modelId="{A4C18CF9-FAEC-411B-A43A-2AC2D58B6D2A}" type="pres">
      <dgm:prSet presAssocID="{A22A9F99-EDEE-4EA8-9617-428DC0DE7CB6}" presName="noChildren" presStyleCnt="0"/>
      <dgm:spPr/>
    </dgm:pt>
    <dgm:pt modelId="{B7DCC447-F942-4547-8EA0-5EA3AA6C1CBF}" type="pres">
      <dgm:prSet presAssocID="{A22A9F99-EDEE-4EA8-9617-428DC0DE7CB6}" presName="gap" presStyleCnt="0"/>
      <dgm:spPr/>
    </dgm:pt>
    <dgm:pt modelId="{F711B67E-565B-4280-8854-CD85A7899CBD}" type="pres">
      <dgm:prSet presAssocID="{A22A9F99-EDEE-4EA8-9617-428DC0DE7CB6}" presName="medCircle2" presStyleLbl="vennNode1" presStyleIdx="4" presStyleCnt="9"/>
      <dgm:spPr/>
    </dgm:pt>
    <dgm:pt modelId="{630CC2A6-3EF3-4F70-B594-CA1C383C97AD}" type="pres">
      <dgm:prSet presAssocID="{A22A9F99-EDEE-4EA8-9617-428DC0DE7CB6}" presName="txLvlOnly1" presStyleLbl="revTx" presStyleIdx="4" presStyleCnt="9"/>
      <dgm:spPr/>
      <dgm:t>
        <a:bodyPr/>
        <a:lstStyle/>
        <a:p>
          <a:endParaRPr lang="uk-UA"/>
        </a:p>
      </dgm:t>
    </dgm:pt>
    <dgm:pt modelId="{6D59A39D-351F-41E8-BDD0-9D3C8D095B3E}" type="pres">
      <dgm:prSet presAssocID="{0DA2E99A-2758-4170-ABC0-026F6E63C552}" presName="noChildren" presStyleCnt="0"/>
      <dgm:spPr/>
    </dgm:pt>
    <dgm:pt modelId="{AEBCEB20-4BE1-4C06-A40B-736191180953}" type="pres">
      <dgm:prSet presAssocID="{0DA2E99A-2758-4170-ABC0-026F6E63C552}" presName="gap" presStyleCnt="0"/>
      <dgm:spPr/>
    </dgm:pt>
    <dgm:pt modelId="{F5C147D7-ECEA-4B1D-8AA3-DBF6AE49FEAB}" type="pres">
      <dgm:prSet presAssocID="{0DA2E99A-2758-4170-ABC0-026F6E63C552}" presName="medCircle2" presStyleLbl="vennNode1" presStyleIdx="5" presStyleCnt="9"/>
      <dgm:spPr/>
    </dgm:pt>
    <dgm:pt modelId="{F6C05E72-2C36-4433-B6F0-638B12043767}" type="pres">
      <dgm:prSet presAssocID="{0DA2E99A-2758-4170-ABC0-026F6E63C552}" presName="txLvlOnly1" presStyleLbl="revTx" presStyleIdx="5" presStyleCnt="9"/>
      <dgm:spPr/>
      <dgm:t>
        <a:bodyPr/>
        <a:lstStyle/>
        <a:p>
          <a:endParaRPr lang="uk-UA"/>
        </a:p>
      </dgm:t>
    </dgm:pt>
    <dgm:pt modelId="{55274309-D140-495A-9022-2F58AF42C19F}" type="pres">
      <dgm:prSet presAssocID="{A1A36055-F376-4F5D-BEAD-19474F466311}" presName="noChildren" presStyleCnt="0"/>
      <dgm:spPr/>
    </dgm:pt>
    <dgm:pt modelId="{BBC49B7D-E7F7-4285-93B6-A7C9DFF3569A}" type="pres">
      <dgm:prSet presAssocID="{A1A36055-F376-4F5D-BEAD-19474F466311}" presName="gap" presStyleCnt="0"/>
      <dgm:spPr/>
    </dgm:pt>
    <dgm:pt modelId="{F60AC17C-2F9A-43C3-82CF-D9B37CEFD5BA}" type="pres">
      <dgm:prSet presAssocID="{A1A36055-F376-4F5D-BEAD-19474F466311}" presName="medCircle2" presStyleLbl="vennNode1" presStyleIdx="6" presStyleCnt="9"/>
      <dgm:spPr/>
    </dgm:pt>
    <dgm:pt modelId="{A20C21F3-D70A-4415-BE13-785BF9E1B4A3}" type="pres">
      <dgm:prSet presAssocID="{A1A36055-F376-4F5D-BEAD-19474F466311}" presName="txLvlOnly1" presStyleLbl="revTx" presStyleIdx="6" presStyleCnt="9"/>
      <dgm:spPr/>
      <dgm:t>
        <a:bodyPr/>
        <a:lstStyle/>
        <a:p>
          <a:endParaRPr lang="uk-UA"/>
        </a:p>
      </dgm:t>
    </dgm:pt>
    <dgm:pt modelId="{1B295FF8-F2B6-4B52-B51C-B70AF21A1526}" type="pres">
      <dgm:prSet presAssocID="{5F01B534-7E98-443F-B654-0F7FD80779AC}" presName="noChildren" presStyleCnt="0"/>
      <dgm:spPr/>
    </dgm:pt>
    <dgm:pt modelId="{0AE13C0E-36C0-4A68-AD0F-EB698624F30D}" type="pres">
      <dgm:prSet presAssocID="{5F01B534-7E98-443F-B654-0F7FD80779AC}" presName="gap" presStyleCnt="0"/>
      <dgm:spPr/>
    </dgm:pt>
    <dgm:pt modelId="{CC81627C-EF81-4B94-B698-7C858A891848}" type="pres">
      <dgm:prSet presAssocID="{5F01B534-7E98-443F-B654-0F7FD80779AC}" presName="medCircle2" presStyleLbl="vennNode1" presStyleIdx="7" presStyleCnt="9"/>
      <dgm:spPr/>
    </dgm:pt>
    <dgm:pt modelId="{F5908910-C2A4-49FB-9927-83199B54C321}" type="pres">
      <dgm:prSet presAssocID="{5F01B534-7E98-443F-B654-0F7FD80779AC}" presName="txLvlOnly1" presStyleLbl="revTx" presStyleIdx="7" presStyleCnt="9"/>
      <dgm:spPr/>
      <dgm:t>
        <a:bodyPr/>
        <a:lstStyle/>
        <a:p>
          <a:endParaRPr lang="uk-UA"/>
        </a:p>
      </dgm:t>
    </dgm:pt>
    <dgm:pt modelId="{43493673-2A66-460B-AF14-6D422C2E5ABC}" type="pres">
      <dgm:prSet presAssocID="{614DA112-C44C-45C9-AFF6-E8E6244DBB47}" presName="noChildren" presStyleCnt="0"/>
      <dgm:spPr/>
    </dgm:pt>
    <dgm:pt modelId="{9DC6AD89-483B-4C55-ABB1-B4EFD20EF65C}" type="pres">
      <dgm:prSet presAssocID="{614DA112-C44C-45C9-AFF6-E8E6244DBB47}" presName="gap" presStyleCnt="0"/>
      <dgm:spPr/>
    </dgm:pt>
    <dgm:pt modelId="{BA300847-C049-4D20-B13E-2A930E6E19DD}" type="pres">
      <dgm:prSet presAssocID="{614DA112-C44C-45C9-AFF6-E8E6244DBB47}" presName="medCircle2" presStyleLbl="vennNode1" presStyleIdx="8" presStyleCnt="9"/>
      <dgm:spPr/>
    </dgm:pt>
    <dgm:pt modelId="{F0A832F6-DEB3-498B-9C28-5507E88744BA}" type="pres">
      <dgm:prSet presAssocID="{614DA112-C44C-45C9-AFF6-E8E6244DBB47}" presName="txLvlOnly1" presStyleLbl="revTx" presStyleIdx="8" presStyleCnt="9"/>
      <dgm:spPr/>
      <dgm:t>
        <a:bodyPr/>
        <a:lstStyle/>
        <a:p>
          <a:endParaRPr lang="uk-UA"/>
        </a:p>
      </dgm:t>
    </dgm:pt>
  </dgm:ptLst>
  <dgm:cxnLst>
    <dgm:cxn modelId="{8ABD8CA8-DBED-444B-9090-827E5074A26F}" type="presOf" srcId="{2AD7A60F-000E-480A-B25D-53D3971ED637}" destId="{5262A381-9799-4F19-85CD-BF7582AC3368}" srcOrd="0" destOrd="0" presId="urn:microsoft.com/office/officeart/2008/layout/VerticalCircleList"/>
    <dgm:cxn modelId="{CEFFE8C3-F1BF-4DB7-8774-AAB4ADDCCA6D}" srcId="{2EE63A04-3C7E-439B-8AF1-C83E4F9D2C93}" destId="{B6EB1D71-6026-430A-B7E0-BA1AC2A7B99D}" srcOrd="2" destOrd="0" parTransId="{9B26CFDD-C42C-4046-A712-4B734B71DDD1}" sibTransId="{FA381F5D-322D-4AC7-9B13-65111547FAA1}"/>
    <dgm:cxn modelId="{DA05C9C2-3524-4756-BF49-7C3930BC8DF1}" type="presOf" srcId="{614DA112-C44C-45C9-AFF6-E8E6244DBB47}" destId="{F0A832F6-DEB3-498B-9C28-5507E88744BA}" srcOrd="0" destOrd="0" presId="urn:microsoft.com/office/officeart/2008/layout/VerticalCircleList"/>
    <dgm:cxn modelId="{B6445B83-EDF9-45CC-92E6-E66486B4A8E9}" srcId="{2EE63A04-3C7E-439B-8AF1-C83E4F9D2C93}" destId="{0DA2E99A-2758-4170-ABC0-026F6E63C552}" srcOrd="5" destOrd="0" parTransId="{4BD162BC-4910-4A20-ADE2-281AB1667E62}" sibTransId="{A21C308D-7F51-442D-A475-B93CD86C65CD}"/>
    <dgm:cxn modelId="{2E68E9A1-BE1F-4150-A1C4-93466C883DAB}" type="presOf" srcId="{0DA2E99A-2758-4170-ABC0-026F6E63C552}" destId="{F6C05E72-2C36-4433-B6F0-638B12043767}" srcOrd="0" destOrd="0" presId="urn:microsoft.com/office/officeart/2008/layout/VerticalCircleList"/>
    <dgm:cxn modelId="{741A8013-4541-4F02-B64A-F6F793683292}" srcId="{2EE63A04-3C7E-439B-8AF1-C83E4F9D2C93}" destId="{A1A36055-F376-4F5D-BEAD-19474F466311}" srcOrd="6" destOrd="0" parTransId="{5D271AA5-82A1-4ADF-B1DE-7BC394AC732B}" sibTransId="{681F26B8-F522-4011-A50E-4B623BB94885}"/>
    <dgm:cxn modelId="{F5A70799-8553-498E-B9BD-DE5D1F067D2E}" type="presOf" srcId="{25C1F7FD-9F86-4EDB-83E3-2129DCE1DB92}" destId="{8F416F01-4299-488A-85D0-8FD63D00D01D}" srcOrd="0" destOrd="0" presId="urn:microsoft.com/office/officeart/2008/layout/VerticalCircleList"/>
    <dgm:cxn modelId="{C96E0153-6610-4DD1-9BF8-5A0BC6610377}" srcId="{2EE63A04-3C7E-439B-8AF1-C83E4F9D2C93}" destId="{A8DBDE7F-34EC-4F52-A23A-663D35A2EAF7}" srcOrd="1" destOrd="0" parTransId="{992DCB7D-F099-4B05-A09E-17EF1BB0F977}" sibTransId="{6FAF99C6-B99C-4B1B-9EDB-7588F9C9475A}"/>
    <dgm:cxn modelId="{B9959B4C-1B78-48C8-B06E-B45E7F44BDE5}" type="presOf" srcId="{5F01B534-7E98-443F-B654-0F7FD80779AC}" destId="{F5908910-C2A4-49FB-9927-83199B54C321}" srcOrd="0" destOrd="0" presId="urn:microsoft.com/office/officeart/2008/layout/VerticalCircleList"/>
    <dgm:cxn modelId="{3244F43E-F4C5-4109-9841-3B70D5D826DE}" srcId="{2EE63A04-3C7E-439B-8AF1-C83E4F9D2C93}" destId="{25C1F7FD-9F86-4EDB-83E3-2129DCE1DB92}" srcOrd="0" destOrd="0" parTransId="{5EB225ED-10A8-4D5A-9C3B-D970E7BD5661}" sibTransId="{8C0CD223-F6F5-4556-8F8D-12D0BE5B8698}"/>
    <dgm:cxn modelId="{A76A9808-C8CB-4E49-ABA0-3C07ADB1EE47}" type="presOf" srcId="{2EE63A04-3C7E-439B-8AF1-C83E4F9D2C93}" destId="{71E29A7A-F554-4572-8E5D-D7A57AC4109B}" srcOrd="0" destOrd="0" presId="urn:microsoft.com/office/officeart/2008/layout/VerticalCircleList"/>
    <dgm:cxn modelId="{B1BFCB11-6917-49DB-885E-4F78BED7DD83}" type="presOf" srcId="{A1A36055-F376-4F5D-BEAD-19474F466311}" destId="{A20C21F3-D70A-4415-BE13-785BF9E1B4A3}" srcOrd="0" destOrd="0" presId="urn:microsoft.com/office/officeart/2008/layout/VerticalCircleList"/>
    <dgm:cxn modelId="{41FCF045-7DF2-4841-89D0-7CB5DB00F2E9}" type="presOf" srcId="{A8DBDE7F-34EC-4F52-A23A-663D35A2EAF7}" destId="{D2D9EB4A-0F97-4F25-B90C-6BAD44C3DFEF}" srcOrd="0" destOrd="0" presId="urn:microsoft.com/office/officeart/2008/layout/VerticalCircleList"/>
    <dgm:cxn modelId="{063701AB-FC09-40F2-A773-15247A050BCF}" type="presOf" srcId="{B6EB1D71-6026-430A-B7E0-BA1AC2A7B99D}" destId="{203D8702-02A2-425B-BC0B-01AE64E4FB7A}" srcOrd="0" destOrd="0" presId="urn:microsoft.com/office/officeart/2008/layout/VerticalCircleList"/>
    <dgm:cxn modelId="{ADC426CB-1077-47A3-B3C8-3FD94C379794}" srcId="{2EE63A04-3C7E-439B-8AF1-C83E4F9D2C93}" destId="{614DA112-C44C-45C9-AFF6-E8E6244DBB47}" srcOrd="8" destOrd="0" parTransId="{3E40AE2D-868C-4311-8141-15520EF5276A}" sibTransId="{D99C5A8C-59A1-4131-8572-8EF74F72E5E3}"/>
    <dgm:cxn modelId="{023DD240-104E-4EA8-A117-22C58507DB8C}" srcId="{2EE63A04-3C7E-439B-8AF1-C83E4F9D2C93}" destId="{A22A9F99-EDEE-4EA8-9617-428DC0DE7CB6}" srcOrd="4" destOrd="0" parTransId="{1B1EC457-B3B9-446E-B3EF-D0E7AB0E04DC}" sibTransId="{522C21E2-A947-43F5-8937-B459D0B7A0C0}"/>
    <dgm:cxn modelId="{A4235D7F-5E69-4855-8848-506619637CFE}" srcId="{2EE63A04-3C7E-439B-8AF1-C83E4F9D2C93}" destId="{5F01B534-7E98-443F-B654-0F7FD80779AC}" srcOrd="7" destOrd="0" parTransId="{A4AABD44-4DAF-40A4-A31D-45559AC41DBE}" sibTransId="{987DA69E-7106-425F-BE15-4BE800AE5B42}"/>
    <dgm:cxn modelId="{E26D332E-6955-4CB7-BD1D-8781F4BB2EC1}" type="presOf" srcId="{A22A9F99-EDEE-4EA8-9617-428DC0DE7CB6}" destId="{630CC2A6-3EF3-4F70-B594-CA1C383C97AD}" srcOrd="0" destOrd="0" presId="urn:microsoft.com/office/officeart/2008/layout/VerticalCircleList"/>
    <dgm:cxn modelId="{085ACAC5-4C4C-457B-B944-EF7F9E367BA1}" srcId="{2EE63A04-3C7E-439B-8AF1-C83E4F9D2C93}" destId="{2AD7A60F-000E-480A-B25D-53D3971ED637}" srcOrd="3" destOrd="0" parTransId="{609AF518-D112-4EB5-9E6E-F5EDBDBC0AD3}" sibTransId="{7FC167C9-30C0-4164-91B7-05918E638308}"/>
    <dgm:cxn modelId="{6FD67E19-4EA6-4359-9534-F4C32B223478}" type="presParOf" srcId="{71E29A7A-F554-4572-8E5D-D7A57AC4109B}" destId="{3746F865-6B2A-4E35-9B0E-85A9AABC32AA}" srcOrd="0" destOrd="0" presId="urn:microsoft.com/office/officeart/2008/layout/VerticalCircleList"/>
    <dgm:cxn modelId="{64FF55FD-6AD5-4E7D-9CC3-3137CCE53629}" type="presParOf" srcId="{3746F865-6B2A-4E35-9B0E-85A9AABC32AA}" destId="{6B43E8FA-01FC-444E-9B6E-083ABBF06CEC}" srcOrd="0" destOrd="0" presId="urn:microsoft.com/office/officeart/2008/layout/VerticalCircleList"/>
    <dgm:cxn modelId="{78239926-6FDC-4CAB-BC29-8BA611EA1407}" type="presParOf" srcId="{3746F865-6B2A-4E35-9B0E-85A9AABC32AA}" destId="{B6105308-2743-489C-A6C5-4CA417CB806F}" srcOrd="1" destOrd="0" presId="urn:microsoft.com/office/officeart/2008/layout/VerticalCircleList"/>
    <dgm:cxn modelId="{48A21774-8F80-43D0-BF8C-060F25E5315D}" type="presParOf" srcId="{3746F865-6B2A-4E35-9B0E-85A9AABC32AA}" destId="{8F416F01-4299-488A-85D0-8FD63D00D01D}" srcOrd="2" destOrd="0" presId="urn:microsoft.com/office/officeart/2008/layout/VerticalCircleList"/>
    <dgm:cxn modelId="{E92CD783-4431-4A81-AD7C-566D9F838C5E}" type="presParOf" srcId="{71E29A7A-F554-4572-8E5D-D7A57AC4109B}" destId="{1FEC6649-FF62-447F-946A-408DCADA4B2A}" srcOrd="1" destOrd="0" presId="urn:microsoft.com/office/officeart/2008/layout/VerticalCircleList"/>
    <dgm:cxn modelId="{FA66C203-37EC-423D-B7A9-4FD9DFF7B78A}" type="presParOf" srcId="{1FEC6649-FF62-447F-946A-408DCADA4B2A}" destId="{D681B608-6C3D-49EA-8997-BFCD2EC9814D}" srcOrd="0" destOrd="0" presId="urn:microsoft.com/office/officeart/2008/layout/VerticalCircleList"/>
    <dgm:cxn modelId="{6670E0F3-D4F1-458C-AD20-DBC394EF3EA4}" type="presParOf" srcId="{1FEC6649-FF62-447F-946A-408DCADA4B2A}" destId="{B570957E-65E2-4C27-8881-EAF685114D44}" srcOrd="1" destOrd="0" presId="urn:microsoft.com/office/officeart/2008/layout/VerticalCircleList"/>
    <dgm:cxn modelId="{BF989426-C106-40AA-B198-69013ED5DE56}" type="presParOf" srcId="{1FEC6649-FF62-447F-946A-408DCADA4B2A}" destId="{D2D9EB4A-0F97-4F25-B90C-6BAD44C3DFEF}" srcOrd="2" destOrd="0" presId="urn:microsoft.com/office/officeart/2008/layout/VerticalCircleList"/>
    <dgm:cxn modelId="{81A25178-EA6C-4ED9-9A57-AD75ACD13D94}" type="presParOf" srcId="{71E29A7A-F554-4572-8E5D-D7A57AC4109B}" destId="{0724FE52-1569-40A1-9709-56BFB1BC6891}" srcOrd="2" destOrd="0" presId="urn:microsoft.com/office/officeart/2008/layout/VerticalCircleList"/>
    <dgm:cxn modelId="{85A292C8-F9D3-4383-A1E9-86A4456AD177}" type="presParOf" srcId="{0724FE52-1569-40A1-9709-56BFB1BC6891}" destId="{FF2AD313-E314-47EF-BE53-AABA8888A54E}" srcOrd="0" destOrd="0" presId="urn:microsoft.com/office/officeart/2008/layout/VerticalCircleList"/>
    <dgm:cxn modelId="{A342F7F9-B104-4531-98AF-5874AFF92162}" type="presParOf" srcId="{0724FE52-1569-40A1-9709-56BFB1BC6891}" destId="{88FFB31D-A207-4AA8-A52C-4A1FF378ADE2}" srcOrd="1" destOrd="0" presId="urn:microsoft.com/office/officeart/2008/layout/VerticalCircleList"/>
    <dgm:cxn modelId="{D6027F3D-E938-4BCE-8A16-67772DC8C78F}" type="presParOf" srcId="{0724FE52-1569-40A1-9709-56BFB1BC6891}" destId="{203D8702-02A2-425B-BC0B-01AE64E4FB7A}" srcOrd="2" destOrd="0" presId="urn:microsoft.com/office/officeart/2008/layout/VerticalCircleList"/>
    <dgm:cxn modelId="{EFD4D58D-0A1D-4006-9DDE-3FCD7DC3D2D6}" type="presParOf" srcId="{71E29A7A-F554-4572-8E5D-D7A57AC4109B}" destId="{0A2597C9-9F30-4335-A154-6F5F14DF614B}" srcOrd="3" destOrd="0" presId="urn:microsoft.com/office/officeart/2008/layout/VerticalCircleList"/>
    <dgm:cxn modelId="{562ECDF1-81DE-4D15-A223-6DA7D11453D9}" type="presParOf" srcId="{0A2597C9-9F30-4335-A154-6F5F14DF614B}" destId="{862698EA-B31B-4A80-8FE5-6C0879EFC31E}" srcOrd="0" destOrd="0" presId="urn:microsoft.com/office/officeart/2008/layout/VerticalCircleList"/>
    <dgm:cxn modelId="{5E148457-2300-4370-9B4C-884957869F75}" type="presParOf" srcId="{0A2597C9-9F30-4335-A154-6F5F14DF614B}" destId="{0E14C550-0DDB-4BBA-9E37-E0E203E3C954}" srcOrd="1" destOrd="0" presId="urn:microsoft.com/office/officeart/2008/layout/VerticalCircleList"/>
    <dgm:cxn modelId="{BC232A58-741F-4837-B784-9F3620A3997A}" type="presParOf" srcId="{0A2597C9-9F30-4335-A154-6F5F14DF614B}" destId="{5262A381-9799-4F19-85CD-BF7582AC3368}" srcOrd="2" destOrd="0" presId="urn:microsoft.com/office/officeart/2008/layout/VerticalCircleList"/>
    <dgm:cxn modelId="{C9E94BA9-6998-4C48-9A29-A7235B38BFFC}" type="presParOf" srcId="{71E29A7A-F554-4572-8E5D-D7A57AC4109B}" destId="{A4C18CF9-FAEC-411B-A43A-2AC2D58B6D2A}" srcOrd="4" destOrd="0" presId="urn:microsoft.com/office/officeart/2008/layout/VerticalCircleList"/>
    <dgm:cxn modelId="{EDBD5C42-88A5-483C-A29D-B9395B16C34D}" type="presParOf" srcId="{A4C18CF9-FAEC-411B-A43A-2AC2D58B6D2A}" destId="{B7DCC447-F942-4547-8EA0-5EA3AA6C1CBF}" srcOrd="0" destOrd="0" presId="urn:microsoft.com/office/officeart/2008/layout/VerticalCircleList"/>
    <dgm:cxn modelId="{B3064EB8-8762-4FF8-9299-BD072E9B247E}" type="presParOf" srcId="{A4C18CF9-FAEC-411B-A43A-2AC2D58B6D2A}" destId="{F711B67E-565B-4280-8854-CD85A7899CBD}" srcOrd="1" destOrd="0" presId="urn:microsoft.com/office/officeart/2008/layout/VerticalCircleList"/>
    <dgm:cxn modelId="{AFFB081C-993F-4D9E-91D8-5A83CFD013AB}" type="presParOf" srcId="{A4C18CF9-FAEC-411B-A43A-2AC2D58B6D2A}" destId="{630CC2A6-3EF3-4F70-B594-CA1C383C97AD}" srcOrd="2" destOrd="0" presId="urn:microsoft.com/office/officeart/2008/layout/VerticalCircleList"/>
    <dgm:cxn modelId="{C0FD1B79-3D1A-4D8F-80BE-960F21A39A3A}" type="presParOf" srcId="{71E29A7A-F554-4572-8E5D-D7A57AC4109B}" destId="{6D59A39D-351F-41E8-BDD0-9D3C8D095B3E}" srcOrd="5" destOrd="0" presId="urn:microsoft.com/office/officeart/2008/layout/VerticalCircleList"/>
    <dgm:cxn modelId="{A6CA395C-80B9-4CB8-89F2-BBBE673F75FA}" type="presParOf" srcId="{6D59A39D-351F-41E8-BDD0-9D3C8D095B3E}" destId="{AEBCEB20-4BE1-4C06-A40B-736191180953}" srcOrd="0" destOrd="0" presId="urn:microsoft.com/office/officeart/2008/layout/VerticalCircleList"/>
    <dgm:cxn modelId="{C2689268-CB2A-435C-87FF-A391BF6FE32B}" type="presParOf" srcId="{6D59A39D-351F-41E8-BDD0-9D3C8D095B3E}" destId="{F5C147D7-ECEA-4B1D-8AA3-DBF6AE49FEAB}" srcOrd="1" destOrd="0" presId="urn:microsoft.com/office/officeart/2008/layout/VerticalCircleList"/>
    <dgm:cxn modelId="{626CA721-FBE4-4E39-B6FC-978AEBE2000C}" type="presParOf" srcId="{6D59A39D-351F-41E8-BDD0-9D3C8D095B3E}" destId="{F6C05E72-2C36-4433-B6F0-638B12043767}" srcOrd="2" destOrd="0" presId="urn:microsoft.com/office/officeart/2008/layout/VerticalCircleList"/>
    <dgm:cxn modelId="{A95B8750-5117-452F-A0EA-3E304A9EE278}" type="presParOf" srcId="{71E29A7A-F554-4572-8E5D-D7A57AC4109B}" destId="{55274309-D140-495A-9022-2F58AF42C19F}" srcOrd="6" destOrd="0" presId="urn:microsoft.com/office/officeart/2008/layout/VerticalCircleList"/>
    <dgm:cxn modelId="{7F1329EE-0CE5-42C4-A552-24778993D21A}" type="presParOf" srcId="{55274309-D140-495A-9022-2F58AF42C19F}" destId="{BBC49B7D-E7F7-4285-93B6-A7C9DFF3569A}" srcOrd="0" destOrd="0" presId="urn:microsoft.com/office/officeart/2008/layout/VerticalCircleList"/>
    <dgm:cxn modelId="{46B5ABB8-4441-4EFF-8ADE-F42ACE911488}" type="presParOf" srcId="{55274309-D140-495A-9022-2F58AF42C19F}" destId="{F60AC17C-2F9A-43C3-82CF-D9B37CEFD5BA}" srcOrd="1" destOrd="0" presId="urn:microsoft.com/office/officeart/2008/layout/VerticalCircleList"/>
    <dgm:cxn modelId="{D6AD79CD-B38A-4E42-AF21-CDB26C1EA820}" type="presParOf" srcId="{55274309-D140-495A-9022-2F58AF42C19F}" destId="{A20C21F3-D70A-4415-BE13-785BF9E1B4A3}" srcOrd="2" destOrd="0" presId="urn:microsoft.com/office/officeart/2008/layout/VerticalCircleList"/>
    <dgm:cxn modelId="{9A47EAFA-6186-4474-AC75-B6F193590621}" type="presParOf" srcId="{71E29A7A-F554-4572-8E5D-D7A57AC4109B}" destId="{1B295FF8-F2B6-4B52-B51C-B70AF21A1526}" srcOrd="7" destOrd="0" presId="urn:microsoft.com/office/officeart/2008/layout/VerticalCircleList"/>
    <dgm:cxn modelId="{FC9570BE-94BD-4B55-B79B-7543BB1FE3D3}" type="presParOf" srcId="{1B295FF8-F2B6-4B52-B51C-B70AF21A1526}" destId="{0AE13C0E-36C0-4A68-AD0F-EB698624F30D}" srcOrd="0" destOrd="0" presId="urn:microsoft.com/office/officeart/2008/layout/VerticalCircleList"/>
    <dgm:cxn modelId="{5A54D7F0-3649-48E1-86AD-246C905A20FB}" type="presParOf" srcId="{1B295FF8-F2B6-4B52-B51C-B70AF21A1526}" destId="{CC81627C-EF81-4B94-B698-7C858A891848}" srcOrd="1" destOrd="0" presId="urn:microsoft.com/office/officeart/2008/layout/VerticalCircleList"/>
    <dgm:cxn modelId="{42D808B7-C53D-4456-B532-17FE76FB137E}" type="presParOf" srcId="{1B295FF8-F2B6-4B52-B51C-B70AF21A1526}" destId="{F5908910-C2A4-49FB-9927-83199B54C321}" srcOrd="2" destOrd="0" presId="urn:microsoft.com/office/officeart/2008/layout/VerticalCircleList"/>
    <dgm:cxn modelId="{22F97A88-F328-4289-9A80-4DA0D5E1BA8B}" type="presParOf" srcId="{71E29A7A-F554-4572-8E5D-D7A57AC4109B}" destId="{43493673-2A66-460B-AF14-6D422C2E5ABC}" srcOrd="8" destOrd="0" presId="urn:microsoft.com/office/officeart/2008/layout/VerticalCircleList"/>
    <dgm:cxn modelId="{17C56560-C15C-4B06-96BE-271E8E67002A}" type="presParOf" srcId="{43493673-2A66-460B-AF14-6D422C2E5ABC}" destId="{9DC6AD89-483B-4C55-ABB1-B4EFD20EF65C}" srcOrd="0" destOrd="0" presId="urn:microsoft.com/office/officeart/2008/layout/VerticalCircleList"/>
    <dgm:cxn modelId="{B16B17E1-8170-4644-8B48-3BF8548AC07D}" type="presParOf" srcId="{43493673-2A66-460B-AF14-6D422C2E5ABC}" destId="{BA300847-C049-4D20-B13E-2A930E6E19DD}" srcOrd="1" destOrd="0" presId="urn:microsoft.com/office/officeart/2008/layout/VerticalCircleList"/>
    <dgm:cxn modelId="{C9BB3841-22B3-4DC6-92A3-FC32D13E3F0C}" type="presParOf" srcId="{43493673-2A66-460B-AF14-6D422C2E5ABC}" destId="{F0A832F6-DEB3-498B-9C28-5507E88744BA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B70FA0-4EB6-4F9B-A7EA-B672B073F4B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AEC174A-8B4C-4664-8E02-C007AC014700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форма </a:t>
          </a:r>
        </a:p>
        <a:p>
          <a:pPr rtl="0">
            <a:spcAft>
              <a:spcPts val="0"/>
            </a:spcAft>
          </a:pPr>
          <a:r>
            <a:rPr lang="ru-RU" sz="14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існування</a:t>
          </a:r>
          <a:r>
            <a: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і </a:t>
          </a:r>
          <a:r>
            <a:rPr lang="ru-RU" sz="14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систематизації</a:t>
          </a:r>
          <a:r>
            <a: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4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результатів</a:t>
          </a:r>
          <a:r>
            <a: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4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пізнавальної</a:t>
          </a:r>
          <a:r>
            <a: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діяльності </a:t>
          </a:r>
          <a:r>
            <a:rPr lang="ru-RU" sz="14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людини</a:t>
          </a:r>
          <a:endParaRPr lang="ru-RU" sz="1400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rtl="0">
            <a:spcAft>
              <a:spcPts val="0"/>
            </a:spcAft>
          </a:pPr>
          <a:r>
            <a: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</a:p>
        <a:p>
          <a:pPr rtl="0">
            <a:spcAft>
              <a:spcPts val="0"/>
            </a:spcAft>
          </a:pPr>
          <a:r>
            <a:rPr lang="ru-RU" sz="1400" i="1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тобто</a:t>
          </a:r>
          <a:r>
            <a:rPr lang="ru-RU" sz="14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    </a:t>
          </a:r>
        </a:p>
        <a:p>
          <a:pPr rtl="0">
            <a:spcAft>
              <a:spcPts val="0"/>
            </a:spcAft>
          </a:pPr>
          <a:r>
            <a:rPr lang="ru-RU" sz="1400" b="1" dirty="0" err="1" smtClean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засвоєна</a:t>
          </a:r>
          <a:r>
            <a:rPr lang="ru-RU" sz="1400" b="1" dirty="0" smtClean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400" b="1" dirty="0" err="1" smtClean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інформація</a:t>
          </a:r>
          <a:endParaRPr lang="uk-UA" sz="1400" b="1" dirty="0">
            <a:solidFill>
              <a:schemeClr val="accent6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C77218C-213B-4701-ACC9-94B4A304AFCB}" type="parTrans" cxnId="{03CEC550-A79F-4F7D-B9FE-D52B5405730C}">
      <dgm:prSet/>
      <dgm:spPr/>
      <dgm:t>
        <a:bodyPr/>
        <a:lstStyle/>
        <a:p>
          <a:endParaRPr lang="uk-UA"/>
        </a:p>
      </dgm:t>
    </dgm:pt>
    <dgm:pt modelId="{EAF6CDA2-5F30-48E5-A53D-5086C6F05316}" type="sibTrans" cxnId="{03CEC550-A79F-4F7D-B9FE-D52B5405730C}">
      <dgm:prSet/>
      <dgm:spPr/>
      <dgm:t>
        <a:bodyPr/>
        <a:lstStyle/>
        <a:p>
          <a:endParaRPr lang="uk-UA"/>
        </a:p>
      </dgm:t>
    </dgm:pt>
    <dgm:pt modelId="{6D156E51-15B5-4676-8820-8098630BFC19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ru-RU" sz="14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здатність</a:t>
          </a:r>
          <a:r>
            <a: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</a:p>
        <a:p>
          <a:pPr rtl="0">
            <a:spcAft>
              <a:spcPts val="0"/>
            </a:spcAft>
          </a:pPr>
          <a:r>
            <a:rPr lang="ru-RU" sz="14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належно</a:t>
          </a:r>
          <a:r>
            <a: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4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виконувати</a:t>
          </a:r>
          <a:r>
            <a: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</a:p>
        <a:p>
          <a:pPr rtl="0">
            <a:spcAft>
              <a:spcPts val="0"/>
            </a:spcAft>
          </a:pPr>
          <a:r>
            <a:rPr lang="ru-RU" sz="14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певні</a:t>
          </a:r>
          <a:r>
            <a: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4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дії</a:t>
          </a:r>
          <a:r>
            <a: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, </a:t>
          </a:r>
        </a:p>
        <a:p>
          <a:pPr rtl="0">
            <a:spcAft>
              <a:spcPts val="0"/>
            </a:spcAft>
          </a:pPr>
          <a:r>
            <a:rPr lang="ru-RU" sz="14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засновані</a:t>
          </a:r>
          <a:r>
            <a: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на </a:t>
          </a:r>
          <a:r>
            <a:rPr lang="ru-RU" sz="14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набутих</a:t>
          </a:r>
          <a:r>
            <a: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4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знан</a:t>
          </a:r>
          <a:r>
            <a:rPr lang="uk-UA" sz="14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нях</a:t>
          </a:r>
          <a:endParaRPr lang="uk-UA" sz="1400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rtl="0">
            <a:spcAft>
              <a:spcPts val="0"/>
            </a:spcAft>
          </a:pPr>
          <a:r>
            <a:rPr lang="uk-UA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</a:p>
        <a:p>
          <a:pPr rtl="0">
            <a:spcAft>
              <a:spcPts val="0"/>
            </a:spcAft>
          </a:pPr>
          <a:r>
            <a:rPr lang="uk-UA" sz="14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тобто </a:t>
          </a:r>
          <a:r>
            <a:rPr lang="uk-UA" sz="1400" b="1" dirty="0" smtClean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використовувані знання</a:t>
          </a:r>
          <a:endParaRPr lang="uk-UA" sz="1400" dirty="0">
            <a:solidFill>
              <a:schemeClr val="accent6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C4764C4-E427-403F-9037-61BBCB85E0DF}" type="parTrans" cxnId="{A4AF6765-5344-4135-AA10-269EC2B10D42}">
      <dgm:prSet/>
      <dgm:spPr/>
      <dgm:t>
        <a:bodyPr/>
        <a:lstStyle/>
        <a:p>
          <a:endParaRPr lang="uk-UA"/>
        </a:p>
      </dgm:t>
    </dgm:pt>
    <dgm:pt modelId="{498E8414-C4C9-4150-A876-28637BF451C6}" type="sibTrans" cxnId="{A4AF6765-5344-4135-AA10-269EC2B10D42}">
      <dgm:prSet/>
      <dgm:spPr/>
      <dgm:t>
        <a:bodyPr/>
        <a:lstStyle/>
        <a:p>
          <a:endParaRPr lang="uk-UA"/>
        </a:p>
      </dgm:t>
    </dgm:pt>
    <dgm:pt modelId="{63081152-0836-4F14-B869-58D34864D18B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ru-RU" sz="14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дії</a:t>
          </a:r>
          <a:r>
            <a: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, </a:t>
          </a:r>
          <a:r>
            <a:rPr lang="ru-RU" sz="14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що</a:t>
          </a:r>
          <a:r>
            <a: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4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завдяки</a:t>
          </a:r>
          <a:r>
            <a: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4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численним</a:t>
          </a:r>
          <a:r>
            <a: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4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повторенням</a:t>
          </a:r>
          <a:r>
            <a: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4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виконуються</a:t>
          </a:r>
          <a:r>
            <a: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автоматично </a:t>
          </a:r>
        </a:p>
        <a:p>
          <a:pPr rtl="0">
            <a:spcAft>
              <a:spcPts val="0"/>
            </a:spcAft>
          </a:pPr>
          <a:r>
            <a: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і без </a:t>
          </a:r>
          <a:r>
            <a:rPr lang="ru-RU" sz="14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свідомого</a:t>
          </a:r>
          <a:r>
            <a:rPr lang="ru-RU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контролю</a:t>
          </a:r>
        </a:p>
        <a:p>
          <a:pPr rtl="0">
            <a:spcAft>
              <a:spcPts val="0"/>
            </a:spcAft>
          </a:pPr>
          <a:endParaRPr lang="ru-RU" sz="1400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rtl="0">
            <a:spcAft>
              <a:spcPts val="0"/>
            </a:spcAft>
          </a:pPr>
          <a:r>
            <a:rPr lang="ru-RU" sz="1400" i="1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тобто</a:t>
          </a:r>
          <a:r>
            <a:rPr lang="ru-RU" sz="14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400" b="1" dirty="0" err="1" smtClean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автоматизовані</a:t>
          </a:r>
          <a:r>
            <a:rPr lang="ru-RU" sz="1400" b="1" dirty="0" smtClean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400" b="1" dirty="0" err="1" smtClean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уміння</a:t>
          </a:r>
          <a:endParaRPr lang="uk-UA" sz="1400" b="1" dirty="0">
            <a:solidFill>
              <a:schemeClr val="accent6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299DC30-189B-4610-8FA9-5FBB846F6041}" type="parTrans" cxnId="{CC9FA069-D3AE-4D70-B23D-6EDD186CB179}">
      <dgm:prSet/>
      <dgm:spPr/>
      <dgm:t>
        <a:bodyPr/>
        <a:lstStyle/>
        <a:p>
          <a:endParaRPr lang="uk-UA"/>
        </a:p>
      </dgm:t>
    </dgm:pt>
    <dgm:pt modelId="{C9DCE025-E0EA-4707-8761-F0A649D58D22}" type="sibTrans" cxnId="{CC9FA069-D3AE-4D70-B23D-6EDD186CB179}">
      <dgm:prSet/>
      <dgm:spPr/>
      <dgm:t>
        <a:bodyPr/>
        <a:lstStyle/>
        <a:p>
          <a:endParaRPr lang="uk-UA"/>
        </a:p>
      </dgm:t>
    </dgm:pt>
    <dgm:pt modelId="{3FF00409-3445-4202-A190-6DE5FC825DCC}" type="pres">
      <dgm:prSet presAssocID="{D4B70FA0-4EB6-4F9B-A7EA-B672B073F4B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B7A06EF-BF74-4BE3-BFDA-8DBA2AEFB6F3}" type="pres">
      <dgm:prSet presAssocID="{1AEC174A-8B4C-4664-8E02-C007AC01470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6971EA7-D3E4-48C0-A0AB-0EAF4544898E}" type="pres">
      <dgm:prSet presAssocID="{EAF6CDA2-5F30-48E5-A53D-5086C6F05316}" presName="sibTrans" presStyleLbl="sibTrans2D1" presStyleIdx="0" presStyleCnt="2"/>
      <dgm:spPr/>
      <dgm:t>
        <a:bodyPr/>
        <a:lstStyle/>
        <a:p>
          <a:endParaRPr lang="uk-UA"/>
        </a:p>
      </dgm:t>
    </dgm:pt>
    <dgm:pt modelId="{3ED945D1-DAF7-4D00-AFCB-4C1756AE8462}" type="pres">
      <dgm:prSet presAssocID="{EAF6CDA2-5F30-48E5-A53D-5086C6F05316}" presName="connectorText" presStyleLbl="sibTrans2D1" presStyleIdx="0" presStyleCnt="2"/>
      <dgm:spPr/>
      <dgm:t>
        <a:bodyPr/>
        <a:lstStyle/>
        <a:p>
          <a:endParaRPr lang="uk-UA"/>
        </a:p>
      </dgm:t>
    </dgm:pt>
    <dgm:pt modelId="{FDF0849B-C511-450A-8053-797C22FD0265}" type="pres">
      <dgm:prSet presAssocID="{6D156E51-15B5-4676-8820-8098630BFC1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0FE4BBB-C497-48A7-9714-42B8FBC2B659}" type="pres">
      <dgm:prSet presAssocID="{498E8414-C4C9-4150-A876-28637BF451C6}" presName="sibTrans" presStyleLbl="sibTrans2D1" presStyleIdx="1" presStyleCnt="2"/>
      <dgm:spPr/>
      <dgm:t>
        <a:bodyPr/>
        <a:lstStyle/>
        <a:p>
          <a:endParaRPr lang="uk-UA"/>
        </a:p>
      </dgm:t>
    </dgm:pt>
    <dgm:pt modelId="{C3E77C4F-4CDB-4F87-8019-D4F0C5B0BF30}" type="pres">
      <dgm:prSet presAssocID="{498E8414-C4C9-4150-A876-28637BF451C6}" presName="connectorText" presStyleLbl="sibTrans2D1" presStyleIdx="1" presStyleCnt="2"/>
      <dgm:spPr/>
      <dgm:t>
        <a:bodyPr/>
        <a:lstStyle/>
        <a:p>
          <a:endParaRPr lang="uk-UA"/>
        </a:p>
      </dgm:t>
    </dgm:pt>
    <dgm:pt modelId="{FF74DDEB-FB3D-48BB-9DC6-F915E50E7A83}" type="pres">
      <dgm:prSet presAssocID="{63081152-0836-4F14-B869-58D34864D18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112C066-AAAA-47A3-8E8B-3F9792575BD2}" type="presOf" srcId="{6D156E51-15B5-4676-8820-8098630BFC19}" destId="{FDF0849B-C511-450A-8053-797C22FD0265}" srcOrd="0" destOrd="0" presId="urn:microsoft.com/office/officeart/2005/8/layout/process1"/>
    <dgm:cxn modelId="{AB6E4B82-60BA-44D0-8F28-4CC4EBE14A4A}" type="presOf" srcId="{EAF6CDA2-5F30-48E5-A53D-5086C6F05316}" destId="{3ED945D1-DAF7-4D00-AFCB-4C1756AE8462}" srcOrd="1" destOrd="0" presId="urn:microsoft.com/office/officeart/2005/8/layout/process1"/>
    <dgm:cxn modelId="{1C46667B-88CB-42F4-9CC7-A97CAC10FACD}" type="presOf" srcId="{498E8414-C4C9-4150-A876-28637BF451C6}" destId="{E0FE4BBB-C497-48A7-9714-42B8FBC2B659}" srcOrd="0" destOrd="0" presId="urn:microsoft.com/office/officeart/2005/8/layout/process1"/>
    <dgm:cxn modelId="{9DF97F42-7BA5-42F8-924B-E667DBFD03D9}" type="presOf" srcId="{1AEC174A-8B4C-4664-8E02-C007AC014700}" destId="{1B7A06EF-BF74-4BE3-BFDA-8DBA2AEFB6F3}" srcOrd="0" destOrd="0" presId="urn:microsoft.com/office/officeart/2005/8/layout/process1"/>
    <dgm:cxn modelId="{EE71CCE9-4B4E-4972-ABEB-FB036E7C1E79}" type="presOf" srcId="{63081152-0836-4F14-B869-58D34864D18B}" destId="{FF74DDEB-FB3D-48BB-9DC6-F915E50E7A83}" srcOrd="0" destOrd="0" presId="urn:microsoft.com/office/officeart/2005/8/layout/process1"/>
    <dgm:cxn modelId="{96FEB9E5-B084-47DA-973F-C67787E727DF}" type="presOf" srcId="{498E8414-C4C9-4150-A876-28637BF451C6}" destId="{C3E77C4F-4CDB-4F87-8019-D4F0C5B0BF30}" srcOrd="1" destOrd="0" presId="urn:microsoft.com/office/officeart/2005/8/layout/process1"/>
    <dgm:cxn modelId="{03CEC550-A79F-4F7D-B9FE-D52B5405730C}" srcId="{D4B70FA0-4EB6-4F9B-A7EA-B672B073F4B5}" destId="{1AEC174A-8B4C-4664-8E02-C007AC014700}" srcOrd="0" destOrd="0" parTransId="{0C77218C-213B-4701-ACC9-94B4A304AFCB}" sibTransId="{EAF6CDA2-5F30-48E5-A53D-5086C6F05316}"/>
    <dgm:cxn modelId="{A4AF6765-5344-4135-AA10-269EC2B10D42}" srcId="{D4B70FA0-4EB6-4F9B-A7EA-B672B073F4B5}" destId="{6D156E51-15B5-4676-8820-8098630BFC19}" srcOrd="1" destOrd="0" parTransId="{EC4764C4-E427-403F-9037-61BBCB85E0DF}" sibTransId="{498E8414-C4C9-4150-A876-28637BF451C6}"/>
    <dgm:cxn modelId="{CC9FA069-D3AE-4D70-B23D-6EDD186CB179}" srcId="{D4B70FA0-4EB6-4F9B-A7EA-B672B073F4B5}" destId="{63081152-0836-4F14-B869-58D34864D18B}" srcOrd="2" destOrd="0" parTransId="{E299DC30-189B-4610-8FA9-5FBB846F6041}" sibTransId="{C9DCE025-E0EA-4707-8761-F0A649D58D22}"/>
    <dgm:cxn modelId="{5D561045-6938-4B80-A729-4C86652C80AC}" type="presOf" srcId="{EAF6CDA2-5F30-48E5-A53D-5086C6F05316}" destId="{36971EA7-D3E4-48C0-A0AB-0EAF4544898E}" srcOrd="0" destOrd="0" presId="urn:microsoft.com/office/officeart/2005/8/layout/process1"/>
    <dgm:cxn modelId="{83EC853D-9D8C-40B7-89D9-21BA0A8019F8}" type="presOf" srcId="{D4B70FA0-4EB6-4F9B-A7EA-B672B073F4B5}" destId="{3FF00409-3445-4202-A190-6DE5FC825DCC}" srcOrd="0" destOrd="0" presId="urn:microsoft.com/office/officeart/2005/8/layout/process1"/>
    <dgm:cxn modelId="{A0A63718-9E9A-46DE-B91D-4C4685BA7DDC}" type="presParOf" srcId="{3FF00409-3445-4202-A190-6DE5FC825DCC}" destId="{1B7A06EF-BF74-4BE3-BFDA-8DBA2AEFB6F3}" srcOrd="0" destOrd="0" presId="urn:microsoft.com/office/officeart/2005/8/layout/process1"/>
    <dgm:cxn modelId="{0775B8CF-AA45-4C49-A9D7-988ACABACAC7}" type="presParOf" srcId="{3FF00409-3445-4202-A190-6DE5FC825DCC}" destId="{36971EA7-D3E4-48C0-A0AB-0EAF4544898E}" srcOrd="1" destOrd="0" presId="urn:microsoft.com/office/officeart/2005/8/layout/process1"/>
    <dgm:cxn modelId="{ACE2A636-1E09-4447-BCD3-02BE851AD314}" type="presParOf" srcId="{36971EA7-D3E4-48C0-A0AB-0EAF4544898E}" destId="{3ED945D1-DAF7-4D00-AFCB-4C1756AE8462}" srcOrd="0" destOrd="0" presId="urn:microsoft.com/office/officeart/2005/8/layout/process1"/>
    <dgm:cxn modelId="{0091275A-1377-4211-93E2-86FCC85382D0}" type="presParOf" srcId="{3FF00409-3445-4202-A190-6DE5FC825DCC}" destId="{FDF0849B-C511-450A-8053-797C22FD0265}" srcOrd="2" destOrd="0" presId="urn:microsoft.com/office/officeart/2005/8/layout/process1"/>
    <dgm:cxn modelId="{8CD0A3B1-5C70-4DE1-9FA5-3F08AEAB44FC}" type="presParOf" srcId="{3FF00409-3445-4202-A190-6DE5FC825DCC}" destId="{E0FE4BBB-C497-48A7-9714-42B8FBC2B659}" srcOrd="3" destOrd="0" presId="urn:microsoft.com/office/officeart/2005/8/layout/process1"/>
    <dgm:cxn modelId="{47C1BA27-4F18-467B-AA76-BD962B808127}" type="presParOf" srcId="{E0FE4BBB-C497-48A7-9714-42B8FBC2B659}" destId="{C3E77C4F-4CDB-4F87-8019-D4F0C5B0BF30}" srcOrd="0" destOrd="0" presId="urn:microsoft.com/office/officeart/2005/8/layout/process1"/>
    <dgm:cxn modelId="{315BF546-BD86-45C5-9331-63CCF92D050F}" type="presParOf" srcId="{3FF00409-3445-4202-A190-6DE5FC825DCC}" destId="{FF74DDEB-FB3D-48BB-9DC6-F915E50E7A8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ECF6FA-CDD5-4F0E-8B1C-409C1D1CFE7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1963313-E402-4AC7-BE76-0A9C97049849}">
      <dgm:prSet/>
      <dgm:spPr/>
      <dgm:t>
        <a:bodyPr/>
        <a:lstStyle/>
        <a:p>
          <a:pPr rtl="0"/>
          <a:r>
            <a:rPr lang="ru-RU" b="1" dirty="0" smtClean="0">
              <a:solidFill>
                <a:schemeClr val="accent2">
                  <a:lumMod val="75000"/>
                </a:schemeClr>
              </a:solidFill>
            </a:rPr>
            <a:t>МЕТАКОГНІТИВНІ </a:t>
          </a:r>
          <a:r>
            <a:rPr lang="ru-RU" b="1" dirty="0" smtClean="0">
              <a:solidFill>
                <a:schemeClr val="bg1">
                  <a:lumMod val="95000"/>
                </a:schemeClr>
              </a:solidFill>
            </a:rPr>
            <a:t>: </a:t>
          </a:r>
          <a:r>
            <a:rPr lang="ru-RU" b="1" dirty="0" smtClean="0">
              <a:solidFill>
                <a:schemeClr val="accent1">
                  <a:lumMod val="20000"/>
                  <a:lumOff val="80000"/>
                </a:schemeClr>
              </a:solidFill>
            </a:rPr>
            <a:t>ІНТЕЛЕКТУАЛЬНА САМООРГАНІЗАЦІЯ СТУДЕНТА</a:t>
          </a:r>
          <a:endParaRPr lang="uk-UA" dirty="0">
            <a:solidFill>
              <a:schemeClr val="accent1">
                <a:lumMod val="20000"/>
                <a:lumOff val="80000"/>
              </a:schemeClr>
            </a:solidFill>
          </a:endParaRPr>
        </a:p>
      </dgm:t>
    </dgm:pt>
    <dgm:pt modelId="{4D63166B-6943-4506-A8CA-FFE250CDB925}" type="parTrans" cxnId="{3C782F7E-80C4-479A-B3DB-A8F99F8E78C9}">
      <dgm:prSet/>
      <dgm:spPr/>
      <dgm:t>
        <a:bodyPr/>
        <a:lstStyle/>
        <a:p>
          <a:endParaRPr lang="uk-UA"/>
        </a:p>
      </dgm:t>
    </dgm:pt>
    <dgm:pt modelId="{3B2E77B0-8B52-40AB-B5E6-B12E0239D797}" type="sibTrans" cxnId="{3C782F7E-80C4-479A-B3DB-A8F99F8E78C9}">
      <dgm:prSet/>
      <dgm:spPr/>
      <dgm:t>
        <a:bodyPr/>
        <a:lstStyle/>
        <a:p>
          <a:endParaRPr lang="uk-UA"/>
        </a:p>
      </dgm:t>
    </dgm:pt>
    <dgm:pt modelId="{264F95FF-A1BF-4D08-AA22-039706D9CAEF}">
      <dgm:prSet/>
      <dgm:spPr/>
      <dgm:t>
        <a:bodyPr/>
        <a:lstStyle/>
        <a:p>
          <a:pPr rtl="0"/>
          <a:r>
            <a:rPr lang="ru-RU" dirty="0" err="1" smtClean="0"/>
            <a:t>методи</a:t>
          </a:r>
          <a:r>
            <a:rPr lang="ru-RU" dirty="0" smtClean="0"/>
            <a:t> </a:t>
          </a:r>
          <a:r>
            <a:rPr lang="ru-RU" dirty="0" err="1" smtClean="0"/>
            <a:t>управлінського</a:t>
          </a:r>
          <a:r>
            <a:rPr lang="ru-RU" dirty="0" smtClean="0"/>
            <a:t> типу, </a:t>
          </a:r>
          <a:r>
            <a:rPr lang="ru-RU" dirty="0" err="1" smtClean="0"/>
            <a:t>спрямовані</a:t>
          </a:r>
          <a:r>
            <a:rPr lang="ru-RU" dirty="0" smtClean="0"/>
            <a:t> на </a:t>
          </a:r>
          <a:r>
            <a:rPr lang="ru-RU" dirty="0" err="1" smtClean="0"/>
            <a:t>самостійний</a:t>
          </a:r>
          <a:r>
            <a:rPr lang="ru-RU" dirty="0" smtClean="0"/>
            <a:t> контроль студентом </a:t>
          </a:r>
          <a:r>
            <a:rPr lang="ru-RU" dirty="0" err="1" smtClean="0"/>
            <a:t>навчального</a:t>
          </a:r>
          <a:r>
            <a:rPr lang="ru-RU" dirty="0" smtClean="0"/>
            <a:t> </a:t>
          </a:r>
          <a:r>
            <a:rPr lang="ru-RU" dirty="0" err="1" smtClean="0"/>
            <a:t>процесу</a:t>
          </a:r>
          <a:endParaRPr lang="uk-UA" dirty="0"/>
        </a:p>
      </dgm:t>
    </dgm:pt>
    <dgm:pt modelId="{89211110-0759-46F6-BA3E-316BE091CE80}" type="parTrans" cxnId="{F5F531E9-05D6-4932-ACC8-5A2D055C46BA}">
      <dgm:prSet/>
      <dgm:spPr/>
      <dgm:t>
        <a:bodyPr/>
        <a:lstStyle/>
        <a:p>
          <a:endParaRPr lang="uk-UA"/>
        </a:p>
      </dgm:t>
    </dgm:pt>
    <dgm:pt modelId="{78BD4058-7E69-49D0-998A-4054CC3B4498}" type="sibTrans" cxnId="{F5F531E9-05D6-4932-ACC8-5A2D055C46BA}">
      <dgm:prSet/>
      <dgm:spPr/>
      <dgm:t>
        <a:bodyPr/>
        <a:lstStyle/>
        <a:p>
          <a:endParaRPr lang="uk-UA"/>
        </a:p>
      </dgm:t>
    </dgm:pt>
    <dgm:pt modelId="{9AF104F5-9F20-4649-B5C6-E4B699A2D4E0}">
      <dgm:prSet/>
      <dgm:spPr/>
      <dgm:t>
        <a:bodyPr/>
        <a:lstStyle/>
        <a:p>
          <a:pPr rtl="0"/>
          <a:r>
            <a:rPr lang="ru-RU" b="1" dirty="0" smtClean="0">
              <a:solidFill>
                <a:schemeClr val="accent2">
                  <a:lumMod val="75000"/>
                </a:schemeClr>
              </a:solidFill>
            </a:rPr>
            <a:t>ВЛАСНЕ КОГНІТИВНІ </a:t>
          </a:r>
          <a:r>
            <a:rPr lang="ru-RU" b="1" dirty="0" smtClean="0">
              <a:solidFill>
                <a:schemeClr val="accent1">
                  <a:lumMod val="20000"/>
                  <a:lumOff val="80000"/>
                </a:schemeClr>
              </a:solidFill>
            </a:rPr>
            <a:t>: ПІЗНАННЯ СТУДЕНТОМ НЕОБХІДНОЇ ІНФОРМАЦІЇ </a:t>
          </a:r>
          <a:endParaRPr lang="uk-UA" dirty="0">
            <a:solidFill>
              <a:schemeClr val="accent1">
                <a:lumMod val="20000"/>
                <a:lumOff val="80000"/>
              </a:schemeClr>
            </a:solidFill>
          </a:endParaRPr>
        </a:p>
      </dgm:t>
    </dgm:pt>
    <dgm:pt modelId="{019A7EFF-ACF0-4141-8ACD-2DA9E9EFD91F}" type="parTrans" cxnId="{5D9B5AD3-2FAA-40D3-A440-3EF37C61D82A}">
      <dgm:prSet/>
      <dgm:spPr/>
      <dgm:t>
        <a:bodyPr/>
        <a:lstStyle/>
        <a:p>
          <a:endParaRPr lang="uk-UA"/>
        </a:p>
      </dgm:t>
    </dgm:pt>
    <dgm:pt modelId="{4277870E-F117-48CC-80BF-D2B4DD3CBF86}" type="sibTrans" cxnId="{5D9B5AD3-2FAA-40D3-A440-3EF37C61D82A}">
      <dgm:prSet/>
      <dgm:spPr/>
      <dgm:t>
        <a:bodyPr/>
        <a:lstStyle/>
        <a:p>
          <a:endParaRPr lang="uk-UA"/>
        </a:p>
      </dgm:t>
    </dgm:pt>
    <dgm:pt modelId="{BABB243C-C649-4BE2-97BA-714D49ABE827}">
      <dgm:prSet/>
      <dgm:spPr/>
      <dgm:t>
        <a:bodyPr/>
        <a:lstStyle/>
        <a:p>
          <a:pPr rtl="0"/>
          <a:r>
            <a:rPr lang="uk-UA" dirty="0" smtClean="0"/>
            <a:t>здійснення </a:t>
          </a:r>
          <a:r>
            <a:rPr lang="uk-UA" dirty="0" err="1" smtClean="0"/>
            <a:t>мисленнєвих</a:t>
          </a:r>
          <a:r>
            <a:rPr lang="uk-UA" dirty="0" smtClean="0"/>
            <a:t> дій і цілеспрямований вплив на психічні процеси студента задля ефективного опанування навчального матеріалу</a:t>
          </a:r>
          <a:endParaRPr lang="uk-UA" dirty="0"/>
        </a:p>
      </dgm:t>
    </dgm:pt>
    <dgm:pt modelId="{56A5D5B8-CBCC-4CDA-BFA9-0962D1798B52}" type="parTrans" cxnId="{6E902B66-EDB4-455E-A3B3-B7587FA1B823}">
      <dgm:prSet/>
      <dgm:spPr/>
      <dgm:t>
        <a:bodyPr/>
        <a:lstStyle/>
        <a:p>
          <a:endParaRPr lang="uk-UA"/>
        </a:p>
      </dgm:t>
    </dgm:pt>
    <dgm:pt modelId="{CB4EB12B-0CC3-4DDC-86B4-F3EB1009B104}" type="sibTrans" cxnId="{6E902B66-EDB4-455E-A3B3-B7587FA1B823}">
      <dgm:prSet/>
      <dgm:spPr/>
      <dgm:t>
        <a:bodyPr/>
        <a:lstStyle/>
        <a:p>
          <a:endParaRPr lang="uk-UA"/>
        </a:p>
      </dgm:t>
    </dgm:pt>
    <dgm:pt modelId="{1E9E85BC-E838-48F8-BE17-FF365B7B9748}">
      <dgm:prSet/>
      <dgm:spPr/>
      <dgm:t>
        <a:bodyPr/>
        <a:lstStyle/>
        <a:p>
          <a:pPr rtl="0"/>
          <a:r>
            <a:rPr lang="ru-RU" b="1" dirty="0" smtClean="0">
              <a:solidFill>
                <a:schemeClr val="accent2">
                  <a:lumMod val="75000"/>
                </a:schemeClr>
              </a:solidFill>
            </a:rPr>
            <a:t>СОЦІОАФЕКТИВНІ</a:t>
          </a:r>
          <a:r>
            <a:rPr lang="ru-RU" b="1" dirty="0" smtClean="0">
              <a:solidFill>
                <a:schemeClr val="bg1">
                  <a:lumMod val="95000"/>
                </a:schemeClr>
              </a:solidFill>
            </a:rPr>
            <a:t> </a:t>
          </a:r>
          <a:r>
            <a:rPr lang="ru-RU" b="1" dirty="0" smtClean="0">
              <a:solidFill>
                <a:schemeClr val="accent1">
                  <a:lumMod val="20000"/>
                  <a:lumOff val="80000"/>
                </a:schemeClr>
              </a:solidFill>
            </a:rPr>
            <a:t>: МОТИВАЦІЯ ДО НАВЧАЛЬНОЇ ДІЯЛЬНОСТІ</a:t>
          </a:r>
          <a:endParaRPr lang="uk-UA" dirty="0">
            <a:solidFill>
              <a:schemeClr val="accent1">
                <a:lumMod val="20000"/>
                <a:lumOff val="80000"/>
              </a:schemeClr>
            </a:solidFill>
          </a:endParaRPr>
        </a:p>
      </dgm:t>
    </dgm:pt>
    <dgm:pt modelId="{FD3E6EE5-BBF1-4021-A887-7FC18A6B7136}" type="parTrans" cxnId="{7C89327A-9EFB-4535-8A1E-04588051615F}">
      <dgm:prSet/>
      <dgm:spPr/>
      <dgm:t>
        <a:bodyPr/>
        <a:lstStyle/>
        <a:p>
          <a:endParaRPr lang="uk-UA"/>
        </a:p>
      </dgm:t>
    </dgm:pt>
    <dgm:pt modelId="{0C534D3F-43AF-40C2-9204-A2153DFECD47}" type="sibTrans" cxnId="{7C89327A-9EFB-4535-8A1E-04588051615F}">
      <dgm:prSet/>
      <dgm:spPr/>
      <dgm:t>
        <a:bodyPr/>
        <a:lstStyle/>
        <a:p>
          <a:endParaRPr lang="uk-UA"/>
        </a:p>
      </dgm:t>
    </dgm:pt>
    <dgm:pt modelId="{605C5890-AF05-4B89-B355-CD163BA92CF4}">
      <dgm:prSet/>
      <dgm:spPr/>
      <dgm:t>
        <a:bodyPr/>
        <a:lstStyle/>
        <a:p>
          <a:pPr rtl="0"/>
          <a:r>
            <a:rPr lang="uk-UA" dirty="0" smtClean="0"/>
            <a:t>кооперування зусиль студентів та викладача для досягнення навчальних цілей і підтримці почуття впевненості в собі, мотивації до навчання</a:t>
          </a:r>
          <a:endParaRPr lang="uk-UA" dirty="0"/>
        </a:p>
      </dgm:t>
    </dgm:pt>
    <dgm:pt modelId="{53C97970-4F40-4307-BBAC-B31478BB866D}" type="parTrans" cxnId="{0D9B8C19-D833-4EC2-A6D7-AC6C15AECAF7}">
      <dgm:prSet/>
      <dgm:spPr/>
      <dgm:t>
        <a:bodyPr/>
        <a:lstStyle/>
        <a:p>
          <a:endParaRPr lang="uk-UA"/>
        </a:p>
      </dgm:t>
    </dgm:pt>
    <dgm:pt modelId="{3CA8CF5A-2853-432B-9105-0155006CA3B8}" type="sibTrans" cxnId="{0D9B8C19-D833-4EC2-A6D7-AC6C15AECAF7}">
      <dgm:prSet/>
      <dgm:spPr/>
      <dgm:t>
        <a:bodyPr/>
        <a:lstStyle/>
        <a:p>
          <a:endParaRPr lang="uk-UA"/>
        </a:p>
      </dgm:t>
    </dgm:pt>
    <dgm:pt modelId="{C231B9FA-03A0-48E6-A31B-93A2523A289E}" type="pres">
      <dgm:prSet presAssocID="{ACECF6FA-CDD5-4F0E-8B1C-409C1D1CFE7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D87EC6A-5CF4-455E-B750-C67970710574}" type="pres">
      <dgm:prSet presAssocID="{F1963313-E402-4AC7-BE76-0A9C97049849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2E725EE-08BB-4B8A-8C30-A5D0AB9DB80E}" type="pres">
      <dgm:prSet presAssocID="{3B2E77B0-8B52-40AB-B5E6-B12E0239D797}" presName="spacer" presStyleCnt="0"/>
      <dgm:spPr/>
    </dgm:pt>
    <dgm:pt modelId="{328745FB-36DB-4A8D-904A-EED89FF9E2DF}" type="pres">
      <dgm:prSet presAssocID="{264F95FF-A1BF-4D08-AA22-039706D9CAEF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C3BF095-1CB9-4636-AF47-C01BDC3827D2}" type="pres">
      <dgm:prSet presAssocID="{78BD4058-7E69-49D0-998A-4054CC3B4498}" presName="spacer" presStyleCnt="0"/>
      <dgm:spPr/>
    </dgm:pt>
    <dgm:pt modelId="{DAF4E7A9-F9EB-4367-9CBE-3DEFFF0B5054}" type="pres">
      <dgm:prSet presAssocID="{9AF104F5-9F20-4649-B5C6-E4B699A2D4E0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A8CA749-1F14-4496-8AAD-6C24EF3212BB}" type="pres">
      <dgm:prSet presAssocID="{4277870E-F117-48CC-80BF-D2B4DD3CBF86}" presName="spacer" presStyleCnt="0"/>
      <dgm:spPr/>
    </dgm:pt>
    <dgm:pt modelId="{733E4BE5-3EB9-4154-BACC-ABF0D2C44707}" type="pres">
      <dgm:prSet presAssocID="{BABB243C-C649-4BE2-97BA-714D49ABE827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BF4723B-8F05-4E7B-8714-3D0A7AB2C23C}" type="pres">
      <dgm:prSet presAssocID="{CB4EB12B-0CC3-4DDC-86B4-F3EB1009B104}" presName="spacer" presStyleCnt="0"/>
      <dgm:spPr/>
    </dgm:pt>
    <dgm:pt modelId="{763F4D99-B1EB-4081-97FD-99C7FD18DF80}" type="pres">
      <dgm:prSet presAssocID="{1E9E85BC-E838-48F8-BE17-FF365B7B9748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45D3669-291F-4B82-864F-3868A9F6B0E3}" type="pres">
      <dgm:prSet presAssocID="{0C534D3F-43AF-40C2-9204-A2153DFECD47}" presName="spacer" presStyleCnt="0"/>
      <dgm:spPr/>
    </dgm:pt>
    <dgm:pt modelId="{B06DB629-528B-4A84-88B5-C0376D677054}" type="pres">
      <dgm:prSet presAssocID="{605C5890-AF05-4B89-B355-CD163BA92CF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9971FD3-F0FF-46D2-A984-A7E13DBAB836}" type="presOf" srcId="{ACECF6FA-CDD5-4F0E-8B1C-409C1D1CFE79}" destId="{C231B9FA-03A0-48E6-A31B-93A2523A289E}" srcOrd="0" destOrd="0" presId="urn:microsoft.com/office/officeart/2005/8/layout/vList2"/>
    <dgm:cxn modelId="{0D9B8C19-D833-4EC2-A6D7-AC6C15AECAF7}" srcId="{ACECF6FA-CDD5-4F0E-8B1C-409C1D1CFE79}" destId="{605C5890-AF05-4B89-B355-CD163BA92CF4}" srcOrd="5" destOrd="0" parTransId="{53C97970-4F40-4307-BBAC-B31478BB866D}" sibTransId="{3CA8CF5A-2853-432B-9105-0155006CA3B8}"/>
    <dgm:cxn modelId="{7C89327A-9EFB-4535-8A1E-04588051615F}" srcId="{ACECF6FA-CDD5-4F0E-8B1C-409C1D1CFE79}" destId="{1E9E85BC-E838-48F8-BE17-FF365B7B9748}" srcOrd="4" destOrd="0" parTransId="{FD3E6EE5-BBF1-4021-A887-7FC18A6B7136}" sibTransId="{0C534D3F-43AF-40C2-9204-A2153DFECD47}"/>
    <dgm:cxn modelId="{6E902B66-EDB4-455E-A3B3-B7587FA1B823}" srcId="{ACECF6FA-CDD5-4F0E-8B1C-409C1D1CFE79}" destId="{BABB243C-C649-4BE2-97BA-714D49ABE827}" srcOrd="3" destOrd="0" parTransId="{56A5D5B8-CBCC-4CDA-BFA9-0962D1798B52}" sibTransId="{CB4EB12B-0CC3-4DDC-86B4-F3EB1009B104}"/>
    <dgm:cxn modelId="{F5F531E9-05D6-4932-ACC8-5A2D055C46BA}" srcId="{ACECF6FA-CDD5-4F0E-8B1C-409C1D1CFE79}" destId="{264F95FF-A1BF-4D08-AA22-039706D9CAEF}" srcOrd="1" destOrd="0" parTransId="{89211110-0759-46F6-BA3E-316BE091CE80}" sibTransId="{78BD4058-7E69-49D0-998A-4054CC3B4498}"/>
    <dgm:cxn modelId="{08B0500E-F9BB-46DE-9327-0084C440285A}" type="presOf" srcId="{1E9E85BC-E838-48F8-BE17-FF365B7B9748}" destId="{763F4D99-B1EB-4081-97FD-99C7FD18DF80}" srcOrd="0" destOrd="0" presId="urn:microsoft.com/office/officeart/2005/8/layout/vList2"/>
    <dgm:cxn modelId="{FF1E4819-7DE1-436E-84CC-898A403BB5D3}" type="presOf" srcId="{9AF104F5-9F20-4649-B5C6-E4B699A2D4E0}" destId="{DAF4E7A9-F9EB-4367-9CBE-3DEFFF0B5054}" srcOrd="0" destOrd="0" presId="urn:microsoft.com/office/officeart/2005/8/layout/vList2"/>
    <dgm:cxn modelId="{4C6B516D-A33B-4FFD-83BC-5142438178C5}" type="presOf" srcId="{264F95FF-A1BF-4D08-AA22-039706D9CAEF}" destId="{328745FB-36DB-4A8D-904A-EED89FF9E2DF}" srcOrd="0" destOrd="0" presId="urn:microsoft.com/office/officeart/2005/8/layout/vList2"/>
    <dgm:cxn modelId="{F282C4F5-F98A-4EA9-A1C5-FF204A00D571}" type="presOf" srcId="{F1963313-E402-4AC7-BE76-0A9C97049849}" destId="{CD87EC6A-5CF4-455E-B750-C67970710574}" srcOrd="0" destOrd="0" presId="urn:microsoft.com/office/officeart/2005/8/layout/vList2"/>
    <dgm:cxn modelId="{AB0D8F7F-A868-4135-A7EB-BDDBF98BB98E}" type="presOf" srcId="{605C5890-AF05-4B89-B355-CD163BA92CF4}" destId="{B06DB629-528B-4A84-88B5-C0376D677054}" srcOrd="0" destOrd="0" presId="urn:microsoft.com/office/officeart/2005/8/layout/vList2"/>
    <dgm:cxn modelId="{3C782F7E-80C4-479A-B3DB-A8F99F8E78C9}" srcId="{ACECF6FA-CDD5-4F0E-8B1C-409C1D1CFE79}" destId="{F1963313-E402-4AC7-BE76-0A9C97049849}" srcOrd="0" destOrd="0" parTransId="{4D63166B-6943-4506-A8CA-FFE250CDB925}" sibTransId="{3B2E77B0-8B52-40AB-B5E6-B12E0239D797}"/>
    <dgm:cxn modelId="{F6F392F6-64C7-43C5-BE30-E928151E3BF7}" type="presOf" srcId="{BABB243C-C649-4BE2-97BA-714D49ABE827}" destId="{733E4BE5-3EB9-4154-BACC-ABF0D2C44707}" srcOrd="0" destOrd="0" presId="urn:microsoft.com/office/officeart/2005/8/layout/vList2"/>
    <dgm:cxn modelId="{5D9B5AD3-2FAA-40D3-A440-3EF37C61D82A}" srcId="{ACECF6FA-CDD5-4F0E-8B1C-409C1D1CFE79}" destId="{9AF104F5-9F20-4649-B5C6-E4B699A2D4E0}" srcOrd="2" destOrd="0" parTransId="{019A7EFF-ACF0-4141-8ACD-2DA9E9EFD91F}" sibTransId="{4277870E-F117-48CC-80BF-D2B4DD3CBF86}"/>
    <dgm:cxn modelId="{80A86D12-DA5B-4133-9CA2-A81C047229C8}" type="presParOf" srcId="{C231B9FA-03A0-48E6-A31B-93A2523A289E}" destId="{CD87EC6A-5CF4-455E-B750-C67970710574}" srcOrd="0" destOrd="0" presId="urn:microsoft.com/office/officeart/2005/8/layout/vList2"/>
    <dgm:cxn modelId="{1993C43C-F282-48EE-AF9A-37E56B5145CC}" type="presParOf" srcId="{C231B9FA-03A0-48E6-A31B-93A2523A289E}" destId="{C2E725EE-08BB-4B8A-8C30-A5D0AB9DB80E}" srcOrd="1" destOrd="0" presId="urn:microsoft.com/office/officeart/2005/8/layout/vList2"/>
    <dgm:cxn modelId="{44E4DB16-2992-48A5-A5E1-DC1A87686362}" type="presParOf" srcId="{C231B9FA-03A0-48E6-A31B-93A2523A289E}" destId="{328745FB-36DB-4A8D-904A-EED89FF9E2DF}" srcOrd="2" destOrd="0" presId="urn:microsoft.com/office/officeart/2005/8/layout/vList2"/>
    <dgm:cxn modelId="{90500C41-0348-48D9-A552-5C39C123DCEA}" type="presParOf" srcId="{C231B9FA-03A0-48E6-A31B-93A2523A289E}" destId="{7C3BF095-1CB9-4636-AF47-C01BDC3827D2}" srcOrd="3" destOrd="0" presId="urn:microsoft.com/office/officeart/2005/8/layout/vList2"/>
    <dgm:cxn modelId="{7731C4E7-4E02-4B8D-B57E-27E0AC44D5D5}" type="presParOf" srcId="{C231B9FA-03A0-48E6-A31B-93A2523A289E}" destId="{DAF4E7A9-F9EB-4367-9CBE-3DEFFF0B5054}" srcOrd="4" destOrd="0" presId="urn:microsoft.com/office/officeart/2005/8/layout/vList2"/>
    <dgm:cxn modelId="{BFC1F94F-159D-456A-98C4-7A7976787E92}" type="presParOf" srcId="{C231B9FA-03A0-48E6-A31B-93A2523A289E}" destId="{6A8CA749-1F14-4496-8AAD-6C24EF3212BB}" srcOrd="5" destOrd="0" presId="urn:microsoft.com/office/officeart/2005/8/layout/vList2"/>
    <dgm:cxn modelId="{3D0542E9-5D97-49E5-898A-109309738AF8}" type="presParOf" srcId="{C231B9FA-03A0-48E6-A31B-93A2523A289E}" destId="{733E4BE5-3EB9-4154-BACC-ABF0D2C44707}" srcOrd="6" destOrd="0" presId="urn:microsoft.com/office/officeart/2005/8/layout/vList2"/>
    <dgm:cxn modelId="{9A3727A1-8260-4B98-944B-9544F0F59624}" type="presParOf" srcId="{C231B9FA-03A0-48E6-A31B-93A2523A289E}" destId="{ABF4723B-8F05-4E7B-8714-3D0A7AB2C23C}" srcOrd="7" destOrd="0" presId="urn:microsoft.com/office/officeart/2005/8/layout/vList2"/>
    <dgm:cxn modelId="{30BBA120-241C-4EB7-9173-1751C14D16A2}" type="presParOf" srcId="{C231B9FA-03A0-48E6-A31B-93A2523A289E}" destId="{763F4D99-B1EB-4081-97FD-99C7FD18DF80}" srcOrd="8" destOrd="0" presId="urn:microsoft.com/office/officeart/2005/8/layout/vList2"/>
    <dgm:cxn modelId="{57D2C7A1-EBA4-4B5D-A240-0A6C07AE8EFB}" type="presParOf" srcId="{C231B9FA-03A0-48E6-A31B-93A2523A289E}" destId="{345D3669-291F-4B82-864F-3868A9F6B0E3}" srcOrd="9" destOrd="0" presId="urn:microsoft.com/office/officeart/2005/8/layout/vList2"/>
    <dgm:cxn modelId="{9A273D4E-B925-4032-A31E-C80A1C697E2A}" type="presParOf" srcId="{C231B9FA-03A0-48E6-A31B-93A2523A289E}" destId="{B06DB629-528B-4A84-88B5-C0376D67705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08A185-767B-4A11-8A15-31A9D3C4B60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21DC069-165C-4C56-AE0F-2875F394F81B}">
      <dgm:prSet custT="1"/>
      <dgm:spPr/>
      <dgm:t>
        <a:bodyPr/>
        <a:lstStyle/>
        <a:p>
          <a:pPr rtl="0"/>
          <a:r>
            <a:rPr lang="uk-UA" sz="1400" b="1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ПЛАНУВАННЯ </a:t>
          </a:r>
          <a:endParaRPr lang="uk-UA" sz="1400" b="1" dirty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F56121E-3B0D-4AB2-B2EE-CAEB896FA444}" type="parTrans" cxnId="{0B37B1ED-D5FE-4BED-8AD3-583D538FFA92}">
      <dgm:prSet/>
      <dgm:spPr/>
      <dgm:t>
        <a:bodyPr/>
        <a:lstStyle/>
        <a:p>
          <a:endParaRPr lang="uk-UA"/>
        </a:p>
      </dgm:t>
    </dgm:pt>
    <dgm:pt modelId="{BCE51016-4F45-4726-B6CA-F1EA7C2CDA51}" type="sibTrans" cxnId="{0B37B1ED-D5FE-4BED-8AD3-583D538FFA92}">
      <dgm:prSet/>
      <dgm:spPr/>
      <dgm:t>
        <a:bodyPr/>
        <a:lstStyle/>
        <a:p>
          <a:endParaRPr lang="uk-UA"/>
        </a:p>
      </dgm:t>
    </dgm:pt>
    <dgm:pt modelId="{F2593120-A6E2-4394-9F05-9D9F7BF86C62}">
      <dgm:prSet custT="1"/>
      <dgm:spPr/>
      <dgm:t>
        <a:bodyPr/>
        <a:lstStyle/>
        <a:p>
          <a:pPr rtl="0"/>
          <a:r>
            <a:rPr lang="uk-UA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кожен студент самостійно приймає рішення щодо необхідного обсягу інформації та її порційного розподілу для повного охоплення змісту.</a:t>
          </a:r>
          <a:endParaRPr lang="uk-UA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7F97367-38A8-46E3-A0EA-E9D744E013DF}" type="parTrans" cxnId="{D2D79D20-9504-4D41-90AF-0D7B4B96CC52}">
      <dgm:prSet/>
      <dgm:spPr/>
      <dgm:t>
        <a:bodyPr/>
        <a:lstStyle/>
        <a:p>
          <a:endParaRPr lang="uk-UA"/>
        </a:p>
      </dgm:t>
    </dgm:pt>
    <dgm:pt modelId="{84C101DC-3D28-48D0-AC2A-4C499B77314D}" type="sibTrans" cxnId="{D2D79D20-9504-4D41-90AF-0D7B4B96CC52}">
      <dgm:prSet/>
      <dgm:spPr/>
      <dgm:t>
        <a:bodyPr/>
        <a:lstStyle/>
        <a:p>
          <a:endParaRPr lang="uk-UA"/>
        </a:p>
      </dgm:t>
    </dgm:pt>
    <dgm:pt modelId="{A038500A-B961-4B32-BCA5-4A12A95C3AB3}">
      <dgm:prSet custT="1"/>
      <dgm:spPr/>
      <dgm:t>
        <a:bodyPr/>
        <a:lstStyle/>
        <a:p>
          <a:pPr rtl="0"/>
          <a:r>
            <a:rPr lang="uk-UA" sz="1400" b="1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ПОСТАНОВКА ЦІЛЕЙ</a:t>
          </a:r>
          <a:endParaRPr lang="uk-UA" sz="1400" b="1" dirty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771FD2B-12CC-4E24-8257-E11C89973456}" type="parTrans" cxnId="{502A5FA1-6167-4C08-98F0-724869A2D95F}">
      <dgm:prSet/>
      <dgm:spPr/>
      <dgm:t>
        <a:bodyPr/>
        <a:lstStyle/>
        <a:p>
          <a:endParaRPr lang="uk-UA"/>
        </a:p>
      </dgm:t>
    </dgm:pt>
    <dgm:pt modelId="{3FB255A8-706D-4492-B3F6-DC6E7A239178}" type="sibTrans" cxnId="{502A5FA1-6167-4C08-98F0-724869A2D95F}">
      <dgm:prSet/>
      <dgm:spPr/>
      <dgm:t>
        <a:bodyPr/>
        <a:lstStyle/>
        <a:p>
          <a:endParaRPr lang="uk-UA"/>
        </a:p>
      </dgm:t>
    </dgm:pt>
    <dgm:pt modelId="{4B0EA5D0-9C5E-4142-8331-F8D0B506B873}">
      <dgm:prSet custT="1"/>
      <dgm:spPr/>
      <dgm:t>
        <a:bodyPr/>
        <a:lstStyle/>
        <a:p>
          <a:pPr rtl="0"/>
          <a:r>
            <a:rPr lang="uk-UA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формування навичок встановлення конкретних цілей при вивченні й розумінні інформації (наприклад, що саме читати, на що звертати особливу увагу і </a:t>
          </a:r>
          <a:r>
            <a:rPr lang="uk-UA" sz="14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т.д</a:t>
          </a:r>
          <a:r>
            <a:rPr lang="uk-UA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.).</a:t>
          </a:r>
          <a:endParaRPr lang="uk-UA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ED6D451-3318-49FA-B9C4-E02A48D1FB2C}" type="parTrans" cxnId="{04176F02-0936-4017-B6C5-E49485163DE8}">
      <dgm:prSet/>
      <dgm:spPr/>
      <dgm:t>
        <a:bodyPr/>
        <a:lstStyle/>
        <a:p>
          <a:endParaRPr lang="uk-UA"/>
        </a:p>
      </dgm:t>
    </dgm:pt>
    <dgm:pt modelId="{69E47F1C-12F8-4D67-9778-EAB1F8B45121}" type="sibTrans" cxnId="{04176F02-0936-4017-B6C5-E49485163DE8}">
      <dgm:prSet/>
      <dgm:spPr/>
      <dgm:t>
        <a:bodyPr/>
        <a:lstStyle/>
        <a:p>
          <a:endParaRPr lang="uk-UA"/>
        </a:p>
      </dgm:t>
    </dgm:pt>
    <dgm:pt modelId="{B0E0CB02-8AD9-4C39-8B60-4A6B36C7D4C1}">
      <dgm:prSet custT="1"/>
      <dgm:spPr/>
      <dgm:t>
        <a:bodyPr/>
        <a:lstStyle/>
        <a:p>
          <a:pPr rtl="0"/>
          <a:r>
            <a:rPr lang="uk-UA" sz="1400" b="1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МОНІТОРИНГ </a:t>
          </a:r>
          <a:endParaRPr lang="uk-UA" sz="1400" b="1" dirty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AF260A8-5ACE-4CCF-AD97-D6DDBCA6EE6B}" type="parTrans" cxnId="{D8506DF7-1FFB-4F2D-B5CD-FEB946BDEEA5}">
      <dgm:prSet/>
      <dgm:spPr/>
      <dgm:t>
        <a:bodyPr/>
        <a:lstStyle/>
        <a:p>
          <a:endParaRPr lang="uk-UA"/>
        </a:p>
      </dgm:t>
    </dgm:pt>
    <dgm:pt modelId="{4C8EDBCA-4FA0-45FD-ACEA-8AE965E80288}" type="sibTrans" cxnId="{D8506DF7-1FFB-4F2D-B5CD-FEB946BDEEA5}">
      <dgm:prSet/>
      <dgm:spPr/>
      <dgm:t>
        <a:bodyPr/>
        <a:lstStyle/>
        <a:p>
          <a:endParaRPr lang="uk-UA"/>
        </a:p>
      </dgm:t>
    </dgm:pt>
    <dgm:pt modelId="{98BD7CEC-1F8B-41BB-8066-5BC03AB711D8}">
      <dgm:prSet custT="1"/>
      <dgm:spPr/>
      <dgm:t>
        <a:bodyPr/>
        <a:lstStyle/>
        <a:p>
          <a:pPr rtl="0"/>
          <a:r>
            <a:rPr lang="uk-UA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уміння на­дати допомогу самому собі в опануванні певної інформації (наприклад, розвиток навичок з ідентифікації проблемних моментів і уміння їх ізолювати).</a:t>
          </a:r>
          <a:endParaRPr lang="uk-UA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5E48EBE-A9FA-4FA1-8BC8-8541BE472A64}" type="parTrans" cxnId="{857E01D7-5438-410B-840F-32BA4CF1C4A7}">
      <dgm:prSet/>
      <dgm:spPr/>
      <dgm:t>
        <a:bodyPr/>
        <a:lstStyle/>
        <a:p>
          <a:endParaRPr lang="uk-UA"/>
        </a:p>
      </dgm:t>
    </dgm:pt>
    <dgm:pt modelId="{E1D74745-8E28-46D7-B365-42BF491900D4}" type="sibTrans" cxnId="{857E01D7-5438-410B-840F-32BA4CF1C4A7}">
      <dgm:prSet/>
      <dgm:spPr/>
      <dgm:t>
        <a:bodyPr/>
        <a:lstStyle/>
        <a:p>
          <a:endParaRPr lang="uk-UA"/>
        </a:p>
      </dgm:t>
    </dgm:pt>
    <dgm:pt modelId="{E18BC916-4399-4623-A14B-AA31AB906D51}">
      <dgm:prSet custT="1"/>
      <dgm:spPr/>
      <dgm:t>
        <a:bodyPr/>
        <a:lstStyle/>
        <a:p>
          <a:pPr rtl="0"/>
          <a:r>
            <a:rPr lang="uk-UA" sz="1400" b="1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ОЦІНКА</a:t>
          </a:r>
          <a:endParaRPr lang="uk-UA" sz="1400" b="1" dirty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016FAD7-2F7A-4A2C-A9EE-9F0EB9C2B530}" type="parTrans" cxnId="{E6C54CE0-7A5F-4097-84B4-FA37CE7DAE31}">
      <dgm:prSet/>
      <dgm:spPr/>
      <dgm:t>
        <a:bodyPr/>
        <a:lstStyle/>
        <a:p>
          <a:endParaRPr lang="uk-UA"/>
        </a:p>
      </dgm:t>
    </dgm:pt>
    <dgm:pt modelId="{CA0E1AB8-2A95-4C78-AB32-0D8A793C33D0}" type="sibTrans" cxnId="{E6C54CE0-7A5F-4097-84B4-FA37CE7DAE31}">
      <dgm:prSet/>
      <dgm:spPr/>
      <dgm:t>
        <a:bodyPr/>
        <a:lstStyle/>
        <a:p>
          <a:endParaRPr lang="uk-UA"/>
        </a:p>
      </dgm:t>
    </dgm:pt>
    <dgm:pt modelId="{048083AC-E019-42D0-9048-422AADB84560}">
      <dgm:prSet custT="1"/>
      <dgm:spPr/>
      <dgm:t>
        <a:bodyPr/>
        <a:lstStyle/>
        <a:p>
          <a:pPr rtl="0"/>
          <a:r>
            <a:rPr lang="uk-UA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уміння оцінювати ефективність стратегій, які були задіяні на різних етапах оволодіння необхідною інформацією.</a:t>
          </a:r>
          <a:endParaRPr lang="uk-UA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B25333A-D73E-4203-8FFF-1BAD5E9F1264}" type="parTrans" cxnId="{6CBA8670-8630-4CDD-B079-6DC0CE3BD2D8}">
      <dgm:prSet/>
      <dgm:spPr/>
      <dgm:t>
        <a:bodyPr/>
        <a:lstStyle/>
        <a:p>
          <a:endParaRPr lang="uk-UA"/>
        </a:p>
      </dgm:t>
    </dgm:pt>
    <dgm:pt modelId="{C0C217D7-4C5F-4EC6-8C65-241632B8DD4C}" type="sibTrans" cxnId="{6CBA8670-8630-4CDD-B079-6DC0CE3BD2D8}">
      <dgm:prSet/>
      <dgm:spPr/>
      <dgm:t>
        <a:bodyPr/>
        <a:lstStyle/>
        <a:p>
          <a:endParaRPr lang="uk-UA"/>
        </a:p>
      </dgm:t>
    </dgm:pt>
    <dgm:pt modelId="{A5A58A75-43A9-4B2C-8370-6E06548C5674}" type="pres">
      <dgm:prSet presAssocID="{5308A185-767B-4A11-8A15-31A9D3C4B60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F94FD34-5395-4454-A215-D0830C0951E5}" type="pres">
      <dgm:prSet presAssocID="{B21DC069-165C-4C56-AE0F-2875F394F81B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5B4F244-3077-4E09-9D6E-BB79F7043AFA}" type="pres">
      <dgm:prSet presAssocID="{BCE51016-4F45-4726-B6CA-F1EA7C2CDA51}" presName="spacer" presStyleCnt="0"/>
      <dgm:spPr/>
    </dgm:pt>
    <dgm:pt modelId="{E2E028AA-65F7-4791-9E09-B0426A0F225A}" type="pres">
      <dgm:prSet presAssocID="{F2593120-A6E2-4394-9F05-9D9F7BF86C62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8CD5C16-B41B-44E6-96B6-A4A25971E398}" type="pres">
      <dgm:prSet presAssocID="{84C101DC-3D28-48D0-AC2A-4C499B77314D}" presName="spacer" presStyleCnt="0"/>
      <dgm:spPr/>
    </dgm:pt>
    <dgm:pt modelId="{6BF57A12-0B12-4ECB-88D2-81670EA7E7F1}" type="pres">
      <dgm:prSet presAssocID="{A038500A-B961-4B32-BCA5-4A12A95C3AB3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5AECE3E-9CAA-484B-B84B-38DCA6A6E988}" type="pres">
      <dgm:prSet presAssocID="{3FB255A8-706D-4492-B3F6-DC6E7A239178}" presName="spacer" presStyleCnt="0"/>
      <dgm:spPr/>
    </dgm:pt>
    <dgm:pt modelId="{2B9A4E95-DF23-4A9E-BD7A-E313C9B1419E}" type="pres">
      <dgm:prSet presAssocID="{4B0EA5D0-9C5E-4142-8331-F8D0B506B873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2F9274F-AE35-4381-A643-188618F63931}" type="pres">
      <dgm:prSet presAssocID="{69E47F1C-12F8-4D67-9778-EAB1F8B45121}" presName="spacer" presStyleCnt="0"/>
      <dgm:spPr/>
    </dgm:pt>
    <dgm:pt modelId="{76422CB7-C481-4ABA-8D10-E3F41E670712}" type="pres">
      <dgm:prSet presAssocID="{B0E0CB02-8AD9-4C39-8B60-4A6B36C7D4C1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2DFAB31-57B1-46D5-9DB5-F80679F4B830}" type="pres">
      <dgm:prSet presAssocID="{4C8EDBCA-4FA0-45FD-ACEA-8AE965E80288}" presName="spacer" presStyleCnt="0"/>
      <dgm:spPr/>
    </dgm:pt>
    <dgm:pt modelId="{2266A817-617C-4061-9C56-B7CE58C09307}" type="pres">
      <dgm:prSet presAssocID="{98BD7CEC-1F8B-41BB-8066-5BC03AB711D8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42D2529-59E9-4C93-9305-80BFB41731F9}" type="pres">
      <dgm:prSet presAssocID="{E1D74745-8E28-46D7-B365-42BF491900D4}" presName="spacer" presStyleCnt="0"/>
      <dgm:spPr/>
    </dgm:pt>
    <dgm:pt modelId="{1D0BD312-F9BC-4411-A976-C16250A8749A}" type="pres">
      <dgm:prSet presAssocID="{E18BC916-4399-4623-A14B-AA31AB906D51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C6F50DC-83E4-41C9-8668-5DA31DB42806}" type="pres">
      <dgm:prSet presAssocID="{CA0E1AB8-2A95-4C78-AB32-0D8A793C33D0}" presName="spacer" presStyleCnt="0"/>
      <dgm:spPr/>
    </dgm:pt>
    <dgm:pt modelId="{2B2E9383-8A22-4A52-B033-A8F91581825C}" type="pres">
      <dgm:prSet presAssocID="{048083AC-E019-42D0-9048-422AADB84560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C961F3E-6709-4A34-A446-F295BE214CEA}" type="presOf" srcId="{B0E0CB02-8AD9-4C39-8B60-4A6B36C7D4C1}" destId="{76422CB7-C481-4ABA-8D10-E3F41E670712}" srcOrd="0" destOrd="0" presId="urn:microsoft.com/office/officeart/2005/8/layout/vList2"/>
    <dgm:cxn modelId="{FFE97F4B-1DA8-4A7F-8AD7-A4AC6FA3B780}" type="presOf" srcId="{A038500A-B961-4B32-BCA5-4A12A95C3AB3}" destId="{6BF57A12-0B12-4ECB-88D2-81670EA7E7F1}" srcOrd="0" destOrd="0" presId="urn:microsoft.com/office/officeart/2005/8/layout/vList2"/>
    <dgm:cxn modelId="{ED63C735-1E8E-459A-84B1-D3497C859147}" type="presOf" srcId="{98BD7CEC-1F8B-41BB-8066-5BC03AB711D8}" destId="{2266A817-617C-4061-9C56-B7CE58C09307}" srcOrd="0" destOrd="0" presId="urn:microsoft.com/office/officeart/2005/8/layout/vList2"/>
    <dgm:cxn modelId="{E6C54CE0-7A5F-4097-84B4-FA37CE7DAE31}" srcId="{5308A185-767B-4A11-8A15-31A9D3C4B600}" destId="{E18BC916-4399-4623-A14B-AA31AB906D51}" srcOrd="6" destOrd="0" parTransId="{D016FAD7-2F7A-4A2C-A9EE-9F0EB9C2B530}" sibTransId="{CA0E1AB8-2A95-4C78-AB32-0D8A793C33D0}"/>
    <dgm:cxn modelId="{04176F02-0936-4017-B6C5-E49485163DE8}" srcId="{5308A185-767B-4A11-8A15-31A9D3C4B600}" destId="{4B0EA5D0-9C5E-4142-8331-F8D0B506B873}" srcOrd="3" destOrd="0" parTransId="{2ED6D451-3318-49FA-B9C4-E02A48D1FB2C}" sibTransId="{69E47F1C-12F8-4D67-9778-EAB1F8B45121}"/>
    <dgm:cxn modelId="{502A5FA1-6167-4C08-98F0-724869A2D95F}" srcId="{5308A185-767B-4A11-8A15-31A9D3C4B600}" destId="{A038500A-B961-4B32-BCA5-4A12A95C3AB3}" srcOrd="2" destOrd="0" parTransId="{5771FD2B-12CC-4E24-8257-E11C89973456}" sibTransId="{3FB255A8-706D-4492-B3F6-DC6E7A239178}"/>
    <dgm:cxn modelId="{0B37B1ED-D5FE-4BED-8AD3-583D538FFA92}" srcId="{5308A185-767B-4A11-8A15-31A9D3C4B600}" destId="{B21DC069-165C-4C56-AE0F-2875F394F81B}" srcOrd="0" destOrd="0" parTransId="{1F56121E-3B0D-4AB2-B2EE-CAEB896FA444}" sibTransId="{BCE51016-4F45-4726-B6CA-F1EA7C2CDA51}"/>
    <dgm:cxn modelId="{D2D79D20-9504-4D41-90AF-0D7B4B96CC52}" srcId="{5308A185-767B-4A11-8A15-31A9D3C4B600}" destId="{F2593120-A6E2-4394-9F05-9D9F7BF86C62}" srcOrd="1" destOrd="0" parTransId="{17F97367-38A8-46E3-A0EA-E9D744E013DF}" sibTransId="{84C101DC-3D28-48D0-AC2A-4C499B77314D}"/>
    <dgm:cxn modelId="{43B1EDEA-948B-4D21-92CC-AEE9A370B1E0}" type="presOf" srcId="{5308A185-767B-4A11-8A15-31A9D3C4B600}" destId="{A5A58A75-43A9-4B2C-8370-6E06548C5674}" srcOrd="0" destOrd="0" presId="urn:microsoft.com/office/officeart/2005/8/layout/vList2"/>
    <dgm:cxn modelId="{2EE3F7EA-04D2-4989-BF20-5AD841276DB7}" type="presOf" srcId="{4B0EA5D0-9C5E-4142-8331-F8D0B506B873}" destId="{2B9A4E95-DF23-4A9E-BD7A-E313C9B1419E}" srcOrd="0" destOrd="0" presId="urn:microsoft.com/office/officeart/2005/8/layout/vList2"/>
    <dgm:cxn modelId="{DFFF1B43-FE1E-4804-9C35-2B3BA900165A}" type="presOf" srcId="{E18BC916-4399-4623-A14B-AA31AB906D51}" destId="{1D0BD312-F9BC-4411-A976-C16250A8749A}" srcOrd="0" destOrd="0" presId="urn:microsoft.com/office/officeart/2005/8/layout/vList2"/>
    <dgm:cxn modelId="{6CBA8670-8630-4CDD-B079-6DC0CE3BD2D8}" srcId="{5308A185-767B-4A11-8A15-31A9D3C4B600}" destId="{048083AC-E019-42D0-9048-422AADB84560}" srcOrd="7" destOrd="0" parTransId="{BB25333A-D73E-4203-8FFF-1BAD5E9F1264}" sibTransId="{C0C217D7-4C5F-4EC6-8C65-241632B8DD4C}"/>
    <dgm:cxn modelId="{DD9F5FE7-5F60-40AA-9FBB-3E37A48BF9A2}" type="presOf" srcId="{048083AC-E019-42D0-9048-422AADB84560}" destId="{2B2E9383-8A22-4A52-B033-A8F91581825C}" srcOrd="0" destOrd="0" presId="urn:microsoft.com/office/officeart/2005/8/layout/vList2"/>
    <dgm:cxn modelId="{0B6351BB-75BB-4B56-A353-DCB0A94F157C}" type="presOf" srcId="{F2593120-A6E2-4394-9F05-9D9F7BF86C62}" destId="{E2E028AA-65F7-4791-9E09-B0426A0F225A}" srcOrd="0" destOrd="0" presId="urn:microsoft.com/office/officeart/2005/8/layout/vList2"/>
    <dgm:cxn modelId="{1628EF8D-02F3-480A-8246-DA0C5FFC252F}" type="presOf" srcId="{B21DC069-165C-4C56-AE0F-2875F394F81B}" destId="{7F94FD34-5395-4454-A215-D0830C0951E5}" srcOrd="0" destOrd="0" presId="urn:microsoft.com/office/officeart/2005/8/layout/vList2"/>
    <dgm:cxn modelId="{857E01D7-5438-410B-840F-32BA4CF1C4A7}" srcId="{5308A185-767B-4A11-8A15-31A9D3C4B600}" destId="{98BD7CEC-1F8B-41BB-8066-5BC03AB711D8}" srcOrd="5" destOrd="0" parTransId="{05E48EBE-A9FA-4FA1-8BC8-8541BE472A64}" sibTransId="{E1D74745-8E28-46D7-B365-42BF491900D4}"/>
    <dgm:cxn modelId="{D8506DF7-1FFB-4F2D-B5CD-FEB946BDEEA5}" srcId="{5308A185-767B-4A11-8A15-31A9D3C4B600}" destId="{B0E0CB02-8AD9-4C39-8B60-4A6B36C7D4C1}" srcOrd="4" destOrd="0" parTransId="{1AF260A8-5ACE-4CCF-AD97-D6DDBCA6EE6B}" sibTransId="{4C8EDBCA-4FA0-45FD-ACEA-8AE965E80288}"/>
    <dgm:cxn modelId="{289D2F9F-A663-4D7A-AF9D-3CD02E957F61}" type="presParOf" srcId="{A5A58A75-43A9-4B2C-8370-6E06548C5674}" destId="{7F94FD34-5395-4454-A215-D0830C0951E5}" srcOrd="0" destOrd="0" presId="urn:microsoft.com/office/officeart/2005/8/layout/vList2"/>
    <dgm:cxn modelId="{EBE98840-1BF7-4337-8E22-50625541EA99}" type="presParOf" srcId="{A5A58A75-43A9-4B2C-8370-6E06548C5674}" destId="{55B4F244-3077-4E09-9D6E-BB79F7043AFA}" srcOrd="1" destOrd="0" presId="urn:microsoft.com/office/officeart/2005/8/layout/vList2"/>
    <dgm:cxn modelId="{13D825A9-4275-433A-B555-9F0DCDED6954}" type="presParOf" srcId="{A5A58A75-43A9-4B2C-8370-6E06548C5674}" destId="{E2E028AA-65F7-4791-9E09-B0426A0F225A}" srcOrd="2" destOrd="0" presId="urn:microsoft.com/office/officeart/2005/8/layout/vList2"/>
    <dgm:cxn modelId="{FB422627-C881-42FF-86D5-702EBC22266E}" type="presParOf" srcId="{A5A58A75-43A9-4B2C-8370-6E06548C5674}" destId="{D8CD5C16-B41B-44E6-96B6-A4A25971E398}" srcOrd="3" destOrd="0" presId="urn:microsoft.com/office/officeart/2005/8/layout/vList2"/>
    <dgm:cxn modelId="{BCB45740-0267-442D-A113-1582C4AF0429}" type="presParOf" srcId="{A5A58A75-43A9-4B2C-8370-6E06548C5674}" destId="{6BF57A12-0B12-4ECB-88D2-81670EA7E7F1}" srcOrd="4" destOrd="0" presId="urn:microsoft.com/office/officeart/2005/8/layout/vList2"/>
    <dgm:cxn modelId="{F0907028-287E-44AB-BED6-524201AD23C7}" type="presParOf" srcId="{A5A58A75-43A9-4B2C-8370-6E06548C5674}" destId="{F5AECE3E-9CAA-484B-B84B-38DCA6A6E988}" srcOrd="5" destOrd="0" presId="urn:microsoft.com/office/officeart/2005/8/layout/vList2"/>
    <dgm:cxn modelId="{091665E5-49B3-4274-B7FC-1D103B9EEDFF}" type="presParOf" srcId="{A5A58A75-43A9-4B2C-8370-6E06548C5674}" destId="{2B9A4E95-DF23-4A9E-BD7A-E313C9B1419E}" srcOrd="6" destOrd="0" presId="urn:microsoft.com/office/officeart/2005/8/layout/vList2"/>
    <dgm:cxn modelId="{E759B5CE-C3AF-4D0A-B8CB-9C0EA05A1ADB}" type="presParOf" srcId="{A5A58A75-43A9-4B2C-8370-6E06548C5674}" destId="{12F9274F-AE35-4381-A643-188618F63931}" srcOrd="7" destOrd="0" presId="urn:microsoft.com/office/officeart/2005/8/layout/vList2"/>
    <dgm:cxn modelId="{9F3DBC84-0A37-425E-A98D-4069B7733802}" type="presParOf" srcId="{A5A58A75-43A9-4B2C-8370-6E06548C5674}" destId="{76422CB7-C481-4ABA-8D10-E3F41E670712}" srcOrd="8" destOrd="0" presId="urn:microsoft.com/office/officeart/2005/8/layout/vList2"/>
    <dgm:cxn modelId="{737D1C36-06CC-4728-83C7-D75FF392B703}" type="presParOf" srcId="{A5A58A75-43A9-4B2C-8370-6E06548C5674}" destId="{22DFAB31-57B1-46D5-9DB5-F80679F4B830}" srcOrd="9" destOrd="0" presId="urn:microsoft.com/office/officeart/2005/8/layout/vList2"/>
    <dgm:cxn modelId="{ECB302E1-CA89-4BBF-A20D-56ED8788B823}" type="presParOf" srcId="{A5A58A75-43A9-4B2C-8370-6E06548C5674}" destId="{2266A817-617C-4061-9C56-B7CE58C09307}" srcOrd="10" destOrd="0" presId="urn:microsoft.com/office/officeart/2005/8/layout/vList2"/>
    <dgm:cxn modelId="{A66E82CA-76A3-4049-AF58-91517EFEB06B}" type="presParOf" srcId="{A5A58A75-43A9-4B2C-8370-6E06548C5674}" destId="{242D2529-59E9-4C93-9305-80BFB41731F9}" srcOrd="11" destOrd="0" presId="urn:microsoft.com/office/officeart/2005/8/layout/vList2"/>
    <dgm:cxn modelId="{8E4540BE-105F-4616-ABA8-480ABFD3BC73}" type="presParOf" srcId="{A5A58A75-43A9-4B2C-8370-6E06548C5674}" destId="{1D0BD312-F9BC-4411-A976-C16250A8749A}" srcOrd="12" destOrd="0" presId="urn:microsoft.com/office/officeart/2005/8/layout/vList2"/>
    <dgm:cxn modelId="{72779AB9-4BB0-40B6-B8D0-54E8A74E1B00}" type="presParOf" srcId="{A5A58A75-43A9-4B2C-8370-6E06548C5674}" destId="{1C6F50DC-83E4-41C9-8668-5DA31DB42806}" srcOrd="13" destOrd="0" presId="urn:microsoft.com/office/officeart/2005/8/layout/vList2"/>
    <dgm:cxn modelId="{0C2026E9-789D-40B5-B28E-B823C8285022}" type="presParOf" srcId="{A5A58A75-43A9-4B2C-8370-6E06548C5674}" destId="{2B2E9383-8A22-4A52-B033-A8F91581825C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7E2C424-F6AF-4756-A0EB-77929E637FB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09BA48A-4403-443E-B06A-AA54D5678F31}">
      <dgm:prSet custT="1"/>
      <dgm:spPr/>
      <dgm:t>
        <a:bodyPr/>
        <a:lstStyle/>
        <a:p>
          <a:pPr rtl="0"/>
          <a:r>
            <a:rPr lang="uk-UA" sz="1400" b="1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ПОПЕРЕДНЯ ТЕКСТОВА ДІЯЛЬНІСТЬ</a:t>
          </a:r>
          <a:endParaRPr lang="uk-UA" sz="1400" b="1" dirty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6B29F1D-05ED-4303-A76B-A2B52C4B4F1B}" type="parTrans" cxnId="{23AD8507-9284-431A-842C-E59BD288D3C1}">
      <dgm:prSet/>
      <dgm:spPr/>
      <dgm:t>
        <a:bodyPr/>
        <a:lstStyle/>
        <a:p>
          <a:endParaRPr lang="uk-UA"/>
        </a:p>
      </dgm:t>
    </dgm:pt>
    <dgm:pt modelId="{48A36711-92EA-4B9E-8437-48EBAC9D16D3}" type="sibTrans" cxnId="{23AD8507-9284-431A-842C-E59BD288D3C1}">
      <dgm:prSet/>
      <dgm:spPr/>
      <dgm:t>
        <a:bodyPr/>
        <a:lstStyle/>
        <a:p>
          <a:endParaRPr lang="uk-UA"/>
        </a:p>
      </dgm:t>
    </dgm:pt>
    <dgm:pt modelId="{A98420D1-C49E-4304-A53B-CE6EAB59E858}">
      <dgm:prSet custT="1"/>
      <dgm:spPr/>
      <dgm:t>
        <a:bodyPr/>
        <a:lstStyle/>
        <a:p>
          <a:pPr rtl="0"/>
          <a:r>
            <a:rPr lang="uk-UA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формування попереднього тракту­вання тексту, що ґрунтується на зорових опорах і власному досвіді студента, сприйнятті стилю, логіки побудови тексту.</a:t>
          </a:r>
          <a:endParaRPr lang="uk-UA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76AF208-C0BA-401F-A728-3E230F7F49FB}" type="parTrans" cxnId="{D783C2ED-4785-442C-91EE-7BFB76B5ED96}">
      <dgm:prSet/>
      <dgm:spPr/>
      <dgm:t>
        <a:bodyPr/>
        <a:lstStyle/>
        <a:p>
          <a:endParaRPr lang="uk-UA"/>
        </a:p>
      </dgm:t>
    </dgm:pt>
    <dgm:pt modelId="{4716C35B-BA32-4245-9599-D016210F5D2C}" type="sibTrans" cxnId="{D783C2ED-4785-442C-91EE-7BFB76B5ED96}">
      <dgm:prSet/>
      <dgm:spPr/>
      <dgm:t>
        <a:bodyPr/>
        <a:lstStyle/>
        <a:p>
          <a:endParaRPr lang="uk-UA"/>
        </a:p>
      </dgm:t>
    </dgm:pt>
    <dgm:pt modelId="{0010529D-9A66-4A9E-989A-DEF184AADC11}">
      <dgm:prSet custT="1"/>
      <dgm:spPr/>
      <dgm:t>
        <a:bodyPr/>
        <a:lstStyle/>
        <a:p>
          <a:pPr rtl="0"/>
          <a:r>
            <a:rPr lang="uk-UA" sz="1400" b="1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СЛУХОВЕ Й ЗОРОВЕ СПРИЙНЯТТЯ ЗНАЙОМОГО МАТЕРІАЛУ</a:t>
          </a:r>
          <a:endParaRPr lang="uk-UA" sz="1400" b="1" dirty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790BCA2-825D-4BE3-9AF5-3C3CDC2BF326}" type="parTrans" cxnId="{E6A7C0E3-9ED7-45B8-A5AF-F2CDD037470E}">
      <dgm:prSet/>
      <dgm:spPr/>
      <dgm:t>
        <a:bodyPr/>
        <a:lstStyle/>
        <a:p>
          <a:endParaRPr lang="uk-UA"/>
        </a:p>
      </dgm:t>
    </dgm:pt>
    <dgm:pt modelId="{27A6196D-4506-4700-83E9-BE8B7FD1385E}" type="sibTrans" cxnId="{E6A7C0E3-9ED7-45B8-A5AF-F2CDD037470E}">
      <dgm:prSet/>
      <dgm:spPr/>
      <dgm:t>
        <a:bodyPr/>
        <a:lstStyle/>
        <a:p>
          <a:endParaRPr lang="uk-UA"/>
        </a:p>
      </dgm:t>
    </dgm:pt>
    <dgm:pt modelId="{E4E321F6-1548-48D4-AE7D-F603A2D686D9}">
      <dgm:prSet custT="1"/>
      <dgm:spPr/>
      <dgm:t>
        <a:bodyPr/>
        <a:lstStyle/>
        <a:p>
          <a:pPr rtl="0"/>
          <a:r>
            <a:rPr lang="uk-UA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розвиток навичок студентів розпізнавати знайому або частково знайому інформацію як на слух, так і візуально.</a:t>
          </a:r>
          <a:endParaRPr lang="uk-UA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B58E31B-94A5-4C55-9A14-A59422E2CA1E}" type="parTrans" cxnId="{EE77CBAD-EF3C-4C76-B897-1888F88660CC}">
      <dgm:prSet/>
      <dgm:spPr/>
      <dgm:t>
        <a:bodyPr/>
        <a:lstStyle/>
        <a:p>
          <a:endParaRPr lang="uk-UA"/>
        </a:p>
      </dgm:t>
    </dgm:pt>
    <dgm:pt modelId="{06E00A0D-8794-4320-95AE-EE1C5B2F9ECC}" type="sibTrans" cxnId="{EE77CBAD-EF3C-4C76-B897-1888F88660CC}">
      <dgm:prSet/>
      <dgm:spPr/>
      <dgm:t>
        <a:bodyPr/>
        <a:lstStyle/>
        <a:p>
          <a:endParaRPr lang="uk-UA"/>
        </a:p>
      </dgm:t>
    </dgm:pt>
    <dgm:pt modelId="{68EAB8B4-95E0-4D0C-B6F0-D8EEA106857D}">
      <dgm:prSet custT="1"/>
      <dgm:spPr/>
      <dgm:t>
        <a:bodyPr/>
        <a:lstStyle/>
        <a:p>
          <a:pPr rtl="0"/>
          <a:r>
            <a:rPr lang="uk-UA" sz="1400" b="1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ЗАПИС ОСНОВНОЇ ІНФОРМАЦІЇ </a:t>
          </a:r>
          <a:endParaRPr lang="uk-UA" sz="1400" b="1" dirty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EAA5A61-794D-4029-8866-712EE50B446F}" type="parTrans" cxnId="{E63AEE82-35BF-491B-A60D-03032980C397}">
      <dgm:prSet/>
      <dgm:spPr/>
      <dgm:t>
        <a:bodyPr/>
        <a:lstStyle/>
        <a:p>
          <a:endParaRPr lang="uk-UA"/>
        </a:p>
      </dgm:t>
    </dgm:pt>
    <dgm:pt modelId="{959D2540-DA2E-4F1E-91B4-1B34A5E3C0C9}" type="sibTrans" cxnId="{E63AEE82-35BF-491B-A60D-03032980C397}">
      <dgm:prSet/>
      <dgm:spPr/>
      <dgm:t>
        <a:bodyPr/>
        <a:lstStyle/>
        <a:p>
          <a:endParaRPr lang="uk-UA"/>
        </a:p>
      </dgm:t>
    </dgm:pt>
    <dgm:pt modelId="{D575EBE1-41A5-4811-A621-BC4F1192AEA1}">
      <dgm:prSet custT="1"/>
      <dgm:spPr/>
      <dgm:t>
        <a:bodyPr/>
        <a:lstStyle/>
        <a:p>
          <a:pPr rtl="0"/>
          <a:r>
            <a:rPr lang="uk-UA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розвиток уміння обирати основну інформацію з усього обсягу почутого чи прочитаного, аналізу­вати й систематизувати цю інформацію.</a:t>
          </a:r>
          <a:endParaRPr lang="uk-UA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AB84C90-2E58-465D-BD7E-B524079D5D31}" type="parTrans" cxnId="{62A240D4-3F66-4909-A163-58B4AB21F486}">
      <dgm:prSet/>
      <dgm:spPr/>
      <dgm:t>
        <a:bodyPr/>
        <a:lstStyle/>
        <a:p>
          <a:endParaRPr lang="uk-UA"/>
        </a:p>
      </dgm:t>
    </dgm:pt>
    <dgm:pt modelId="{617C8271-BC98-4629-BE4B-D7EBC4C09231}" type="sibTrans" cxnId="{62A240D4-3F66-4909-A163-58B4AB21F486}">
      <dgm:prSet/>
      <dgm:spPr/>
      <dgm:t>
        <a:bodyPr/>
        <a:lstStyle/>
        <a:p>
          <a:endParaRPr lang="uk-UA"/>
        </a:p>
      </dgm:t>
    </dgm:pt>
    <dgm:pt modelId="{3D77E883-BD6A-4382-95C5-9FEBD950E0DB}">
      <dgm:prSet custT="1"/>
      <dgm:spPr/>
      <dgm:t>
        <a:bodyPr/>
        <a:lstStyle/>
        <a:p>
          <a:pPr rtl="0"/>
          <a:r>
            <a:rPr lang="uk-UA" sz="1400" b="1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СИНТЕЗУВАННЯ </a:t>
          </a:r>
          <a:endParaRPr lang="uk-UA" sz="1400" b="1" dirty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8A42A69-7307-4DD8-98C2-BBEEEB6499F6}" type="parTrans" cxnId="{54524435-F370-40A1-A800-A95B02FDE018}">
      <dgm:prSet/>
      <dgm:spPr/>
      <dgm:t>
        <a:bodyPr/>
        <a:lstStyle/>
        <a:p>
          <a:endParaRPr lang="uk-UA"/>
        </a:p>
      </dgm:t>
    </dgm:pt>
    <dgm:pt modelId="{0DED2E9B-A1DD-498B-845B-E6382DEBB9F7}" type="sibTrans" cxnId="{54524435-F370-40A1-A800-A95B02FDE018}">
      <dgm:prSet/>
      <dgm:spPr/>
      <dgm:t>
        <a:bodyPr/>
        <a:lstStyle/>
        <a:p>
          <a:endParaRPr lang="uk-UA"/>
        </a:p>
      </dgm:t>
    </dgm:pt>
    <dgm:pt modelId="{51DCB005-B45F-438A-97BE-C7F00BD7458E}">
      <dgm:prSet custT="1"/>
      <dgm:spPr/>
      <dgm:t>
        <a:bodyPr/>
        <a:lstStyle/>
        <a:p>
          <a:pPr rtl="0"/>
          <a:r>
            <a:rPr lang="uk-UA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поєднання всіх попередніх ресурсів з метою більш повного розуміння переглянутого, прослуханого чи прочитаного.</a:t>
          </a:r>
          <a:endParaRPr lang="uk-UA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8FD8B81-65BC-4136-895E-8B2C2029BE70}" type="parTrans" cxnId="{42D95AA1-F8D4-43B4-A2F6-3C0BB53898EF}">
      <dgm:prSet/>
      <dgm:spPr/>
      <dgm:t>
        <a:bodyPr/>
        <a:lstStyle/>
        <a:p>
          <a:endParaRPr lang="uk-UA"/>
        </a:p>
      </dgm:t>
    </dgm:pt>
    <dgm:pt modelId="{9DEFF150-95E2-4E75-9F44-93A0E3A540D2}" type="sibTrans" cxnId="{42D95AA1-F8D4-43B4-A2F6-3C0BB53898EF}">
      <dgm:prSet/>
      <dgm:spPr/>
      <dgm:t>
        <a:bodyPr/>
        <a:lstStyle/>
        <a:p>
          <a:endParaRPr lang="uk-UA"/>
        </a:p>
      </dgm:t>
    </dgm:pt>
    <dgm:pt modelId="{4AECB1E3-9C7C-41A1-A3B4-C34ABD1A1E73}" type="pres">
      <dgm:prSet presAssocID="{17E2C424-F6AF-4756-A0EB-77929E637FB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6A06C09-ED29-42B0-965C-CC4B668F3065}" type="pres">
      <dgm:prSet presAssocID="{709BA48A-4403-443E-B06A-AA54D5678F31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FD6077A-61DC-4791-9C66-A89BAC5F8EA1}" type="pres">
      <dgm:prSet presAssocID="{48A36711-92EA-4B9E-8437-48EBAC9D16D3}" presName="spacer" presStyleCnt="0"/>
      <dgm:spPr/>
    </dgm:pt>
    <dgm:pt modelId="{8DC53639-C4D1-4D31-89C8-6A91E94E4143}" type="pres">
      <dgm:prSet presAssocID="{A98420D1-C49E-4304-A53B-CE6EAB59E858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817530B-9401-43B1-914D-B26E1F85CCA4}" type="pres">
      <dgm:prSet presAssocID="{4716C35B-BA32-4245-9599-D016210F5D2C}" presName="spacer" presStyleCnt="0"/>
      <dgm:spPr/>
    </dgm:pt>
    <dgm:pt modelId="{3C5FA4AB-5502-41D6-8223-B0793C0DFCEA}" type="pres">
      <dgm:prSet presAssocID="{0010529D-9A66-4A9E-989A-DEF184AADC11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141A9D5-1206-4DE0-A360-70B124A9B350}" type="pres">
      <dgm:prSet presAssocID="{27A6196D-4506-4700-83E9-BE8B7FD1385E}" presName="spacer" presStyleCnt="0"/>
      <dgm:spPr/>
    </dgm:pt>
    <dgm:pt modelId="{F94734E0-393D-41A5-9CBC-EBDF2E67B367}" type="pres">
      <dgm:prSet presAssocID="{E4E321F6-1548-48D4-AE7D-F603A2D686D9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45E620C-F11B-4A2B-93F6-1FDB1A529384}" type="pres">
      <dgm:prSet presAssocID="{06E00A0D-8794-4320-95AE-EE1C5B2F9ECC}" presName="spacer" presStyleCnt="0"/>
      <dgm:spPr/>
    </dgm:pt>
    <dgm:pt modelId="{E2B74A92-07D1-434D-9CD0-7ACBA009300F}" type="pres">
      <dgm:prSet presAssocID="{68EAB8B4-95E0-4D0C-B6F0-D8EEA106857D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818A47C-D9F1-4AE2-B41F-7092619EBB99}" type="pres">
      <dgm:prSet presAssocID="{959D2540-DA2E-4F1E-91B4-1B34A5E3C0C9}" presName="spacer" presStyleCnt="0"/>
      <dgm:spPr/>
    </dgm:pt>
    <dgm:pt modelId="{817D13E7-9953-4E04-AAB9-67802094FEDC}" type="pres">
      <dgm:prSet presAssocID="{D575EBE1-41A5-4811-A621-BC4F1192AEA1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0A883E2-A24D-4402-B267-FBF2981F123E}" type="pres">
      <dgm:prSet presAssocID="{617C8271-BC98-4629-BE4B-D7EBC4C09231}" presName="spacer" presStyleCnt="0"/>
      <dgm:spPr/>
    </dgm:pt>
    <dgm:pt modelId="{0DE6283C-1CE2-4E77-89F8-E02862E6EC13}" type="pres">
      <dgm:prSet presAssocID="{3D77E883-BD6A-4382-95C5-9FEBD950E0DB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20C7B10-D38C-404E-8F06-D08757357987}" type="pres">
      <dgm:prSet presAssocID="{0DED2E9B-A1DD-498B-845B-E6382DEBB9F7}" presName="spacer" presStyleCnt="0"/>
      <dgm:spPr/>
    </dgm:pt>
    <dgm:pt modelId="{9A4A55C8-C48F-465E-89B9-B3D956D8AAFD}" type="pres">
      <dgm:prSet presAssocID="{51DCB005-B45F-438A-97BE-C7F00BD7458E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E77CBAD-EF3C-4C76-B897-1888F88660CC}" srcId="{17E2C424-F6AF-4756-A0EB-77929E637FB2}" destId="{E4E321F6-1548-48D4-AE7D-F603A2D686D9}" srcOrd="3" destOrd="0" parTransId="{7B58E31B-94A5-4C55-9A14-A59422E2CA1E}" sibTransId="{06E00A0D-8794-4320-95AE-EE1C5B2F9ECC}"/>
    <dgm:cxn modelId="{B6FCCCD1-14A5-40D7-AFFA-E5719ACB8BF3}" type="presOf" srcId="{0010529D-9A66-4A9E-989A-DEF184AADC11}" destId="{3C5FA4AB-5502-41D6-8223-B0793C0DFCEA}" srcOrd="0" destOrd="0" presId="urn:microsoft.com/office/officeart/2005/8/layout/vList2"/>
    <dgm:cxn modelId="{E63AEE82-35BF-491B-A60D-03032980C397}" srcId="{17E2C424-F6AF-4756-A0EB-77929E637FB2}" destId="{68EAB8B4-95E0-4D0C-B6F0-D8EEA106857D}" srcOrd="4" destOrd="0" parTransId="{DEAA5A61-794D-4029-8866-712EE50B446F}" sibTransId="{959D2540-DA2E-4F1E-91B4-1B34A5E3C0C9}"/>
    <dgm:cxn modelId="{E6A7C0E3-9ED7-45B8-A5AF-F2CDD037470E}" srcId="{17E2C424-F6AF-4756-A0EB-77929E637FB2}" destId="{0010529D-9A66-4A9E-989A-DEF184AADC11}" srcOrd="2" destOrd="0" parTransId="{8790BCA2-825D-4BE3-9AF5-3C3CDC2BF326}" sibTransId="{27A6196D-4506-4700-83E9-BE8B7FD1385E}"/>
    <dgm:cxn modelId="{54524435-F370-40A1-A800-A95B02FDE018}" srcId="{17E2C424-F6AF-4756-A0EB-77929E637FB2}" destId="{3D77E883-BD6A-4382-95C5-9FEBD950E0DB}" srcOrd="6" destOrd="0" parTransId="{E8A42A69-7307-4DD8-98C2-BBEEEB6499F6}" sibTransId="{0DED2E9B-A1DD-498B-845B-E6382DEBB9F7}"/>
    <dgm:cxn modelId="{764C3723-485B-4A69-AD2F-562371B990B2}" type="presOf" srcId="{A98420D1-C49E-4304-A53B-CE6EAB59E858}" destId="{8DC53639-C4D1-4D31-89C8-6A91E94E4143}" srcOrd="0" destOrd="0" presId="urn:microsoft.com/office/officeart/2005/8/layout/vList2"/>
    <dgm:cxn modelId="{D783C2ED-4785-442C-91EE-7BFB76B5ED96}" srcId="{17E2C424-F6AF-4756-A0EB-77929E637FB2}" destId="{A98420D1-C49E-4304-A53B-CE6EAB59E858}" srcOrd="1" destOrd="0" parTransId="{476AF208-C0BA-401F-A728-3E230F7F49FB}" sibTransId="{4716C35B-BA32-4245-9599-D016210F5D2C}"/>
    <dgm:cxn modelId="{ED29440E-7677-4724-855D-DEB5BC411DCE}" type="presOf" srcId="{D575EBE1-41A5-4811-A621-BC4F1192AEA1}" destId="{817D13E7-9953-4E04-AAB9-67802094FEDC}" srcOrd="0" destOrd="0" presId="urn:microsoft.com/office/officeart/2005/8/layout/vList2"/>
    <dgm:cxn modelId="{23AD8507-9284-431A-842C-E59BD288D3C1}" srcId="{17E2C424-F6AF-4756-A0EB-77929E637FB2}" destId="{709BA48A-4403-443E-B06A-AA54D5678F31}" srcOrd="0" destOrd="0" parTransId="{D6B29F1D-05ED-4303-A76B-A2B52C4B4F1B}" sibTransId="{48A36711-92EA-4B9E-8437-48EBAC9D16D3}"/>
    <dgm:cxn modelId="{42D95AA1-F8D4-43B4-A2F6-3C0BB53898EF}" srcId="{17E2C424-F6AF-4756-A0EB-77929E637FB2}" destId="{51DCB005-B45F-438A-97BE-C7F00BD7458E}" srcOrd="7" destOrd="0" parTransId="{58FD8B81-65BC-4136-895E-8B2C2029BE70}" sibTransId="{9DEFF150-95E2-4E75-9F44-93A0E3A540D2}"/>
    <dgm:cxn modelId="{6B41E70D-0BB3-4B00-8741-9F1D0868B505}" type="presOf" srcId="{3D77E883-BD6A-4382-95C5-9FEBD950E0DB}" destId="{0DE6283C-1CE2-4E77-89F8-E02862E6EC13}" srcOrd="0" destOrd="0" presId="urn:microsoft.com/office/officeart/2005/8/layout/vList2"/>
    <dgm:cxn modelId="{61F5CAC4-3CAA-4B3A-9375-0EF76064B812}" type="presOf" srcId="{68EAB8B4-95E0-4D0C-B6F0-D8EEA106857D}" destId="{E2B74A92-07D1-434D-9CD0-7ACBA009300F}" srcOrd="0" destOrd="0" presId="urn:microsoft.com/office/officeart/2005/8/layout/vList2"/>
    <dgm:cxn modelId="{49272909-6744-437C-8205-9DD4B40384FC}" type="presOf" srcId="{51DCB005-B45F-438A-97BE-C7F00BD7458E}" destId="{9A4A55C8-C48F-465E-89B9-B3D956D8AAFD}" srcOrd="0" destOrd="0" presId="urn:microsoft.com/office/officeart/2005/8/layout/vList2"/>
    <dgm:cxn modelId="{D53FAEC7-F210-4AED-8CEE-0818BBCFD367}" type="presOf" srcId="{17E2C424-F6AF-4756-A0EB-77929E637FB2}" destId="{4AECB1E3-9C7C-41A1-A3B4-C34ABD1A1E73}" srcOrd="0" destOrd="0" presId="urn:microsoft.com/office/officeart/2005/8/layout/vList2"/>
    <dgm:cxn modelId="{F4397734-E83E-43DA-ABD8-5D49F1D92BB0}" type="presOf" srcId="{709BA48A-4403-443E-B06A-AA54D5678F31}" destId="{96A06C09-ED29-42B0-965C-CC4B668F3065}" srcOrd="0" destOrd="0" presId="urn:microsoft.com/office/officeart/2005/8/layout/vList2"/>
    <dgm:cxn modelId="{62A240D4-3F66-4909-A163-58B4AB21F486}" srcId="{17E2C424-F6AF-4756-A0EB-77929E637FB2}" destId="{D575EBE1-41A5-4811-A621-BC4F1192AEA1}" srcOrd="5" destOrd="0" parTransId="{EAB84C90-2E58-465D-BD7E-B524079D5D31}" sibTransId="{617C8271-BC98-4629-BE4B-D7EBC4C09231}"/>
    <dgm:cxn modelId="{C89276C7-DD94-4D1C-974F-51EF7D222102}" type="presOf" srcId="{E4E321F6-1548-48D4-AE7D-F603A2D686D9}" destId="{F94734E0-393D-41A5-9CBC-EBDF2E67B367}" srcOrd="0" destOrd="0" presId="urn:microsoft.com/office/officeart/2005/8/layout/vList2"/>
    <dgm:cxn modelId="{FB59E2A5-D3B5-4052-8AF9-40C31505DABA}" type="presParOf" srcId="{4AECB1E3-9C7C-41A1-A3B4-C34ABD1A1E73}" destId="{96A06C09-ED29-42B0-965C-CC4B668F3065}" srcOrd="0" destOrd="0" presId="urn:microsoft.com/office/officeart/2005/8/layout/vList2"/>
    <dgm:cxn modelId="{026236C6-850D-4959-AF5D-CBCCBEF064EB}" type="presParOf" srcId="{4AECB1E3-9C7C-41A1-A3B4-C34ABD1A1E73}" destId="{DFD6077A-61DC-4791-9C66-A89BAC5F8EA1}" srcOrd="1" destOrd="0" presId="urn:microsoft.com/office/officeart/2005/8/layout/vList2"/>
    <dgm:cxn modelId="{B2F62BC6-3875-46B0-9605-F0625CA9C364}" type="presParOf" srcId="{4AECB1E3-9C7C-41A1-A3B4-C34ABD1A1E73}" destId="{8DC53639-C4D1-4D31-89C8-6A91E94E4143}" srcOrd="2" destOrd="0" presId="urn:microsoft.com/office/officeart/2005/8/layout/vList2"/>
    <dgm:cxn modelId="{7363AD97-738E-456F-BB30-0B5C0E5C68DD}" type="presParOf" srcId="{4AECB1E3-9C7C-41A1-A3B4-C34ABD1A1E73}" destId="{4817530B-9401-43B1-914D-B26E1F85CCA4}" srcOrd="3" destOrd="0" presId="urn:microsoft.com/office/officeart/2005/8/layout/vList2"/>
    <dgm:cxn modelId="{3045EBD7-E825-4585-92D0-BEF1C402E49D}" type="presParOf" srcId="{4AECB1E3-9C7C-41A1-A3B4-C34ABD1A1E73}" destId="{3C5FA4AB-5502-41D6-8223-B0793C0DFCEA}" srcOrd="4" destOrd="0" presId="urn:microsoft.com/office/officeart/2005/8/layout/vList2"/>
    <dgm:cxn modelId="{DF78DFAF-CEEB-48CF-BDDC-212B2A9D3C63}" type="presParOf" srcId="{4AECB1E3-9C7C-41A1-A3B4-C34ABD1A1E73}" destId="{A141A9D5-1206-4DE0-A360-70B124A9B350}" srcOrd="5" destOrd="0" presId="urn:microsoft.com/office/officeart/2005/8/layout/vList2"/>
    <dgm:cxn modelId="{A6665953-5B43-43AA-B797-58269584DB84}" type="presParOf" srcId="{4AECB1E3-9C7C-41A1-A3B4-C34ABD1A1E73}" destId="{F94734E0-393D-41A5-9CBC-EBDF2E67B367}" srcOrd="6" destOrd="0" presId="urn:microsoft.com/office/officeart/2005/8/layout/vList2"/>
    <dgm:cxn modelId="{8A21674F-00F2-4BB3-A2B4-62AF8B7FC197}" type="presParOf" srcId="{4AECB1E3-9C7C-41A1-A3B4-C34ABD1A1E73}" destId="{445E620C-F11B-4A2B-93F6-1FDB1A529384}" srcOrd="7" destOrd="0" presId="urn:microsoft.com/office/officeart/2005/8/layout/vList2"/>
    <dgm:cxn modelId="{42023019-835F-4426-B621-85E62C26A21F}" type="presParOf" srcId="{4AECB1E3-9C7C-41A1-A3B4-C34ABD1A1E73}" destId="{E2B74A92-07D1-434D-9CD0-7ACBA009300F}" srcOrd="8" destOrd="0" presId="urn:microsoft.com/office/officeart/2005/8/layout/vList2"/>
    <dgm:cxn modelId="{BEE1ECFE-0C28-4EA7-9293-EF6C01A14898}" type="presParOf" srcId="{4AECB1E3-9C7C-41A1-A3B4-C34ABD1A1E73}" destId="{4818A47C-D9F1-4AE2-B41F-7092619EBB99}" srcOrd="9" destOrd="0" presId="urn:microsoft.com/office/officeart/2005/8/layout/vList2"/>
    <dgm:cxn modelId="{B2E2ED67-5F55-42D8-86AE-73E12431E938}" type="presParOf" srcId="{4AECB1E3-9C7C-41A1-A3B4-C34ABD1A1E73}" destId="{817D13E7-9953-4E04-AAB9-67802094FEDC}" srcOrd="10" destOrd="0" presId="urn:microsoft.com/office/officeart/2005/8/layout/vList2"/>
    <dgm:cxn modelId="{E5BB2348-6ABA-4603-BFDB-C44E7071ED78}" type="presParOf" srcId="{4AECB1E3-9C7C-41A1-A3B4-C34ABD1A1E73}" destId="{A0A883E2-A24D-4402-B267-FBF2981F123E}" srcOrd="11" destOrd="0" presId="urn:microsoft.com/office/officeart/2005/8/layout/vList2"/>
    <dgm:cxn modelId="{99FDFC78-55A8-4FD8-8267-D1C044A2F76A}" type="presParOf" srcId="{4AECB1E3-9C7C-41A1-A3B4-C34ABD1A1E73}" destId="{0DE6283C-1CE2-4E77-89F8-E02862E6EC13}" srcOrd="12" destOrd="0" presId="urn:microsoft.com/office/officeart/2005/8/layout/vList2"/>
    <dgm:cxn modelId="{D8206C93-063E-4AB3-AA10-F3F272CB0478}" type="presParOf" srcId="{4AECB1E3-9C7C-41A1-A3B4-C34ABD1A1E73}" destId="{D20C7B10-D38C-404E-8F06-D08757357987}" srcOrd="13" destOrd="0" presId="urn:microsoft.com/office/officeart/2005/8/layout/vList2"/>
    <dgm:cxn modelId="{F26D4817-1151-4152-8956-4872951D818A}" type="presParOf" srcId="{4AECB1E3-9C7C-41A1-A3B4-C34ABD1A1E73}" destId="{9A4A55C8-C48F-465E-89B9-B3D956D8AAFD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78E355B-692B-4AB8-A219-A0D23703E69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69934F0-5CBD-4114-8E99-D396122E0F0F}">
      <dgm:prSet custT="1"/>
      <dgm:spPr/>
      <dgm:t>
        <a:bodyPr/>
        <a:lstStyle/>
        <a:p>
          <a:pPr rtl="0"/>
          <a:r>
            <a:rPr lang="uk-UA" sz="1400" b="1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КООПЕРУВАННЯ</a:t>
          </a:r>
          <a:endParaRPr lang="uk-UA" sz="1400" b="1" dirty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1183DDF-C846-44BD-BA3B-25B309397D15}" type="parTrans" cxnId="{BBAE095E-4926-46AD-B5C3-C0407D8D0F92}">
      <dgm:prSet/>
      <dgm:spPr/>
      <dgm:t>
        <a:bodyPr/>
        <a:lstStyle/>
        <a:p>
          <a:endParaRPr lang="uk-UA"/>
        </a:p>
      </dgm:t>
    </dgm:pt>
    <dgm:pt modelId="{555ABA81-3715-4DDA-A804-1CB0488EA1CB}" type="sibTrans" cxnId="{BBAE095E-4926-46AD-B5C3-C0407D8D0F92}">
      <dgm:prSet/>
      <dgm:spPr/>
      <dgm:t>
        <a:bodyPr/>
        <a:lstStyle/>
        <a:p>
          <a:endParaRPr lang="uk-UA"/>
        </a:p>
      </dgm:t>
    </dgm:pt>
    <dgm:pt modelId="{B43E7476-1487-48A0-8AF1-4887C14E993A}">
      <dgm:prSet custT="1"/>
      <dgm:spPr/>
      <dgm:t>
        <a:bodyPr/>
        <a:lstStyle/>
        <a:p>
          <a:pPr rtl="0"/>
          <a:r>
            <a:rPr lang="uk-UA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робота в групах чи парах з метою спільного розв’язання поставлених навчальних завдань, вирішення дослідницьких проблем, збору інформації.</a:t>
          </a:r>
          <a:endParaRPr lang="uk-UA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181F967-F5B5-4BC7-BC24-35BAA5EBF93C}" type="parTrans" cxnId="{ED230A71-F249-48C9-85AF-B4E777D56FBC}">
      <dgm:prSet/>
      <dgm:spPr/>
      <dgm:t>
        <a:bodyPr/>
        <a:lstStyle/>
        <a:p>
          <a:endParaRPr lang="uk-UA"/>
        </a:p>
      </dgm:t>
    </dgm:pt>
    <dgm:pt modelId="{FF4AD98B-0A8F-4906-B7FC-831356B27EB8}" type="sibTrans" cxnId="{ED230A71-F249-48C9-85AF-B4E777D56FBC}">
      <dgm:prSet/>
      <dgm:spPr/>
      <dgm:t>
        <a:bodyPr/>
        <a:lstStyle/>
        <a:p>
          <a:endParaRPr lang="uk-UA"/>
        </a:p>
      </dgm:t>
    </dgm:pt>
    <dgm:pt modelId="{A5FB8B4E-DA5E-4B0B-AE8B-2D680CF0CE3D}">
      <dgm:prSet custT="1"/>
      <dgm:spPr/>
      <dgm:t>
        <a:bodyPr/>
        <a:lstStyle/>
        <a:p>
          <a:pPr rtl="0"/>
          <a:r>
            <a:rPr lang="uk-UA" sz="1400" b="1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УТОЧНЮЮЧІ ЗАПИТАННЯ</a:t>
          </a:r>
          <a:endParaRPr lang="uk-UA" sz="1400" b="1" dirty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3B3FD32-1628-4D79-9857-8EEC2B8E8FD0}" type="parTrans" cxnId="{1379B32D-A2BA-42BA-949E-BEDF7B9F846E}">
      <dgm:prSet/>
      <dgm:spPr/>
      <dgm:t>
        <a:bodyPr/>
        <a:lstStyle/>
        <a:p>
          <a:endParaRPr lang="uk-UA"/>
        </a:p>
      </dgm:t>
    </dgm:pt>
    <dgm:pt modelId="{F7D2ADDE-CE86-4A27-8CFA-FFC00B3731C8}" type="sibTrans" cxnId="{1379B32D-A2BA-42BA-949E-BEDF7B9F846E}">
      <dgm:prSet/>
      <dgm:spPr/>
      <dgm:t>
        <a:bodyPr/>
        <a:lstStyle/>
        <a:p>
          <a:endParaRPr lang="uk-UA"/>
        </a:p>
      </dgm:t>
    </dgm:pt>
    <dgm:pt modelId="{662B64C1-7EE6-4150-89FE-03E2EF0F4328}">
      <dgm:prSet custT="1"/>
      <dgm:spPr/>
      <dgm:t>
        <a:bodyPr/>
        <a:lstStyle/>
        <a:p>
          <a:pPr rtl="0"/>
          <a:r>
            <a:rPr lang="uk-UA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звернення до педагога чи інших студентів за додатковими роз’ясненнями, доречними прикладами з особистого досвіду, корисними порадами чи альтернативним розумінням проблеми.</a:t>
          </a:r>
          <a:endParaRPr lang="uk-UA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3635B49-0411-4277-85B6-57BB05194BF8}" type="parTrans" cxnId="{8292103E-CB6F-4369-8771-827180D0271C}">
      <dgm:prSet/>
      <dgm:spPr/>
      <dgm:t>
        <a:bodyPr/>
        <a:lstStyle/>
        <a:p>
          <a:endParaRPr lang="uk-UA"/>
        </a:p>
      </dgm:t>
    </dgm:pt>
    <dgm:pt modelId="{8BECB3EE-54BA-4039-A18A-340FD57F1257}" type="sibTrans" cxnId="{8292103E-CB6F-4369-8771-827180D0271C}">
      <dgm:prSet/>
      <dgm:spPr/>
      <dgm:t>
        <a:bodyPr/>
        <a:lstStyle/>
        <a:p>
          <a:endParaRPr lang="uk-UA"/>
        </a:p>
      </dgm:t>
    </dgm:pt>
    <dgm:pt modelId="{3A0B3D5E-DE5D-4795-8CCB-7BDF688D5F05}">
      <dgm:prSet custT="1"/>
      <dgm:spPr/>
      <dgm:t>
        <a:bodyPr/>
        <a:lstStyle/>
        <a:p>
          <a:pPr rtl="0"/>
          <a:r>
            <a:rPr lang="uk-UA" sz="1400" b="1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САМОРЕГУЛЯЦІЯ</a:t>
          </a:r>
          <a:endParaRPr lang="uk-UA" sz="1400" b="1" dirty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FF0589E-91D9-4287-8BF9-F8822EBDDC3E}" type="parTrans" cxnId="{A3147982-9C4B-4B7D-8A25-1BC7D52D6860}">
      <dgm:prSet/>
      <dgm:spPr/>
      <dgm:t>
        <a:bodyPr/>
        <a:lstStyle/>
        <a:p>
          <a:endParaRPr lang="uk-UA"/>
        </a:p>
      </dgm:t>
    </dgm:pt>
    <dgm:pt modelId="{EBFFD937-B30A-4198-9527-3534C3DF51EE}" type="sibTrans" cxnId="{A3147982-9C4B-4B7D-8A25-1BC7D52D6860}">
      <dgm:prSet/>
      <dgm:spPr/>
      <dgm:t>
        <a:bodyPr/>
        <a:lstStyle/>
        <a:p>
          <a:endParaRPr lang="uk-UA"/>
        </a:p>
      </dgm:t>
    </dgm:pt>
    <dgm:pt modelId="{5309904E-7082-4436-A33C-B2363C1F4057}">
      <dgm:prSet custT="1"/>
      <dgm:spPr/>
      <dgm:t>
        <a:bodyPr/>
        <a:lstStyle/>
        <a:p>
          <a:pPr rtl="0"/>
          <a:r>
            <a:rPr lang="uk-UA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розмова із самим собою з метою підтримки віри у власні сили, впевненості в можливості успішного виконання завдання, зниження рівня неспокою чи тривоги, набуття внутрішнього спокою і стану душевної рівноваги.</a:t>
          </a:r>
          <a:endParaRPr lang="uk-UA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70D1255-83A1-4C69-898B-3CE8367AC8B7}" type="parTrans" cxnId="{0DBB3A23-20B7-48DE-BAC5-044BA275A082}">
      <dgm:prSet/>
      <dgm:spPr/>
      <dgm:t>
        <a:bodyPr/>
        <a:lstStyle/>
        <a:p>
          <a:endParaRPr lang="uk-UA"/>
        </a:p>
      </dgm:t>
    </dgm:pt>
    <dgm:pt modelId="{990464DE-8E79-444C-A66C-860D04FA0A61}" type="sibTrans" cxnId="{0DBB3A23-20B7-48DE-BAC5-044BA275A082}">
      <dgm:prSet/>
      <dgm:spPr/>
      <dgm:t>
        <a:bodyPr/>
        <a:lstStyle/>
        <a:p>
          <a:endParaRPr lang="uk-UA"/>
        </a:p>
      </dgm:t>
    </dgm:pt>
    <dgm:pt modelId="{E67A72EB-1A49-45CB-9CF6-52C59C432010}" type="pres">
      <dgm:prSet presAssocID="{378E355B-692B-4AB8-A219-A0D23703E6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677A243-843B-43B2-B56F-F7EAFC69428D}" type="pres">
      <dgm:prSet presAssocID="{469934F0-5CBD-4114-8E99-D396122E0F0F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2E29740-EA5C-40BC-B22E-D1FE7ECDB028}" type="pres">
      <dgm:prSet presAssocID="{555ABA81-3715-4DDA-A804-1CB0488EA1CB}" presName="spacer" presStyleCnt="0"/>
      <dgm:spPr/>
    </dgm:pt>
    <dgm:pt modelId="{918D2A30-C09B-4828-8700-AB69B12B1D6C}" type="pres">
      <dgm:prSet presAssocID="{B43E7476-1487-48A0-8AF1-4887C14E993A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80AA3A8-5C8A-4019-80D2-3FA90325F901}" type="pres">
      <dgm:prSet presAssocID="{FF4AD98B-0A8F-4906-B7FC-831356B27EB8}" presName="spacer" presStyleCnt="0"/>
      <dgm:spPr/>
    </dgm:pt>
    <dgm:pt modelId="{28CA6D4B-251E-4110-B5ED-9E681A66C986}" type="pres">
      <dgm:prSet presAssocID="{A5FB8B4E-DA5E-4B0B-AE8B-2D680CF0CE3D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20B2CCC-1892-4AB2-9716-869F346B9E01}" type="pres">
      <dgm:prSet presAssocID="{F7D2ADDE-CE86-4A27-8CFA-FFC00B3731C8}" presName="spacer" presStyleCnt="0"/>
      <dgm:spPr/>
    </dgm:pt>
    <dgm:pt modelId="{5A4EC60A-33A3-489F-8605-5B63B8CF36B5}" type="pres">
      <dgm:prSet presAssocID="{662B64C1-7EE6-4150-89FE-03E2EF0F4328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B07BEA6-1D58-4A20-A2B6-76B15CC9CC7B}" type="pres">
      <dgm:prSet presAssocID="{8BECB3EE-54BA-4039-A18A-340FD57F1257}" presName="spacer" presStyleCnt="0"/>
      <dgm:spPr/>
    </dgm:pt>
    <dgm:pt modelId="{B10A25FF-6F24-4C2E-941C-7CFA8120FC86}" type="pres">
      <dgm:prSet presAssocID="{3A0B3D5E-DE5D-4795-8CCB-7BDF688D5F05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3141976-C002-482F-9319-3E56932DDF07}" type="pres">
      <dgm:prSet presAssocID="{EBFFD937-B30A-4198-9527-3534C3DF51EE}" presName="spacer" presStyleCnt="0"/>
      <dgm:spPr/>
    </dgm:pt>
    <dgm:pt modelId="{9723211C-D114-4758-BD1A-9485F9034EF4}" type="pres">
      <dgm:prSet presAssocID="{5309904E-7082-4436-A33C-B2363C1F4057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FB910E0-E395-48B4-9A91-9AE209EA2D4F}" type="presOf" srcId="{A5FB8B4E-DA5E-4B0B-AE8B-2D680CF0CE3D}" destId="{28CA6D4B-251E-4110-B5ED-9E681A66C986}" srcOrd="0" destOrd="0" presId="urn:microsoft.com/office/officeart/2005/8/layout/vList2"/>
    <dgm:cxn modelId="{8292103E-CB6F-4369-8771-827180D0271C}" srcId="{378E355B-692B-4AB8-A219-A0D23703E69D}" destId="{662B64C1-7EE6-4150-89FE-03E2EF0F4328}" srcOrd="3" destOrd="0" parTransId="{D3635B49-0411-4277-85B6-57BB05194BF8}" sibTransId="{8BECB3EE-54BA-4039-A18A-340FD57F1257}"/>
    <dgm:cxn modelId="{0DBB3A23-20B7-48DE-BAC5-044BA275A082}" srcId="{378E355B-692B-4AB8-A219-A0D23703E69D}" destId="{5309904E-7082-4436-A33C-B2363C1F4057}" srcOrd="5" destOrd="0" parTransId="{870D1255-83A1-4C69-898B-3CE8367AC8B7}" sibTransId="{990464DE-8E79-444C-A66C-860D04FA0A61}"/>
    <dgm:cxn modelId="{797A5184-5771-46DE-A168-A404A78432E3}" type="presOf" srcId="{B43E7476-1487-48A0-8AF1-4887C14E993A}" destId="{918D2A30-C09B-4828-8700-AB69B12B1D6C}" srcOrd="0" destOrd="0" presId="urn:microsoft.com/office/officeart/2005/8/layout/vList2"/>
    <dgm:cxn modelId="{6B3BD138-7A67-48F2-89D3-9E2A56651338}" type="presOf" srcId="{5309904E-7082-4436-A33C-B2363C1F4057}" destId="{9723211C-D114-4758-BD1A-9485F9034EF4}" srcOrd="0" destOrd="0" presId="urn:microsoft.com/office/officeart/2005/8/layout/vList2"/>
    <dgm:cxn modelId="{BBAE095E-4926-46AD-B5C3-C0407D8D0F92}" srcId="{378E355B-692B-4AB8-A219-A0D23703E69D}" destId="{469934F0-5CBD-4114-8E99-D396122E0F0F}" srcOrd="0" destOrd="0" parTransId="{21183DDF-C846-44BD-BA3B-25B309397D15}" sibTransId="{555ABA81-3715-4DDA-A804-1CB0488EA1CB}"/>
    <dgm:cxn modelId="{5247C6B2-189C-4523-BF84-35F9C2AA0212}" type="presOf" srcId="{662B64C1-7EE6-4150-89FE-03E2EF0F4328}" destId="{5A4EC60A-33A3-489F-8605-5B63B8CF36B5}" srcOrd="0" destOrd="0" presId="urn:microsoft.com/office/officeart/2005/8/layout/vList2"/>
    <dgm:cxn modelId="{ED230A71-F249-48C9-85AF-B4E777D56FBC}" srcId="{378E355B-692B-4AB8-A219-A0D23703E69D}" destId="{B43E7476-1487-48A0-8AF1-4887C14E993A}" srcOrd="1" destOrd="0" parTransId="{D181F967-F5B5-4BC7-BC24-35BAA5EBF93C}" sibTransId="{FF4AD98B-0A8F-4906-B7FC-831356B27EB8}"/>
    <dgm:cxn modelId="{474C635B-33C6-4BF5-9FA9-91D2065C02CF}" type="presOf" srcId="{378E355B-692B-4AB8-A219-A0D23703E69D}" destId="{E67A72EB-1A49-45CB-9CF6-52C59C432010}" srcOrd="0" destOrd="0" presId="urn:microsoft.com/office/officeart/2005/8/layout/vList2"/>
    <dgm:cxn modelId="{1379B32D-A2BA-42BA-949E-BEDF7B9F846E}" srcId="{378E355B-692B-4AB8-A219-A0D23703E69D}" destId="{A5FB8B4E-DA5E-4B0B-AE8B-2D680CF0CE3D}" srcOrd="2" destOrd="0" parTransId="{F3B3FD32-1628-4D79-9857-8EEC2B8E8FD0}" sibTransId="{F7D2ADDE-CE86-4A27-8CFA-FFC00B3731C8}"/>
    <dgm:cxn modelId="{B1359524-ADAC-428B-87A4-A6AAFC2D74B2}" type="presOf" srcId="{3A0B3D5E-DE5D-4795-8CCB-7BDF688D5F05}" destId="{B10A25FF-6F24-4C2E-941C-7CFA8120FC86}" srcOrd="0" destOrd="0" presId="urn:microsoft.com/office/officeart/2005/8/layout/vList2"/>
    <dgm:cxn modelId="{A3147982-9C4B-4B7D-8A25-1BC7D52D6860}" srcId="{378E355B-692B-4AB8-A219-A0D23703E69D}" destId="{3A0B3D5E-DE5D-4795-8CCB-7BDF688D5F05}" srcOrd="4" destOrd="0" parTransId="{BFF0589E-91D9-4287-8BF9-F8822EBDDC3E}" sibTransId="{EBFFD937-B30A-4198-9527-3534C3DF51EE}"/>
    <dgm:cxn modelId="{4606AB10-A077-4616-9D6A-2C0AEFD1C92E}" type="presOf" srcId="{469934F0-5CBD-4114-8E99-D396122E0F0F}" destId="{2677A243-843B-43B2-B56F-F7EAFC69428D}" srcOrd="0" destOrd="0" presId="urn:microsoft.com/office/officeart/2005/8/layout/vList2"/>
    <dgm:cxn modelId="{C262E828-7161-4131-A145-13C1C954741C}" type="presParOf" srcId="{E67A72EB-1A49-45CB-9CF6-52C59C432010}" destId="{2677A243-843B-43B2-B56F-F7EAFC69428D}" srcOrd="0" destOrd="0" presId="urn:microsoft.com/office/officeart/2005/8/layout/vList2"/>
    <dgm:cxn modelId="{5B78DC93-B7AA-4513-9B73-890E3A8AC061}" type="presParOf" srcId="{E67A72EB-1A49-45CB-9CF6-52C59C432010}" destId="{42E29740-EA5C-40BC-B22E-D1FE7ECDB028}" srcOrd="1" destOrd="0" presId="urn:microsoft.com/office/officeart/2005/8/layout/vList2"/>
    <dgm:cxn modelId="{3637D29A-15E3-4782-A178-C4B711CB04FC}" type="presParOf" srcId="{E67A72EB-1A49-45CB-9CF6-52C59C432010}" destId="{918D2A30-C09B-4828-8700-AB69B12B1D6C}" srcOrd="2" destOrd="0" presId="urn:microsoft.com/office/officeart/2005/8/layout/vList2"/>
    <dgm:cxn modelId="{56D1B868-7F5E-49DB-958A-629D6C5D782B}" type="presParOf" srcId="{E67A72EB-1A49-45CB-9CF6-52C59C432010}" destId="{880AA3A8-5C8A-4019-80D2-3FA90325F901}" srcOrd="3" destOrd="0" presId="urn:microsoft.com/office/officeart/2005/8/layout/vList2"/>
    <dgm:cxn modelId="{EBC47EC1-267F-4DD7-874E-4B6CFC541C4D}" type="presParOf" srcId="{E67A72EB-1A49-45CB-9CF6-52C59C432010}" destId="{28CA6D4B-251E-4110-B5ED-9E681A66C986}" srcOrd="4" destOrd="0" presId="urn:microsoft.com/office/officeart/2005/8/layout/vList2"/>
    <dgm:cxn modelId="{A650B48D-839B-4EDC-AE35-278C64BB3FD8}" type="presParOf" srcId="{E67A72EB-1A49-45CB-9CF6-52C59C432010}" destId="{620B2CCC-1892-4AB2-9716-869F346B9E01}" srcOrd="5" destOrd="0" presId="urn:microsoft.com/office/officeart/2005/8/layout/vList2"/>
    <dgm:cxn modelId="{5B910A4C-9B05-4C03-A19B-AE8443BE9AFA}" type="presParOf" srcId="{E67A72EB-1A49-45CB-9CF6-52C59C432010}" destId="{5A4EC60A-33A3-489F-8605-5B63B8CF36B5}" srcOrd="6" destOrd="0" presId="urn:microsoft.com/office/officeart/2005/8/layout/vList2"/>
    <dgm:cxn modelId="{525FD21A-6EEA-425D-9C16-EE04E5C6D714}" type="presParOf" srcId="{E67A72EB-1A49-45CB-9CF6-52C59C432010}" destId="{8B07BEA6-1D58-4A20-A2B6-76B15CC9CC7B}" srcOrd="7" destOrd="0" presId="urn:microsoft.com/office/officeart/2005/8/layout/vList2"/>
    <dgm:cxn modelId="{DBBA2BBC-F2E5-4720-8450-00CB20CD60D0}" type="presParOf" srcId="{E67A72EB-1A49-45CB-9CF6-52C59C432010}" destId="{B10A25FF-6F24-4C2E-941C-7CFA8120FC86}" srcOrd="8" destOrd="0" presId="urn:microsoft.com/office/officeart/2005/8/layout/vList2"/>
    <dgm:cxn modelId="{042DC1C2-A125-4515-A398-D27AEA38FC3F}" type="presParOf" srcId="{E67A72EB-1A49-45CB-9CF6-52C59C432010}" destId="{F3141976-C002-482F-9319-3E56932DDF07}" srcOrd="9" destOrd="0" presId="urn:microsoft.com/office/officeart/2005/8/layout/vList2"/>
    <dgm:cxn modelId="{9BA7D80E-4458-4568-9EE7-52D7D8E4474C}" type="presParOf" srcId="{E67A72EB-1A49-45CB-9CF6-52C59C432010}" destId="{9723211C-D114-4758-BD1A-9485F9034EF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5CA6D8C-2733-4F79-A829-0E67A9A13FF8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C79A94E-2CEA-44BA-8E8E-2E4266431541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uk-UA" sz="1400" dirty="0" smtClean="0"/>
            <a:t>за кількістю</a:t>
          </a:r>
          <a:endParaRPr lang="en-US" sz="1400" dirty="0" smtClean="0"/>
        </a:p>
        <a:p>
          <a:pPr rtl="0">
            <a:spcAft>
              <a:spcPct val="35000"/>
            </a:spcAft>
          </a:pPr>
          <a:r>
            <a:rPr lang="uk-UA" sz="1400" dirty="0" smtClean="0"/>
            <a:t>учнів </a:t>
          </a:r>
          <a:r>
            <a:rPr lang="en-US" sz="1400" dirty="0" smtClean="0"/>
            <a:t>:</a:t>
          </a:r>
          <a:endParaRPr lang="uk-UA" sz="1400" dirty="0"/>
        </a:p>
      </dgm:t>
    </dgm:pt>
    <dgm:pt modelId="{14E7FB67-FCA6-4D01-BB24-91401E613EE6}" type="parTrans" cxnId="{9A4D0197-CB96-4FD1-B2F3-061BEA8BEB1A}">
      <dgm:prSet/>
      <dgm:spPr/>
      <dgm:t>
        <a:bodyPr/>
        <a:lstStyle/>
        <a:p>
          <a:endParaRPr lang="uk-UA"/>
        </a:p>
      </dgm:t>
    </dgm:pt>
    <dgm:pt modelId="{115A6954-77E4-4E0A-8C7A-C0F6353377A2}" type="sibTrans" cxnId="{9A4D0197-CB96-4FD1-B2F3-061BEA8BEB1A}">
      <dgm:prSet/>
      <dgm:spPr/>
      <dgm:t>
        <a:bodyPr/>
        <a:lstStyle/>
        <a:p>
          <a:endParaRPr lang="uk-UA"/>
        </a:p>
      </dgm:t>
    </dgm:pt>
    <dgm:pt modelId="{B973FC17-DE81-4B53-B616-821FB1F02F1E}">
      <dgm:prSet custT="1"/>
      <dgm:spPr/>
      <dgm:t>
        <a:bodyPr/>
        <a:lstStyle/>
        <a:p>
          <a:pPr rtl="0"/>
          <a:r>
            <a:rPr lang="uk-UA" sz="1400" dirty="0" smtClean="0"/>
            <a:t>колективні </a:t>
          </a:r>
          <a:endParaRPr lang="uk-UA" sz="1400" dirty="0"/>
        </a:p>
      </dgm:t>
    </dgm:pt>
    <dgm:pt modelId="{B48C39CE-5F55-4CCB-9BF4-DC0182053766}" type="parTrans" cxnId="{C4A4AD29-6DCA-47FC-9888-F9D69EB3E657}">
      <dgm:prSet/>
      <dgm:spPr/>
      <dgm:t>
        <a:bodyPr/>
        <a:lstStyle/>
        <a:p>
          <a:endParaRPr lang="uk-UA"/>
        </a:p>
      </dgm:t>
    </dgm:pt>
    <dgm:pt modelId="{8783ECF1-ECF4-4104-B432-10359D31B673}" type="sibTrans" cxnId="{C4A4AD29-6DCA-47FC-9888-F9D69EB3E657}">
      <dgm:prSet/>
      <dgm:spPr/>
      <dgm:t>
        <a:bodyPr/>
        <a:lstStyle/>
        <a:p>
          <a:endParaRPr lang="uk-UA"/>
        </a:p>
      </dgm:t>
    </dgm:pt>
    <dgm:pt modelId="{BF7701F6-494C-4AAC-AB3F-B48FA352538E}">
      <dgm:prSet custT="1"/>
      <dgm:spPr/>
      <dgm:t>
        <a:bodyPr/>
        <a:lstStyle/>
        <a:p>
          <a:pPr rtl="0"/>
          <a:r>
            <a:rPr lang="uk-UA" sz="1400" dirty="0" smtClean="0"/>
            <a:t>групові </a:t>
          </a:r>
          <a:endParaRPr lang="uk-UA" sz="1400" dirty="0"/>
        </a:p>
      </dgm:t>
    </dgm:pt>
    <dgm:pt modelId="{50C22C10-545E-4484-83F1-5729B6E18724}" type="parTrans" cxnId="{427AC990-1FF5-4A9B-850F-043E431F47E7}">
      <dgm:prSet/>
      <dgm:spPr/>
      <dgm:t>
        <a:bodyPr/>
        <a:lstStyle/>
        <a:p>
          <a:endParaRPr lang="uk-UA"/>
        </a:p>
      </dgm:t>
    </dgm:pt>
    <dgm:pt modelId="{D859BF85-5524-47E8-B4DA-9E9D45626332}" type="sibTrans" cxnId="{427AC990-1FF5-4A9B-850F-043E431F47E7}">
      <dgm:prSet/>
      <dgm:spPr/>
      <dgm:t>
        <a:bodyPr/>
        <a:lstStyle/>
        <a:p>
          <a:endParaRPr lang="uk-UA"/>
        </a:p>
      </dgm:t>
    </dgm:pt>
    <dgm:pt modelId="{10448197-0C68-458C-AD83-408C07CB4C7B}">
      <dgm:prSet custT="1"/>
      <dgm:spPr/>
      <dgm:t>
        <a:bodyPr/>
        <a:lstStyle/>
        <a:p>
          <a:pPr rtl="0"/>
          <a:r>
            <a:rPr lang="uk-UA" sz="1400" dirty="0" smtClean="0"/>
            <a:t>парні</a:t>
          </a:r>
          <a:endParaRPr lang="uk-UA" sz="1400" dirty="0"/>
        </a:p>
      </dgm:t>
    </dgm:pt>
    <dgm:pt modelId="{4356ECA3-74B8-4606-B489-45C9B455562F}" type="parTrans" cxnId="{98BB094F-4BF1-4B07-8A8E-D6F2EE6E598A}">
      <dgm:prSet/>
      <dgm:spPr/>
      <dgm:t>
        <a:bodyPr/>
        <a:lstStyle/>
        <a:p>
          <a:endParaRPr lang="uk-UA"/>
        </a:p>
      </dgm:t>
    </dgm:pt>
    <dgm:pt modelId="{0250CDEF-BD1F-41D3-B683-899D0C20DD49}" type="sibTrans" cxnId="{98BB094F-4BF1-4B07-8A8E-D6F2EE6E598A}">
      <dgm:prSet/>
      <dgm:spPr/>
      <dgm:t>
        <a:bodyPr/>
        <a:lstStyle/>
        <a:p>
          <a:endParaRPr lang="uk-UA"/>
        </a:p>
      </dgm:t>
    </dgm:pt>
    <dgm:pt modelId="{C3CFF567-A436-4C13-AC6D-33E934B591DA}">
      <dgm:prSet custT="1"/>
      <dgm:spPr/>
      <dgm:t>
        <a:bodyPr/>
        <a:lstStyle/>
        <a:p>
          <a:pPr rtl="0"/>
          <a:r>
            <a:rPr lang="uk-UA" sz="1400" dirty="0" smtClean="0"/>
            <a:t>індивідуальні</a:t>
          </a:r>
          <a:endParaRPr lang="uk-UA" sz="1400" dirty="0"/>
        </a:p>
      </dgm:t>
    </dgm:pt>
    <dgm:pt modelId="{978F5DA9-1F32-4C3A-8F84-61347FAF2586}" type="parTrans" cxnId="{70FCAB73-6813-4F82-A9CA-9726AA676254}">
      <dgm:prSet/>
      <dgm:spPr/>
      <dgm:t>
        <a:bodyPr/>
        <a:lstStyle/>
        <a:p>
          <a:endParaRPr lang="uk-UA"/>
        </a:p>
      </dgm:t>
    </dgm:pt>
    <dgm:pt modelId="{D31E0D53-7C92-4EB9-B898-1BEA5079E91D}" type="sibTrans" cxnId="{70FCAB73-6813-4F82-A9CA-9726AA676254}">
      <dgm:prSet/>
      <dgm:spPr/>
      <dgm:t>
        <a:bodyPr/>
        <a:lstStyle/>
        <a:p>
          <a:endParaRPr lang="uk-UA"/>
        </a:p>
      </dgm:t>
    </dgm:pt>
    <dgm:pt modelId="{81052452-ED76-4E22-9BE6-3D598E626FAD}">
      <dgm:prSet custT="1"/>
      <dgm:spPr/>
      <dgm:t>
        <a:bodyPr/>
        <a:lstStyle/>
        <a:p>
          <a:pPr rtl="0"/>
          <a:r>
            <a:rPr lang="uk-UA" sz="1400" dirty="0" smtClean="0"/>
            <a:t>за місцем проведення навчання: </a:t>
          </a:r>
          <a:endParaRPr lang="uk-UA" sz="1400" dirty="0"/>
        </a:p>
      </dgm:t>
    </dgm:pt>
    <dgm:pt modelId="{875701A2-2FF7-4407-B53B-A51AC64A1AC7}" type="parTrans" cxnId="{1E91A722-196D-4B82-A056-71C8A06486C4}">
      <dgm:prSet/>
      <dgm:spPr/>
      <dgm:t>
        <a:bodyPr/>
        <a:lstStyle/>
        <a:p>
          <a:endParaRPr lang="uk-UA"/>
        </a:p>
      </dgm:t>
    </dgm:pt>
    <dgm:pt modelId="{B8899D74-0335-4E1E-8509-75609CE47193}" type="sibTrans" cxnId="{1E91A722-196D-4B82-A056-71C8A06486C4}">
      <dgm:prSet/>
      <dgm:spPr/>
      <dgm:t>
        <a:bodyPr/>
        <a:lstStyle/>
        <a:p>
          <a:endParaRPr lang="uk-UA"/>
        </a:p>
      </dgm:t>
    </dgm:pt>
    <dgm:pt modelId="{640DA6A1-71E4-45E7-B955-B4B029B1B1BE}">
      <dgm:prSet custT="1"/>
      <dgm:spPr/>
      <dgm:t>
        <a:bodyPr/>
        <a:lstStyle/>
        <a:p>
          <a:pPr rtl="0"/>
          <a:r>
            <a:rPr lang="uk-UA" sz="1400" dirty="0" smtClean="0"/>
            <a:t>шкільні/</a:t>
          </a:r>
          <a:endParaRPr lang="en-US" sz="1400" dirty="0" smtClean="0"/>
        </a:p>
        <a:p>
          <a:pPr rtl="0"/>
          <a:r>
            <a:rPr lang="uk-UA" sz="1400" dirty="0" smtClean="0"/>
            <a:t>аудиторні</a:t>
          </a:r>
          <a:endParaRPr lang="uk-UA" sz="1400" dirty="0"/>
        </a:p>
      </dgm:t>
    </dgm:pt>
    <dgm:pt modelId="{92E04782-25DF-487B-856B-7CFA912205B1}" type="parTrans" cxnId="{60E19B90-88B8-4B53-A9E4-8741BE677ACF}">
      <dgm:prSet/>
      <dgm:spPr/>
      <dgm:t>
        <a:bodyPr/>
        <a:lstStyle/>
        <a:p>
          <a:endParaRPr lang="uk-UA"/>
        </a:p>
      </dgm:t>
    </dgm:pt>
    <dgm:pt modelId="{8533012F-6EAB-4447-A5BB-2EEB30FBE0F9}" type="sibTrans" cxnId="{60E19B90-88B8-4B53-A9E4-8741BE677ACF}">
      <dgm:prSet/>
      <dgm:spPr/>
      <dgm:t>
        <a:bodyPr/>
        <a:lstStyle/>
        <a:p>
          <a:endParaRPr lang="uk-UA"/>
        </a:p>
      </dgm:t>
    </dgm:pt>
    <dgm:pt modelId="{82755D43-80D6-4349-B07C-CDBC27FE9AC9}">
      <dgm:prSet custT="1"/>
      <dgm:spPr/>
      <dgm:t>
        <a:bodyPr/>
        <a:lstStyle/>
        <a:p>
          <a:pPr rtl="0"/>
          <a:r>
            <a:rPr lang="uk-UA" sz="1400" dirty="0" smtClean="0"/>
            <a:t>позашкільні/</a:t>
          </a:r>
          <a:endParaRPr lang="en-US" sz="1400" dirty="0" smtClean="0"/>
        </a:p>
        <a:p>
          <a:pPr rtl="0"/>
          <a:r>
            <a:rPr lang="uk-UA" sz="1400" dirty="0" err="1" smtClean="0"/>
            <a:t>позааудиторні</a:t>
          </a:r>
          <a:endParaRPr lang="uk-UA" sz="1400" dirty="0"/>
        </a:p>
      </dgm:t>
    </dgm:pt>
    <dgm:pt modelId="{98FEF50F-C521-45D4-B7E5-EC0D32D563F2}" type="parTrans" cxnId="{D0D8B85C-4957-4E53-9F52-BA457AED9D10}">
      <dgm:prSet/>
      <dgm:spPr/>
      <dgm:t>
        <a:bodyPr/>
        <a:lstStyle/>
        <a:p>
          <a:endParaRPr lang="uk-UA"/>
        </a:p>
      </dgm:t>
    </dgm:pt>
    <dgm:pt modelId="{8BE768D9-1ED5-4A0E-B868-0D1C12FA9004}" type="sibTrans" cxnId="{D0D8B85C-4957-4E53-9F52-BA457AED9D10}">
      <dgm:prSet/>
      <dgm:spPr/>
      <dgm:t>
        <a:bodyPr/>
        <a:lstStyle/>
        <a:p>
          <a:endParaRPr lang="uk-UA"/>
        </a:p>
      </dgm:t>
    </dgm:pt>
    <dgm:pt modelId="{9137A30B-D3F6-439A-A911-8400021E5EB7}">
      <dgm:prSet custT="1"/>
      <dgm:spPr/>
      <dgm:t>
        <a:bodyPr/>
        <a:lstStyle/>
        <a:p>
          <a:pPr rtl="0"/>
          <a:r>
            <a:rPr lang="uk-UA" sz="1400" dirty="0" smtClean="0"/>
            <a:t>за тривалістю навчання: </a:t>
          </a:r>
          <a:endParaRPr lang="uk-UA" sz="1400" dirty="0"/>
        </a:p>
      </dgm:t>
    </dgm:pt>
    <dgm:pt modelId="{AF1DC5C6-28FE-452B-9C6F-8FE09C06C313}" type="parTrans" cxnId="{AEF13947-DC6C-4EEA-9726-C25144B2DF43}">
      <dgm:prSet/>
      <dgm:spPr/>
      <dgm:t>
        <a:bodyPr/>
        <a:lstStyle/>
        <a:p>
          <a:endParaRPr lang="uk-UA"/>
        </a:p>
      </dgm:t>
    </dgm:pt>
    <dgm:pt modelId="{6C3FF3CC-601F-47FD-991D-09B510C0FD07}" type="sibTrans" cxnId="{AEF13947-DC6C-4EEA-9726-C25144B2DF43}">
      <dgm:prSet/>
      <dgm:spPr/>
      <dgm:t>
        <a:bodyPr/>
        <a:lstStyle/>
        <a:p>
          <a:endParaRPr lang="uk-UA"/>
        </a:p>
      </dgm:t>
    </dgm:pt>
    <dgm:pt modelId="{1D993B06-06AE-466F-8B1F-FD162C16A7B9}">
      <dgm:prSet custT="1"/>
      <dgm:spPr/>
      <dgm:t>
        <a:bodyPr/>
        <a:lstStyle/>
        <a:p>
          <a:pPr rtl="0"/>
          <a:r>
            <a:rPr lang="uk-UA" sz="1400" dirty="0" smtClean="0"/>
            <a:t>урок (45 хв.) </a:t>
          </a:r>
          <a:endParaRPr lang="uk-UA" sz="1400" dirty="0"/>
        </a:p>
      </dgm:t>
    </dgm:pt>
    <dgm:pt modelId="{F5DF7029-B568-4E86-BC42-A8AA0E445E71}" type="parTrans" cxnId="{19F0E174-306A-4A23-A1CD-BEEFE00456A1}">
      <dgm:prSet/>
      <dgm:spPr/>
      <dgm:t>
        <a:bodyPr/>
        <a:lstStyle/>
        <a:p>
          <a:endParaRPr lang="uk-UA"/>
        </a:p>
      </dgm:t>
    </dgm:pt>
    <dgm:pt modelId="{63BFCCCC-05BF-4F4D-8675-EE4384AF1C32}" type="sibTrans" cxnId="{19F0E174-306A-4A23-A1CD-BEEFE00456A1}">
      <dgm:prSet/>
      <dgm:spPr/>
      <dgm:t>
        <a:bodyPr/>
        <a:lstStyle/>
        <a:p>
          <a:endParaRPr lang="uk-UA"/>
        </a:p>
      </dgm:t>
    </dgm:pt>
    <dgm:pt modelId="{5EE34275-A127-4AE7-B05B-F6BC59ABE73A}">
      <dgm:prSet custT="1"/>
      <dgm:spPr/>
      <dgm:t>
        <a:bodyPr/>
        <a:lstStyle/>
        <a:p>
          <a:pPr rtl="0"/>
          <a:r>
            <a:rPr lang="uk-UA" sz="1400" dirty="0" smtClean="0"/>
            <a:t>пара (80 хв.)</a:t>
          </a:r>
          <a:endParaRPr lang="uk-UA" sz="1400" dirty="0"/>
        </a:p>
      </dgm:t>
    </dgm:pt>
    <dgm:pt modelId="{12AFD48A-F75A-4677-817E-5F3B51CD309B}" type="parTrans" cxnId="{D487E975-1EF8-46EB-976F-266F7FC98823}">
      <dgm:prSet/>
      <dgm:spPr/>
      <dgm:t>
        <a:bodyPr/>
        <a:lstStyle/>
        <a:p>
          <a:endParaRPr lang="uk-UA"/>
        </a:p>
      </dgm:t>
    </dgm:pt>
    <dgm:pt modelId="{7ABFEB1E-AE44-498D-B42D-DC0BC57833B8}" type="sibTrans" cxnId="{D487E975-1EF8-46EB-976F-266F7FC98823}">
      <dgm:prSet/>
      <dgm:spPr/>
      <dgm:t>
        <a:bodyPr/>
        <a:lstStyle/>
        <a:p>
          <a:endParaRPr lang="uk-UA"/>
        </a:p>
      </dgm:t>
    </dgm:pt>
    <dgm:pt modelId="{9FD20A60-524D-4143-ACF4-EFF03F198EF8}">
      <dgm:prSet custT="1"/>
      <dgm:spPr/>
      <dgm:t>
        <a:bodyPr/>
        <a:lstStyle/>
        <a:p>
          <a:pPr rtl="0"/>
          <a:r>
            <a:rPr lang="uk-UA" sz="1400" dirty="0" smtClean="0"/>
            <a:t>за дидактичними цілями: </a:t>
          </a:r>
          <a:endParaRPr lang="uk-UA" sz="1400" dirty="0"/>
        </a:p>
      </dgm:t>
    </dgm:pt>
    <dgm:pt modelId="{6B377BED-A117-4C3F-ACF5-3CD62F0A6200}" type="parTrans" cxnId="{DE9D8504-7E99-4953-977E-75253E9F7AA8}">
      <dgm:prSet/>
      <dgm:spPr/>
      <dgm:t>
        <a:bodyPr/>
        <a:lstStyle/>
        <a:p>
          <a:endParaRPr lang="uk-UA"/>
        </a:p>
      </dgm:t>
    </dgm:pt>
    <dgm:pt modelId="{B907BC65-20DA-4AF1-8210-B2A78A928C3C}" type="sibTrans" cxnId="{DE9D8504-7E99-4953-977E-75253E9F7AA8}">
      <dgm:prSet/>
      <dgm:spPr/>
      <dgm:t>
        <a:bodyPr/>
        <a:lstStyle/>
        <a:p>
          <a:endParaRPr lang="uk-UA"/>
        </a:p>
      </dgm:t>
    </dgm:pt>
    <dgm:pt modelId="{F0D7AC1B-F848-45E5-8126-50D46EF05823}">
      <dgm:prSet custT="1"/>
      <dgm:spPr/>
      <dgm:t>
        <a:bodyPr/>
        <a:lstStyle/>
        <a:p>
          <a:pPr rtl="0"/>
          <a:r>
            <a:rPr lang="uk-UA" sz="1400" dirty="0" smtClean="0"/>
            <a:t>теоретичні</a:t>
          </a:r>
          <a:endParaRPr lang="uk-UA" sz="1400" dirty="0"/>
        </a:p>
      </dgm:t>
    </dgm:pt>
    <dgm:pt modelId="{A58E4B70-5754-479C-9977-1A43CBDB61F1}" type="parTrans" cxnId="{337176C1-849D-4F71-B7EA-ABCD7331C88A}">
      <dgm:prSet/>
      <dgm:spPr/>
      <dgm:t>
        <a:bodyPr/>
        <a:lstStyle/>
        <a:p>
          <a:endParaRPr lang="uk-UA"/>
        </a:p>
      </dgm:t>
    </dgm:pt>
    <dgm:pt modelId="{975B1B9B-DE54-42C4-83A7-1BCD75781FD4}" type="sibTrans" cxnId="{337176C1-849D-4F71-B7EA-ABCD7331C88A}">
      <dgm:prSet/>
      <dgm:spPr/>
      <dgm:t>
        <a:bodyPr/>
        <a:lstStyle/>
        <a:p>
          <a:endParaRPr lang="uk-UA"/>
        </a:p>
      </dgm:t>
    </dgm:pt>
    <dgm:pt modelId="{7BDDBDD8-BA4F-4F72-93F6-C24AC626B4F8}">
      <dgm:prSet custT="1"/>
      <dgm:spPr/>
      <dgm:t>
        <a:bodyPr/>
        <a:lstStyle/>
        <a:p>
          <a:pPr rtl="0"/>
          <a:r>
            <a:rPr lang="uk-UA" sz="1400" dirty="0" smtClean="0"/>
            <a:t>комбіновані</a:t>
          </a:r>
          <a:endParaRPr lang="uk-UA" sz="1400" dirty="0"/>
        </a:p>
      </dgm:t>
    </dgm:pt>
    <dgm:pt modelId="{C3BCE87A-7E8E-4A7D-80D0-4D7ACB61FF2F}" type="parTrans" cxnId="{32396405-FA6C-4652-A90B-FC4E9EA9E689}">
      <dgm:prSet/>
      <dgm:spPr/>
      <dgm:t>
        <a:bodyPr/>
        <a:lstStyle/>
        <a:p>
          <a:endParaRPr lang="uk-UA"/>
        </a:p>
      </dgm:t>
    </dgm:pt>
    <dgm:pt modelId="{E565D6D1-B388-4C37-B337-80D2650C70DA}" type="sibTrans" cxnId="{32396405-FA6C-4652-A90B-FC4E9EA9E689}">
      <dgm:prSet/>
      <dgm:spPr/>
      <dgm:t>
        <a:bodyPr/>
        <a:lstStyle/>
        <a:p>
          <a:endParaRPr lang="uk-UA"/>
        </a:p>
      </dgm:t>
    </dgm:pt>
    <dgm:pt modelId="{5EA21E55-93D0-405B-8935-A099A26CDFA7}">
      <dgm:prSet custT="1"/>
      <dgm:spPr/>
      <dgm:t>
        <a:bodyPr/>
        <a:lstStyle/>
        <a:p>
          <a:pPr rtl="0"/>
          <a:r>
            <a:rPr lang="uk-UA" sz="1400" dirty="0" smtClean="0"/>
            <a:t>практичні</a:t>
          </a:r>
          <a:endParaRPr lang="uk-UA" sz="1400" dirty="0"/>
        </a:p>
      </dgm:t>
    </dgm:pt>
    <dgm:pt modelId="{5778C7AB-B803-4F69-9DB3-4D45BD2F0AEE}" type="sibTrans" cxnId="{EF2231C8-6208-4480-951B-831028ED2F06}">
      <dgm:prSet/>
      <dgm:spPr/>
      <dgm:t>
        <a:bodyPr/>
        <a:lstStyle/>
        <a:p>
          <a:endParaRPr lang="uk-UA"/>
        </a:p>
      </dgm:t>
    </dgm:pt>
    <dgm:pt modelId="{75FD8CAB-73F3-4F29-889B-69802A04D4DD}" type="parTrans" cxnId="{EF2231C8-6208-4480-951B-831028ED2F06}">
      <dgm:prSet/>
      <dgm:spPr/>
      <dgm:t>
        <a:bodyPr/>
        <a:lstStyle/>
        <a:p>
          <a:endParaRPr lang="uk-UA"/>
        </a:p>
      </dgm:t>
    </dgm:pt>
    <dgm:pt modelId="{09722E47-556F-4C87-B177-9DEDA18F8A4D}" type="pres">
      <dgm:prSet presAssocID="{45CA6D8C-2733-4F79-A829-0E67A9A13FF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9DA8BD9F-51EE-42A2-884C-0BF6A2F07B52}" type="pres">
      <dgm:prSet presAssocID="{2C79A94E-2CEA-44BA-8E8E-2E4266431541}" presName="root" presStyleCnt="0"/>
      <dgm:spPr/>
    </dgm:pt>
    <dgm:pt modelId="{F93CDA67-460C-4BFD-ACF1-89249EACE27F}" type="pres">
      <dgm:prSet presAssocID="{2C79A94E-2CEA-44BA-8E8E-2E4266431541}" presName="rootComposite" presStyleCnt="0"/>
      <dgm:spPr/>
    </dgm:pt>
    <dgm:pt modelId="{EC102795-10C7-4CC4-90CC-B90B137ECE05}" type="pres">
      <dgm:prSet presAssocID="{2C79A94E-2CEA-44BA-8E8E-2E4266431541}" presName="rootText" presStyleLbl="node1" presStyleIdx="0" presStyleCnt="4"/>
      <dgm:spPr/>
      <dgm:t>
        <a:bodyPr/>
        <a:lstStyle/>
        <a:p>
          <a:endParaRPr lang="uk-UA"/>
        </a:p>
      </dgm:t>
    </dgm:pt>
    <dgm:pt modelId="{943A660C-1E01-4DF0-A667-793A5004E3BA}" type="pres">
      <dgm:prSet presAssocID="{2C79A94E-2CEA-44BA-8E8E-2E4266431541}" presName="rootConnector" presStyleLbl="node1" presStyleIdx="0" presStyleCnt="4"/>
      <dgm:spPr/>
      <dgm:t>
        <a:bodyPr/>
        <a:lstStyle/>
        <a:p>
          <a:endParaRPr lang="uk-UA"/>
        </a:p>
      </dgm:t>
    </dgm:pt>
    <dgm:pt modelId="{BCF09A9B-8BF6-4399-A955-5AEF24A5AEA2}" type="pres">
      <dgm:prSet presAssocID="{2C79A94E-2CEA-44BA-8E8E-2E4266431541}" presName="childShape" presStyleCnt="0"/>
      <dgm:spPr/>
    </dgm:pt>
    <dgm:pt modelId="{22EA1B6B-D152-4A1B-AAB0-71B70145EE67}" type="pres">
      <dgm:prSet presAssocID="{B48C39CE-5F55-4CCB-9BF4-DC0182053766}" presName="Name13" presStyleLbl="parChTrans1D2" presStyleIdx="0" presStyleCnt="11"/>
      <dgm:spPr/>
      <dgm:t>
        <a:bodyPr/>
        <a:lstStyle/>
        <a:p>
          <a:endParaRPr lang="uk-UA"/>
        </a:p>
      </dgm:t>
    </dgm:pt>
    <dgm:pt modelId="{7AC934D6-C834-4D99-AD07-925EBFC8380E}" type="pres">
      <dgm:prSet presAssocID="{B973FC17-DE81-4B53-B616-821FB1F02F1E}" presName="childText" presStyleLbl="bgAcc1" presStyleIdx="0" presStyleCnt="11" custScaleY="6156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34EA5C2-E8ED-4686-8E31-8DA224D68A97}" type="pres">
      <dgm:prSet presAssocID="{50C22C10-545E-4484-83F1-5729B6E18724}" presName="Name13" presStyleLbl="parChTrans1D2" presStyleIdx="1" presStyleCnt="11"/>
      <dgm:spPr/>
      <dgm:t>
        <a:bodyPr/>
        <a:lstStyle/>
        <a:p>
          <a:endParaRPr lang="uk-UA"/>
        </a:p>
      </dgm:t>
    </dgm:pt>
    <dgm:pt modelId="{2E1A598F-E4DD-4E61-8A5F-D8E353AC8728}" type="pres">
      <dgm:prSet presAssocID="{BF7701F6-494C-4AAC-AB3F-B48FA352538E}" presName="childText" presStyleLbl="bgAcc1" presStyleIdx="1" presStyleCnt="11" custScaleY="5497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138D078-92D0-48F7-A3DE-4F3A9F4EF20F}" type="pres">
      <dgm:prSet presAssocID="{4356ECA3-74B8-4606-B489-45C9B455562F}" presName="Name13" presStyleLbl="parChTrans1D2" presStyleIdx="2" presStyleCnt="11"/>
      <dgm:spPr/>
      <dgm:t>
        <a:bodyPr/>
        <a:lstStyle/>
        <a:p>
          <a:endParaRPr lang="uk-UA"/>
        </a:p>
      </dgm:t>
    </dgm:pt>
    <dgm:pt modelId="{DDA16182-C6BE-48F4-8434-783F87B4DE92}" type="pres">
      <dgm:prSet presAssocID="{10448197-0C68-458C-AD83-408C07CB4C7B}" presName="childText" presStyleLbl="bgAcc1" presStyleIdx="2" presStyleCnt="11" custScaleY="4602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67D1A29-B0EF-46CD-A707-3277A26486CF}" type="pres">
      <dgm:prSet presAssocID="{978F5DA9-1F32-4C3A-8F84-61347FAF2586}" presName="Name13" presStyleLbl="parChTrans1D2" presStyleIdx="3" presStyleCnt="11"/>
      <dgm:spPr/>
      <dgm:t>
        <a:bodyPr/>
        <a:lstStyle/>
        <a:p>
          <a:endParaRPr lang="uk-UA"/>
        </a:p>
      </dgm:t>
    </dgm:pt>
    <dgm:pt modelId="{24C58A13-AF6F-41F3-9633-EF847C4B7DD1}" type="pres">
      <dgm:prSet presAssocID="{C3CFF567-A436-4C13-AC6D-33E934B591DA}" presName="childText" presStyleLbl="bgAcc1" presStyleIdx="3" presStyleCnt="11" custScaleY="5026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0BB2F1E-2C7B-421F-AB50-71A4FA510F3F}" type="pres">
      <dgm:prSet presAssocID="{81052452-ED76-4E22-9BE6-3D598E626FAD}" presName="root" presStyleCnt="0"/>
      <dgm:spPr/>
    </dgm:pt>
    <dgm:pt modelId="{9BD90727-CA1B-4371-B109-0DDD0CC9D42F}" type="pres">
      <dgm:prSet presAssocID="{81052452-ED76-4E22-9BE6-3D598E626FAD}" presName="rootComposite" presStyleCnt="0"/>
      <dgm:spPr/>
    </dgm:pt>
    <dgm:pt modelId="{57774C11-68A4-40F9-86E2-D9BD51C2F3DF}" type="pres">
      <dgm:prSet presAssocID="{81052452-ED76-4E22-9BE6-3D598E626FAD}" presName="rootText" presStyleLbl="node1" presStyleIdx="1" presStyleCnt="4" custScaleX="121271"/>
      <dgm:spPr/>
      <dgm:t>
        <a:bodyPr/>
        <a:lstStyle/>
        <a:p>
          <a:endParaRPr lang="uk-UA"/>
        </a:p>
      </dgm:t>
    </dgm:pt>
    <dgm:pt modelId="{462546DC-DF38-4D33-A729-4DBDF4EFB5E7}" type="pres">
      <dgm:prSet presAssocID="{81052452-ED76-4E22-9BE6-3D598E626FAD}" presName="rootConnector" presStyleLbl="node1" presStyleIdx="1" presStyleCnt="4"/>
      <dgm:spPr/>
      <dgm:t>
        <a:bodyPr/>
        <a:lstStyle/>
        <a:p>
          <a:endParaRPr lang="uk-UA"/>
        </a:p>
      </dgm:t>
    </dgm:pt>
    <dgm:pt modelId="{31C5AD91-4C9C-4B78-86EE-9A5AB5E50632}" type="pres">
      <dgm:prSet presAssocID="{81052452-ED76-4E22-9BE6-3D598E626FAD}" presName="childShape" presStyleCnt="0"/>
      <dgm:spPr/>
    </dgm:pt>
    <dgm:pt modelId="{2069C466-E7F5-428A-987D-82B807E8E5E8}" type="pres">
      <dgm:prSet presAssocID="{92E04782-25DF-487B-856B-7CFA912205B1}" presName="Name13" presStyleLbl="parChTrans1D2" presStyleIdx="4" presStyleCnt="11"/>
      <dgm:spPr/>
      <dgm:t>
        <a:bodyPr/>
        <a:lstStyle/>
        <a:p>
          <a:endParaRPr lang="uk-UA"/>
        </a:p>
      </dgm:t>
    </dgm:pt>
    <dgm:pt modelId="{1D08C386-131A-4EE7-8A63-D61E4A50E6CC}" type="pres">
      <dgm:prSet presAssocID="{640DA6A1-71E4-45E7-B955-B4B029B1B1BE}" presName="childText" presStyleLbl="bgAcc1" presStyleIdx="4" presStyleCnt="11" custScaleX="11046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C657B32-1830-43AC-A612-09C724FC0D9F}" type="pres">
      <dgm:prSet presAssocID="{98FEF50F-C521-45D4-B7E5-EC0D32D563F2}" presName="Name13" presStyleLbl="parChTrans1D2" presStyleIdx="5" presStyleCnt="11"/>
      <dgm:spPr/>
      <dgm:t>
        <a:bodyPr/>
        <a:lstStyle/>
        <a:p>
          <a:endParaRPr lang="uk-UA"/>
        </a:p>
      </dgm:t>
    </dgm:pt>
    <dgm:pt modelId="{FC68FB15-8803-4D63-8EC9-D05225460AED}" type="pres">
      <dgm:prSet presAssocID="{82755D43-80D6-4349-B07C-CDBC27FE9AC9}" presName="childText" presStyleLbl="bgAcc1" presStyleIdx="5" presStyleCnt="11" custScaleX="10615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2E97D03-7F13-4B81-BAC5-E628F7772DF2}" type="pres">
      <dgm:prSet presAssocID="{9137A30B-D3F6-439A-A911-8400021E5EB7}" presName="root" presStyleCnt="0"/>
      <dgm:spPr/>
    </dgm:pt>
    <dgm:pt modelId="{99AEF8E3-EA10-4579-AC83-4488FB15E940}" type="pres">
      <dgm:prSet presAssocID="{9137A30B-D3F6-439A-A911-8400021E5EB7}" presName="rootComposite" presStyleCnt="0"/>
      <dgm:spPr/>
    </dgm:pt>
    <dgm:pt modelId="{91F9698A-CF74-4B4C-A72B-B8B3D9B4E89D}" type="pres">
      <dgm:prSet presAssocID="{9137A30B-D3F6-439A-A911-8400021E5EB7}" presName="rootText" presStyleLbl="node1" presStyleIdx="2" presStyleCnt="4" custLinFactNeighborY="4600"/>
      <dgm:spPr/>
      <dgm:t>
        <a:bodyPr/>
        <a:lstStyle/>
        <a:p>
          <a:endParaRPr lang="uk-UA"/>
        </a:p>
      </dgm:t>
    </dgm:pt>
    <dgm:pt modelId="{CE9BD63A-8580-46A7-8149-8B8F610347D2}" type="pres">
      <dgm:prSet presAssocID="{9137A30B-D3F6-439A-A911-8400021E5EB7}" presName="rootConnector" presStyleLbl="node1" presStyleIdx="2" presStyleCnt="4"/>
      <dgm:spPr/>
      <dgm:t>
        <a:bodyPr/>
        <a:lstStyle/>
        <a:p>
          <a:endParaRPr lang="uk-UA"/>
        </a:p>
      </dgm:t>
    </dgm:pt>
    <dgm:pt modelId="{425C6353-2773-4B86-8110-3310D8CA66CA}" type="pres">
      <dgm:prSet presAssocID="{9137A30B-D3F6-439A-A911-8400021E5EB7}" presName="childShape" presStyleCnt="0"/>
      <dgm:spPr/>
    </dgm:pt>
    <dgm:pt modelId="{A4A1DA1B-50A7-4A8C-9610-A0AC13AD0D35}" type="pres">
      <dgm:prSet presAssocID="{F5DF7029-B568-4E86-BC42-A8AA0E445E71}" presName="Name13" presStyleLbl="parChTrans1D2" presStyleIdx="6" presStyleCnt="11"/>
      <dgm:spPr/>
      <dgm:t>
        <a:bodyPr/>
        <a:lstStyle/>
        <a:p>
          <a:endParaRPr lang="uk-UA"/>
        </a:p>
      </dgm:t>
    </dgm:pt>
    <dgm:pt modelId="{DF5D22B6-3431-4A2D-970A-E19BB305C2B5}" type="pres">
      <dgm:prSet presAssocID="{1D993B06-06AE-466F-8B1F-FD162C16A7B9}" presName="childText" presStyleLbl="bgAcc1" presStyleIdx="6" presStyleCnt="1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5E27A9D-6179-4D8B-A9EC-40E8BFE2D972}" type="pres">
      <dgm:prSet presAssocID="{12AFD48A-F75A-4677-817E-5F3B51CD309B}" presName="Name13" presStyleLbl="parChTrans1D2" presStyleIdx="7" presStyleCnt="11"/>
      <dgm:spPr/>
      <dgm:t>
        <a:bodyPr/>
        <a:lstStyle/>
        <a:p>
          <a:endParaRPr lang="uk-UA"/>
        </a:p>
      </dgm:t>
    </dgm:pt>
    <dgm:pt modelId="{AB12B71F-8E78-4FBF-A9F7-3A0D2419FFBA}" type="pres">
      <dgm:prSet presAssocID="{5EE34275-A127-4AE7-B05B-F6BC59ABE73A}" presName="childText" presStyleLbl="bgAcc1" presStyleIdx="7" presStyleCnt="1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796579A-0C98-44F7-9A72-D01CE1540C91}" type="pres">
      <dgm:prSet presAssocID="{9FD20A60-524D-4143-ACF4-EFF03F198EF8}" presName="root" presStyleCnt="0"/>
      <dgm:spPr/>
    </dgm:pt>
    <dgm:pt modelId="{A674418E-E253-4014-AA66-B100B128283D}" type="pres">
      <dgm:prSet presAssocID="{9FD20A60-524D-4143-ACF4-EFF03F198EF8}" presName="rootComposite" presStyleCnt="0"/>
      <dgm:spPr/>
    </dgm:pt>
    <dgm:pt modelId="{4983F942-DD2C-4858-8558-0D9EE70CBC1F}" type="pres">
      <dgm:prSet presAssocID="{9FD20A60-524D-4143-ACF4-EFF03F198EF8}" presName="rootText" presStyleLbl="node1" presStyleIdx="3" presStyleCnt="4"/>
      <dgm:spPr/>
      <dgm:t>
        <a:bodyPr/>
        <a:lstStyle/>
        <a:p>
          <a:endParaRPr lang="uk-UA"/>
        </a:p>
      </dgm:t>
    </dgm:pt>
    <dgm:pt modelId="{F9F1C1A3-187B-416A-8DAD-D7AD65CD0AF6}" type="pres">
      <dgm:prSet presAssocID="{9FD20A60-524D-4143-ACF4-EFF03F198EF8}" presName="rootConnector" presStyleLbl="node1" presStyleIdx="3" presStyleCnt="4"/>
      <dgm:spPr/>
      <dgm:t>
        <a:bodyPr/>
        <a:lstStyle/>
        <a:p>
          <a:endParaRPr lang="uk-UA"/>
        </a:p>
      </dgm:t>
    </dgm:pt>
    <dgm:pt modelId="{29F99E76-0118-45CE-BED1-58EA83F379F0}" type="pres">
      <dgm:prSet presAssocID="{9FD20A60-524D-4143-ACF4-EFF03F198EF8}" presName="childShape" presStyleCnt="0"/>
      <dgm:spPr/>
    </dgm:pt>
    <dgm:pt modelId="{996BD20F-2E3C-4004-91D3-A3072F8039EA}" type="pres">
      <dgm:prSet presAssocID="{A58E4B70-5754-479C-9977-1A43CBDB61F1}" presName="Name13" presStyleLbl="parChTrans1D2" presStyleIdx="8" presStyleCnt="11"/>
      <dgm:spPr/>
      <dgm:t>
        <a:bodyPr/>
        <a:lstStyle/>
        <a:p>
          <a:endParaRPr lang="uk-UA"/>
        </a:p>
      </dgm:t>
    </dgm:pt>
    <dgm:pt modelId="{729616FD-2210-4C27-B2F7-83B08B919256}" type="pres">
      <dgm:prSet presAssocID="{F0D7AC1B-F848-45E5-8126-50D46EF05823}" presName="childText" presStyleLbl="bgAcc1" presStyleIdx="8" presStyleCnt="11" custScaleY="6649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D3E8BE2-8EFF-487D-8713-0567005C1312}" type="pres">
      <dgm:prSet presAssocID="{C3BCE87A-7E8E-4A7D-80D0-4D7ACB61FF2F}" presName="Name13" presStyleLbl="parChTrans1D2" presStyleIdx="9" presStyleCnt="11"/>
      <dgm:spPr/>
      <dgm:t>
        <a:bodyPr/>
        <a:lstStyle/>
        <a:p>
          <a:endParaRPr lang="uk-UA"/>
        </a:p>
      </dgm:t>
    </dgm:pt>
    <dgm:pt modelId="{8EBD35B6-585D-4DA4-99AF-26458DA7738D}" type="pres">
      <dgm:prSet presAssocID="{7BDDBDD8-BA4F-4F72-93F6-C24AC626B4F8}" presName="childText" presStyleLbl="bgAcc1" presStyleIdx="9" presStyleCnt="11" custScaleY="7312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C9EFC4F-E3E5-4A2C-AC22-69ED22C62449}" type="pres">
      <dgm:prSet presAssocID="{75FD8CAB-73F3-4F29-889B-69802A04D4DD}" presName="Name13" presStyleLbl="parChTrans1D2" presStyleIdx="10" presStyleCnt="11"/>
      <dgm:spPr/>
      <dgm:t>
        <a:bodyPr/>
        <a:lstStyle/>
        <a:p>
          <a:endParaRPr lang="uk-UA"/>
        </a:p>
      </dgm:t>
    </dgm:pt>
    <dgm:pt modelId="{E999E9C9-FC8D-4E1C-B514-92D906609AA3}" type="pres">
      <dgm:prSet presAssocID="{5EA21E55-93D0-405B-8935-A099A26CDFA7}" presName="childText" presStyleLbl="bgAcc1" presStyleIdx="10" presStyleCnt="11" custScaleY="8188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37176C1-849D-4F71-B7EA-ABCD7331C88A}" srcId="{9FD20A60-524D-4143-ACF4-EFF03F198EF8}" destId="{F0D7AC1B-F848-45E5-8126-50D46EF05823}" srcOrd="0" destOrd="0" parTransId="{A58E4B70-5754-479C-9977-1A43CBDB61F1}" sibTransId="{975B1B9B-DE54-42C4-83A7-1BCD75781FD4}"/>
    <dgm:cxn modelId="{60E19B90-88B8-4B53-A9E4-8741BE677ACF}" srcId="{81052452-ED76-4E22-9BE6-3D598E626FAD}" destId="{640DA6A1-71E4-45E7-B955-B4B029B1B1BE}" srcOrd="0" destOrd="0" parTransId="{92E04782-25DF-487B-856B-7CFA912205B1}" sibTransId="{8533012F-6EAB-4447-A5BB-2EEB30FBE0F9}"/>
    <dgm:cxn modelId="{00A27D19-FB22-456E-AB5C-7AA1A84505C0}" type="presOf" srcId="{10448197-0C68-458C-AD83-408C07CB4C7B}" destId="{DDA16182-C6BE-48F4-8434-783F87B4DE92}" srcOrd="0" destOrd="0" presId="urn:microsoft.com/office/officeart/2005/8/layout/hierarchy3"/>
    <dgm:cxn modelId="{DEF4CA5F-F340-40FE-A08D-9102F50D96D4}" type="presOf" srcId="{7BDDBDD8-BA4F-4F72-93F6-C24AC626B4F8}" destId="{8EBD35B6-585D-4DA4-99AF-26458DA7738D}" srcOrd="0" destOrd="0" presId="urn:microsoft.com/office/officeart/2005/8/layout/hierarchy3"/>
    <dgm:cxn modelId="{358D3278-64EC-4FC3-89EE-6E59375D652F}" type="presOf" srcId="{92E04782-25DF-487B-856B-7CFA912205B1}" destId="{2069C466-E7F5-428A-987D-82B807E8E5E8}" srcOrd="0" destOrd="0" presId="urn:microsoft.com/office/officeart/2005/8/layout/hierarchy3"/>
    <dgm:cxn modelId="{D51D095E-1A49-4363-984E-39EF73B9953D}" type="presOf" srcId="{978F5DA9-1F32-4C3A-8F84-61347FAF2586}" destId="{667D1A29-B0EF-46CD-A707-3277A26486CF}" srcOrd="0" destOrd="0" presId="urn:microsoft.com/office/officeart/2005/8/layout/hierarchy3"/>
    <dgm:cxn modelId="{C0E77F09-8960-436D-B3C0-46A386253990}" type="presOf" srcId="{5EE34275-A127-4AE7-B05B-F6BC59ABE73A}" destId="{AB12B71F-8E78-4FBF-A9F7-3A0D2419FFBA}" srcOrd="0" destOrd="0" presId="urn:microsoft.com/office/officeart/2005/8/layout/hierarchy3"/>
    <dgm:cxn modelId="{D8E281C9-8825-4F1C-B820-6DF04F019075}" type="presOf" srcId="{75FD8CAB-73F3-4F29-889B-69802A04D4DD}" destId="{0C9EFC4F-E3E5-4A2C-AC22-69ED22C62449}" srcOrd="0" destOrd="0" presId="urn:microsoft.com/office/officeart/2005/8/layout/hierarchy3"/>
    <dgm:cxn modelId="{B15BEB03-601D-4A2B-B066-B8B0357DB9E9}" type="presOf" srcId="{A58E4B70-5754-479C-9977-1A43CBDB61F1}" destId="{996BD20F-2E3C-4004-91D3-A3072F8039EA}" srcOrd="0" destOrd="0" presId="urn:microsoft.com/office/officeart/2005/8/layout/hierarchy3"/>
    <dgm:cxn modelId="{9F67A720-60C8-44B9-986E-29FF1765705F}" type="presOf" srcId="{640DA6A1-71E4-45E7-B955-B4B029B1B1BE}" destId="{1D08C386-131A-4EE7-8A63-D61E4A50E6CC}" srcOrd="0" destOrd="0" presId="urn:microsoft.com/office/officeart/2005/8/layout/hierarchy3"/>
    <dgm:cxn modelId="{19F0E174-306A-4A23-A1CD-BEEFE00456A1}" srcId="{9137A30B-D3F6-439A-A911-8400021E5EB7}" destId="{1D993B06-06AE-466F-8B1F-FD162C16A7B9}" srcOrd="0" destOrd="0" parTransId="{F5DF7029-B568-4E86-BC42-A8AA0E445E71}" sibTransId="{63BFCCCC-05BF-4F4D-8675-EE4384AF1C32}"/>
    <dgm:cxn modelId="{D487E975-1EF8-46EB-976F-266F7FC98823}" srcId="{9137A30B-D3F6-439A-A911-8400021E5EB7}" destId="{5EE34275-A127-4AE7-B05B-F6BC59ABE73A}" srcOrd="1" destOrd="0" parTransId="{12AFD48A-F75A-4677-817E-5F3B51CD309B}" sibTransId="{7ABFEB1E-AE44-498D-B42D-DC0BC57833B8}"/>
    <dgm:cxn modelId="{AA23D3AF-B6E2-4C31-A709-CB7B628B1CAE}" type="presOf" srcId="{F5DF7029-B568-4E86-BC42-A8AA0E445E71}" destId="{A4A1DA1B-50A7-4A8C-9610-A0AC13AD0D35}" srcOrd="0" destOrd="0" presId="urn:microsoft.com/office/officeart/2005/8/layout/hierarchy3"/>
    <dgm:cxn modelId="{8BDD10A4-DC8D-427E-B7AF-E8148BC887A5}" type="presOf" srcId="{1D993B06-06AE-466F-8B1F-FD162C16A7B9}" destId="{DF5D22B6-3431-4A2D-970A-E19BB305C2B5}" srcOrd="0" destOrd="0" presId="urn:microsoft.com/office/officeart/2005/8/layout/hierarchy3"/>
    <dgm:cxn modelId="{3152D343-D0E3-4EF2-958F-5F980BFAC77B}" type="presOf" srcId="{50C22C10-545E-4484-83F1-5729B6E18724}" destId="{B34EA5C2-E8ED-4686-8E31-8DA224D68A97}" srcOrd="0" destOrd="0" presId="urn:microsoft.com/office/officeart/2005/8/layout/hierarchy3"/>
    <dgm:cxn modelId="{4FB6F6D8-B822-4CBF-87CF-D8DF8111D9A8}" type="presOf" srcId="{9FD20A60-524D-4143-ACF4-EFF03F198EF8}" destId="{4983F942-DD2C-4858-8558-0D9EE70CBC1F}" srcOrd="0" destOrd="0" presId="urn:microsoft.com/office/officeart/2005/8/layout/hierarchy3"/>
    <dgm:cxn modelId="{911974ED-5A2A-4850-9AF9-8B630A42A797}" type="presOf" srcId="{82755D43-80D6-4349-B07C-CDBC27FE9AC9}" destId="{FC68FB15-8803-4D63-8EC9-D05225460AED}" srcOrd="0" destOrd="0" presId="urn:microsoft.com/office/officeart/2005/8/layout/hierarchy3"/>
    <dgm:cxn modelId="{9A4D0197-CB96-4FD1-B2F3-061BEA8BEB1A}" srcId="{45CA6D8C-2733-4F79-A829-0E67A9A13FF8}" destId="{2C79A94E-2CEA-44BA-8E8E-2E4266431541}" srcOrd="0" destOrd="0" parTransId="{14E7FB67-FCA6-4D01-BB24-91401E613EE6}" sibTransId="{115A6954-77E4-4E0A-8C7A-C0F6353377A2}"/>
    <dgm:cxn modelId="{C787D4CC-0D48-4092-BA74-A9602085C575}" type="presOf" srcId="{2C79A94E-2CEA-44BA-8E8E-2E4266431541}" destId="{943A660C-1E01-4DF0-A667-793A5004E3BA}" srcOrd="1" destOrd="0" presId="urn:microsoft.com/office/officeart/2005/8/layout/hierarchy3"/>
    <dgm:cxn modelId="{32396405-FA6C-4652-A90B-FC4E9EA9E689}" srcId="{9FD20A60-524D-4143-ACF4-EFF03F198EF8}" destId="{7BDDBDD8-BA4F-4F72-93F6-C24AC626B4F8}" srcOrd="1" destOrd="0" parTransId="{C3BCE87A-7E8E-4A7D-80D0-4D7ACB61FF2F}" sibTransId="{E565D6D1-B388-4C37-B337-80D2650C70DA}"/>
    <dgm:cxn modelId="{8EE08CFC-3C6B-4E2E-979B-D848FA65E0C8}" type="presOf" srcId="{98FEF50F-C521-45D4-B7E5-EC0D32D563F2}" destId="{EC657B32-1830-43AC-A612-09C724FC0D9F}" srcOrd="0" destOrd="0" presId="urn:microsoft.com/office/officeart/2005/8/layout/hierarchy3"/>
    <dgm:cxn modelId="{9FA199CC-EB0C-4A52-BE8D-020E96E43E83}" type="presOf" srcId="{C3CFF567-A436-4C13-AC6D-33E934B591DA}" destId="{24C58A13-AF6F-41F3-9633-EF847C4B7DD1}" srcOrd="0" destOrd="0" presId="urn:microsoft.com/office/officeart/2005/8/layout/hierarchy3"/>
    <dgm:cxn modelId="{D0D8B85C-4957-4E53-9F52-BA457AED9D10}" srcId="{81052452-ED76-4E22-9BE6-3D598E626FAD}" destId="{82755D43-80D6-4349-B07C-CDBC27FE9AC9}" srcOrd="1" destOrd="0" parTransId="{98FEF50F-C521-45D4-B7E5-EC0D32D563F2}" sibTransId="{8BE768D9-1ED5-4A0E-B868-0D1C12FA9004}"/>
    <dgm:cxn modelId="{C4A4AD29-6DCA-47FC-9888-F9D69EB3E657}" srcId="{2C79A94E-2CEA-44BA-8E8E-2E4266431541}" destId="{B973FC17-DE81-4B53-B616-821FB1F02F1E}" srcOrd="0" destOrd="0" parTransId="{B48C39CE-5F55-4CCB-9BF4-DC0182053766}" sibTransId="{8783ECF1-ECF4-4104-B432-10359D31B673}"/>
    <dgm:cxn modelId="{CA4849CA-BA80-4831-B044-E162B98C774B}" type="presOf" srcId="{5EA21E55-93D0-405B-8935-A099A26CDFA7}" destId="{E999E9C9-FC8D-4E1C-B514-92D906609AA3}" srcOrd="0" destOrd="0" presId="urn:microsoft.com/office/officeart/2005/8/layout/hierarchy3"/>
    <dgm:cxn modelId="{F14DB06B-32ED-44D8-B46B-6C438568D0C0}" type="presOf" srcId="{45CA6D8C-2733-4F79-A829-0E67A9A13FF8}" destId="{09722E47-556F-4C87-B177-9DEDA18F8A4D}" srcOrd="0" destOrd="0" presId="urn:microsoft.com/office/officeart/2005/8/layout/hierarchy3"/>
    <dgm:cxn modelId="{10A62DB7-68E0-40AA-A288-E5D8EC7C7F3C}" type="presOf" srcId="{81052452-ED76-4E22-9BE6-3D598E626FAD}" destId="{57774C11-68A4-40F9-86E2-D9BD51C2F3DF}" srcOrd="0" destOrd="0" presId="urn:microsoft.com/office/officeart/2005/8/layout/hierarchy3"/>
    <dgm:cxn modelId="{559299B4-AECB-4B27-9A81-BCDA11E8FDA6}" type="presOf" srcId="{2C79A94E-2CEA-44BA-8E8E-2E4266431541}" destId="{EC102795-10C7-4CC4-90CC-B90B137ECE05}" srcOrd="0" destOrd="0" presId="urn:microsoft.com/office/officeart/2005/8/layout/hierarchy3"/>
    <dgm:cxn modelId="{C3D743B4-9B79-4D4B-8A92-A6E0BB6CED24}" type="presOf" srcId="{9FD20A60-524D-4143-ACF4-EFF03F198EF8}" destId="{F9F1C1A3-187B-416A-8DAD-D7AD65CD0AF6}" srcOrd="1" destOrd="0" presId="urn:microsoft.com/office/officeart/2005/8/layout/hierarchy3"/>
    <dgm:cxn modelId="{98BB094F-4BF1-4B07-8A8E-D6F2EE6E598A}" srcId="{2C79A94E-2CEA-44BA-8E8E-2E4266431541}" destId="{10448197-0C68-458C-AD83-408C07CB4C7B}" srcOrd="2" destOrd="0" parTransId="{4356ECA3-74B8-4606-B489-45C9B455562F}" sibTransId="{0250CDEF-BD1F-41D3-B683-899D0C20DD49}"/>
    <dgm:cxn modelId="{1E91A722-196D-4B82-A056-71C8A06486C4}" srcId="{45CA6D8C-2733-4F79-A829-0E67A9A13FF8}" destId="{81052452-ED76-4E22-9BE6-3D598E626FAD}" srcOrd="1" destOrd="0" parTransId="{875701A2-2FF7-4407-B53B-A51AC64A1AC7}" sibTransId="{B8899D74-0335-4E1E-8509-75609CE47193}"/>
    <dgm:cxn modelId="{427AC990-1FF5-4A9B-850F-043E431F47E7}" srcId="{2C79A94E-2CEA-44BA-8E8E-2E4266431541}" destId="{BF7701F6-494C-4AAC-AB3F-B48FA352538E}" srcOrd="1" destOrd="0" parTransId="{50C22C10-545E-4484-83F1-5729B6E18724}" sibTransId="{D859BF85-5524-47E8-B4DA-9E9D45626332}"/>
    <dgm:cxn modelId="{39243B3F-1D8E-45DA-9DA5-91C3EC15B029}" type="presOf" srcId="{12AFD48A-F75A-4677-817E-5F3B51CD309B}" destId="{D5E27A9D-6179-4D8B-A9EC-40E8BFE2D972}" srcOrd="0" destOrd="0" presId="urn:microsoft.com/office/officeart/2005/8/layout/hierarchy3"/>
    <dgm:cxn modelId="{0F3F4558-6D89-4311-AC2D-D5A25524A3E5}" type="presOf" srcId="{9137A30B-D3F6-439A-A911-8400021E5EB7}" destId="{91F9698A-CF74-4B4C-A72B-B8B3D9B4E89D}" srcOrd="0" destOrd="0" presId="urn:microsoft.com/office/officeart/2005/8/layout/hierarchy3"/>
    <dgm:cxn modelId="{AEF13947-DC6C-4EEA-9726-C25144B2DF43}" srcId="{45CA6D8C-2733-4F79-A829-0E67A9A13FF8}" destId="{9137A30B-D3F6-439A-A911-8400021E5EB7}" srcOrd="2" destOrd="0" parTransId="{AF1DC5C6-28FE-452B-9C6F-8FE09C06C313}" sibTransId="{6C3FF3CC-601F-47FD-991D-09B510C0FD07}"/>
    <dgm:cxn modelId="{70FCAB73-6813-4F82-A9CA-9726AA676254}" srcId="{2C79A94E-2CEA-44BA-8E8E-2E4266431541}" destId="{C3CFF567-A436-4C13-AC6D-33E934B591DA}" srcOrd="3" destOrd="0" parTransId="{978F5DA9-1F32-4C3A-8F84-61347FAF2586}" sibTransId="{D31E0D53-7C92-4EB9-B898-1BEA5079E91D}"/>
    <dgm:cxn modelId="{7590AC7D-CCC6-4EA2-9EB5-A2B1430A9504}" type="presOf" srcId="{4356ECA3-74B8-4606-B489-45C9B455562F}" destId="{2138D078-92D0-48F7-A3DE-4F3A9F4EF20F}" srcOrd="0" destOrd="0" presId="urn:microsoft.com/office/officeart/2005/8/layout/hierarchy3"/>
    <dgm:cxn modelId="{0A4F5A6B-8B29-4FC3-AA88-1B0AB038F8AB}" type="presOf" srcId="{C3BCE87A-7E8E-4A7D-80D0-4D7ACB61FF2F}" destId="{6D3E8BE2-8EFF-487D-8713-0567005C1312}" srcOrd="0" destOrd="0" presId="urn:microsoft.com/office/officeart/2005/8/layout/hierarchy3"/>
    <dgm:cxn modelId="{DE9D8504-7E99-4953-977E-75253E9F7AA8}" srcId="{45CA6D8C-2733-4F79-A829-0E67A9A13FF8}" destId="{9FD20A60-524D-4143-ACF4-EFF03F198EF8}" srcOrd="3" destOrd="0" parTransId="{6B377BED-A117-4C3F-ACF5-3CD62F0A6200}" sibTransId="{B907BC65-20DA-4AF1-8210-B2A78A928C3C}"/>
    <dgm:cxn modelId="{01592AB7-EBE2-43C4-A82D-7FC91B0800AC}" type="presOf" srcId="{9137A30B-D3F6-439A-A911-8400021E5EB7}" destId="{CE9BD63A-8580-46A7-8149-8B8F610347D2}" srcOrd="1" destOrd="0" presId="urn:microsoft.com/office/officeart/2005/8/layout/hierarchy3"/>
    <dgm:cxn modelId="{54823DED-C019-408B-B8F3-47BCE7869745}" type="presOf" srcId="{F0D7AC1B-F848-45E5-8126-50D46EF05823}" destId="{729616FD-2210-4C27-B2F7-83B08B919256}" srcOrd="0" destOrd="0" presId="urn:microsoft.com/office/officeart/2005/8/layout/hierarchy3"/>
    <dgm:cxn modelId="{EF2231C8-6208-4480-951B-831028ED2F06}" srcId="{9FD20A60-524D-4143-ACF4-EFF03F198EF8}" destId="{5EA21E55-93D0-405B-8935-A099A26CDFA7}" srcOrd="2" destOrd="0" parTransId="{75FD8CAB-73F3-4F29-889B-69802A04D4DD}" sibTransId="{5778C7AB-B803-4F69-9DB3-4D45BD2F0AEE}"/>
    <dgm:cxn modelId="{B9D855A1-DD7D-48C6-B8C4-4D811CD5149C}" type="presOf" srcId="{81052452-ED76-4E22-9BE6-3D598E626FAD}" destId="{462546DC-DF38-4D33-A729-4DBDF4EFB5E7}" srcOrd="1" destOrd="0" presId="urn:microsoft.com/office/officeart/2005/8/layout/hierarchy3"/>
    <dgm:cxn modelId="{250DE5A2-4D34-47B6-81DE-590C32BAD0A3}" type="presOf" srcId="{B48C39CE-5F55-4CCB-9BF4-DC0182053766}" destId="{22EA1B6B-D152-4A1B-AAB0-71B70145EE67}" srcOrd="0" destOrd="0" presId="urn:microsoft.com/office/officeart/2005/8/layout/hierarchy3"/>
    <dgm:cxn modelId="{03253993-1904-4845-8552-627BBB13D8FD}" type="presOf" srcId="{BF7701F6-494C-4AAC-AB3F-B48FA352538E}" destId="{2E1A598F-E4DD-4E61-8A5F-D8E353AC8728}" srcOrd="0" destOrd="0" presId="urn:microsoft.com/office/officeart/2005/8/layout/hierarchy3"/>
    <dgm:cxn modelId="{58C6340F-AA60-4FD0-B885-EAC827DCC2CF}" type="presOf" srcId="{B973FC17-DE81-4B53-B616-821FB1F02F1E}" destId="{7AC934D6-C834-4D99-AD07-925EBFC8380E}" srcOrd="0" destOrd="0" presId="urn:microsoft.com/office/officeart/2005/8/layout/hierarchy3"/>
    <dgm:cxn modelId="{D9CF2FAD-B848-4608-A514-DCC8FBB0B938}" type="presParOf" srcId="{09722E47-556F-4C87-B177-9DEDA18F8A4D}" destId="{9DA8BD9F-51EE-42A2-884C-0BF6A2F07B52}" srcOrd="0" destOrd="0" presId="urn:microsoft.com/office/officeart/2005/8/layout/hierarchy3"/>
    <dgm:cxn modelId="{CCBF77A0-C9BD-448B-8BAC-280DE378940D}" type="presParOf" srcId="{9DA8BD9F-51EE-42A2-884C-0BF6A2F07B52}" destId="{F93CDA67-460C-4BFD-ACF1-89249EACE27F}" srcOrd="0" destOrd="0" presId="urn:microsoft.com/office/officeart/2005/8/layout/hierarchy3"/>
    <dgm:cxn modelId="{A89080AD-FCE6-4DB5-AC84-8FD2042DAD92}" type="presParOf" srcId="{F93CDA67-460C-4BFD-ACF1-89249EACE27F}" destId="{EC102795-10C7-4CC4-90CC-B90B137ECE05}" srcOrd="0" destOrd="0" presId="urn:microsoft.com/office/officeart/2005/8/layout/hierarchy3"/>
    <dgm:cxn modelId="{D29C160F-081A-4C67-99DA-2A6D1D4ADB05}" type="presParOf" srcId="{F93CDA67-460C-4BFD-ACF1-89249EACE27F}" destId="{943A660C-1E01-4DF0-A667-793A5004E3BA}" srcOrd="1" destOrd="0" presId="urn:microsoft.com/office/officeart/2005/8/layout/hierarchy3"/>
    <dgm:cxn modelId="{E67A2898-190F-4A0A-90D9-92EE15437243}" type="presParOf" srcId="{9DA8BD9F-51EE-42A2-884C-0BF6A2F07B52}" destId="{BCF09A9B-8BF6-4399-A955-5AEF24A5AEA2}" srcOrd="1" destOrd="0" presId="urn:microsoft.com/office/officeart/2005/8/layout/hierarchy3"/>
    <dgm:cxn modelId="{3D6866F9-66B1-4E61-831E-D2F64EB0DB30}" type="presParOf" srcId="{BCF09A9B-8BF6-4399-A955-5AEF24A5AEA2}" destId="{22EA1B6B-D152-4A1B-AAB0-71B70145EE67}" srcOrd="0" destOrd="0" presId="urn:microsoft.com/office/officeart/2005/8/layout/hierarchy3"/>
    <dgm:cxn modelId="{4B5A5E81-322C-4AF3-824B-7F5648FA65AA}" type="presParOf" srcId="{BCF09A9B-8BF6-4399-A955-5AEF24A5AEA2}" destId="{7AC934D6-C834-4D99-AD07-925EBFC8380E}" srcOrd="1" destOrd="0" presId="urn:microsoft.com/office/officeart/2005/8/layout/hierarchy3"/>
    <dgm:cxn modelId="{555821A2-0471-4E0E-AFD5-12ED6408105B}" type="presParOf" srcId="{BCF09A9B-8BF6-4399-A955-5AEF24A5AEA2}" destId="{B34EA5C2-E8ED-4686-8E31-8DA224D68A97}" srcOrd="2" destOrd="0" presId="urn:microsoft.com/office/officeart/2005/8/layout/hierarchy3"/>
    <dgm:cxn modelId="{CF1C7B8A-C4E0-4B5A-9873-209BE6C49C43}" type="presParOf" srcId="{BCF09A9B-8BF6-4399-A955-5AEF24A5AEA2}" destId="{2E1A598F-E4DD-4E61-8A5F-D8E353AC8728}" srcOrd="3" destOrd="0" presId="urn:microsoft.com/office/officeart/2005/8/layout/hierarchy3"/>
    <dgm:cxn modelId="{ACB4FA71-A13B-4393-AC6D-36BF4F4CBA0C}" type="presParOf" srcId="{BCF09A9B-8BF6-4399-A955-5AEF24A5AEA2}" destId="{2138D078-92D0-48F7-A3DE-4F3A9F4EF20F}" srcOrd="4" destOrd="0" presId="urn:microsoft.com/office/officeart/2005/8/layout/hierarchy3"/>
    <dgm:cxn modelId="{002CD7DB-87C7-41BC-B9BE-FE3DC45DD3EC}" type="presParOf" srcId="{BCF09A9B-8BF6-4399-A955-5AEF24A5AEA2}" destId="{DDA16182-C6BE-48F4-8434-783F87B4DE92}" srcOrd="5" destOrd="0" presId="urn:microsoft.com/office/officeart/2005/8/layout/hierarchy3"/>
    <dgm:cxn modelId="{2DA7AA10-D54E-488B-A37E-0B79D9B658CE}" type="presParOf" srcId="{BCF09A9B-8BF6-4399-A955-5AEF24A5AEA2}" destId="{667D1A29-B0EF-46CD-A707-3277A26486CF}" srcOrd="6" destOrd="0" presId="urn:microsoft.com/office/officeart/2005/8/layout/hierarchy3"/>
    <dgm:cxn modelId="{F2E1DC5C-3F2B-45C4-8723-CCEF421E0187}" type="presParOf" srcId="{BCF09A9B-8BF6-4399-A955-5AEF24A5AEA2}" destId="{24C58A13-AF6F-41F3-9633-EF847C4B7DD1}" srcOrd="7" destOrd="0" presId="urn:microsoft.com/office/officeart/2005/8/layout/hierarchy3"/>
    <dgm:cxn modelId="{E2DBCA47-512C-4C5A-BBE2-E04790AF3441}" type="presParOf" srcId="{09722E47-556F-4C87-B177-9DEDA18F8A4D}" destId="{A0BB2F1E-2C7B-421F-AB50-71A4FA510F3F}" srcOrd="1" destOrd="0" presId="urn:microsoft.com/office/officeart/2005/8/layout/hierarchy3"/>
    <dgm:cxn modelId="{4320AEF5-4668-49C7-87B9-619DB8D0F286}" type="presParOf" srcId="{A0BB2F1E-2C7B-421F-AB50-71A4FA510F3F}" destId="{9BD90727-CA1B-4371-B109-0DDD0CC9D42F}" srcOrd="0" destOrd="0" presId="urn:microsoft.com/office/officeart/2005/8/layout/hierarchy3"/>
    <dgm:cxn modelId="{E8574BDF-C018-431B-B732-FA06190CA788}" type="presParOf" srcId="{9BD90727-CA1B-4371-B109-0DDD0CC9D42F}" destId="{57774C11-68A4-40F9-86E2-D9BD51C2F3DF}" srcOrd="0" destOrd="0" presId="urn:microsoft.com/office/officeart/2005/8/layout/hierarchy3"/>
    <dgm:cxn modelId="{3DB9FC85-D0CF-4A72-8669-1D0110B088AC}" type="presParOf" srcId="{9BD90727-CA1B-4371-B109-0DDD0CC9D42F}" destId="{462546DC-DF38-4D33-A729-4DBDF4EFB5E7}" srcOrd="1" destOrd="0" presId="urn:microsoft.com/office/officeart/2005/8/layout/hierarchy3"/>
    <dgm:cxn modelId="{E1B5A42F-9694-4148-A41D-0A8042810737}" type="presParOf" srcId="{A0BB2F1E-2C7B-421F-AB50-71A4FA510F3F}" destId="{31C5AD91-4C9C-4B78-86EE-9A5AB5E50632}" srcOrd="1" destOrd="0" presId="urn:microsoft.com/office/officeart/2005/8/layout/hierarchy3"/>
    <dgm:cxn modelId="{81526809-0557-4C7F-BFC1-FBF7FCD04639}" type="presParOf" srcId="{31C5AD91-4C9C-4B78-86EE-9A5AB5E50632}" destId="{2069C466-E7F5-428A-987D-82B807E8E5E8}" srcOrd="0" destOrd="0" presId="urn:microsoft.com/office/officeart/2005/8/layout/hierarchy3"/>
    <dgm:cxn modelId="{1E1909B6-7D7C-4177-A184-7FDEABEABFDB}" type="presParOf" srcId="{31C5AD91-4C9C-4B78-86EE-9A5AB5E50632}" destId="{1D08C386-131A-4EE7-8A63-D61E4A50E6CC}" srcOrd="1" destOrd="0" presId="urn:microsoft.com/office/officeart/2005/8/layout/hierarchy3"/>
    <dgm:cxn modelId="{27B5AF38-B6C0-4909-BAC4-63ACD800B109}" type="presParOf" srcId="{31C5AD91-4C9C-4B78-86EE-9A5AB5E50632}" destId="{EC657B32-1830-43AC-A612-09C724FC0D9F}" srcOrd="2" destOrd="0" presId="urn:microsoft.com/office/officeart/2005/8/layout/hierarchy3"/>
    <dgm:cxn modelId="{124B7FE0-02ED-45DF-8643-E0D697AC3BAF}" type="presParOf" srcId="{31C5AD91-4C9C-4B78-86EE-9A5AB5E50632}" destId="{FC68FB15-8803-4D63-8EC9-D05225460AED}" srcOrd="3" destOrd="0" presId="urn:microsoft.com/office/officeart/2005/8/layout/hierarchy3"/>
    <dgm:cxn modelId="{A8D71FB8-54D3-4EB4-BD49-07C8531EAABE}" type="presParOf" srcId="{09722E47-556F-4C87-B177-9DEDA18F8A4D}" destId="{D2E97D03-7F13-4B81-BAC5-E628F7772DF2}" srcOrd="2" destOrd="0" presId="urn:microsoft.com/office/officeart/2005/8/layout/hierarchy3"/>
    <dgm:cxn modelId="{FEE3A116-E756-4460-BF41-7680C8905A9D}" type="presParOf" srcId="{D2E97D03-7F13-4B81-BAC5-E628F7772DF2}" destId="{99AEF8E3-EA10-4579-AC83-4488FB15E940}" srcOrd="0" destOrd="0" presId="urn:microsoft.com/office/officeart/2005/8/layout/hierarchy3"/>
    <dgm:cxn modelId="{72F0109E-DCAA-4D3E-AB67-FFD09E2A4C18}" type="presParOf" srcId="{99AEF8E3-EA10-4579-AC83-4488FB15E940}" destId="{91F9698A-CF74-4B4C-A72B-B8B3D9B4E89D}" srcOrd="0" destOrd="0" presId="urn:microsoft.com/office/officeart/2005/8/layout/hierarchy3"/>
    <dgm:cxn modelId="{5301B75A-6BB1-46AF-9AA6-E3DC754927A3}" type="presParOf" srcId="{99AEF8E3-EA10-4579-AC83-4488FB15E940}" destId="{CE9BD63A-8580-46A7-8149-8B8F610347D2}" srcOrd="1" destOrd="0" presId="urn:microsoft.com/office/officeart/2005/8/layout/hierarchy3"/>
    <dgm:cxn modelId="{681B381F-CEEC-49BF-AB4D-FA4DF6A00B8B}" type="presParOf" srcId="{D2E97D03-7F13-4B81-BAC5-E628F7772DF2}" destId="{425C6353-2773-4B86-8110-3310D8CA66CA}" srcOrd="1" destOrd="0" presId="urn:microsoft.com/office/officeart/2005/8/layout/hierarchy3"/>
    <dgm:cxn modelId="{F1A05D51-4AFF-464C-940B-97508E83B6FC}" type="presParOf" srcId="{425C6353-2773-4B86-8110-3310D8CA66CA}" destId="{A4A1DA1B-50A7-4A8C-9610-A0AC13AD0D35}" srcOrd="0" destOrd="0" presId="urn:microsoft.com/office/officeart/2005/8/layout/hierarchy3"/>
    <dgm:cxn modelId="{8FE1C23F-CE07-42FA-B794-FDF977F255C9}" type="presParOf" srcId="{425C6353-2773-4B86-8110-3310D8CA66CA}" destId="{DF5D22B6-3431-4A2D-970A-E19BB305C2B5}" srcOrd="1" destOrd="0" presId="urn:microsoft.com/office/officeart/2005/8/layout/hierarchy3"/>
    <dgm:cxn modelId="{E3A83995-5E77-4B2D-BADB-29B5BF0A4E6B}" type="presParOf" srcId="{425C6353-2773-4B86-8110-3310D8CA66CA}" destId="{D5E27A9D-6179-4D8B-A9EC-40E8BFE2D972}" srcOrd="2" destOrd="0" presId="urn:microsoft.com/office/officeart/2005/8/layout/hierarchy3"/>
    <dgm:cxn modelId="{1C64979D-8991-48D8-97A7-759382D40164}" type="presParOf" srcId="{425C6353-2773-4B86-8110-3310D8CA66CA}" destId="{AB12B71F-8E78-4FBF-A9F7-3A0D2419FFBA}" srcOrd="3" destOrd="0" presId="urn:microsoft.com/office/officeart/2005/8/layout/hierarchy3"/>
    <dgm:cxn modelId="{9193167E-D25F-4105-A18A-99A228256665}" type="presParOf" srcId="{09722E47-556F-4C87-B177-9DEDA18F8A4D}" destId="{C796579A-0C98-44F7-9A72-D01CE1540C91}" srcOrd="3" destOrd="0" presId="urn:microsoft.com/office/officeart/2005/8/layout/hierarchy3"/>
    <dgm:cxn modelId="{EA9DC8BC-A906-4FE2-990E-3FC91355E1A8}" type="presParOf" srcId="{C796579A-0C98-44F7-9A72-D01CE1540C91}" destId="{A674418E-E253-4014-AA66-B100B128283D}" srcOrd="0" destOrd="0" presId="urn:microsoft.com/office/officeart/2005/8/layout/hierarchy3"/>
    <dgm:cxn modelId="{4A3F6503-690B-41F5-A502-18C944683565}" type="presParOf" srcId="{A674418E-E253-4014-AA66-B100B128283D}" destId="{4983F942-DD2C-4858-8558-0D9EE70CBC1F}" srcOrd="0" destOrd="0" presId="urn:microsoft.com/office/officeart/2005/8/layout/hierarchy3"/>
    <dgm:cxn modelId="{837D0411-CF61-4CA8-8A7F-1CF9EA8A5768}" type="presParOf" srcId="{A674418E-E253-4014-AA66-B100B128283D}" destId="{F9F1C1A3-187B-416A-8DAD-D7AD65CD0AF6}" srcOrd="1" destOrd="0" presId="urn:microsoft.com/office/officeart/2005/8/layout/hierarchy3"/>
    <dgm:cxn modelId="{CAB5B2DC-9FC7-4053-9AE9-5F09669313A6}" type="presParOf" srcId="{C796579A-0C98-44F7-9A72-D01CE1540C91}" destId="{29F99E76-0118-45CE-BED1-58EA83F379F0}" srcOrd="1" destOrd="0" presId="urn:microsoft.com/office/officeart/2005/8/layout/hierarchy3"/>
    <dgm:cxn modelId="{656D0190-0A0B-4C4B-94AC-5AAF26CB1469}" type="presParOf" srcId="{29F99E76-0118-45CE-BED1-58EA83F379F0}" destId="{996BD20F-2E3C-4004-91D3-A3072F8039EA}" srcOrd="0" destOrd="0" presId="urn:microsoft.com/office/officeart/2005/8/layout/hierarchy3"/>
    <dgm:cxn modelId="{9F7F1D62-C129-4D6E-A538-C63AEFE6AE06}" type="presParOf" srcId="{29F99E76-0118-45CE-BED1-58EA83F379F0}" destId="{729616FD-2210-4C27-B2F7-83B08B919256}" srcOrd="1" destOrd="0" presId="urn:microsoft.com/office/officeart/2005/8/layout/hierarchy3"/>
    <dgm:cxn modelId="{88D541AC-5687-4EC5-948E-CC9C47385EEA}" type="presParOf" srcId="{29F99E76-0118-45CE-BED1-58EA83F379F0}" destId="{6D3E8BE2-8EFF-487D-8713-0567005C1312}" srcOrd="2" destOrd="0" presId="urn:microsoft.com/office/officeart/2005/8/layout/hierarchy3"/>
    <dgm:cxn modelId="{DC2AEB9E-6652-499F-A2E2-EBB3FE258DE1}" type="presParOf" srcId="{29F99E76-0118-45CE-BED1-58EA83F379F0}" destId="{8EBD35B6-585D-4DA4-99AF-26458DA7738D}" srcOrd="3" destOrd="0" presId="urn:microsoft.com/office/officeart/2005/8/layout/hierarchy3"/>
    <dgm:cxn modelId="{A1DA404B-7685-4CED-960A-F0C0A12D3219}" type="presParOf" srcId="{29F99E76-0118-45CE-BED1-58EA83F379F0}" destId="{0C9EFC4F-E3E5-4A2C-AC22-69ED22C62449}" srcOrd="4" destOrd="0" presId="urn:microsoft.com/office/officeart/2005/8/layout/hierarchy3"/>
    <dgm:cxn modelId="{9B933E3F-987C-447C-A0C8-38DAEB842EE1}" type="presParOf" srcId="{29F99E76-0118-45CE-BED1-58EA83F379F0}" destId="{E999E9C9-FC8D-4E1C-B514-92D906609AA3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737C30E-11B1-4222-B245-999FB9630956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F9D7CAC-CD40-4E4E-A4CC-C0DB545DB8F5}">
      <dgm:prSet custT="1"/>
      <dgm:spPr/>
      <dgm:t>
        <a:bodyPr/>
        <a:lstStyle/>
        <a:p>
          <a:pPr rtl="0"/>
          <a:endParaRPr lang="ru-RU" sz="2000" b="1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rtl="0"/>
          <a:r>
            <a:rPr lang="ru-RU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МЕТОДИ</a:t>
          </a:r>
          <a:r>
            <a:rPr lang="ru-RU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	</a:t>
          </a:r>
          <a:endParaRPr lang="uk-UA" sz="2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976E90C-80F4-4774-94BD-699F39F50DFB}" type="parTrans" cxnId="{0381C67A-9E97-433E-92F2-62C657B217D6}">
      <dgm:prSet/>
      <dgm:spPr/>
      <dgm:t>
        <a:bodyPr/>
        <a:lstStyle/>
        <a:p>
          <a:endParaRPr lang="uk-UA"/>
        </a:p>
      </dgm:t>
    </dgm:pt>
    <dgm:pt modelId="{1C2A9B2E-C4CA-4F69-859C-C895620E181B}" type="sibTrans" cxnId="{0381C67A-9E97-433E-92F2-62C657B217D6}">
      <dgm:prSet/>
      <dgm:spPr/>
      <dgm:t>
        <a:bodyPr/>
        <a:lstStyle/>
        <a:p>
          <a:endParaRPr lang="uk-UA"/>
        </a:p>
      </dgm:t>
    </dgm:pt>
    <dgm:pt modelId="{4648B592-01E7-405D-8222-A2379EB8A356}">
      <dgm:prSet/>
      <dgm:spPr/>
      <dgm:t>
        <a:bodyPr/>
        <a:lstStyle/>
        <a:p>
          <a:pPr rtl="0"/>
          <a:r>
            <a:rPr lang="ru-RU" dirty="0" err="1" smtClean="0"/>
            <a:t>спільні</a:t>
          </a:r>
          <a:r>
            <a:rPr lang="ru-RU" dirty="0" smtClean="0"/>
            <a:t> </a:t>
          </a:r>
          <a:r>
            <a:rPr lang="ru-RU" dirty="0" err="1" smtClean="0"/>
            <a:t>дії</a:t>
          </a:r>
          <a:r>
            <a:rPr lang="ru-RU" dirty="0" smtClean="0"/>
            <a:t> педагога і </a:t>
          </a:r>
          <a:r>
            <a:rPr lang="ru-RU" dirty="0" err="1" smtClean="0"/>
            <a:t>учня</a:t>
          </a:r>
          <a:r>
            <a:rPr lang="ru-RU" dirty="0" smtClean="0"/>
            <a:t>/студента, 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спрямовані</a:t>
          </a:r>
          <a:r>
            <a:rPr lang="ru-RU" dirty="0" smtClean="0"/>
            <a:t>   на </a:t>
          </a:r>
          <a:r>
            <a:rPr lang="ru-RU" dirty="0" err="1" smtClean="0"/>
            <a:t>досягнення</a:t>
          </a:r>
          <a:r>
            <a:rPr lang="ru-RU" dirty="0" smtClean="0"/>
            <a:t> </a:t>
          </a:r>
          <a:r>
            <a:rPr lang="ru-RU" dirty="0" err="1" smtClean="0"/>
            <a:t>навчальних</a:t>
          </a:r>
          <a:r>
            <a:rPr lang="ru-RU" dirty="0" smtClean="0"/>
            <a:t> </a:t>
          </a:r>
          <a:r>
            <a:rPr lang="ru-RU" dirty="0" err="1" smtClean="0"/>
            <a:t>цілей</a:t>
          </a:r>
          <a:endParaRPr lang="uk-UA" dirty="0"/>
        </a:p>
      </dgm:t>
    </dgm:pt>
    <dgm:pt modelId="{8C97EFCB-5A36-447E-BEB0-B9081B836D82}" type="parTrans" cxnId="{F19A0A43-E48F-43C3-B116-228EB1A00610}">
      <dgm:prSet/>
      <dgm:spPr/>
      <dgm:t>
        <a:bodyPr/>
        <a:lstStyle/>
        <a:p>
          <a:endParaRPr lang="uk-UA"/>
        </a:p>
      </dgm:t>
    </dgm:pt>
    <dgm:pt modelId="{CC4C5F51-D40D-46B0-8510-0FD8ED92C02B}" type="sibTrans" cxnId="{F19A0A43-E48F-43C3-B116-228EB1A00610}">
      <dgm:prSet/>
      <dgm:spPr/>
      <dgm:t>
        <a:bodyPr/>
        <a:lstStyle/>
        <a:p>
          <a:endParaRPr lang="uk-UA"/>
        </a:p>
      </dgm:t>
    </dgm:pt>
    <dgm:pt modelId="{7C379F39-B432-4A2B-9771-386DA915BBD5}">
      <dgm:prSet custT="1"/>
      <dgm:spPr/>
      <dgm:t>
        <a:bodyPr/>
        <a:lstStyle/>
        <a:p>
          <a:pPr rtl="0"/>
          <a:r>
            <a:rPr lang="uk-UA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ПРИЙОМИ</a:t>
          </a:r>
          <a:r>
            <a:rPr lang="uk-UA" sz="2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endParaRPr lang="uk-UA" sz="2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15AF3E9-702B-4CAF-9709-83176284E6F6}" type="parTrans" cxnId="{358874C3-5E18-4E93-855F-D039669E2FDF}">
      <dgm:prSet/>
      <dgm:spPr/>
      <dgm:t>
        <a:bodyPr/>
        <a:lstStyle/>
        <a:p>
          <a:endParaRPr lang="uk-UA"/>
        </a:p>
      </dgm:t>
    </dgm:pt>
    <dgm:pt modelId="{EB932E6B-094E-47F1-A0BA-8BCFF123612D}" type="sibTrans" cxnId="{358874C3-5E18-4E93-855F-D039669E2FDF}">
      <dgm:prSet/>
      <dgm:spPr/>
      <dgm:t>
        <a:bodyPr/>
        <a:lstStyle/>
        <a:p>
          <a:endParaRPr lang="uk-UA"/>
        </a:p>
      </dgm:t>
    </dgm:pt>
    <dgm:pt modelId="{B8988BDD-D324-4A5C-83C4-6E89816AD921}">
      <dgm:prSet/>
      <dgm:spPr/>
      <dgm:t>
        <a:bodyPr/>
        <a:lstStyle/>
        <a:p>
          <a:pPr rtl="0"/>
          <a:r>
            <a:rPr lang="ru-RU" dirty="0" err="1" smtClean="0"/>
            <a:t>складові</a:t>
          </a:r>
          <a:r>
            <a:rPr lang="ru-RU" dirty="0" smtClean="0"/>
            <a:t> </a:t>
          </a:r>
          <a:r>
            <a:rPr lang="ru-RU" dirty="0" err="1" smtClean="0"/>
            <a:t>частини</a:t>
          </a:r>
          <a:r>
            <a:rPr lang="ru-RU" dirty="0" smtClean="0"/>
            <a:t> методу, </a:t>
          </a:r>
          <a:r>
            <a:rPr lang="ru-RU" dirty="0" err="1" smtClean="0"/>
            <a:t>певні</a:t>
          </a:r>
          <a:r>
            <a:rPr lang="ru-RU" dirty="0" smtClean="0"/>
            <a:t> </a:t>
          </a:r>
          <a:r>
            <a:rPr lang="ru-RU" dirty="0" err="1" smtClean="0"/>
            <a:t>разові</a:t>
          </a:r>
          <a:r>
            <a:rPr lang="ru-RU" dirty="0" smtClean="0"/>
            <a:t> </a:t>
          </a:r>
          <a:r>
            <a:rPr lang="ru-RU" dirty="0" err="1" smtClean="0"/>
            <a:t>дії</a:t>
          </a:r>
          <a:r>
            <a:rPr lang="ru-RU" dirty="0" smtClean="0"/>
            <a:t>, </a:t>
          </a:r>
          <a:r>
            <a:rPr lang="ru-RU" dirty="0" err="1" smtClean="0"/>
            <a:t>що</a:t>
          </a:r>
          <a:r>
            <a:rPr lang="ru-RU" dirty="0" smtClean="0"/>
            <a:t> </a:t>
          </a:r>
          <a:r>
            <a:rPr lang="ru-RU" dirty="0" err="1" smtClean="0"/>
            <a:t>спрямовані</a:t>
          </a:r>
          <a:r>
            <a:rPr lang="ru-RU" dirty="0" smtClean="0"/>
            <a:t> на </a:t>
          </a:r>
          <a:r>
            <a:rPr lang="ru-RU" dirty="0" err="1" smtClean="0"/>
            <a:t>його</a:t>
          </a:r>
          <a:r>
            <a:rPr lang="ru-RU" dirty="0" smtClean="0"/>
            <a:t> </a:t>
          </a:r>
          <a:r>
            <a:rPr lang="ru-RU" dirty="0" err="1" smtClean="0"/>
            <a:t>реалізацію</a:t>
          </a:r>
          <a:endParaRPr lang="uk-UA" dirty="0"/>
        </a:p>
      </dgm:t>
    </dgm:pt>
    <dgm:pt modelId="{E5FE5450-9664-480A-B240-33FCCBCCC9D8}" type="parTrans" cxnId="{691721A2-87E3-4311-B7AF-F5F448686376}">
      <dgm:prSet/>
      <dgm:spPr/>
      <dgm:t>
        <a:bodyPr/>
        <a:lstStyle/>
        <a:p>
          <a:endParaRPr lang="uk-UA"/>
        </a:p>
      </dgm:t>
    </dgm:pt>
    <dgm:pt modelId="{3F80CBFC-543B-4958-80BF-04BD3F138E6B}" type="sibTrans" cxnId="{691721A2-87E3-4311-B7AF-F5F448686376}">
      <dgm:prSet/>
      <dgm:spPr/>
      <dgm:t>
        <a:bodyPr/>
        <a:lstStyle/>
        <a:p>
          <a:endParaRPr lang="uk-UA"/>
        </a:p>
      </dgm:t>
    </dgm:pt>
    <dgm:pt modelId="{AF4117F3-517B-414B-A235-4548B93CFA67}">
      <dgm:prSet custT="1"/>
      <dgm:spPr/>
      <dgm:t>
        <a:bodyPr/>
        <a:lstStyle/>
        <a:p>
          <a:pPr rtl="0"/>
          <a:endParaRPr lang="ru-RU" sz="2000" b="1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rtl="0"/>
          <a:r>
            <a:rPr lang="ru-RU" sz="2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ЗАСОБИ</a:t>
          </a:r>
          <a:r>
            <a:rPr lang="ru-RU" sz="2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	</a:t>
          </a:r>
          <a:endParaRPr lang="uk-UA" sz="24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F3D0253-FE8E-4E87-8ECA-3F99E32F2AE3}" type="parTrans" cxnId="{0FB7B479-FF52-49E5-B450-B9D5B14A712C}">
      <dgm:prSet/>
      <dgm:spPr/>
      <dgm:t>
        <a:bodyPr/>
        <a:lstStyle/>
        <a:p>
          <a:endParaRPr lang="uk-UA"/>
        </a:p>
      </dgm:t>
    </dgm:pt>
    <dgm:pt modelId="{38A18FAD-477F-458F-918B-31D1D9B55111}" type="sibTrans" cxnId="{0FB7B479-FF52-49E5-B450-B9D5B14A712C}">
      <dgm:prSet/>
      <dgm:spPr/>
      <dgm:t>
        <a:bodyPr/>
        <a:lstStyle/>
        <a:p>
          <a:endParaRPr lang="uk-UA"/>
        </a:p>
      </dgm:t>
    </dgm:pt>
    <dgm:pt modelId="{D61D8F1B-5847-4D8F-B478-961496A3B5F0}">
      <dgm:prSet/>
      <dgm:spPr/>
      <dgm:t>
        <a:bodyPr/>
        <a:lstStyle/>
        <a:p>
          <a:pPr rtl="0"/>
          <a:r>
            <a:rPr lang="ru-RU" dirty="0" err="1" smtClean="0"/>
            <a:t>предмети</a:t>
          </a:r>
          <a:r>
            <a:rPr lang="ru-RU" dirty="0" smtClean="0"/>
            <a:t> </a:t>
          </a:r>
          <a:r>
            <a:rPr lang="ru-RU" dirty="0" err="1" smtClean="0"/>
            <a:t>матеріальної</a:t>
          </a:r>
          <a:r>
            <a:rPr lang="ru-RU" dirty="0" smtClean="0"/>
            <a:t> та </a:t>
          </a:r>
          <a:r>
            <a:rPr lang="ru-RU" dirty="0" err="1" smtClean="0"/>
            <a:t>духовної</a:t>
          </a:r>
          <a:r>
            <a:rPr lang="ru-RU" dirty="0" smtClean="0"/>
            <a:t> </a:t>
          </a:r>
          <a:r>
            <a:rPr lang="ru-RU" dirty="0" err="1" smtClean="0"/>
            <a:t>культури</a:t>
          </a:r>
          <a:r>
            <a:rPr lang="ru-RU" dirty="0" smtClean="0"/>
            <a:t>,  </a:t>
          </a:r>
          <a:r>
            <a:rPr lang="ru-RU" dirty="0" err="1" smtClean="0"/>
            <a:t>використані</a:t>
          </a:r>
          <a:r>
            <a:rPr lang="ru-RU" dirty="0" smtClean="0"/>
            <a:t> у </a:t>
          </a:r>
          <a:r>
            <a:rPr lang="ru-RU" dirty="0" err="1" smtClean="0"/>
            <a:t>процесі</a:t>
          </a:r>
          <a:r>
            <a:rPr lang="ru-RU" dirty="0" smtClean="0"/>
            <a:t> </a:t>
          </a:r>
          <a:r>
            <a:rPr lang="ru-RU" dirty="0" err="1" smtClean="0"/>
            <a:t>навчання</a:t>
          </a:r>
          <a:endParaRPr lang="uk-UA" dirty="0"/>
        </a:p>
      </dgm:t>
    </dgm:pt>
    <dgm:pt modelId="{D169D573-2764-44E5-B86C-C3F87BB09044}" type="parTrans" cxnId="{D624805B-3F0C-408D-A53A-FF8B7AB41270}">
      <dgm:prSet/>
      <dgm:spPr/>
      <dgm:t>
        <a:bodyPr/>
        <a:lstStyle/>
        <a:p>
          <a:endParaRPr lang="uk-UA"/>
        </a:p>
      </dgm:t>
    </dgm:pt>
    <dgm:pt modelId="{C1F5E274-DD80-44FA-99FA-1F9A507DC697}" type="sibTrans" cxnId="{D624805B-3F0C-408D-A53A-FF8B7AB41270}">
      <dgm:prSet/>
      <dgm:spPr/>
      <dgm:t>
        <a:bodyPr/>
        <a:lstStyle/>
        <a:p>
          <a:endParaRPr lang="uk-UA"/>
        </a:p>
      </dgm:t>
    </dgm:pt>
    <dgm:pt modelId="{7319FB18-7BAF-4A4D-BC85-386CE11F57F6}">
      <dgm:prSet/>
      <dgm:spPr/>
      <dgm:t>
        <a:bodyPr/>
        <a:lstStyle/>
        <a:p>
          <a:pPr rtl="0"/>
          <a:endParaRPr lang="uk-UA" dirty="0"/>
        </a:p>
      </dgm:t>
    </dgm:pt>
    <dgm:pt modelId="{EDDABFCC-C7B2-4593-B1A1-0F70BC7A6080}" type="parTrans" cxnId="{77D8DDD1-8E9F-4E12-9468-3E78B029E47B}">
      <dgm:prSet/>
      <dgm:spPr/>
      <dgm:t>
        <a:bodyPr/>
        <a:lstStyle/>
        <a:p>
          <a:endParaRPr lang="uk-UA"/>
        </a:p>
      </dgm:t>
    </dgm:pt>
    <dgm:pt modelId="{702155B7-522D-418B-8391-549B9476538E}" type="sibTrans" cxnId="{77D8DDD1-8E9F-4E12-9468-3E78B029E47B}">
      <dgm:prSet/>
      <dgm:spPr/>
      <dgm:t>
        <a:bodyPr/>
        <a:lstStyle/>
        <a:p>
          <a:endParaRPr lang="uk-UA"/>
        </a:p>
      </dgm:t>
    </dgm:pt>
    <dgm:pt modelId="{A27DBDB3-9F2E-4793-8947-708EC6D7D438}" type="pres">
      <dgm:prSet presAssocID="{6737C30E-11B1-4222-B245-999FB9630956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E72858E-5030-4BC1-AF0B-7B02C7909EFC}" type="pres">
      <dgm:prSet presAssocID="{DF9D7CAC-CD40-4E4E-A4CC-C0DB545DB8F5}" presName="compNode" presStyleCnt="0"/>
      <dgm:spPr/>
    </dgm:pt>
    <dgm:pt modelId="{885AAE07-FA1D-4111-8D3E-B3AE43F9EA1C}" type="pres">
      <dgm:prSet presAssocID="{DF9D7CAC-CD40-4E4E-A4CC-C0DB545DB8F5}" presName="childRec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8B62193-CA3D-47EC-9EA3-D9BEB2EF54C9}" type="pres">
      <dgm:prSet presAssocID="{DF9D7CAC-CD40-4E4E-A4CC-C0DB545DB8F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205C0A7-527F-436D-8649-EE48BC7637BE}" type="pres">
      <dgm:prSet presAssocID="{DF9D7CAC-CD40-4E4E-A4CC-C0DB545DB8F5}" presName="parentRect" presStyleLbl="alignNode1" presStyleIdx="0" presStyleCnt="3"/>
      <dgm:spPr/>
      <dgm:t>
        <a:bodyPr/>
        <a:lstStyle/>
        <a:p>
          <a:endParaRPr lang="uk-UA"/>
        </a:p>
      </dgm:t>
    </dgm:pt>
    <dgm:pt modelId="{5005D0AE-DB68-4C15-878D-964CB7A07E33}" type="pres">
      <dgm:prSet presAssocID="{DF9D7CAC-CD40-4E4E-A4CC-C0DB545DB8F5}" presName="adorn" presStyleLbl="fgAccFollowNode1" presStyleIdx="0" presStyleCnt="3"/>
      <dgm:spPr/>
    </dgm:pt>
    <dgm:pt modelId="{025042BB-2D55-4FFD-8B16-F0EC17A9FDF1}" type="pres">
      <dgm:prSet presAssocID="{1C2A9B2E-C4CA-4F69-859C-C895620E181B}" presName="sibTrans" presStyleLbl="sibTrans2D1" presStyleIdx="0" presStyleCnt="0"/>
      <dgm:spPr/>
      <dgm:t>
        <a:bodyPr/>
        <a:lstStyle/>
        <a:p>
          <a:endParaRPr lang="uk-UA"/>
        </a:p>
      </dgm:t>
    </dgm:pt>
    <dgm:pt modelId="{28D0A265-33D5-420F-B031-5D349C6E19D8}" type="pres">
      <dgm:prSet presAssocID="{7C379F39-B432-4A2B-9771-386DA915BBD5}" presName="compNode" presStyleCnt="0"/>
      <dgm:spPr/>
    </dgm:pt>
    <dgm:pt modelId="{F2CE1724-F44D-41F6-B532-0380366ECEAC}" type="pres">
      <dgm:prSet presAssocID="{7C379F39-B432-4A2B-9771-386DA915BBD5}" presName="childRec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2B09906-D85F-43DC-9D62-1117FF58DAF8}" type="pres">
      <dgm:prSet presAssocID="{7C379F39-B432-4A2B-9771-386DA915BBD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CDD75D2-8FF9-41AE-9817-244E7A70750C}" type="pres">
      <dgm:prSet presAssocID="{7C379F39-B432-4A2B-9771-386DA915BBD5}" presName="parentRect" presStyleLbl="alignNode1" presStyleIdx="1" presStyleCnt="3"/>
      <dgm:spPr/>
      <dgm:t>
        <a:bodyPr/>
        <a:lstStyle/>
        <a:p>
          <a:endParaRPr lang="uk-UA"/>
        </a:p>
      </dgm:t>
    </dgm:pt>
    <dgm:pt modelId="{376A9C1B-BFF9-4B32-8C9F-DFE0AA52D52E}" type="pres">
      <dgm:prSet presAssocID="{7C379F39-B432-4A2B-9771-386DA915BBD5}" presName="adorn" presStyleLbl="fgAccFollowNode1" presStyleIdx="1" presStyleCnt="3"/>
      <dgm:spPr/>
    </dgm:pt>
    <dgm:pt modelId="{6C4C008B-C1A7-46B2-9134-544A4E7D588E}" type="pres">
      <dgm:prSet presAssocID="{EB932E6B-094E-47F1-A0BA-8BCFF123612D}" presName="sibTrans" presStyleLbl="sibTrans2D1" presStyleIdx="0" presStyleCnt="0"/>
      <dgm:spPr/>
      <dgm:t>
        <a:bodyPr/>
        <a:lstStyle/>
        <a:p>
          <a:endParaRPr lang="uk-UA"/>
        </a:p>
      </dgm:t>
    </dgm:pt>
    <dgm:pt modelId="{8DA11C84-C6D2-4495-97A0-7256C68375BA}" type="pres">
      <dgm:prSet presAssocID="{AF4117F3-517B-414B-A235-4548B93CFA67}" presName="compNode" presStyleCnt="0"/>
      <dgm:spPr/>
    </dgm:pt>
    <dgm:pt modelId="{5A66D0AF-7051-46E0-A6B2-FCDE696EF58A}" type="pres">
      <dgm:prSet presAssocID="{AF4117F3-517B-414B-A235-4548B93CFA67}" presName="childRec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E561245-2373-4688-A636-B05417D4C349}" type="pres">
      <dgm:prSet presAssocID="{AF4117F3-517B-414B-A235-4548B93CFA6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EA8E3B8-A836-41A1-8C17-F3869ED8553E}" type="pres">
      <dgm:prSet presAssocID="{AF4117F3-517B-414B-A235-4548B93CFA67}" presName="parentRect" presStyleLbl="alignNode1" presStyleIdx="2" presStyleCnt="3"/>
      <dgm:spPr/>
      <dgm:t>
        <a:bodyPr/>
        <a:lstStyle/>
        <a:p>
          <a:endParaRPr lang="uk-UA"/>
        </a:p>
      </dgm:t>
    </dgm:pt>
    <dgm:pt modelId="{86BE92DE-FADD-4CCF-9AAD-59CC3D289D0D}" type="pres">
      <dgm:prSet presAssocID="{AF4117F3-517B-414B-A235-4548B93CFA67}" presName="adorn" presStyleLbl="fgAccFollowNode1" presStyleIdx="2" presStyleCnt="3"/>
      <dgm:spPr/>
    </dgm:pt>
  </dgm:ptLst>
  <dgm:cxnLst>
    <dgm:cxn modelId="{0381C67A-9E97-433E-92F2-62C657B217D6}" srcId="{6737C30E-11B1-4222-B245-999FB9630956}" destId="{DF9D7CAC-CD40-4E4E-A4CC-C0DB545DB8F5}" srcOrd="0" destOrd="0" parTransId="{E976E90C-80F4-4774-94BD-699F39F50DFB}" sibTransId="{1C2A9B2E-C4CA-4F69-859C-C895620E181B}"/>
    <dgm:cxn modelId="{088664AA-0E6E-45DD-B30E-A166EF6D5660}" type="presOf" srcId="{EB932E6B-094E-47F1-A0BA-8BCFF123612D}" destId="{6C4C008B-C1A7-46B2-9134-544A4E7D588E}" srcOrd="0" destOrd="0" presId="urn:microsoft.com/office/officeart/2005/8/layout/bList2"/>
    <dgm:cxn modelId="{E3F9DB44-FB1C-4FD4-9FA1-A6B40ED894FD}" type="presOf" srcId="{7C379F39-B432-4A2B-9771-386DA915BBD5}" destId="{DCDD75D2-8FF9-41AE-9817-244E7A70750C}" srcOrd="1" destOrd="0" presId="urn:microsoft.com/office/officeart/2005/8/layout/bList2"/>
    <dgm:cxn modelId="{064402B6-5AAB-40FF-B342-73699312925A}" type="presOf" srcId="{7319FB18-7BAF-4A4D-BC85-386CE11F57F6}" destId="{885AAE07-FA1D-4111-8D3E-B3AE43F9EA1C}" srcOrd="0" destOrd="1" presId="urn:microsoft.com/office/officeart/2005/8/layout/bList2"/>
    <dgm:cxn modelId="{60B160E2-A2DE-4122-BF57-2BD9C398E71B}" type="presOf" srcId="{AF4117F3-517B-414B-A235-4548B93CFA67}" destId="{AE561245-2373-4688-A636-B05417D4C349}" srcOrd="0" destOrd="0" presId="urn:microsoft.com/office/officeart/2005/8/layout/bList2"/>
    <dgm:cxn modelId="{E5B47095-25F5-432E-9C7B-594D165D99A7}" type="presOf" srcId="{6737C30E-11B1-4222-B245-999FB9630956}" destId="{A27DBDB3-9F2E-4793-8947-708EC6D7D438}" srcOrd="0" destOrd="0" presId="urn:microsoft.com/office/officeart/2005/8/layout/bList2"/>
    <dgm:cxn modelId="{35ADAB87-D1AF-4181-9289-F606637006B0}" type="presOf" srcId="{DF9D7CAC-CD40-4E4E-A4CC-C0DB545DB8F5}" destId="{E205C0A7-527F-436D-8649-EE48BC7637BE}" srcOrd="1" destOrd="0" presId="urn:microsoft.com/office/officeart/2005/8/layout/bList2"/>
    <dgm:cxn modelId="{77D8DDD1-8E9F-4E12-9468-3E78B029E47B}" srcId="{DF9D7CAC-CD40-4E4E-A4CC-C0DB545DB8F5}" destId="{7319FB18-7BAF-4A4D-BC85-386CE11F57F6}" srcOrd="1" destOrd="0" parTransId="{EDDABFCC-C7B2-4593-B1A1-0F70BC7A6080}" sibTransId="{702155B7-522D-418B-8391-549B9476538E}"/>
    <dgm:cxn modelId="{F661A327-8F3C-4071-A116-78D8EEE9E6F5}" type="presOf" srcId="{D61D8F1B-5847-4D8F-B478-961496A3B5F0}" destId="{5A66D0AF-7051-46E0-A6B2-FCDE696EF58A}" srcOrd="0" destOrd="0" presId="urn:microsoft.com/office/officeart/2005/8/layout/bList2"/>
    <dgm:cxn modelId="{F19A0A43-E48F-43C3-B116-228EB1A00610}" srcId="{DF9D7CAC-CD40-4E4E-A4CC-C0DB545DB8F5}" destId="{4648B592-01E7-405D-8222-A2379EB8A356}" srcOrd="0" destOrd="0" parTransId="{8C97EFCB-5A36-447E-BEB0-B9081B836D82}" sibTransId="{CC4C5F51-D40D-46B0-8510-0FD8ED92C02B}"/>
    <dgm:cxn modelId="{60FB8537-AE10-47EC-A370-AE585BE3D1DB}" type="presOf" srcId="{7C379F39-B432-4A2B-9771-386DA915BBD5}" destId="{32B09906-D85F-43DC-9D62-1117FF58DAF8}" srcOrd="0" destOrd="0" presId="urn:microsoft.com/office/officeart/2005/8/layout/bList2"/>
    <dgm:cxn modelId="{660CC26D-BF65-4CAF-8462-E4AB5ADCEF13}" type="presOf" srcId="{B8988BDD-D324-4A5C-83C4-6E89816AD921}" destId="{F2CE1724-F44D-41F6-B532-0380366ECEAC}" srcOrd="0" destOrd="0" presId="urn:microsoft.com/office/officeart/2005/8/layout/bList2"/>
    <dgm:cxn modelId="{0FB7B479-FF52-49E5-B450-B9D5B14A712C}" srcId="{6737C30E-11B1-4222-B245-999FB9630956}" destId="{AF4117F3-517B-414B-A235-4548B93CFA67}" srcOrd="2" destOrd="0" parTransId="{EF3D0253-FE8E-4E87-8ECA-3F99E32F2AE3}" sibTransId="{38A18FAD-477F-458F-918B-31D1D9B55111}"/>
    <dgm:cxn modelId="{D624805B-3F0C-408D-A53A-FF8B7AB41270}" srcId="{AF4117F3-517B-414B-A235-4548B93CFA67}" destId="{D61D8F1B-5847-4D8F-B478-961496A3B5F0}" srcOrd="0" destOrd="0" parTransId="{D169D573-2764-44E5-B86C-C3F87BB09044}" sibTransId="{C1F5E274-DD80-44FA-99FA-1F9A507DC697}"/>
    <dgm:cxn modelId="{D38B0C46-CFB1-445B-9AB4-1A564E4143BD}" type="presOf" srcId="{AF4117F3-517B-414B-A235-4548B93CFA67}" destId="{5EA8E3B8-A836-41A1-8C17-F3869ED8553E}" srcOrd="1" destOrd="0" presId="urn:microsoft.com/office/officeart/2005/8/layout/bList2"/>
    <dgm:cxn modelId="{691721A2-87E3-4311-B7AF-F5F448686376}" srcId="{7C379F39-B432-4A2B-9771-386DA915BBD5}" destId="{B8988BDD-D324-4A5C-83C4-6E89816AD921}" srcOrd="0" destOrd="0" parTransId="{E5FE5450-9664-480A-B240-33FCCBCCC9D8}" sibTransId="{3F80CBFC-543B-4958-80BF-04BD3F138E6B}"/>
    <dgm:cxn modelId="{2A7DE6CC-44F1-4F5D-B352-6AB68F6EC1D7}" type="presOf" srcId="{DF9D7CAC-CD40-4E4E-A4CC-C0DB545DB8F5}" destId="{B8B62193-CA3D-47EC-9EA3-D9BEB2EF54C9}" srcOrd="0" destOrd="0" presId="urn:microsoft.com/office/officeart/2005/8/layout/bList2"/>
    <dgm:cxn modelId="{A47E0D63-48F9-4040-8443-0364B382F6B6}" type="presOf" srcId="{1C2A9B2E-C4CA-4F69-859C-C895620E181B}" destId="{025042BB-2D55-4FFD-8B16-F0EC17A9FDF1}" srcOrd="0" destOrd="0" presId="urn:microsoft.com/office/officeart/2005/8/layout/bList2"/>
    <dgm:cxn modelId="{358874C3-5E18-4E93-855F-D039669E2FDF}" srcId="{6737C30E-11B1-4222-B245-999FB9630956}" destId="{7C379F39-B432-4A2B-9771-386DA915BBD5}" srcOrd="1" destOrd="0" parTransId="{C15AF3E9-702B-4CAF-9709-83176284E6F6}" sibTransId="{EB932E6B-094E-47F1-A0BA-8BCFF123612D}"/>
    <dgm:cxn modelId="{687F03F3-865F-466F-B699-5470D8B427F6}" type="presOf" srcId="{4648B592-01E7-405D-8222-A2379EB8A356}" destId="{885AAE07-FA1D-4111-8D3E-B3AE43F9EA1C}" srcOrd="0" destOrd="0" presId="urn:microsoft.com/office/officeart/2005/8/layout/bList2"/>
    <dgm:cxn modelId="{7A2C1350-40B8-44E8-89FD-40147D2D60E7}" type="presParOf" srcId="{A27DBDB3-9F2E-4793-8947-708EC6D7D438}" destId="{6E72858E-5030-4BC1-AF0B-7B02C7909EFC}" srcOrd="0" destOrd="0" presId="urn:microsoft.com/office/officeart/2005/8/layout/bList2"/>
    <dgm:cxn modelId="{037AD1EB-F2CE-4448-9D2E-9C22856F6DB9}" type="presParOf" srcId="{6E72858E-5030-4BC1-AF0B-7B02C7909EFC}" destId="{885AAE07-FA1D-4111-8D3E-B3AE43F9EA1C}" srcOrd="0" destOrd="0" presId="urn:microsoft.com/office/officeart/2005/8/layout/bList2"/>
    <dgm:cxn modelId="{0F263A17-BBCA-4DBF-80B7-272068715C95}" type="presParOf" srcId="{6E72858E-5030-4BC1-AF0B-7B02C7909EFC}" destId="{B8B62193-CA3D-47EC-9EA3-D9BEB2EF54C9}" srcOrd="1" destOrd="0" presId="urn:microsoft.com/office/officeart/2005/8/layout/bList2"/>
    <dgm:cxn modelId="{B619AFD2-BEA7-4512-892C-E738F3BACE13}" type="presParOf" srcId="{6E72858E-5030-4BC1-AF0B-7B02C7909EFC}" destId="{E205C0A7-527F-436D-8649-EE48BC7637BE}" srcOrd="2" destOrd="0" presId="urn:microsoft.com/office/officeart/2005/8/layout/bList2"/>
    <dgm:cxn modelId="{B407589C-8E54-42E9-B5FF-92ABECC3ABA0}" type="presParOf" srcId="{6E72858E-5030-4BC1-AF0B-7B02C7909EFC}" destId="{5005D0AE-DB68-4C15-878D-964CB7A07E33}" srcOrd="3" destOrd="0" presId="urn:microsoft.com/office/officeart/2005/8/layout/bList2"/>
    <dgm:cxn modelId="{4214C6E1-E997-4EC7-B584-ABBD938B0FA0}" type="presParOf" srcId="{A27DBDB3-9F2E-4793-8947-708EC6D7D438}" destId="{025042BB-2D55-4FFD-8B16-F0EC17A9FDF1}" srcOrd="1" destOrd="0" presId="urn:microsoft.com/office/officeart/2005/8/layout/bList2"/>
    <dgm:cxn modelId="{28C271AA-35B5-41AF-97EA-04DD107F3D04}" type="presParOf" srcId="{A27DBDB3-9F2E-4793-8947-708EC6D7D438}" destId="{28D0A265-33D5-420F-B031-5D349C6E19D8}" srcOrd="2" destOrd="0" presId="urn:microsoft.com/office/officeart/2005/8/layout/bList2"/>
    <dgm:cxn modelId="{62F83007-DDA1-4290-A245-B2A88EA1D972}" type="presParOf" srcId="{28D0A265-33D5-420F-B031-5D349C6E19D8}" destId="{F2CE1724-F44D-41F6-B532-0380366ECEAC}" srcOrd="0" destOrd="0" presId="urn:microsoft.com/office/officeart/2005/8/layout/bList2"/>
    <dgm:cxn modelId="{E03C1BF5-268E-4D5D-A0BB-AD39F817676D}" type="presParOf" srcId="{28D0A265-33D5-420F-B031-5D349C6E19D8}" destId="{32B09906-D85F-43DC-9D62-1117FF58DAF8}" srcOrd="1" destOrd="0" presId="urn:microsoft.com/office/officeart/2005/8/layout/bList2"/>
    <dgm:cxn modelId="{C99F778D-DC52-4364-B034-4EBA17BF6523}" type="presParOf" srcId="{28D0A265-33D5-420F-B031-5D349C6E19D8}" destId="{DCDD75D2-8FF9-41AE-9817-244E7A70750C}" srcOrd="2" destOrd="0" presId="urn:microsoft.com/office/officeart/2005/8/layout/bList2"/>
    <dgm:cxn modelId="{88108A0F-E493-474F-B772-E7510E0E0C53}" type="presParOf" srcId="{28D0A265-33D5-420F-B031-5D349C6E19D8}" destId="{376A9C1B-BFF9-4B32-8C9F-DFE0AA52D52E}" srcOrd="3" destOrd="0" presId="urn:microsoft.com/office/officeart/2005/8/layout/bList2"/>
    <dgm:cxn modelId="{66B0F28D-1015-4EFA-A1E1-2F5E983B471B}" type="presParOf" srcId="{A27DBDB3-9F2E-4793-8947-708EC6D7D438}" destId="{6C4C008B-C1A7-46B2-9134-544A4E7D588E}" srcOrd="3" destOrd="0" presId="urn:microsoft.com/office/officeart/2005/8/layout/bList2"/>
    <dgm:cxn modelId="{BFB5082F-CFCA-4BA8-8080-0380FF151B06}" type="presParOf" srcId="{A27DBDB3-9F2E-4793-8947-708EC6D7D438}" destId="{8DA11C84-C6D2-4495-97A0-7256C68375BA}" srcOrd="4" destOrd="0" presId="urn:microsoft.com/office/officeart/2005/8/layout/bList2"/>
    <dgm:cxn modelId="{401A4931-A342-4A90-B265-FBDC63293C18}" type="presParOf" srcId="{8DA11C84-C6D2-4495-97A0-7256C68375BA}" destId="{5A66D0AF-7051-46E0-A6B2-FCDE696EF58A}" srcOrd="0" destOrd="0" presId="urn:microsoft.com/office/officeart/2005/8/layout/bList2"/>
    <dgm:cxn modelId="{08BCC730-C590-4FAB-BAB0-F6F017B5C17F}" type="presParOf" srcId="{8DA11C84-C6D2-4495-97A0-7256C68375BA}" destId="{AE561245-2373-4688-A636-B05417D4C349}" srcOrd="1" destOrd="0" presId="urn:microsoft.com/office/officeart/2005/8/layout/bList2"/>
    <dgm:cxn modelId="{DB012A34-6EBD-4CE2-84B4-9514A0E41FE4}" type="presParOf" srcId="{8DA11C84-C6D2-4495-97A0-7256C68375BA}" destId="{5EA8E3B8-A836-41A1-8C17-F3869ED8553E}" srcOrd="2" destOrd="0" presId="urn:microsoft.com/office/officeart/2005/8/layout/bList2"/>
    <dgm:cxn modelId="{FDC72511-D91F-479B-B830-EC57D06C556D}" type="presParOf" srcId="{8DA11C84-C6D2-4495-97A0-7256C68375BA}" destId="{86BE92DE-FADD-4CCF-9AAD-59CC3D289D0D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4DB88B5-E7D8-4B22-B131-A0AC9BEA4E85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9BE899E-234A-49C9-AA6D-D03D75BB5183}">
      <dgm:prSet custT="1"/>
      <dgm:spPr/>
      <dgm:t>
        <a:bodyPr/>
        <a:lstStyle/>
        <a:p>
          <a:pPr rtl="0"/>
          <a:r>
            <a:rPr lang="uk-UA" sz="1400" b="1" dirty="0" smtClean="0"/>
            <a:t>ЗА ДЖЕРЕЛОМ ЗНАНЬ</a:t>
          </a:r>
          <a:endParaRPr lang="uk-UA" sz="1400" b="1" dirty="0"/>
        </a:p>
      </dgm:t>
    </dgm:pt>
    <dgm:pt modelId="{F4ABB372-22B2-45FB-8333-556C9592C739}" type="parTrans" cxnId="{87EDC6CC-9F9F-424E-8DD3-CFE84CF220F5}">
      <dgm:prSet/>
      <dgm:spPr/>
      <dgm:t>
        <a:bodyPr/>
        <a:lstStyle/>
        <a:p>
          <a:endParaRPr lang="uk-UA"/>
        </a:p>
      </dgm:t>
    </dgm:pt>
    <dgm:pt modelId="{DA1FFE20-6EA8-411A-8A0A-D0FCDFC8EAA8}" type="sibTrans" cxnId="{87EDC6CC-9F9F-424E-8DD3-CFE84CF220F5}">
      <dgm:prSet/>
      <dgm:spPr/>
      <dgm:t>
        <a:bodyPr/>
        <a:lstStyle/>
        <a:p>
          <a:endParaRPr lang="uk-UA"/>
        </a:p>
      </dgm:t>
    </dgm:pt>
    <dgm:pt modelId="{F3F76F28-3563-465B-84F9-C3BA0E0F732D}">
      <dgm:prSet custT="1"/>
      <dgm:spPr/>
      <dgm:t>
        <a:bodyPr/>
        <a:lstStyle/>
        <a:p>
          <a:pPr rtl="0"/>
          <a:r>
            <a:rPr lang="uk-UA" sz="1400" dirty="0" smtClean="0"/>
            <a:t>СЛОВЕСНІ </a:t>
          </a:r>
          <a:endParaRPr lang="uk-UA" sz="1400" dirty="0"/>
        </a:p>
      </dgm:t>
    </dgm:pt>
    <dgm:pt modelId="{17917BD3-C699-4333-85E2-7E6F7DDE0739}" type="parTrans" cxnId="{1ABAA08B-D094-43EE-BB10-440863E090A8}">
      <dgm:prSet/>
      <dgm:spPr/>
      <dgm:t>
        <a:bodyPr/>
        <a:lstStyle/>
        <a:p>
          <a:endParaRPr lang="uk-UA"/>
        </a:p>
      </dgm:t>
    </dgm:pt>
    <dgm:pt modelId="{3176B9DF-284B-4074-A439-7413038057BF}" type="sibTrans" cxnId="{1ABAA08B-D094-43EE-BB10-440863E090A8}">
      <dgm:prSet/>
      <dgm:spPr/>
      <dgm:t>
        <a:bodyPr/>
        <a:lstStyle/>
        <a:p>
          <a:endParaRPr lang="uk-UA"/>
        </a:p>
      </dgm:t>
    </dgm:pt>
    <dgm:pt modelId="{07C55DCC-07C5-4F74-9660-57010DC7F1C9}">
      <dgm:prSet custT="1"/>
      <dgm:spPr/>
      <dgm:t>
        <a:bodyPr/>
        <a:lstStyle/>
        <a:p>
          <a:pPr rtl="0"/>
          <a:r>
            <a:rPr lang="uk-UA" sz="1400" dirty="0" smtClean="0"/>
            <a:t>НАОЧНІ </a:t>
          </a:r>
          <a:endParaRPr lang="uk-UA" sz="1400" dirty="0"/>
        </a:p>
      </dgm:t>
    </dgm:pt>
    <dgm:pt modelId="{F2988F7D-0401-453E-8B64-63EF6B50BD89}" type="parTrans" cxnId="{0EC847EA-3E90-42BE-A405-37409BB5ECDF}">
      <dgm:prSet/>
      <dgm:spPr/>
      <dgm:t>
        <a:bodyPr/>
        <a:lstStyle/>
        <a:p>
          <a:endParaRPr lang="uk-UA"/>
        </a:p>
      </dgm:t>
    </dgm:pt>
    <dgm:pt modelId="{BD70146E-0ABA-40C7-A969-2975045B59BE}" type="sibTrans" cxnId="{0EC847EA-3E90-42BE-A405-37409BB5ECDF}">
      <dgm:prSet/>
      <dgm:spPr/>
      <dgm:t>
        <a:bodyPr/>
        <a:lstStyle/>
        <a:p>
          <a:endParaRPr lang="uk-UA"/>
        </a:p>
      </dgm:t>
    </dgm:pt>
    <dgm:pt modelId="{CA78D53B-0D6E-43EC-82D3-2AEBA39CC029}">
      <dgm:prSet custT="1"/>
      <dgm:spPr/>
      <dgm:t>
        <a:bodyPr/>
        <a:lstStyle/>
        <a:p>
          <a:pPr rtl="0"/>
          <a:r>
            <a:rPr lang="uk-UA" sz="1400" dirty="0" smtClean="0"/>
            <a:t>ПРАКТИЧНІ</a:t>
          </a:r>
          <a:endParaRPr lang="uk-UA" sz="1400" dirty="0"/>
        </a:p>
      </dgm:t>
    </dgm:pt>
    <dgm:pt modelId="{53105700-83CC-4C14-98D1-1175A44E165B}" type="parTrans" cxnId="{B06878D0-5874-45A9-997A-45ED00519214}">
      <dgm:prSet/>
      <dgm:spPr/>
      <dgm:t>
        <a:bodyPr/>
        <a:lstStyle/>
        <a:p>
          <a:endParaRPr lang="uk-UA"/>
        </a:p>
      </dgm:t>
    </dgm:pt>
    <dgm:pt modelId="{0FBE0D41-A608-4469-AD09-0B94DF1C2FEB}" type="sibTrans" cxnId="{B06878D0-5874-45A9-997A-45ED00519214}">
      <dgm:prSet/>
      <dgm:spPr/>
      <dgm:t>
        <a:bodyPr/>
        <a:lstStyle/>
        <a:p>
          <a:endParaRPr lang="uk-UA"/>
        </a:p>
      </dgm:t>
    </dgm:pt>
    <dgm:pt modelId="{2AA69B95-2036-40F3-83D8-4A395AA94175}">
      <dgm:prSet custT="1"/>
      <dgm:spPr/>
      <dgm:t>
        <a:bodyPr/>
        <a:lstStyle/>
        <a:p>
          <a:pPr rtl="0"/>
          <a:r>
            <a:rPr lang="uk-UA" sz="1400" b="1" dirty="0" smtClean="0"/>
            <a:t>ЗА МІРОЮ САМОСТІЙНОСТІ ПРОЦЕСУ ПІЗНАННЯ</a:t>
          </a:r>
          <a:endParaRPr lang="uk-UA" sz="1400" b="1" dirty="0"/>
        </a:p>
      </dgm:t>
    </dgm:pt>
    <dgm:pt modelId="{87D47085-A800-453B-BA08-92290A153ED7}" type="parTrans" cxnId="{FC9D1335-8549-45A9-A15C-06D8E8EC2767}">
      <dgm:prSet/>
      <dgm:spPr/>
      <dgm:t>
        <a:bodyPr/>
        <a:lstStyle/>
        <a:p>
          <a:endParaRPr lang="uk-UA"/>
        </a:p>
      </dgm:t>
    </dgm:pt>
    <dgm:pt modelId="{601FCA15-6B52-4DE9-B878-9985B6A78C5D}" type="sibTrans" cxnId="{FC9D1335-8549-45A9-A15C-06D8E8EC2767}">
      <dgm:prSet/>
      <dgm:spPr/>
      <dgm:t>
        <a:bodyPr/>
        <a:lstStyle/>
        <a:p>
          <a:endParaRPr lang="uk-UA"/>
        </a:p>
      </dgm:t>
    </dgm:pt>
    <dgm:pt modelId="{35DC2D61-3E03-4687-A534-6B2E8B661EE0}">
      <dgm:prSet custT="1"/>
      <dgm:spPr/>
      <dgm:t>
        <a:bodyPr/>
        <a:lstStyle/>
        <a:p>
          <a:pPr rtl="0"/>
          <a:r>
            <a:rPr lang="uk-UA" sz="1400" dirty="0" smtClean="0"/>
            <a:t>ПОЯСНЮВАЛЬНО-ІЛЮСТРАТИВНІ </a:t>
          </a:r>
          <a:endParaRPr lang="uk-UA" sz="1400" dirty="0"/>
        </a:p>
      </dgm:t>
    </dgm:pt>
    <dgm:pt modelId="{4EFCCC17-5E38-4680-BA72-814622748CE7}" type="parTrans" cxnId="{48411024-38F9-4338-AAF2-798C2A015FFD}">
      <dgm:prSet/>
      <dgm:spPr/>
      <dgm:t>
        <a:bodyPr/>
        <a:lstStyle/>
        <a:p>
          <a:endParaRPr lang="uk-UA"/>
        </a:p>
      </dgm:t>
    </dgm:pt>
    <dgm:pt modelId="{63683639-ED67-4684-BB20-9C5C3B00CA2D}" type="sibTrans" cxnId="{48411024-38F9-4338-AAF2-798C2A015FFD}">
      <dgm:prSet/>
      <dgm:spPr/>
      <dgm:t>
        <a:bodyPr/>
        <a:lstStyle/>
        <a:p>
          <a:endParaRPr lang="uk-UA"/>
        </a:p>
      </dgm:t>
    </dgm:pt>
    <dgm:pt modelId="{3C94F554-FDD7-423D-8856-2AA153EDED11}">
      <dgm:prSet custT="1"/>
      <dgm:spPr/>
      <dgm:t>
        <a:bodyPr/>
        <a:lstStyle/>
        <a:p>
          <a:pPr rtl="0"/>
          <a:r>
            <a:rPr lang="uk-UA" sz="1400" dirty="0" smtClean="0"/>
            <a:t>РЕПРОДУКТИВНІ </a:t>
          </a:r>
          <a:endParaRPr lang="uk-UA" sz="1400" dirty="0"/>
        </a:p>
      </dgm:t>
    </dgm:pt>
    <dgm:pt modelId="{6D7FDD5B-6385-4219-BA0B-5D41E05AB1FD}" type="parTrans" cxnId="{851CB782-8C7B-409D-875C-72524C8E8144}">
      <dgm:prSet/>
      <dgm:spPr/>
      <dgm:t>
        <a:bodyPr/>
        <a:lstStyle/>
        <a:p>
          <a:endParaRPr lang="uk-UA"/>
        </a:p>
      </dgm:t>
    </dgm:pt>
    <dgm:pt modelId="{D02631F9-209A-4455-B3F9-0B49EE2E0AD8}" type="sibTrans" cxnId="{851CB782-8C7B-409D-875C-72524C8E8144}">
      <dgm:prSet/>
      <dgm:spPr/>
      <dgm:t>
        <a:bodyPr/>
        <a:lstStyle/>
        <a:p>
          <a:endParaRPr lang="uk-UA"/>
        </a:p>
      </dgm:t>
    </dgm:pt>
    <dgm:pt modelId="{800D4A3B-422E-40EC-A1FC-3DFF405B3C14}">
      <dgm:prSet custT="1"/>
      <dgm:spPr/>
      <dgm:t>
        <a:bodyPr/>
        <a:lstStyle/>
        <a:p>
          <a:pPr rtl="0"/>
          <a:r>
            <a:rPr lang="uk-UA" sz="1400" dirty="0" smtClean="0"/>
            <a:t>ПРОБЛЕМНІ </a:t>
          </a:r>
          <a:endParaRPr lang="uk-UA" sz="1400" dirty="0"/>
        </a:p>
      </dgm:t>
    </dgm:pt>
    <dgm:pt modelId="{CB3D2CC3-508C-4D27-BE29-4170B316C0D3}" type="parTrans" cxnId="{DDC11A7D-A2A7-4C57-9380-06CCC4C753ED}">
      <dgm:prSet/>
      <dgm:spPr/>
      <dgm:t>
        <a:bodyPr/>
        <a:lstStyle/>
        <a:p>
          <a:endParaRPr lang="uk-UA"/>
        </a:p>
      </dgm:t>
    </dgm:pt>
    <dgm:pt modelId="{8F01EA29-68B1-4EC0-AC30-6C7A5BE89332}" type="sibTrans" cxnId="{DDC11A7D-A2A7-4C57-9380-06CCC4C753ED}">
      <dgm:prSet/>
      <dgm:spPr/>
      <dgm:t>
        <a:bodyPr/>
        <a:lstStyle/>
        <a:p>
          <a:endParaRPr lang="uk-UA"/>
        </a:p>
      </dgm:t>
    </dgm:pt>
    <dgm:pt modelId="{BFBBFDA2-AB7E-4DE5-835E-32D4D1AF8E73}">
      <dgm:prSet custT="1"/>
      <dgm:spPr/>
      <dgm:t>
        <a:bodyPr/>
        <a:lstStyle/>
        <a:p>
          <a:pPr rtl="0"/>
          <a:r>
            <a:rPr lang="uk-UA" sz="1400" dirty="0" smtClean="0"/>
            <a:t>ЧАСТКОВО-ПОШУКОВІ </a:t>
          </a:r>
          <a:endParaRPr lang="uk-UA" sz="1400" dirty="0"/>
        </a:p>
      </dgm:t>
    </dgm:pt>
    <dgm:pt modelId="{ABD2259F-7B39-4E9F-9698-8B7BD799D5F4}" type="parTrans" cxnId="{6881FBD6-DD6A-4A35-9716-76388A95B4EE}">
      <dgm:prSet/>
      <dgm:spPr/>
      <dgm:t>
        <a:bodyPr/>
        <a:lstStyle/>
        <a:p>
          <a:endParaRPr lang="uk-UA"/>
        </a:p>
      </dgm:t>
    </dgm:pt>
    <dgm:pt modelId="{5A5BF376-B47C-4029-ACB1-79B8833214E7}" type="sibTrans" cxnId="{6881FBD6-DD6A-4A35-9716-76388A95B4EE}">
      <dgm:prSet/>
      <dgm:spPr/>
      <dgm:t>
        <a:bodyPr/>
        <a:lstStyle/>
        <a:p>
          <a:endParaRPr lang="uk-UA"/>
        </a:p>
      </dgm:t>
    </dgm:pt>
    <dgm:pt modelId="{316BEE9E-FE77-40D2-B702-3E0DE09658FE}">
      <dgm:prSet custT="1"/>
      <dgm:spPr/>
      <dgm:t>
        <a:bodyPr/>
        <a:lstStyle/>
        <a:p>
          <a:pPr rtl="0"/>
          <a:r>
            <a:rPr lang="uk-UA" sz="1400" dirty="0" smtClean="0"/>
            <a:t>ДОСЛІДНИЦЬКІ</a:t>
          </a:r>
          <a:endParaRPr lang="uk-UA" sz="1400" dirty="0"/>
        </a:p>
      </dgm:t>
    </dgm:pt>
    <dgm:pt modelId="{C6C8B776-56EE-46C5-8265-09E5668967B5}" type="parTrans" cxnId="{2E9D6AB7-78F4-449D-BE55-C01E92D94652}">
      <dgm:prSet/>
      <dgm:spPr/>
      <dgm:t>
        <a:bodyPr/>
        <a:lstStyle/>
        <a:p>
          <a:endParaRPr lang="uk-UA"/>
        </a:p>
      </dgm:t>
    </dgm:pt>
    <dgm:pt modelId="{FD7B1D02-7D5C-4D55-B191-AD8DE9587AE3}" type="sibTrans" cxnId="{2E9D6AB7-78F4-449D-BE55-C01E92D94652}">
      <dgm:prSet/>
      <dgm:spPr/>
      <dgm:t>
        <a:bodyPr/>
        <a:lstStyle/>
        <a:p>
          <a:endParaRPr lang="uk-UA"/>
        </a:p>
      </dgm:t>
    </dgm:pt>
    <dgm:pt modelId="{00567C5D-DE40-47CD-9905-EE1DA73551BF}">
      <dgm:prSet custT="1"/>
      <dgm:spPr/>
      <dgm:t>
        <a:bodyPr/>
        <a:lstStyle/>
        <a:p>
          <a:pPr rtl="0"/>
          <a:r>
            <a:rPr lang="uk-UA" sz="1400" b="1" dirty="0" smtClean="0"/>
            <a:t>ЗА ЛОГІКОЮ МИСЛЕННЯ</a:t>
          </a:r>
          <a:endParaRPr lang="uk-UA" sz="1400" b="1" dirty="0"/>
        </a:p>
      </dgm:t>
    </dgm:pt>
    <dgm:pt modelId="{8CE2EC6E-9CD7-4134-B8C3-55360479F883}" type="parTrans" cxnId="{58089C53-99D2-4954-AFC4-C24778E81872}">
      <dgm:prSet/>
      <dgm:spPr/>
      <dgm:t>
        <a:bodyPr/>
        <a:lstStyle/>
        <a:p>
          <a:endParaRPr lang="uk-UA"/>
        </a:p>
      </dgm:t>
    </dgm:pt>
    <dgm:pt modelId="{988A6482-E0E7-4BB6-A17A-785B3D2984C9}" type="sibTrans" cxnId="{58089C53-99D2-4954-AFC4-C24778E81872}">
      <dgm:prSet/>
      <dgm:spPr/>
      <dgm:t>
        <a:bodyPr/>
        <a:lstStyle/>
        <a:p>
          <a:endParaRPr lang="uk-UA"/>
        </a:p>
      </dgm:t>
    </dgm:pt>
    <dgm:pt modelId="{167BB16A-28A5-454B-A541-5B63345C672F}">
      <dgm:prSet custT="1"/>
      <dgm:spPr/>
      <dgm:t>
        <a:bodyPr/>
        <a:lstStyle/>
        <a:p>
          <a:pPr rtl="0"/>
          <a:r>
            <a:rPr lang="uk-UA" sz="1400" dirty="0" smtClean="0"/>
            <a:t>АНАЛІЗ </a:t>
          </a:r>
          <a:endParaRPr lang="uk-UA" sz="1400" dirty="0"/>
        </a:p>
      </dgm:t>
    </dgm:pt>
    <dgm:pt modelId="{7BF1ABAE-1C64-47AB-93AB-AAFB43839DF3}" type="parTrans" cxnId="{F3435EAB-DBDD-4A4E-B1FA-CAC72F5DCABF}">
      <dgm:prSet/>
      <dgm:spPr/>
      <dgm:t>
        <a:bodyPr/>
        <a:lstStyle/>
        <a:p>
          <a:endParaRPr lang="uk-UA"/>
        </a:p>
      </dgm:t>
    </dgm:pt>
    <dgm:pt modelId="{749E5C6B-FC2B-411E-8D92-FBE948329889}" type="sibTrans" cxnId="{F3435EAB-DBDD-4A4E-B1FA-CAC72F5DCABF}">
      <dgm:prSet/>
      <dgm:spPr/>
      <dgm:t>
        <a:bodyPr/>
        <a:lstStyle/>
        <a:p>
          <a:endParaRPr lang="uk-UA"/>
        </a:p>
      </dgm:t>
    </dgm:pt>
    <dgm:pt modelId="{32D8EE7A-02CA-4BAC-B12B-423BCC2E08F2}">
      <dgm:prSet custT="1"/>
      <dgm:spPr/>
      <dgm:t>
        <a:bodyPr/>
        <a:lstStyle/>
        <a:p>
          <a:pPr rtl="0"/>
          <a:r>
            <a:rPr lang="uk-UA" sz="1400" dirty="0" smtClean="0"/>
            <a:t>СИНТЕЗ </a:t>
          </a:r>
          <a:endParaRPr lang="uk-UA" sz="1400" dirty="0"/>
        </a:p>
      </dgm:t>
    </dgm:pt>
    <dgm:pt modelId="{97235F3D-8F77-42D4-9749-D3DF4E8266AD}" type="parTrans" cxnId="{66DDACAC-9826-4918-913F-6C4319CA22E9}">
      <dgm:prSet/>
      <dgm:spPr/>
      <dgm:t>
        <a:bodyPr/>
        <a:lstStyle/>
        <a:p>
          <a:endParaRPr lang="uk-UA"/>
        </a:p>
      </dgm:t>
    </dgm:pt>
    <dgm:pt modelId="{98BEAB64-7ED0-43DC-8D7D-E7B5F220FF44}" type="sibTrans" cxnId="{66DDACAC-9826-4918-913F-6C4319CA22E9}">
      <dgm:prSet/>
      <dgm:spPr/>
      <dgm:t>
        <a:bodyPr/>
        <a:lstStyle/>
        <a:p>
          <a:endParaRPr lang="uk-UA"/>
        </a:p>
      </dgm:t>
    </dgm:pt>
    <dgm:pt modelId="{0D024CC1-C6B0-4B79-9E9F-7C8036335AE4}">
      <dgm:prSet custT="1"/>
      <dgm:spPr/>
      <dgm:t>
        <a:bodyPr/>
        <a:lstStyle/>
        <a:p>
          <a:pPr rtl="0"/>
          <a:r>
            <a:rPr lang="uk-UA" sz="1400" dirty="0" smtClean="0"/>
            <a:t>ІНДУКЦІЯ </a:t>
          </a:r>
          <a:endParaRPr lang="uk-UA" sz="1400" dirty="0"/>
        </a:p>
      </dgm:t>
    </dgm:pt>
    <dgm:pt modelId="{BB12EEB9-7DE8-4F84-BB6E-D46C26CE8E8D}" type="parTrans" cxnId="{A667210B-F9B9-4919-A8D0-790D7952D5ED}">
      <dgm:prSet/>
      <dgm:spPr/>
      <dgm:t>
        <a:bodyPr/>
        <a:lstStyle/>
        <a:p>
          <a:endParaRPr lang="uk-UA"/>
        </a:p>
      </dgm:t>
    </dgm:pt>
    <dgm:pt modelId="{F2F20823-B3F4-4BB2-A1AB-FABC6766DDC9}" type="sibTrans" cxnId="{A667210B-F9B9-4919-A8D0-790D7952D5ED}">
      <dgm:prSet/>
      <dgm:spPr/>
      <dgm:t>
        <a:bodyPr/>
        <a:lstStyle/>
        <a:p>
          <a:endParaRPr lang="uk-UA"/>
        </a:p>
      </dgm:t>
    </dgm:pt>
    <dgm:pt modelId="{C9F8EE13-EB13-4454-9303-5F57479E08B2}">
      <dgm:prSet custT="1"/>
      <dgm:spPr/>
      <dgm:t>
        <a:bodyPr/>
        <a:lstStyle/>
        <a:p>
          <a:pPr rtl="0"/>
          <a:r>
            <a:rPr lang="uk-UA" sz="1400" dirty="0" smtClean="0"/>
            <a:t>ДЕДУКЦІЯ</a:t>
          </a:r>
          <a:endParaRPr lang="uk-UA" sz="1400" dirty="0"/>
        </a:p>
      </dgm:t>
    </dgm:pt>
    <dgm:pt modelId="{2A8E3353-362E-4C8D-8F8D-D5D84AD0D84A}" type="parTrans" cxnId="{4600EBBD-B2C7-46EA-9FD5-2B4897F4D46D}">
      <dgm:prSet/>
      <dgm:spPr/>
      <dgm:t>
        <a:bodyPr/>
        <a:lstStyle/>
        <a:p>
          <a:endParaRPr lang="uk-UA"/>
        </a:p>
      </dgm:t>
    </dgm:pt>
    <dgm:pt modelId="{0DD02E7A-A0EB-4D6B-AE19-CA522D4F2BCC}" type="sibTrans" cxnId="{4600EBBD-B2C7-46EA-9FD5-2B4897F4D46D}">
      <dgm:prSet/>
      <dgm:spPr/>
      <dgm:t>
        <a:bodyPr/>
        <a:lstStyle/>
        <a:p>
          <a:endParaRPr lang="uk-UA"/>
        </a:p>
      </dgm:t>
    </dgm:pt>
    <dgm:pt modelId="{6EF11F3E-F164-4FDD-A4DC-F28F14FFCBF6}" type="pres">
      <dgm:prSet presAssocID="{D4DB88B5-E7D8-4B22-B131-A0AC9BEA4E8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FD2ED3B7-4AE0-40FE-91D4-2EB027774F66}" type="pres">
      <dgm:prSet presAssocID="{39BE899E-234A-49C9-AA6D-D03D75BB5183}" presName="root" presStyleCnt="0"/>
      <dgm:spPr/>
    </dgm:pt>
    <dgm:pt modelId="{7A0F7E56-A6EE-4B4D-9B27-001E21684D62}" type="pres">
      <dgm:prSet presAssocID="{39BE899E-234A-49C9-AA6D-D03D75BB5183}" presName="rootComposite" presStyleCnt="0"/>
      <dgm:spPr/>
    </dgm:pt>
    <dgm:pt modelId="{478D4121-37C4-4349-A588-F6AC8C3A02B4}" type="pres">
      <dgm:prSet presAssocID="{39BE899E-234A-49C9-AA6D-D03D75BB5183}" presName="rootText" presStyleLbl="node1" presStyleIdx="0" presStyleCnt="3" custScaleX="150000"/>
      <dgm:spPr/>
      <dgm:t>
        <a:bodyPr/>
        <a:lstStyle/>
        <a:p>
          <a:endParaRPr lang="uk-UA"/>
        </a:p>
      </dgm:t>
    </dgm:pt>
    <dgm:pt modelId="{7F27EA7A-0825-482C-AF2F-9C6974AA9865}" type="pres">
      <dgm:prSet presAssocID="{39BE899E-234A-49C9-AA6D-D03D75BB5183}" presName="rootConnector" presStyleLbl="node1" presStyleIdx="0" presStyleCnt="3"/>
      <dgm:spPr/>
      <dgm:t>
        <a:bodyPr/>
        <a:lstStyle/>
        <a:p>
          <a:endParaRPr lang="uk-UA"/>
        </a:p>
      </dgm:t>
    </dgm:pt>
    <dgm:pt modelId="{913DA592-2CF5-4AD3-A8A3-9707229A596E}" type="pres">
      <dgm:prSet presAssocID="{39BE899E-234A-49C9-AA6D-D03D75BB5183}" presName="childShape" presStyleCnt="0"/>
      <dgm:spPr/>
    </dgm:pt>
    <dgm:pt modelId="{70424946-D6A8-43E2-B949-EB13D07796D5}" type="pres">
      <dgm:prSet presAssocID="{17917BD3-C699-4333-85E2-7E6F7DDE0739}" presName="Name13" presStyleLbl="parChTrans1D2" presStyleIdx="0" presStyleCnt="12"/>
      <dgm:spPr/>
      <dgm:t>
        <a:bodyPr/>
        <a:lstStyle/>
        <a:p>
          <a:endParaRPr lang="uk-UA"/>
        </a:p>
      </dgm:t>
    </dgm:pt>
    <dgm:pt modelId="{63A7D39A-9975-4EA9-AAD7-AC756435E814}" type="pres">
      <dgm:prSet presAssocID="{F3F76F28-3563-465B-84F9-C3BA0E0F732D}" presName="childText" presStyleLbl="bgAcc1" presStyleIdx="0" presStyleCnt="12" custScaleX="13415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FA21229-BBB2-4902-A8DF-C958103AAE09}" type="pres">
      <dgm:prSet presAssocID="{F2988F7D-0401-453E-8B64-63EF6B50BD89}" presName="Name13" presStyleLbl="parChTrans1D2" presStyleIdx="1" presStyleCnt="12"/>
      <dgm:spPr/>
      <dgm:t>
        <a:bodyPr/>
        <a:lstStyle/>
        <a:p>
          <a:endParaRPr lang="uk-UA"/>
        </a:p>
      </dgm:t>
    </dgm:pt>
    <dgm:pt modelId="{9E858B31-12B0-4F9F-9790-58B41A9834BF}" type="pres">
      <dgm:prSet presAssocID="{07C55DCC-07C5-4F74-9660-57010DC7F1C9}" presName="childText" presStyleLbl="bgAcc1" presStyleIdx="1" presStyleCnt="12" custScaleX="12986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1124DAE-71ED-45AF-AFEB-27864A5FE429}" type="pres">
      <dgm:prSet presAssocID="{53105700-83CC-4C14-98D1-1175A44E165B}" presName="Name13" presStyleLbl="parChTrans1D2" presStyleIdx="2" presStyleCnt="12"/>
      <dgm:spPr/>
      <dgm:t>
        <a:bodyPr/>
        <a:lstStyle/>
        <a:p>
          <a:endParaRPr lang="uk-UA"/>
        </a:p>
      </dgm:t>
    </dgm:pt>
    <dgm:pt modelId="{6FEBFABC-000A-4481-B164-017A1BAD69C7}" type="pres">
      <dgm:prSet presAssocID="{CA78D53B-0D6E-43EC-82D3-2AEBA39CC029}" presName="childText" presStyleLbl="bgAcc1" presStyleIdx="2" presStyleCnt="12" custScaleX="12986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FE92B36-5AAC-48EB-A971-36C5284791B4}" type="pres">
      <dgm:prSet presAssocID="{2AA69B95-2036-40F3-83D8-4A395AA94175}" presName="root" presStyleCnt="0"/>
      <dgm:spPr/>
    </dgm:pt>
    <dgm:pt modelId="{C1372560-4202-44EB-A729-05CCD6CB4C1B}" type="pres">
      <dgm:prSet presAssocID="{2AA69B95-2036-40F3-83D8-4A395AA94175}" presName="rootComposite" presStyleCnt="0"/>
      <dgm:spPr/>
    </dgm:pt>
    <dgm:pt modelId="{ABA462EE-AD68-41CA-AF65-8381978D2FEF}" type="pres">
      <dgm:prSet presAssocID="{2AA69B95-2036-40F3-83D8-4A395AA94175}" presName="rootText" presStyleLbl="node1" presStyleIdx="1" presStyleCnt="3" custScaleX="235379"/>
      <dgm:spPr/>
      <dgm:t>
        <a:bodyPr/>
        <a:lstStyle/>
        <a:p>
          <a:endParaRPr lang="uk-UA"/>
        </a:p>
      </dgm:t>
    </dgm:pt>
    <dgm:pt modelId="{49B30B49-EEB8-4EE5-86A1-B1305AEDDB68}" type="pres">
      <dgm:prSet presAssocID="{2AA69B95-2036-40F3-83D8-4A395AA94175}" presName="rootConnector" presStyleLbl="node1" presStyleIdx="1" presStyleCnt="3"/>
      <dgm:spPr/>
      <dgm:t>
        <a:bodyPr/>
        <a:lstStyle/>
        <a:p>
          <a:endParaRPr lang="uk-UA"/>
        </a:p>
      </dgm:t>
    </dgm:pt>
    <dgm:pt modelId="{9C4E9D90-1E52-41F3-A4B4-447261588385}" type="pres">
      <dgm:prSet presAssocID="{2AA69B95-2036-40F3-83D8-4A395AA94175}" presName="childShape" presStyleCnt="0"/>
      <dgm:spPr/>
    </dgm:pt>
    <dgm:pt modelId="{AA756C3F-0957-41AC-8D3F-021C0F1527E1}" type="pres">
      <dgm:prSet presAssocID="{4EFCCC17-5E38-4680-BA72-814622748CE7}" presName="Name13" presStyleLbl="parChTrans1D2" presStyleIdx="3" presStyleCnt="12"/>
      <dgm:spPr/>
      <dgm:t>
        <a:bodyPr/>
        <a:lstStyle/>
        <a:p>
          <a:endParaRPr lang="uk-UA"/>
        </a:p>
      </dgm:t>
    </dgm:pt>
    <dgm:pt modelId="{14E61A78-AF92-443A-B5F6-CE3E98D8F254}" type="pres">
      <dgm:prSet presAssocID="{35DC2D61-3E03-4687-A534-6B2E8B661EE0}" presName="childText" presStyleLbl="bgAcc1" presStyleIdx="3" presStyleCnt="12" custScaleX="21387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0982670-8458-40B7-B3CF-796362BD06F1}" type="pres">
      <dgm:prSet presAssocID="{6D7FDD5B-6385-4219-BA0B-5D41E05AB1FD}" presName="Name13" presStyleLbl="parChTrans1D2" presStyleIdx="4" presStyleCnt="12"/>
      <dgm:spPr/>
      <dgm:t>
        <a:bodyPr/>
        <a:lstStyle/>
        <a:p>
          <a:endParaRPr lang="uk-UA"/>
        </a:p>
      </dgm:t>
    </dgm:pt>
    <dgm:pt modelId="{FBE62460-0308-4790-A145-F854654FBEB3}" type="pres">
      <dgm:prSet presAssocID="{3C94F554-FDD7-423D-8856-2AA153EDED11}" presName="childText" presStyleLbl="bgAcc1" presStyleIdx="4" presStyleCnt="12" custScaleX="20649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74DA7F2-6198-4EA1-9119-5C666832EA48}" type="pres">
      <dgm:prSet presAssocID="{CB3D2CC3-508C-4D27-BE29-4170B316C0D3}" presName="Name13" presStyleLbl="parChTrans1D2" presStyleIdx="5" presStyleCnt="12"/>
      <dgm:spPr/>
      <dgm:t>
        <a:bodyPr/>
        <a:lstStyle/>
        <a:p>
          <a:endParaRPr lang="uk-UA"/>
        </a:p>
      </dgm:t>
    </dgm:pt>
    <dgm:pt modelId="{C210D746-7FF7-4EB4-94B3-78A236794DC0}" type="pres">
      <dgm:prSet presAssocID="{800D4A3B-422E-40EC-A1FC-3DFF405B3C14}" presName="childText" presStyleLbl="bgAcc1" presStyleIdx="5" presStyleCnt="12" custScaleX="19715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7F114FF-910D-4D8B-A03A-0AB8A96B9CCD}" type="pres">
      <dgm:prSet presAssocID="{ABD2259F-7B39-4E9F-9698-8B7BD799D5F4}" presName="Name13" presStyleLbl="parChTrans1D2" presStyleIdx="6" presStyleCnt="12"/>
      <dgm:spPr/>
      <dgm:t>
        <a:bodyPr/>
        <a:lstStyle/>
        <a:p>
          <a:endParaRPr lang="uk-UA"/>
        </a:p>
      </dgm:t>
    </dgm:pt>
    <dgm:pt modelId="{ABEE7DCD-5430-48BC-B28A-5149DA9E9969}" type="pres">
      <dgm:prSet presAssocID="{BFBBFDA2-AB7E-4DE5-835E-32D4D1AF8E73}" presName="childText" presStyleLbl="bgAcc1" presStyleIdx="6" presStyleCnt="12" custScaleX="18959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068FE41-A1B6-4F95-AAAB-E77AEDF6F242}" type="pres">
      <dgm:prSet presAssocID="{C6C8B776-56EE-46C5-8265-09E5668967B5}" presName="Name13" presStyleLbl="parChTrans1D2" presStyleIdx="7" presStyleCnt="12"/>
      <dgm:spPr/>
      <dgm:t>
        <a:bodyPr/>
        <a:lstStyle/>
        <a:p>
          <a:endParaRPr lang="uk-UA"/>
        </a:p>
      </dgm:t>
    </dgm:pt>
    <dgm:pt modelId="{CDB8A923-10CA-45C8-9D2C-162BE40501F6}" type="pres">
      <dgm:prSet presAssocID="{316BEE9E-FE77-40D2-B702-3E0DE09658FE}" presName="childText" presStyleLbl="bgAcc1" presStyleIdx="7" presStyleCnt="12" custScaleX="17662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58DD928-8463-4A25-9B74-976D799ACA2E}" type="pres">
      <dgm:prSet presAssocID="{00567C5D-DE40-47CD-9905-EE1DA73551BF}" presName="root" presStyleCnt="0"/>
      <dgm:spPr/>
    </dgm:pt>
    <dgm:pt modelId="{94BED457-1ED8-442B-81FD-4BACB8F5C05B}" type="pres">
      <dgm:prSet presAssocID="{00567C5D-DE40-47CD-9905-EE1DA73551BF}" presName="rootComposite" presStyleCnt="0"/>
      <dgm:spPr/>
    </dgm:pt>
    <dgm:pt modelId="{9F9E3BEE-2621-49F8-98B4-8C07792255E9}" type="pres">
      <dgm:prSet presAssocID="{00567C5D-DE40-47CD-9905-EE1DA73551BF}" presName="rootText" presStyleLbl="node1" presStyleIdx="2" presStyleCnt="3" custScaleX="194235"/>
      <dgm:spPr/>
      <dgm:t>
        <a:bodyPr/>
        <a:lstStyle/>
        <a:p>
          <a:endParaRPr lang="uk-UA"/>
        </a:p>
      </dgm:t>
    </dgm:pt>
    <dgm:pt modelId="{32971B4C-7445-467F-A35A-35578B2B05BB}" type="pres">
      <dgm:prSet presAssocID="{00567C5D-DE40-47CD-9905-EE1DA73551BF}" presName="rootConnector" presStyleLbl="node1" presStyleIdx="2" presStyleCnt="3"/>
      <dgm:spPr/>
      <dgm:t>
        <a:bodyPr/>
        <a:lstStyle/>
        <a:p>
          <a:endParaRPr lang="uk-UA"/>
        </a:p>
      </dgm:t>
    </dgm:pt>
    <dgm:pt modelId="{880FC369-0654-49B2-B2A0-852F854F4722}" type="pres">
      <dgm:prSet presAssocID="{00567C5D-DE40-47CD-9905-EE1DA73551BF}" presName="childShape" presStyleCnt="0"/>
      <dgm:spPr/>
    </dgm:pt>
    <dgm:pt modelId="{083F24E0-153C-4FF1-B41D-C0248128EB93}" type="pres">
      <dgm:prSet presAssocID="{7BF1ABAE-1C64-47AB-93AB-AAFB43839DF3}" presName="Name13" presStyleLbl="parChTrans1D2" presStyleIdx="8" presStyleCnt="12"/>
      <dgm:spPr/>
      <dgm:t>
        <a:bodyPr/>
        <a:lstStyle/>
        <a:p>
          <a:endParaRPr lang="uk-UA"/>
        </a:p>
      </dgm:t>
    </dgm:pt>
    <dgm:pt modelId="{C5C00FD5-5B9A-493A-ADF8-B72157FCFE82}" type="pres">
      <dgm:prSet presAssocID="{167BB16A-28A5-454B-A541-5B63345C672F}" presName="childText" presStyleLbl="bgAcc1" presStyleIdx="8" presStyleCnt="1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9F52612-6642-4DD9-9F3B-DC0860F917CA}" type="pres">
      <dgm:prSet presAssocID="{97235F3D-8F77-42D4-9749-D3DF4E8266AD}" presName="Name13" presStyleLbl="parChTrans1D2" presStyleIdx="9" presStyleCnt="12"/>
      <dgm:spPr/>
      <dgm:t>
        <a:bodyPr/>
        <a:lstStyle/>
        <a:p>
          <a:endParaRPr lang="uk-UA"/>
        </a:p>
      </dgm:t>
    </dgm:pt>
    <dgm:pt modelId="{347277F3-FAB2-4E06-B543-ACA2D884118B}" type="pres">
      <dgm:prSet presAssocID="{32D8EE7A-02CA-4BAC-B12B-423BCC2E08F2}" presName="childText" presStyleLbl="bgAcc1" presStyleIdx="9" presStyleCnt="1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87297ED-2DA2-4F78-B7EA-80250D3016E0}" type="pres">
      <dgm:prSet presAssocID="{BB12EEB9-7DE8-4F84-BB6E-D46C26CE8E8D}" presName="Name13" presStyleLbl="parChTrans1D2" presStyleIdx="10" presStyleCnt="12"/>
      <dgm:spPr/>
      <dgm:t>
        <a:bodyPr/>
        <a:lstStyle/>
        <a:p>
          <a:endParaRPr lang="uk-UA"/>
        </a:p>
      </dgm:t>
    </dgm:pt>
    <dgm:pt modelId="{27A6228D-1CC7-42EC-8A14-1C313CE8F26C}" type="pres">
      <dgm:prSet presAssocID="{0D024CC1-C6B0-4B79-9E9F-7C8036335AE4}" presName="childText" presStyleLbl="bgAcc1" presStyleIdx="10" presStyleCnt="1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4D91A56-BD1C-477C-B402-2F01BCFD784C}" type="pres">
      <dgm:prSet presAssocID="{2A8E3353-362E-4C8D-8F8D-D5D84AD0D84A}" presName="Name13" presStyleLbl="parChTrans1D2" presStyleIdx="11" presStyleCnt="12"/>
      <dgm:spPr/>
      <dgm:t>
        <a:bodyPr/>
        <a:lstStyle/>
        <a:p>
          <a:endParaRPr lang="uk-UA"/>
        </a:p>
      </dgm:t>
    </dgm:pt>
    <dgm:pt modelId="{F07F0D74-B1AE-474E-9F0D-C6C28CEC54D1}" type="pres">
      <dgm:prSet presAssocID="{C9F8EE13-EB13-4454-9303-5F57479E08B2}" presName="childText" presStyleLbl="bgAcc1" presStyleIdx="11" presStyleCnt="1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EC847EA-3E90-42BE-A405-37409BB5ECDF}" srcId="{39BE899E-234A-49C9-AA6D-D03D75BB5183}" destId="{07C55DCC-07C5-4F74-9660-57010DC7F1C9}" srcOrd="1" destOrd="0" parTransId="{F2988F7D-0401-453E-8B64-63EF6B50BD89}" sibTransId="{BD70146E-0ABA-40C7-A969-2975045B59BE}"/>
    <dgm:cxn modelId="{C006C129-A4E6-4DEC-8613-D5955EA2A68F}" type="presOf" srcId="{2A8E3353-362E-4C8D-8F8D-D5D84AD0D84A}" destId="{D4D91A56-BD1C-477C-B402-2F01BCFD784C}" srcOrd="0" destOrd="0" presId="urn:microsoft.com/office/officeart/2005/8/layout/hierarchy3"/>
    <dgm:cxn modelId="{2AEF6063-CC96-46A3-B23F-C80010DCE8A5}" type="presOf" srcId="{39BE899E-234A-49C9-AA6D-D03D75BB5183}" destId="{7F27EA7A-0825-482C-AF2F-9C6974AA9865}" srcOrd="1" destOrd="0" presId="urn:microsoft.com/office/officeart/2005/8/layout/hierarchy3"/>
    <dgm:cxn modelId="{DA65DB91-E567-432E-BB01-FF43CC2B4F7A}" type="presOf" srcId="{07C55DCC-07C5-4F74-9660-57010DC7F1C9}" destId="{9E858B31-12B0-4F9F-9790-58B41A9834BF}" srcOrd="0" destOrd="0" presId="urn:microsoft.com/office/officeart/2005/8/layout/hierarchy3"/>
    <dgm:cxn modelId="{DDC11A7D-A2A7-4C57-9380-06CCC4C753ED}" srcId="{2AA69B95-2036-40F3-83D8-4A395AA94175}" destId="{800D4A3B-422E-40EC-A1FC-3DFF405B3C14}" srcOrd="2" destOrd="0" parTransId="{CB3D2CC3-508C-4D27-BE29-4170B316C0D3}" sibTransId="{8F01EA29-68B1-4EC0-AC30-6C7A5BE89332}"/>
    <dgm:cxn modelId="{58089C53-99D2-4954-AFC4-C24778E81872}" srcId="{D4DB88B5-E7D8-4B22-B131-A0AC9BEA4E85}" destId="{00567C5D-DE40-47CD-9905-EE1DA73551BF}" srcOrd="2" destOrd="0" parTransId="{8CE2EC6E-9CD7-4134-B8C3-55360479F883}" sibTransId="{988A6482-E0E7-4BB6-A17A-785B3D2984C9}"/>
    <dgm:cxn modelId="{54A663DB-44EB-4E0B-A894-04EFBA8B523E}" type="presOf" srcId="{7BF1ABAE-1C64-47AB-93AB-AAFB43839DF3}" destId="{083F24E0-153C-4FF1-B41D-C0248128EB93}" srcOrd="0" destOrd="0" presId="urn:microsoft.com/office/officeart/2005/8/layout/hierarchy3"/>
    <dgm:cxn modelId="{F0341B3D-D7FD-4942-9F26-A845018654B3}" type="presOf" srcId="{BFBBFDA2-AB7E-4DE5-835E-32D4D1AF8E73}" destId="{ABEE7DCD-5430-48BC-B28A-5149DA9E9969}" srcOrd="0" destOrd="0" presId="urn:microsoft.com/office/officeart/2005/8/layout/hierarchy3"/>
    <dgm:cxn modelId="{EB5397CA-A785-4CDD-A054-0008BA959DB9}" type="presOf" srcId="{167BB16A-28A5-454B-A541-5B63345C672F}" destId="{C5C00FD5-5B9A-493A-ADF8-B72157FCFE82}" srcOrd="0" destOrd="0" presId="urn:microsoft.com/office/officeart/2005/8/layout/hierarchy3"/>
    <dgm:cxn modelId="{7A7ABB8C-0DA7-4FB1-B70B-B1E33D22DFDB}" type="presOf" srcId="{ABD2259F-7B39-4E9F-9698-8B7BD799D5F4}" destId="{37F114FF-910D-4D8B-A03A-0AB8A96B9CCD}" srcOrd="0" destOrd="0" presId="urn:microsoft.com/office/officeart/2005/8/layout/hierarchy3"/>
    <dgm:cxn modelId="{1F2836C0-0826-448B-B768-34AEC50D6D97}" type="presOf" srcId="{35DC2D61-3E03-4687-A534-6B2E8B661EE0}" destId="{14E61A78-AF92-443A-B5F6-CE3E98D8F254}" srcOrd="0" destOrd="0" presId="urn:microsoft.com/office/officeart/2005/8/layout/hierarchy3"/>
    <dgm:cxn modelId="{1ABAA08B-D094-43EE-BB10-440863E090A8}" srcId="{39BE899E-234A-49C9-AA6D-D03D75BB5183}" destId="{F3F76F28-3563-465B-84F9-C3BA0E0F732D}" srcOrd="0" destOrd="0" parTransId="{17917BD3-C699-4333-85E2-7E6F7DDE0739}" sibTransId="{3176B9DF-284B-4074-A439-7413038057BF}"/>
    <dgm:cxn modelId="{4E14C724-2066-41A7-A1CA-0BDE9990A6F9}" type="presOf" srcId="{2AA69B95-2036-40F3-83D8-4A395AA94175}" destId="{49B30B49-EEB8-4EE5-86A1-B1305AEDDB68}" srcOrd="1" destOrd="0" presId="urn:microsoft.com/office/officeart/2005/8/layout/hierarchy3"/>
    <dgm:cxn modelId="{CE244DC6-6319-49BC-91AC-D3401EB358B8}" type="presOf" srcId="{00567C5D-DE40-47CD-9905-EE1DA73551BF}" destId="{9F9E3BEE-2621-49F8-98B4-8C07792255E9}" srcOrd="0" destOrd="0" presId="urn:microsoft.com/office/officeart/2005/8/layout/hierarchy3"/>
    <dgm:cxn modelId="{00E088DD-A1EA-4FC5-9F3D-CB0EFA2DB48C}" type="presOf" srcId="{32D8EE7A-02CA-4BAC-B12B-423BCC2E08F2}" destId="{347277F3-FAB2-4E06-B543-ACA2D884118B}" srcOrd="0" destOrd="0" presId="urn:microsoft.com/office/officeart/2005/8/layout/hierarchy3"/>
    <dgm:cxn modelId="{87EDC6CC-9F9F-424E-8DD3-CFE84CF220F5}" srcId="{D4DB88B5-E7D8-4B22-B131-A0AC9BEA4E85}" destId="{39BE899E-234A-49C9-AA6D-D03D75BB5183}" srcOrd="0" destOrd="0" parTransId="{F4ABB372-22B2-45FB-8333-556C9592C739}" sibTransId="{DA1FFE20-6EA8-411A-8A0A-D0FCDFC8EAA8}"/>
    <dgm:cxn modelId="{3FDCEBF2-AC51-4623-813F-E8DB0BA383D7}" type="presOf" srcId="{800D4A3B-422E-40EC-A1FC-3DFF405B3C14}" destId="{C210D746-7FF7-4EB4-94B3-78A236794DC0}" srcOrd="0" destOrd="0" presId="urn:microsoft.com/office/officeart/2005/8/layout/hierarchy3"/>
    <dgm:cxn modelId="{851CB782-8C7B-409D-875C-72524C8E8144}" srcId="{2AA69B95-2036-40F3-83D8-4A395AA94175}" destId="{3C94F554-FDD7-423D-8856-2AA153EDED11}" srcOrd="1" destOrd="0" parTransId="{6D7FDD5B-6385-4219-BA0B-5D41E05AB1FD}" sibTransId="{D02631F9-209A-4455-B3F9-0B49EE2E0AD8}"/>
    <dgm:cxn modelId="{A667210B-F9B9-4919-A8D0-790D7952D5ED}" srcId="{00567C5D-DE40-47CD-9905-EE1DA73551BF}" destId="{0D024CC1-C6B0-4B79-9E9F-7C8036335AE4}" srcOrd="2" destOrd="0" parTransId="{BB12EEB9-7DE8-4F84-BB6E-D46C26CE8E8D}" sibTransId="{F2F20823-B3F4-4BB2-A1AB-FABC6766DDC9}"/>
    <dgm:cxn modelId="{5DB3A593-4D22-43F2-AE93-A22678EE940A}" type="presOf" srcId="{C9F8EE13-EB13-4454-9303-5F57479E08B2}" destId="{F07F0D74-B1AE-474E-9F0D-C6C28CEC54D1}" srcOrd="0" destOrd="0" presId="urn:microsoft.com/office/officeart/2005/8/layout/hierarchy3"/>
    <dgm:cxn modelId="{254111CD-E6D0-4FF3-8B1B-1D83B7FF2B4A}" type="presOf" srcId="{0D024CC1-C6B0-4B79-9E9F-7C8036335AE4}" destId="{27A6228D-1CC7-42EC-8A14-1C313CE8F26C}" srcOrd="0" destOrd="0" presId="urn:microsoft.com/office/officeart/2005/8/layout/hierarchy3"/>
    <dgm:cxn modelId="{B9B910E5-8B6C-4C03-9798-D4C86A7B3B38}" type="presOf" srcId="{F2988F7D-0401-453E-8B64-63EF6B50BD89}" destId="{DFA21229-BBB2-4902-A8DF-C958103AAE09}" srcOrd="0" destOrd="0" presId="urn:microsoft.com/office/officeart/2005/8/layout/hierarchy3"/>
    <dgm:cxn modelId="{37193B9E-435A-4F73-996E-5EF72EEAA176}" type="presOf" srcId="{17917BD3-C699-4333-85E2-7E6F7DDE0739}" destId="{70424946-D6A8-43E2-B949-EB13D07796D5}" srcOrd="0" destOrd="0" presId="urn:microsoft.com/office/officeart/2005/8/layout/hierarchy3"/>
    <dgm:cxn modelId="{4FDC7936-6266-4D47-B04E-2F0D29DD2918}" type="presOf" srcId="{97235F3D-8F77-42D4-9749-D3DF4E8266AD}" destId="{E9F52612-6642-4DD9-9F3B-DC0860F917CA}" srcOrd="0" destOrd="0" presId="urn:microsoft.com/office/officeart/2005/8/layout/hierarchy3"/>
    <dgm:cxn modelId="{97874A4A-6D25-4EC8-AAD4-FFFC1A9C2770}" type="presOf" srcId="{6D7FDD5B-6385-4219-BA0B-5D41E05AB1FD}" destId="{80982670-8458-40B7-B3CF-796362BD06F1}" srcOrd="0" destOrd="0" presId="urn:microsoft.com/office/officeart/2005/8/layout/hierarchy3"/>
    <dgm:cxn modelId="{66DDACAC-9826-4918-913F-6C4319CA22E9}" srcId="{00567C5D-DE40-47CD-9905-EE1DA73551BF}" destId="{32D8EE7A-02CA-4BAC-B12B-423BCC2E08F2}" srcOrd="1" destOrd="0" parTransId="{97235F3D-8F77-42D4-9749-D3DF4E8266AD}" sibTransId="{98BEAB64-7ED0-43DC-8D7D-E7B5F220FF44}"/>
    <dgm:cxn modelId="{880E74ED-0ED9-4516-BC37-BF45801328C0}" type="presOf" srcId="{CB3D2CC3-508C-4D27-BE29-4170B316C0D3}" destId="{D74DA7F2-6198-4EA1-9119-5C666832EA48}" srcOrd="0" destOrd="0" presId="urn:microsoft.com/office/officeart/2005/8/layout/hierarchy3"/>
    <dgm:cxn modelId="{99722183-298C-4F50-B2B7-36C041448BD2}" type="presOf" srcId="{53105700-83CC-4C14-98D1-1175A44E165B}" destId="{C1124DAE-71ED-45AF-AFEB-27864A5FE429}" srcOrd="0" destOrd="0" presId="urn:microsoft.com/office/officeart/2005/8/layout/hierarchy3"/>
    <dgm:cxn modelId="{4E53413F-1638-4DEA-9799-981466FB6AF2}" type="presOf" srcId="{39BE899E-234A-49C9-AA6D-D03D75BB5183}" destId="{478D4121-37C4-4349-A588-F6AC8C3A02B4}" srcOrd="0" destOrd="0" presId="urn:microsoft.com/office/officeart/2005/8/layout/hierarchy3"/>
    <dgm:cxn modelId="{2E9D6AB7-78F4-449D-BE55-C01E92D94652}" srcId="{2AA69B95-2036-40F3-83D8-4A395AA94175}" destId="{316BEE9E-FE77-40D2-B702-3E0DE09658FE}" srcOrd="4" destOrd="0" parTransId="{C6C8B776-56EE-46C5-8265-09E5668967B5}" sibTransId="{FD7B1D02-7D5C-4D55-B191-AD8DE9587AE3}"/>
    <dgm:cxn modelId="{BE1EE34E-DEF6-4FE2-AA0E-6268BAEE857A}" type="presOf" srcId="{00567C5D-DE40-47CD-9905-EE1DA73551BF}" destId="{32971B4C-7445-467F-A35A-35578B2B05BB}" srcOrd="1" destOrd="0" presId="urn:microsoft.com/office/officeart/2005/8/layout/hierarchy3"/>
    <dgm:cxn modelId="{150E3C3E-216A-413C-8121-F6332C375D3C}" type="presOf" srcId="{316BEE9E-FE77-40D2-B702-3E0DE09658FE}" destId="{CDB8A923-10CA-45C8-9D2C-162BE40501F6}" srcOrd="0" destOrd="0" presId="urn:microsoft.com/office/officeart/2005/8/layout/hierarchy3"/>
    <dgm:cxn modelId="{42F7FA8C-854F-4FBC-BB93-A9E2C7F164AC}" type="presOf" srcId="{3C94F554-FDD7-423D-8856-2AA153EDED11}" destId="{FBE62460-0308-4790-A145-F854654FBEB3}" srcOrd="0" destOrd="0" presId="urn:microsoft.com/office/officeart/2005/8/layout/hierarchy3"/>
    <dgm:cxn modelId="{C69E256D-F2D6-4003-916C-18011D4AB541}" type="presOf" srcId="{C6C8B776-56EE-46C5-8265-09E5668967B5}" destId="{8068FE41-A1B6-4F95-AAAB-E77AEDF6F242}" srcOrd="0" destOrd="0" presId="urn:microsoft.com/office/officeart/2005/8/layout/hierarchy3"/>
    <dgm:cxn modelId="{0DFCE646-CA3A-475F-ABFD-EBFFAF52DB04}" type="presOf" srcId="{F3F76F28-3563-465B-84F9-C3BA0E0F732D}" destId="{63A7D39A-9975-4EA9-AAD7-AC756435E814}" srcOrd="0" destOrd="0" presId="urn:microsoft.com/office/officeart/2005/8/layout/hierarchy3"/>
    <dgm:cxn modelId="{27C7FE22-D2D0-4AD9-913A-A4F880B34AF1}" type="presOf" srcId="{D4DB88B5-E7D8-4B22-B131-A0AC9BEA4E85}" destId="{6EF11F3E-F164-4FDD-A4DC-F28F14FFCBF6}" srcOrd="0" destOrd="0" presId="urn:microsoft.com/office/officeart/2005/8/layout/hierarchy3"/>
    <dgm:cxn modelId="{ED35FE5E-32C4-46FB-ADBC-048A70D20388}" type="presOf" srcId="{BB12EEB9-7DE8-4F84-BB6E-D46C26CE8E8D}" destId="{787297ED-2DA2-4F78-B7EA-80250D3016E0}" srcOrd="0" destOrd="0" presId="urn:microsoft.com/office/officeart/2005/8/layout/hierarchy3"/>
    <dgm:cxn modelId="{4600EBBD-B2C7-46EA-9FD5-2B4897F4D46D}" srcId="{00567C5D-DE40-47CD-9905-EE1DA73551BF}" destId="{C9F8EE13-EB13-4454-9303-5F57479E08B2}" srcOrd="3" destOrd="0" parTransId="{2A8E3353-362E-4C8D-8F8D-D5D84AD0D84A}" sibTransId="{0DD02E7A-A0EB-4D6B-AE19-CA522D4F2BCC}"/>
    <dgm:cxn modelId="{48411024-38F9-4338-AAF2-798C2A015FFD}" srcId="{2AA69B95-2036-40F3-83D8-4A395AA94175}" destId="{35DC2D61-3E03-4687-A534-6B2E8B661EE0}" srcOrd="0" destOrd="0" parTransId="{4EFCCC17-5E38-4680-BA72-814622748CE7}" sibTransId="{63683639-ED67-4684-BB20-9C5C3B00CA2D}"/>
    <dgm:cxn modelId="{FC9D1335-8549-45A9-A15C-06D8E8EC2767}" srcId="{D4DB88B5-E7D8-4B22-B131-A0AC9BEA4E85}" destId="{2AA69B95-2036-40F3-83D8-4A395AA94175}" srcOrd="1" destOrd="0" parTransId="{87D47085-A800-453B-BA08-92290A153ED7}" sibTransId="{601FCA15-6B52-4DE9-B878-9985B6A78C5D}"/>
    <dgm:cxn modelId="{B3EA0C5C-B04E-4716-B325-7FC6BC125193}" type="presOf" srcId="{4EFCCC17-5E38-4680-BA72-814622748CE7}" destId="{AA756C3F-0957-41AC-8D3F-021C0F1527E1}" srcOrd="0" destOrd="0" presId="urn:microsoft.com/office/officeart/2005/8/layout/hierarchy3"/>
    <dgm:cxn modelId="{B06878D0-5874-45A9-997A-45ED00519214}" srcId="{39BE899E-234A-49C9-AA6D-D03D75BB5183}" destId="{CA78D53B-0D6E-43EC-82D3-2AEBA39CC029}" srcOrd="2" destOrd="0" parTransId="{53105700-83CC-4C14-98D1-1175A44E165B}" sibTransId="{0FBE0D41-A608-4469-AD09-0B94DF1C2FEB}"/>
    <dgm:cxn modelId="{2303F1A2-1836-470C-A9D8-E9728FEA47E5}" type="presOf" srcId="{CA78D53B-0D6E-43EC-82D3-2AEBA39CC029}" destId="{6FEBFABC-000A-4481-B164-017A1BAD69C7}" srcOrd="0" destOrd="0" presId="urn:microsoft.com/office/officeart/2005/8/layout/hierarchy3"/>
    <dgm:cxn modelId="{6ACFFF4A-92F8-4213-A4B1-FACE35D991EF}" type="presOf" srcId="{2AA69B95-2036-40F3-83D8-4A395AA94175}" destId="{ABA462EE-AD68-41CA-AF65-8381978D2FEF}" srcOrd="0" destOrd="0" presId="urn:microsoft.com/office/officeart/2005/8/layout/hierarchy3"/>
    <dgm:cxn modelId="{6881FBD6-DD6A-4A35-9716-76388A95B4EE}" srcId="{2AA69B95-2036-40F3-83D8-4A395AA94175}" destId="{BFBBFDA2-AB7E-4DE5-835E-32D4D1AF8E73}" srcOrd="3" destOrd="0" parTransId="{ABD2259F-7B39-4E9F-9698-8B7BD799D5F4}" sibTransId="{5A5BF376-B47C-4029-ACB1-79B8833214E7}"/>
    <dgm:cxn modelId="{F3435EAB-DBDD-4A4E-B1FA-CAC72F5DCABF}" srcId="{00567C5D-DE40-47CD-9905-EE1DA73551BF}" destId="{167BB16A-28A5-454B-A541-5B63345C672F}" srcOrd="0" destOrd="0" parTransId="{7BF1ABAE-1C64-47AB-93AB-AAFB43839DF3}" sibTransId="{749E5C6B-FC2B-411E-8D92-FBE948329889}"/>
    <dgm:cxn modelId="{3D304E01-E1DA-45B5-AF8B-0128AFB7CFEF}" type="presParOf" srcId="{6EF11F3E-F164-4FDD-A4DC-F28F14FFCBF6}" destId="{FD2ED3B7-4AE0-40FE-91D4-2EB027774F66}" srcOrd="0" destOrd="0" presId="urn:microsoft.com/office/officeart/2005/8/layout/hierarchy3"/>
    <dgm:cxn modelId="{70E3A1A7-E374-49EF-8071-2440DB02783B}" type="presParOf" srcId="{FD2ED3B7-4AE0-40FE-91D4-2EB027774F66}" destId="{7A0F7E56-A6EE-4B4D-9B27-001E21684D62}" srcOrd="0" destOrd="0" presId="urn:microsoft.com/office/officeart/2005/8/layout/hierarchy3"/>
    <dgm:cxn modelId="{9B082947-6E7F-44D7-AB3F-4AA4908638F5}" type="presParOf" srcId="{7A0F7E56-A6EE-4B4D-9B27-001E21684D62}" destId="{478D4121-37C4-4349-A588-F6AC8C3A02B4}" srcOrd="0" destOrd="0" presId="urn:microsoft.com/office/officeart/2005/8/layout/hierarchy3"/>
    <dgm:cxn modelId="{1A5D3E00-4DED-461E-A40B-DA7F03FF3214}" type="presParOf" srcId="{7A0F7E56-A6EE-4B4D-9B27-001E21684D62}" destId="{7F27EA7A-0825-482C-AF2F-9C6974AA9865}" srcOrd="1" destOrd="0" presId="urn:microsoft.com/office/officeart/2005/8/layout/hierarchy3"/>
    <dgm:cxn modelId="{E7F8CA33-FDF6-4B03-81A4-2F4897EF4E6F}" type="presParOf" srcId="{FD2ED3B7-4AE0-40FE-91D4-2EB027774F66}" destId="{913DA592-2CF5-4AD3-A8A3-9707229A596E}" srcOrd="1" destOrd="0" presId="urn:microsoft.com/office/officeart/2005/8/layout/hierarchy3"/>
    <dgm:cxn modelId="{2D1EA2A7-BEDD-47DE-91D4-2765F29F76CF}" type="presParOf" srcId="{913DA592-2CF5-4AD3-A8A3-9707229A596E}" destId="{70424946-D6A8-43E2-B949-EB13D07796D5}" srcOrd="0" destOrd="0" presId="urn:microsoft.com/office/officeart/2005/8/layout/hierarchy3"/>
    <dgm:cxn modelId="{512B21B6-08C8-430E-8054-AD8CEE19F151}" type="presParOf" srcId="{913DA592-2CF5-4AD3-A8A3-9707229A596E}" destId="{63A7D39A-9975-4EA9-AAD7-AC756435E814}" srcOrd="1" destOrd="0" presId="urn:microsoft.com/office/officeart/2005/8/layout/hierarchy3"/>
    <dgm:cxn modelId="{399DCF5F-95D1-45C8-9DFF-11CEFCA4A31E}" type="presParOf" srcId="{913DA592-2CF5-4AD3-A8A3-9707229A596E}" destId="{DFA21229-BBB2-4902-A8DF-C958103AAE09}" srcOrd="2" destOrd="0" presId="urn:microsoft.com/office/officeart/2005/8/layout/hierarchy3"/>
    <dgm:cxn modelId="{1D203238-FB75-4918-9C38-9AB34463DB91}" type="presParOf" srcId="{913DA592-2CF5-4AD3-A8A3-9707229A596E}" destId="{9E858B31-12B0-4F9F-9790-58B41A9834BF}" srcOrd="3" destOrd="0" presId="urn:microsoft.com/office/officeart/2005/8/layout/hierarchy3"/>
    <dgm:cxn modelId="{87DF2869-FF71-4627-9E6F-292F992DCE97}" type="presParOf" srcId="{913DA592-2CF5-4AD3-A8A3-9707229A596E}" destId="{C1124DAE-71ED-45AF-AFEB-27864A5FE429}" srcOrd="4" destOrd="0" presId="urn:microsoft.com/office/officeart/2005/8/layout/hierarchy3"/>
    <dgm:cxn modelId="{05BF54B5-7540-4B09-BF33-8AD3967BBBC8}" type="presParOf" srcId="{913DA592-2CF5-4AD3-A8A3-9707229A596E}" destId="{6FEBFABC-000A-4481-B164-017A1BAD69C7}" srcOrd="5" destOrd="0" presId="urn:microsoft.com/office/officeart/2005/8/layout/hierarchy3"/>
    <dgm:cxn modelId="{2604E453-D154-45A8-BA6E-82ABCE154792}" type="presParOf" srcId="{6EF11F3E-F164-4FDD-A4DC-F28F14FFCBF6}" destId="{DFE92B36-5AAC-48EB-A971-36C5284791B4}" srcOrd="1" destOrd="0" presId="urn:microsoft.com/office/officeart/2005/8/layout/hierarchy3"/>
    <dgm:cxn modelId="{7A1056DE-DCC6-41BC-AEE0-3CC5B7EEC443}" type="presParOf" srcId="{DFE92B36-5AAC-48EB-A971-36C5284791B4}" destId="{C1372560-4202-44EB-A729-05CCD6CB4C1B}" srcOrd="0" destOrd="0" presId="urn:microsoft.com/office/officeart/2005/8/layout/hierarchy3"/>
    <dgm:cxn modelId="{3258A754-9CF9-49CF-BE7C-67D36D2A7FAF}" type="presParOf" srcId="{C1372560-4202-44EB-A729-05CCD6CB4C1B}" destId="{ABA462EE-AD68-41CA-AF65-8381978D2FEF}" srcOrd="0" destOrd="0" presId="urn:microsoft.com/office/officeart/2005/8/layout/hierarchy3"/>
    <dgm:cxn modelId="{A26CA247-4CA9-4213-A70D-3654F7E76124}" type="presParOf" srcId="{C1372560-4202-44EB-A729-05CCD6CB4C1B}" destId="{49B30B49-EEB8-4EE5-86A1-B1305AEDDB68}" srcOrd="1" destOrd="0" presId="urn:microsoft.com/office/officeart/2005/8/layout/hierarchy3"/>
    <dgm:cxn modelId="{EDF1F2D9-0574-47D1-B7C0-5EACD6423FD2}" type="presParOf" srcId="{DFE92B36-5AAC-48EB-A971-36C5284791B4}" destId="{9C4E9D90-1E52-41F3-A4B4-447261588385}" srcOrd="1" destOrd="0" presId="urn:microsoft.com/office/officeart/2005/8/layout/hierarchy3"/>
    <dgm:cxn modelId="{0DAB61A2-D92B-4A25-9261-882CBDD83ADB}" type="presParOf" srcId="{9C4E9D90-1E52-41F3-A4B4-447261588385}" destId="{AA756C3F-0957-41AC-8D3F-021C0F1527E1}" srcOrd="0" destOrd="0" presId="urn:microsoft.com/office/officeart/2005/8/layout/hierarchy3"/>
    <dgm:cxn modelId="{8D767B18-3A15-45A1-A9BE-3B94FB4AF3E2}" type="presParOf" srcId="{9C4E9D90-1E52-41F3-A4B4-447261588385}" destId="{14E61A78-AF92-443A-B5F6-CE3E98D8F254}" srcOrd="1" destOrd="0" presId="urn:microsoft.com/office/officeart/2005/8/layout/hierarchy3"/>
    <dgm:cxn modelId="{D1E398A5-2970-44CB-A345-AF4251AE2ECA}" type="presParOf" srcId="{9C4E9D90-1E52-41F3-A4B4-447261588385}" destId="{80982670-8458-40B7-B3CF-796362BD06F1}" srcOrd="2" destOrd="0" presId="urn:microsoft.com/office/officeart/2005/8/layout/hierarchy3"/>
    <dgm:cxn modelId="{43549D82-A022-4B95-BB3B-3F0C6A4BAA1E}" type="presParOf" srcId="{9C4E9D90-1E52-41F3-A4B4-447261588385}" destId="{FBE62460-0308-4790-A145-F854654FBEB3}" srcOrd="3" destOrd="0" presId="urn:microsoft.com/office/officeart/2005/8/layout/hierarchy3"/>
    <dgm:cxn modelId="{B054A0F2-FF73-470C-AD10-9EAAED6014B5}" type="presParOf" srcId="{9C4E9D90-1E52-41F3-A4B4-447261588385}" destId="{D74DA7F2-6198-4EA1-9119-5C666832EA48}" srcOrd="4" destOrd="0" presId="urn:microsoft.com/office/officeart/2005/8/layout/hierarchy3"/>
    <dgm:cxn modelId="{1B173978-347A-4C04-A122-098A8ACE9420}" type="presParOf" srcId="{9C4E9D90-1E52-41F3-A4B4-447261588385}" destId="{C210D746-7FF7-4EB4-94B3-78A236794DC0}" srcOrd="5" destOrd="0" presId="urn:microsoft.com/office/officeart/2005/8/layout/hierarchy3"/>
    <dgm:cxn modelId="{9F904B1D-CDE1-4A65-A158-4D04F0DA6215}" type="presParOf" srcId="{9C4E9D90-1E52-41F3-A4B4-447261588385}" destId="{37F114FF-910D-4D8B-A03A-0AB8A96B9CCD}" srcOrd="6" destOrd="0" presId="urn:microsoft.com/office/officeart/2005/8/layout/hierarchy3"/>
    <dgm:cxn modelId="{10239025-A970-4FF2-9891-308088D2CC2D}" type="presParOf" srcId="{9C4E9D90-1E52-41F3-A4B4-447261588385}" destId="{ABEE7DCD-5430-48BC-B28A-5149DA9E9969}" srcOrd="7" destOrd="0" presId="urn:microsoft.com/office/officeart/2005/8/layout/hierarchy3"/>
    <dgm:cxn modelId="{8FE8CFAD-5831-4918-A94D-F52F1AADDF02}" type="presParOf" srcId="{9C4E9D90-1E52-41F3-A4B4-447261588385}" destId="{8068FE41-A1B6-4F95-AAAB-E77AEDF6F242}" srcOrd="8" destOrd="0" presId="urn:microsoft.com/office/officeart/2005/8/layout/hierarchy3"/>
    <dgm:cxn modelId="{8CE8287A-31DC-4D63-909B-DF1AB2BACA62}" type="presParOf" srcId="{9C4E9D90-1E52-41F3-A4B4-447261588385}" destId="{CDB8A923-10CA-45C8-9D2C-162BE40501F6}" srcOrd="9" destOrd="0" presId="urn:microsoft.com/office/officeart/2005/8/layout/hierarchy3"/>
    <dgm:cxn modelId="{0947E95D-8E06-4C45-B9B8-BA85A175D8A3}" type="presParOf" srcId="{6EF11F3E-F164-4FDD-A4DC-F28F14FFCBF6}" destId="{558DD928-8463-4A25-9B74-976D799ACA2E}" srcOrd="2" destOrd="0" presId="urn:microsoft.com/office/officeart/2005/8/layout/hierarchy3"/>
    <dgm:cxn modelId="{4EE518E3-CAE4-426D-B655-8D0637509045}" type="presParOf" srcId="{558DD928-8463-4A25-9B74-976D799ACA2E}" destId="{94BED457-1ED8-442B-81FD-4BACB8F5C05B}" srcOrd="0" destOrd="0" presId="urn:microsoft.com/office/officeart/2005/8/layout/hierarchy3"/>
    <dgm:cxn modelId="{753BA6C6-0F3E-4982-B11B-7865DA443E7F}" type="presParOf" srcId="{94BED457-1ED8-442B-81FD-4BACB8F5C05B}" destId="{9F9E3BEE-2621-49F8-98B4-8C07792255E9}" srcOrd="0" destOrd="0" presId="urn:microsoft.com/office/officeart/2005/8/layout/hierarchy3"/>
    <dgm:cxn modelId="{25AFE92B-858D-4C52-BC73-63345D65D44D}" type="presParOf" srcId="{94BED457-1ED8-442B-81FD-4BACB8F5C05B}" destId="{32971B4C-7445-467F-A35A-35578B2B05BB}" srcOrd="1" destOrd="0" presId="urn:microsoft.com/office/officeart/2005/8/layout/hierarchy3"/>
    <dgm:cxn modelId="{82BE6824-7D3D-418F-B52A-FE546A4816FC}" type="presParOf" srcId="{558DD928-8463-4A25-9B74-976D799ACA2E}" destId="{880FC369-0654-49B2-B2A0-852F854F4722}" srcOrd="1" destOrd="0" presId="urn:microsoft.com/office/officeart/2005/8/layout/hierarchy3"/>
    <dgm:cxn modelId="{BE6FB71A-2DFE-4930-AB8F-8BBFBB8ACCDA}" type="presParOf" srcId="{880FC369-0654-49B2-B2A0-852F854F4722}" destId="{083F24E0-153C-4FF1-B41D-C0248128EB93}" srcOrd="0" destOrd="0" presId="urn:microsoft.com/office/officeart/2005/8/layout/hierarchy3"/>
    <dgm:cxn modelId="{3D3C4126-DD99-4559-90EF-6CF0200141D0}" type="presParOf" srcId="{880FC369-0654-49B2-B2A0-852F854F4722}" destId="{C5C00FD5-5B9A-493A-ADF8-B72157FCFE82}" srcOrd="1" destOrd="0" presId="urn:microsoft.com/office/officeart/2005/8/layout/hierarchy3"/>
    <dgm:cxn modelId="{9C97DC20-5288-4295-8A2E-B74E13D81107}" type="presParOf" srcId="{880FC369-0654-49B2-B2A0-852F854F4722}" destId="{E9F52612-6642-4DD9-9F3B-DC0860F917CA}" srcOrd="2" destOrd="0" presId="urn:microsoft.com/office/officeart/2005/8/layout/hierarchy3"/>
    <dgm:cxn modelId="{867D9E2D-9750-4ACE-A917-33452C118319}" type="presParOf" srcId="{880FC369-0654-49B2-B2A0-852F854F4722}" destId="{347277F3-FAB2-4E06-B543-ACA2D884118B}" srcOrd="3" destOrd="0" presId="urn:microsoft.com/office/officeart/2005/8/layout/hierarchy3"/>
    <dgm:cxn modelId="{699E1CBB-D340-4C6E-841A-CF4BFBDFABF2}" type="presParOf" srcId="{880FC369-0654-49B2-B2A0-852F854F4722}" destId="{787297ED-2DA2-4F78-B7EA-80250D3016E0}" srcOrd="4" destOrd="0" presId="urn:microsoft.com/office/officeart/2005/8/layout/hierarchy3"/>
    <dgm:cxn modelId="{F8AC4F22-4B90-484A-AA13-EF9C00E94608}" type="presParOf" srcId="{880FC369-0654-49B2-B2A0-852F854F4722}" destId="{27A6228D-1CC7-42EC-8A14-1C313CE8F26C}" srcOrd="5" destOrd="0" presId="urn:microsoft.com/office/officeart/2005/8/layout/hierarchy3"/>
    <dgm:cxn modelId="{E2B49E72-5E00-4223-80A4-1E4D6782F2E1}" type="presParOf" srcId="{880FC369-0654-49B2-B2A0-852F854F4722}" destId="{D4D91A56-BD1C-477C-B402-2F01BCFD784C}" srcOrd="6" destOrd="0" presId="urn:microsoft.com/office/officeart/2005/8/layout/hierarchy3"/>
    <dgm:cxn modelId="{6122F1AD-F571-454E-9080-4EEC4BBBA99F}" type="presParOf" srcId="{880FC369-0654-49B2-B2A0-852F854F4722}" destId="{F07F0D74-B1AE-474E-9F0D-C6C28CEC54D1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EBB3FD-440E-4939-8FC4-3F23F96BD14B}">
      <dsp:nvSpPr>
        <dsp:cNvPr id="0" name=""/>
        <dsp:cNvSpPr/>
      </dsp:nvSpPr>
      <dsp:spPr>
        <a:xfrm>
          <a:off x="3438" y="0"/>
          <a:ext cx="3939090" cy="47085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1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err="1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засвоєння</a:t>
          </a:r>
          <a:r>
            <a:rPr lang="ru-RU" sz="1800" b="1" kern="1200" dirty="0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800" b="1" kern="1200" dirty="0" err="1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знань</a:t>
          </a:r>
          <a:r>
            <a:rPr lang="ru-RU" sz="1800" b="1" kern="1200" dirty="0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, </a:t>
          </a:r>
          <a:r>
            <a:rPr lang="ru-RU" sz="1800" b="1" kern="1200" dirty="0" err="1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формування</a:t>
          </a:r>
          <a:r>
            <a:rPr lang="ru-RU" sz="1800" b="1" kern="1200" dirty="0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800" b="1" kern="1200" dirty="0" err="1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умінь</a:t>
          </a:r>
          <a:r>
            <a:rPr lang="ru-RU" sz="1800" b="1" kern="1200" dirty="0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та </a:t>
          </a:r>
          <a:r>
            <a:rPr lang="ru-RU" sz="1800" b="1" kern="1200" dirty="0" err="1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навичок</a:t>
          </a:r>
          <a:endParaRPr lang="ru-RU" sz="1800" b="1" kern="1200" dirty="0" smtClean="0">
            <a:solidFill>
              <a:schemeClr val="bg1">
                <a:lumMod val="9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800" b="1" kern="1200" dirty="0" smtClean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при </a:t>
          </a:r>
          <a:r>
            <a:rPr lang="ru-RU" sz="1600" kern="1200" dirty="0" err="1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цьому</a:t>
          </a:r>
          <a:r>
            <a:rPr lang="ru-RU" sz="1600" kern="12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600" kern="1200" dirty="0" err="1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відбувається</a:t>
          </a:r>
          <a:r>
            <a:rPr lang="ru-RU" sz="1600" kern="12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</a:t>
          </a:r>
          <a:r>
            <a:rPr lang="ru-RU" sz="1600" kern="1200" dirty="0" err="1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розвиток</a:t>
          </a:r>
          <a:r>
            <a:rPr lang="ru-RU" sz="1600" kern="1200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600" kern="1200" dirty="0" err="1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мислення</a:t>
          </a:r>
          <a:r>
            <a:rPr lang="ru-RU" sz="1600" kern="1200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та </a:t>
          </a:r>
          <a:r>
            <a:rPr lang="ru-RU" sz="1600" kern="1200" dirty="0" err="1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інших</a:t>
          </a:r>
          <a:r>
            <a:rPr lang="ru-RU" sz="1600" kern="1200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600" kern="1200" dirty="0" err="1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видів</a:t>
          </a:r>
          <a:r>
            <a:rPr lang="ru-RU" sz="1600" kern="1200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600" kern="1200" dirty="0" err="1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інтелектуальної</a:t>
          </a:r>
          <a:r>
            <a:rPr lang="ru-RU" sz="1600" kern="1200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діяльності</a:t>
          </a:r>
          <a:endParaRPr lang="uk-UA" sz="1600" kern="1200" dirty="0"/>
        </a:p>
      </dsp:txBody>
      <dsp:txXfrm>
        <a:off x="3438" y="1883410"/>
        <a:ext cx="3939090" cy="1883410"/>
      </dsp:txXfrm>
    </dsp:sp>
    <dsp:sp modelId="{F3041968-C5A4-4572-B93A-3AFD18737123}">
      <dsp:nvSpPr>
        <dsp:cNvPr id="0" name=""/>
        <dsp:cNvSpPr/>
      </dsp:nvSpPr>
      <dsp:spPr>
        <a:xfrm>
          <a:off x="1189014" y="282511"/>
          <a:ext cx="1567938" cy="1567938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6F9EAE-D132-4C86-AED8-24E57015D464}">
      <dsp:nvSpPr>
        <dsp:cNvPr id="0" name=""/>
        <dsp:cNvSpPr/>
      </dsp:nvSpPr>
      <dsp:spPr>
        <a:xfrm>
          <a:off x="4060702" y="0"/>
          <a:ext cx="3939090" cy="47085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1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err="1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розвиток</a:t>
          </a:r>
          <a:r>
            <a:rPr lang="ru-RU" sz="1800" b="1" kern="1200" dirty="0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800" b="1" kern="1200" dirty="0" err="1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мислення</a:t>
          </a:r>
          <a:r>
            <a:rPr lang="ru-RU" sz="1800" b="1" kern="1200" dirty="0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та </a:t>
          </a:r>
          <a:r>
            <a:rPr lang="ru-RU" sz="1800" b="1" kern="1200" dirty="0" err="1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інших</a:t>
          </a:r>
          <a:r>
            <a:rPr lang="ru-RU" sz="1800" b="1" kern="1200" dirty="0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800" b="1" kern="1200" dirty="0" err="1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інтелектуальних</a:t>
          </a:r>
          <a:r>
            <a:rPr lang="ru-RU" sz="1800" b="1" kern="1200" dirty="0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800" b="1" kern="1200" dirty="0" err="1" smtClean="0">
              <a:solidFill>
                <a:schemeClr val="bg1">
                  <a:lumMod val="9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якостей</a:t>
          </a:r>
          <a:endParaRPr lang="ru-RU" sz="1800" b="1" kern="1200" dirty="0" smtClean="0">
            <a:solidFill>
              <a:schemeClr val="bg1">
                <a:lumMod val="9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800" b="1" kern="1200" dirty="0" smtClean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при </a:t>
          </a:r>
          <a:r>
            <a:rPr lang="ru-RU" sz="1600" kern="1200" dirty="0" err="1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цьому</a:t>
          </a:r>
          <a:r>
            <a:rPr lang="ru-RU" sz="1600" kern="12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600" kern="1200" dirty="0" err="1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відбувається</a:t>
          </a:r>
          <a:r>
            <a:rPr lang="ru-RU" sz="1600" kern="12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600" kern="1200" dirty="0" err="1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засвоєння</a:t>
          </a:r>
          <a:r>
            <a:rPr lang="ru-RU" sz="1600" kern="1200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600" kern="1200" dirty="0" err="1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знань</a:t>
          </a:r>
          <a:r>
            <a:rPr lang="ru-RU" sz="1600" kern="1200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і </a:t>
          </a:r>
          <a:r>
            <a:rPr lang="ru-RU" sz="1600" kern="1200" dirty="0" err="1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формування</a:t>
          </a:r>
          <a:r>
            <a:rPr lang="ru-RU" sz="1600" kern="1200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600" kern="1200" dirty="0" err="1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вмінь</a:t>
          </a:r>
          <a:r>
            <a:rPr lang="ru-RU" sz="1600" kern="1200" dirty="0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та </a:t>
          </a:r>
          <a:r>
            <a:rPr lang="ru-RU" sz="1600" kern="1200" dirty="0" err="1" smtClean="0">
              <a:solidFill>
                <a:schemeClr val="accent3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навичок</a:t>
          </a:r>
          <a:endParaRPr lang="uk-UA" sz="1600" kern="1200" dirty="0"/>
        </a:p>
      </dsp:txBody>
      <dsp:txXfrm>
        <a:off x="4060702" y="1883410"/>
        <a:ext cx="3939090" cy="1883410"/>
      </dsp:txXfrm>
    </dsp:sp>
    <dsp:sp modelId="{664ECE6A-492C-41CD-922E-D735FA7BD74A}">
      <dsp:nvSpPr>
        <dsp:cNvPr id="0" name=""/>
        <dsp:cNvSpPr/>
      </dsp:nvSpPr>
      <dsp:spPr>
        <a:xfrm>
          <a:off x="5246278" y="282511"/>
          <a:ext cx="1567938" cy="1567938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79E8F1-E42B-4CBA-B43D-016F320BDA17}">
      <dsp:nvSpPr>
        <dsp:cNvPr id="0" name=""/>
        <dsp:cNvSpPr/>
      </dsp:nvSpPr>
      <dsp:spPr>
        <a:xfrm>
          <a:off x="320129" y="3766820"/>
          <a:ext cx="7362973" cy="706278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406E2D-6A4D-4E29-BA19-295F1A7573E1}">
      <dsp:nvSpPr>
        <dsp:cNvPr id="0" name=""/>
        <dsp:cNvSpPr/>
      </dsp:nvSpPr>
      <dsp:spPr>
        <a:xfrm>
          <a:off x="0" y="56031"/>
          <a:ext cx="822960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оригінальність</a:t>
          </a:r>
          <a:endParaRPr lang="uk-UA" sz="25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9271" y="85302"/>
        <a:ext cx="8171058" cy="541083"/>
      </dsp:txXfrm>
    </dsp:sp>
    <dsp:sp modelId="{3457D5EB-7340-4E3E-81E0-F44E75C948D5}">
      <dsp:nvSpPr>
        <dsp:cNvPr id="0" name=""/>
        <dsp:cNvSpPr/>
      </dsp:nvSpPr>
      <dsp:spPr>
        <a:xfrm>
          <a:off x="0" y="655656"/>
          <a:ext cx="8229600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1750" rIns="177800" bIns="317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kern="12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здатність продукувати незвичні відповіді</a:t>
          </a:r>
          <a:endParaRPr lang="uk-UA" sz="2000" kern="1200" dirty="0">
            <a:solidFill>
              <a:schemeClr val="accent1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0" y="655656"/>
        <a:ext cx="8229600" cy="414000"/>
      </dsp:txXfrm>
    </dsp:sp>
    <dsp:sp modelId="{251161CC-08A3-4AA2-A27F-5CF4F6E043AB}">
      <dsp:nvSpPr>
        <dsp:cNvPr id="0" name=""/>
        <dsp:cNvSpPr/>
      </dsp:nvSpPr>
      <dsp:spPr>
        <a:xfrm>
          <a:off x="0" y="1069656"/>
          <a:ext cx="822960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семантична гнучкість</a:t>
          </a:r>
          <a:endParaRPr lang="uk-UA" sz="2500" kern="12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9271" y="1098927"/>
        <a:ext cx="8171058" cy="541083"/>
      </dsp:txXfrm>
    </dsp:sp>
    <dsp:sp modelId="{4CD27E3E-0F9A-40F3-8BFE-D756B2777084}">
      <dsp:nvSpPr>
        <dsp:cNvPr id="0" name=""/>
        <dsp:cNvSpPr/>
      </dsp:nvSpPr>
      <dsp:spPr>
        <a:xfrm>
          <a:off x="0" y="1669281"/>
          <a:ext cx="8229600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1750" rIns="177800" bIns="317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kern="12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здатність запропонувати нове використання об'єкта</a:t>
          </a:r>
          <a:endParaRPr lang="uk-UA" sz="2000" kern="1200" dirty="0">
            <a:solidFill>
              <a:schemeClr val="accent1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0" y="1669281"/>
        <a:ext cx="8229600" cy="414000"/>
      </dsp:txXfrm>
    </dsp:sp>
    <dsp:sp modelId="{1EE5EA60-07BE-4A55-86ED-311FF8AD8D54}">
      <dsp:nvSpPr>
        <dsp:cNvPr id="0" name=""/>
        <dsp:cNvSpPr/>
      </dsp:nvSpPr>
      <dsp:spPr>
        <a:xfrm>
          <a:off x="0" y="2083281"/>
          <a:ext cx="822960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образна гнучкість</a:t>
          </a:r>
          <a:endParaRPr lang="uk-UA" sz="2500" kern="12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9271" y="2112552"/>
        <a:ext cx="8171058" cy="541083"/>
      </dsp:txXfrm>
    </dsp:sp>
    <dsp:sp modelId="{42D3A0C0-5851-42CE-B219-125CE95264E6}">
      <dsp:nvSpPr>
        <dsp:cNvPr id="0" name=""/>
        <dsp:cNvSpPr/>
      </dsp:nvSpPr>
      <dsp:spPr>
        <a:xfrm>
          <a:off x="0" y="2682906"/>
          <a:ext cx="8229600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1750" rIns="177800" bIns="317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kern="12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здатність бачити в об'єкті нові ознаки</a:t>
          </a:r>
          <a:endParaRPr lang="uk-UA" sz="2000" kern="1200" dirty="0">
            <a:solidFill>
              <a:schemeClr val="accent1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0" y="2682906"/>
        <a:ext cx="8229600" cy="414000"/>
      </dsp:txXfrm>
    </dsp:sp>
    <dsp:sp modelId="{DEE91CDA-0E7C-43D9-B787-19DF40EABF1B}">
      <dsp:nvSpPr>
        <dsp:cNvPr id="0" name=""/>
        <dsp:cNvSpPr/>
      </dsp:nvSpPr>
      <dsp:spPr>
        <a:xfrm>
          <a:off x="0" y="3096906"/>
          <a:ext cx="8229600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kern="120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спонтанна гнучкість</a:t>
          </a:r>
          <a:endParaRPr lang="uk-UA" sz="2500" kern="12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9271" y="3126177"/>
        <a:ext cx="8171058" cy="541083"/>
      </dsp:txXfrm>
    </dsp:sp>
    <dsp:sp modelId="{450961A2-95CB-402C-9E0A-B35E14CB21AE}">
      <dsp:nvSpPr>
        <dsp:cNvPr id="0" name=""/>
        <dsp:cNvSpPr/>
      </dsp:nvSpPr>
      <dsp:spPr>
        <a:xfrm>
          <a:off x="0" y="3696531"/>
          <a:ext cx="8229600" cy="621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1750" rIns="177800" bIns="317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kern="1200" dirty="0" smtClean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здатність продукувати різноманітні ідеї в нерегламентованих ситуаціях</a:t>
          </a:r>
          <a:endParaRPr lang="uk-UA" sz="2000" kern="1200" dirty="0">
            <a:solidFill>
              <a:schemeClr val="accent1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0" y="3696531"/>
        <a:ext cx="8229600" cy="6210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07B009-38F9-4FBC-B783-0BBEF4B8652D}">
      <dsp:nvSpPr>
        <dsp:cNvPr id="0" name=""/>
        <dsp:cNvSpPr/>
      </dsp:nvSpPr>
      <dsp:spPr>
        <a:xfrm rot="5400000">
          <a:off x="5175001" y="-2104875"/>
          <a:ext cx="84225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будь-яка безпосередня природня аналогія</a:t>
          </a:r>
          <a:endParaRPr lang="uk-UA" sz="16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2962656" y="148585"/>
        <a:ext cx="5225829" cy="760022"/>
      </dsp:txXfrm>
    </dsp:sp>
    <dsp:sp modelId="{FC05AB0F-0AF4-4F44-B92F-205FE2C41C54}">
      <dsp:nvSpPr>
        <dsp:cNvPr id="0" name=""/>
        <dsp:cNvSpPr/>
      </dsp:nvSpPr>
      <dsp:spPr>
        <a:xfrm>
          <a:off x="0" y="2188"/>
          <a:ext cx="2962656" cy="10528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пряма </a:t>
          </a:r>
          <a:endParaRPr lang="uk-UA" sz="28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1394" y="53582"/>
        <a:ext cx="2859868" cy="950027"/>
      </dsp:txXfrm>
    </dsp:sp>
    <dsp:sp modelId="{CCD47D21-9DBF-4902-BCD6-0901B67BCD45}">
      <dsp:nvSpPr>
        <dsp:cNvPr id="0" name=""/>
        <dsp:cNvSpPr/>
      </dsp:nvSpPr>
      <dsp:spPr>
        <a:xfrm rot="5400000">
          <a:off x="5175001" y="-999418"/>
          <a:ext cx="84225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спроба поглянути на ситуацію, ототожнюючи себе з об'єктом, входячи в його образ</a:t>
          </a:r>
          <a:endParaRPr lang="uk-UA" sz="16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2962656" y="1254042"/>
        <a:ext cx="5225829" cy="760022"/>
      </dsp:txXfrm>
    </dsp:sp>
    <dsp:sp modelId="{E260E851-9FDE-4E5E-9EE1-EB425DC1A35B}">
      <dsp:nvSpPr>
        <dsp:cNvPr id="0" name=""/>
        <dsp:cNvSpPr/>
      </dsp:nvSpPr>
      <dsp:spPr>
        <a:xfrm>
          <a:off x="0" y="1107645"/>
          <a:ext cx="2962656" cy="10528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особиста</a:t>
          </a:r>
          <a:endParaRPr lang="uk-UA" sz="28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1394" y="1159039"/>
        <a:ext cx="2859868" cy="950027"/>
      </dsp:txXfrm>
    </dsp:sp>
    <dsp:sp modelId="{FA5CE538-0C34-4393-B624-A64326C5CD59}">
      <dsp:nvSpPr>
        <dsp:cNvPr id="0" name=""/>
        <dsp:cNvSpPr/>
      </dsp:nvSpPr>
      <dsp:spPr>
        <a:xfrm rot="5400000">
          <a:off x="5175001" y="106037"/>
          <a:ext cx="84225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віднайдення скороченого символічного опису завдання, ситуації або об'єкта</a:t>
          </a:r>
          <a:endParaRPr lang="uk-UA" sz="16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2962656" y="2359498"/>
        <a:ext cx="5225829" cy="760022"/>
      </dsp:txXfrm>
    </dsp:sp>
    <dsp:sp modelId="{4781155B-C5D5-436C-96EE-1B02794D6937}">
      <dsp:nvSpPr>
        <dsp:cNvPr id="0" name=""/>
        <dsp:cNvSpPr/>
      </dsp:nvSpPr>
      <dsp:spPr>
        <a:xfrm>
          <a:off x="0" y="2213101"/>
          <a:ext cx="2962656" cy="10528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символічна </a:t>
          </a:r>
          <a:endParaRPr lang="uk-UA" sz="2800" kern="12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1394" y="2264495"/>
        <a:ext cx="2859868" cy="950027"/>
      </dsp:txXfrm>
    </dsp:sp>
    <dsp:sp modelId="{A131220C-3DFE-4A07-9973-2E353EA248C1}">
      <dsp:nvSpPr>
        <dsp:cNvPr id="0" name=""/>
        <dsp:cNvSpPr/>
      </dsp:nvSpPr>
      <dsp:spPr>
        <a:xfrm rot="5400000">
          <a:off x="5175001" y="1211494"/>
          <a:ext cx="84225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виклад ситуації в термінах і поняттях казок, міфів, легенд тощо </a:t>
          </a:r>
          <a:endParaRPr lang="uk-UA" sz="16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2962656" y="3464955"/>
        <a:ext cx="5225829" cy="760022"/>
      </dsp:txXfrm>
    </dsp:sp>
    <dsp:sp modelId="{5A92FBF1-987F-422C-B966-A6BDABB29154}">
      <dsp:nvSpPr>
        <dsp:cNvPr id="0" name=""/>
        <dsp:cNvSpPr/>
      </dsp:nvSpPr>
      <dsp:spPr>
        <a:xfrm>
          <a:off x="0" y="3318558"/>
          <a:ext cx="2962656" cy="10528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фантастична </a:t>
          </a:r>
          <a:endParaRPr lang="uk-UA" sz="2800" kern="120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1394" y="3369952"/>
        <a:ext cx="2859868" cy="95002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31362A-5FA3-4AF2-A619-C5408A506DBA}">
      <dsp:nvSpPr>
        <dsp:cNvPr id="0" name=""/>
        <dsp:cNvSpPr/>
      </dsp:nvSpPr>
      <dsp:spPr>
        <a:xfrm>
          <a:off x="-4942880" y="-757652"/>
          <a:ext cx="5888868" cy="5888868"/>
        </a:xfrm>
        <a:prstGeom prst="blockArc">
          <a:avLst>
            <a:gd name="adj1" fmla="val 18900000"/>
            <a:gd name="adj2" fmla="val 2700000"/>
            <a:gd name="adj3" fmla="val 36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AF81F9-04FF-4CD8-8C7D-52B473304532}">
      <dsp:nvSpPr>
        <dsp:cNvPr id="0" name=""/>
        <dsp:cNvSpPr/>
      </dsp:nvSpPr>
      <dsp:spPr>
        <a:xfrm>
          <a:off x="306805" y="198822"/>
          <a:ext cx="7864407" cy="397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491" tIns="35560" rIns="35560" bIns="3556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цілі навчання </a:t>
          </a:r>
          <a:r>
            <a:rPr lang="uk-UA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формуються шляхом постановки проблемних питань і завдань</a:t>
          </a:r>
          <a:endParaRPr lang="uk-UA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06805" y="198822"/>
        <a:ext cx="7864407" cy="397469"/>
      </dsp:txXfrm>
    </dsp:sp>
    <dsp:sp modelId="{E7EA9E4A-0603-4F93-9CD2-D7F46EE10911}">
      <dsp:nvSpPr>
        <dsp:cNvPr id="0" name=""/>
        <dsp:cNvSpPr/>
      </dsp:nvSpPr>
      <dsp:spPr>
        <a:xfrm>
          <a:off x="58387" y="149138"/>
          <a:ext cx="496836" cy="4968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A9F593-7B9B-4DC0-BD63-40F55E4BB6D8}">
      <dsp:nvSpPr>
        <dsp:cNvPr id="0" name=""/>
        <dsp:cNvSpPr/>
      </dsp:nvSpPr>
      <dsp:spPr>
        <a:xfrm>
          <a:off x="666749" y="795376"/>
          <a:ext cx="7504463" cy="397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491" tIns="35560" rIns="35560" bIns="3556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засоби навчання</a:t>
          </a:r>
          <a:r>
            <a:rPr lang="uk-UA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передбачають застосування аналітичного мислення</a:t>
          </a:r>
          <a:endParaRPr lang="uk-UA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666749" y="795376"/>
        <a:ext cx="7504463" cy="397469"/>
      </dsp:txXfrm>
    </dsp:sp>
    <dsp:sp modelId="{6E6706F2-9179-4DC1-8363-E229503AEABC}">
      <dsp:nvSpPr>
        <dsp:cNvPr id="0" name=""/>
        <dsp:cNvSpPr/>
      </dsp:nvSpPr>
      <dsp:spPr>
        <a:xfrm>
          <a:off x="418331" y="745692"/>
          <a:ext cx="496836" cy="4968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DD50EA-F15F-48EC-8196-3AACAF554D38}">
      <dsp:nvSpPr>
        <dsp:cNvPr id="0" name=""/>
        <dsp:cNvSpPr/>
      </dsp:nvSpPr>
      <dsp:spPr>
        <a:xfrm>
          <a:off x="863997" y="1391492"/>
          <a:ext cx="7307215" cy="397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491" tIns="35560" rIns="35560" bIns="3556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зміст навчання </a:t>
          </a:r>
          <a:r>
            <a:rPr lang="uk-UA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подається у вигляді проблемних завдань і ситуацій</a:t>
          </a:r>
          <a:endParaRPr lang="uk-UA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863997" y="1391492"/>
        <a:ext cx="7307215" cy="397469"/>
      </dsp:txXfrm>
    </dsp:sp>
    <dsp:sp modelId="{E0A3AAB9-DC79-467D-86A4-EE85378C4C44}">
      <dsp:nvSpPr>
        <dsp:cNvPr id="0" name=""/>
        <dsp:cNvSpPr/>
      </dsp:nvSpPr>
      <dsp:spPr>
        <a:xfrm>
          <a:off x="615578" y="1341809"/>
          <a:ext cx="496836" cy="4968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A3F79B-978D-4785-8FA7-90187FBD069B}">
      <dsp:nvSpPr>
        <dsp:cNvPr id="0" name=""/>
        <dsp:cNvSpPr/>
      </dsp:nvSpPr>
      <dsp:spPr>
        <a:xfrm>
          <a:off x="926976" y="1988046"/>
          <a:ext cx="7244236" cy="397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491" tIns="35560" rIns="35560" bIns="3556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проблемні методи навчання</a:t>
          </a:r>
          <a:r>
            <a:rPr lang="uk-UA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створюють ситуації вибору</a:t>
          </a:r>
          <a:endParaRPr lang="uk-UA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926976" y="1988046"/>
        <a:ext cx="7244236" cy="397469"/>
      </dsp:txXfrm>
    </dsp:sp>
    <dsp:sp modelId="{04DB59F4-05F3-4750-8B5B-BE1FA94B1E98}">
      <dsp:nvSpPr>
        <dsp:cNvPr id="0" name=""/>
        <dsp:cNvSpPr/>
      </dsp:nvSpPr>
      <dsp:spPr>
        <a:xfrm>
          <a:off x="678558" y="1938363"/>
          <a:ext cx="496836" cy="4968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5D5A8E-EF19-4D20-BD5A-ED334B1C82C1}">
      <dsp:nvSpPr>
        <dsp:cNvPr id="0" name=""/>
        <dsp:cNvSpPr/>
      </dsp:nvSpPr>
      <dsp:spPr>
        <a:xfrm>
          <a:off x="863997" y="2584600"/>
          <a:ext cx="7307215" cy="397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491" tIns="35560" rIns="35560" bIns="3556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інтерактивні заняття</a:t>
          </a:r>
          <a:r>
            <a:rPr lang="uk-UA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передбачають полілог і взаємодію</a:t>
          </a:r>
          <a:endParaRPr lang="uk-UA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863997" y="2584600"/>
        <a:ext cx="7307215" cy="397469"/>
      </dsp:txXfrm>
    </dsp:sp>
    <dsp:sp modelId="{11F3B28A-4676-4B04-9F34-0504B6C8E649}">
      <dsp:nvSpPr>
        <dsp:cNvPr id="0" name=""/>
        <dsp:cNvSpPr/>
      </dsp:nvSpPr>
      <dsp:spPr>
        <a:xfrm>
          <a:off x="615578" y="2534917"/>
          <a:ext cx="496836" cy="4968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1BBEA8-FF77-4A11-AD16-825EC80D1B1F}">
      <dsp:nvSpPr>
        <dsp:cNvPr id="0" name=""/>
        <dsp:cNvSpPr/>
      </dsp:nvSpPr>
      <dsp:spPr>
        <a:xfrm>
          <a:off x="666749" y="3180717"/>
          <a:ext cx="7504463" cy="397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491" tIns="35560" rIns="35560" bIns="3556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метод контролю</a:t>
          </a:r>
          <a:r>
            <a:rPr lang="uk-UA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забезпечує розв’язки проблем із подальшою рефлексією</a:t>
          </a:r>
          <a:endParaRPr lang="uk-UA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666749" y="3180717"/>
        <a:ext cx="7504463" cy="397469"/>
      </dsp:txXfrm>
    </dsp:sp>
    <dsp:sp modelId="{EA395678-4D1A-4B37-9A3C-A27654AB36CB}">
      <dsp:nvSpPr>
        <dsp:cNvPr id="0" name=""/>
        <dsp:cNvSpPr/>
      </dsp:nvSpPr>
      <dsp:spPr>
        <a:xfrm>
          <a:off x="418331" y="3131033"/>
          <a:ext cx="496836" cy="4968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43D274-43B9-4A48-8879-C54BB02A13AF}">
      <dsp:nvSpPr>
        <dsp:cNvPr id="0" name=""/>
        <dsp:cNvSpPr/>
      </dsp:nvSpPr>
      <dsp:spPr>
        <a:xfrm>
          <a:off x="306805" y="3777271"/>
          <a:ext cx="7864407" cy="397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491" tIns="35560" rIns="35560" bIns="3556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демократичний стиль</a:t>
          </a:r>
          <a:r>
            <a:rPr lang="uk-UA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спілкування передбачає  право кожного на помилку</a:t>
          </a:r>
          <a:endParaRPr lang="uk-UA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06805" y="3777271"/>
        <a:ext cx="7864407" cy="397469"/>
      </dsp:txXfrm>
    </dsp:sp>
    <dsp:sp modelId="{184C54B9-C5FD-4789-9C7E-884CB7E4F1C3}">
      <dsp:nvSpPr>
        <dsp:cNvPr id="0" name=""/>
        <dsp:cNvSpPr/>
      </dsp:nvSpPr>
      <dsp:spPr>
        <a:xfrm>
          <a:off x="58387" y="3727587"/>
          <a:ext cx="496836" cy="4968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85BBC4-3AF7-41DC-A495-4624744C8630}">
      <dsp:nvSpPr>
        <dsp:cNvPr id="0" name=""/>
        <dsp:cNvSpPr/>
      </dsp:nvSpPr>
      <dsp:spPr>
        <a:xfrm>
          <a:off x="1178798" y="0"/>
          <a:ext cx="4708525" cy="4708525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5550D2-5CCB-4345-92DB-717DF5F336E1}">
      <dsp:nvSpPr>
        <dsp:cNvPr id="0" name=""/>
        <dsp:cNvSpPr/>
      </dsp:nvSpPr>
      <dsp:spPr>
        <a:xfrm>
          <a:off x="3533060" y="471312"/>
          <a:ext cx="3060541" cy="47820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smtClean="0"/>
            <a:t>опрацювання навчальної програми</a:t>
          </a:r>
          <a:endParaRPr lang="uk-UA" sz="1200" kern="1200"/>
        </a:p>
      </dsp:txBody>
      <dsp:txXfrm>
        <a:off x="3556404" y="494656"/>
        <a:ext cx="3013853" cy="431521"/>
      </dsp:txXfrm>
    </dsp:sp>
    <dsp:sp modelId="{03228FE7-31BA-4D72-9C0E-9A1265CCC0EF}">
      <dsp:nvSpPr>
        <dsp:cNvPr id="0" name=""/>
        <dsp:cNvSpPr/>
      </dsp:nvSpPr>
      <dsp:spPr>
        <a:xfrm>
          <a:off x="3533060" y="1009298"/>
          <a:ext cx="3060541" cy="47820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smtClean="0"/>
            <a:t>формулювання мети навчального заняття</a:t>
          </a:r>
          <a:endParaRPr lang="uk-UA" sz="1200" kern="1200"/>
        </a:p>
      </dsp:txBody>
      <dsp:txXfrm>
        <a:off x="3556404" y="1032642"/>
        <a:ext cx="3013853" cy="431521"/>
      </dsp:txXfrm>
    </dsp:sp>
    <dsp:sp modelId="{F5C4EAE4-FBA7-4266-B54A-56401C9134E7}">
      <dsp:nvSpPr>
        <dsp:cNvPr id="0" name=""/>
        <dsp:cNvSpPr/>
      </dsp:nvSpPr>
      <dsp:spPr>
        <a:xfrm>
          <a:off x="3533060" y="1547283"/>
          <a:ext cx="3060541" cy="47820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smtClean="0"/>
            <a:t>визначення форми заняття відповідно до мети</a:t>
          </a:r>
          <a:endParaRPr lang="uk-UA" sz="1200" kern="1200"/>
        </a:p>
      </dsp:txBody>
      <dsp:txXfrm>
        <a:off x="3556404" y="1570627"/>
        <a:ext cx="3013853" cy="431521"/>
      </dsp:txXfrm>
    </dsp:sp>
    <dsp:sp modelId="{06A885AC-8670-4C3B-A350-4F091F29D068}">
      <dsp:nvSpPr>
        <dsp:cNvPr id="0" name=""/>
        <dsp:cNvSpPr/>
      </dsp:nvSpPr>
      <dsp:spPr>
        <a:xfrm>
          <a:off x="3533060" y="2085269"/>
          <a:ext cx="3060541" cy="47820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smtClean="0"/>
            <a:t>збір і систематизація необхідної інформації</a:t>
          </a:r>
          <a:endParaRPr lang="uk-UA" sz="1200" kern="1200"/>
        </a:p>
      </dsp:txBody>
      <dsp:txXfrm>
        <a:off x="3556404" y="2108613"/>
        <a:ext cx="3013853" cy="431521"/>
      </dsp:txXfrm>
    </dsp:sp>
    <dsp:sp modelId="{8B620189-0F7C-4BFE-AB1D-6E24ACFF2D8D}">
      <dsp:nvSpPr>
        <dsp:cNvPr id="0" name=""/>
        <dsp:cNvSpPr/>
      </dsp:nvSpPr>
      <dsp:spPr>
        <a:xfrm>
          <a:off x="3533060" y="2623255"/>
          <a:ext cx="3060541" cy="47820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smtClean="0"/>
            <a:t>підбір доречних методів і засобів</a:t>
          </a:r>
          <a:endParaRPr lang="uk-UA" sz="1200" kern="1200"/>
        </a:p>
      </dsp:txBody>
      <dsp:txXfrm>
        <a:off x="3556404" y="2646599"/>
        <a:ext cx="3013853" cy="431521"/>
      </dsp:txXfrm>
    </dsp:sp>
    <dsp:sp modelId="{4EE4E742-41DB-472F-B6A9-89B840E46522}">
      <dsp:nvSpPr>
        <dsp:cNvPr id="0" name=""/>
        <dsp:cNvSpPr/>
      </dsp:nvSpPr>
      <dsp:spPr>
        <a:xfrm>
          <a:off x="3533060" y="3161241"/>
          <a:ext cx="3060541" cy="47820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smtClean="0"/>
            <a:t>написання плану-конспекту</a:t>
          </a:r>
          <a:endParaRPr lang="uk-UA" sz="1200" kern="1200"/>
        </a:p>
      </dsp:txBody>
      <dsp:txXfrm>
        <a:off x="3556404" y="3184585"/>
        <a:ext cx="3013853" cy="431521"/>
      </dsp:txXfrm>
    </dsp:sp>
    <dsp:sp modelId="{12DCE520-85C5-48B1-ADE1-92B9015B345E}">
      <dsp:nvSpPr>
        <dsp:cNvPr id="0" name=""/>
        <dsp:cNvSpPr/>
      </dsp:nvSpPr>
      <dsp:spPr>
        <a:xfrm>
          <a:off x="3533060" y="3699226"/>
          <a:ext cx="3060541" cy="47820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kern="1200" smtClean="0"/>
            <a:t>створення мультимедійної презентації (якщо лекція)</a:t>
          </a:r>
          <a:endParaRPr lang="uk-UA" sz="1200" kern="1200"/>
        </a:p>
      </dsp:txBody>
      <dsp:txXfrm>
        <a:off x="3556404" y="3722570"/>
        <a:ext cx="3013853" cy="43152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105308-2743-489C-A6C5-4CA417CB806F}">
      <dsp:nvSpPr>
        <dsp:cNvPr id="0" name=""/>
        <dsp:cNvSpPr/>
      </dsp:nvSpPr>
      <dsp:spPr>
        <a:xfrm>
          <a:off x="2761380" y="1171"/>
          <a:ext cx="485691" cy="48569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F416F01-4299-488A-85D0-8FD63D00D01D}">
      <dsp:nvSpPr>
        <dsp:cNvPr id="0" name=""/>
        <dsp:cNvSpPr/>
      </dsp:nvSpPr>
      <dsp:spPr>
        <a:xfrm>
          <a:off x="3004225" y="1171"/>
          <a:ext cx="2591339" cy="485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ТЕМА заняття</a:t>
          </a:r>
          <a:endParaRPr lang="uk-UA" sz="1800" kern="1200" dirty="0"/>
        </a:p>
      </dsp:txBody>
      <dsp:txXfrm>
        <a:off x="3004225" y="1171"/>
        <a:ext cx="2591339" cy="485691"/>
      </dsp:txXfrm>
    </dsp:sp>
    <dsp:sp modelId="{B570957E-65E2-4C27-8881-EAF685114D44}">
      <dsp:nvSpPr>
        <dsp:cNvPr id="0" name=""/>
        <dsp:cNvSpPr/>
      </dsp:nvSpPr>
      <dsp:spPr>
        <a:xfrm>
          <a:off x="2761380" y="486862"/>
          <a:ext cx="485691" cy="48569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2D9EB4A-0F97-4F25-B90C-6BAD44C3DFEF}">
      <dsp:nvSpPr>
        <dsp:cNvPr id="0" name=""/>
        <dsp:cNvSpPr/>
      </dsp:nvSpPr>
      <dsp:spPr>
        <a:xfrm>
          <a:off x="3004225" y="486862"/>
          <a:ext cx="2591339" cy="485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МЕТА заняття</a:t>
          </a:r>
          <a:endParaRPr lang="uk-UA" sz="1800" kern="1200" dirty="0"/>
        </a:p>
      </dsp:txBody>
      <dsp:txXfrm>
        <a:off x="3004225" y="486862"/>
        <a:ext cx="2591339" cy="485691"/>
      </dsp:txXfrm>
    </dsp:sp>
    <dsp:sp modelId="{88FFB31D-A207-4AA8-A52C-4A1FF378ADE2}">
      <dsp:nvSpPr>
        <dsp:cNvPr id="0" name=""/>
        <dsp:cNvSpPr/>
      </dsp:nvSpPr>
      <dsp:spPr>
        <a:xfrm>
          <a:off x="2761380" y="972553"/>
          <a:ext cx="485691" cy="48569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03D8702-02A2-425B-BC0B-01AE64E4FB7A}">
      <dsp:nvSpPr>
        <dsp:cNvPr id="0" name=""/>
        <dsp:cNvSpPr/>
      </dsp:nvSpPr>
      <dsp:spPr>
        <a:xfrm>
          <a:off x="3004225" y="972553"/>
          <a:ext cx="2591339" cy="485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ФОРМА заняття</a:t>
          </a:r>
          <a:endParaRPr lang="uk-UA" sz="1800" kern="1200" dirty="0"/>
        </a:p>
      </dsp:txBody>
      <dsp:txXfrm>
        <a:off x="3004225" y="972553"/>
        <a:ext cx="2591339" cy="485691"/>
      </dsp:txXfrm>
    </dsp:sp>
    <dsp:sp modelId="{0E14C550-0DDB-4BBA-9E37-E0E203E3C954}">
      <dsp:nvSpPr>
        <dsp:cNvPr id="0" name=""/>
        <dsp:cNvSpPr/>
      </dsp:nvSpPr>
      <dsp:spPr>
        <a:xfrm>
          <a:off x="2761380" y="1458244"/>
          <a:ext cx="485691" cy="48569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262A381-9799-4F19-85CD-BF7582AC3368}">
      <dsp:nvSpPr>
        <dsp:cNvPr id="0" name=""/>
        <dsp:cNvSpPr/>
      </dsp:nvSpPr>
      <dsp:spPr>
        <a:xfrm>
          <a:off x="3004225" y="1458244"/>
          <a:ext cx="2591339" cy="485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ТИП заняття</a:t>
          </a:r>
          <a:endParaRPr lang="uk-UA" sz="1800" kern="1200" dirty="0"/>
        </a:p>
      </dsp:txBody>
      <dsp:txXfrm>
        <a:off x="3004225" y="1458244"/>
        <a:ext cx="2591339" cy="485691"/>
      </dsp:txXfrm>
    </dsp:sp>
    <dsp:sp modelId="{F711B67E-565B-4280-8854-CD85A7899CBD}">
      <dsp:nvSpPr>
        <dsp:cNvPr id="0" name=""/>
        <dsp:cNvSpPr/>
      </dsp:nvSpPr>
      <dsp:spPr>
        <a:xfrm>
          <a:off x="2761380" y="1943935"/>
          <a:ext cx="485691" cy="48569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30CC2A6-3EF3-4F70-B594-CA1C383C97AD}">
      <dsp:nvSpPr>
        <dsp:cNvPr id="0" name=""/>
        <dsp:cNvSpPr/>
      </dsp:nvSpPr>
      <dsp:spPr>
        <a:xfrm>
          <a:off x="3004225" y="1943935"/>
          <a:ext cx="2591339" cy="485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МЕТОДИ навчання</a:t>
          </a:r>
          <a:endParaRPr lang="uk-UA" sz="1800" kern="1200" dirty="0"/>
        </a:p>
      </dsp:txBody>
      <dsp:txXfrm>
        <a:off x="3004225" y="1943935"/>
        <a:ext cx="2591339" cy="485691"/>
      </dsp:txXfrm>
    </dsp:sp>
    <dsp:sp modelId="{F5C147D7-ECEA-4B1D-8AA3-DBF6AE49FEAB}">
      <dsp:nvSpPr>
        <dsp:cNvPr id="0" name=""/>
        <dsp:cNvSpPr/>
      </dsp:nvSpPr>
      <dsp:spPr>
        <a:xfrm>
          <a:off x="2761380" y="2429627"/>
          <a:ext cx="485691" cy="48569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6C05E72-2C36-4433-B6F0-638B12043767}">
      <dsp:nvSpPr>
        <dsp:cNvPr id="0" name=""/>
        <dsp:cNvSpPr/>
      </dsp:nvSpPr>
      <dsp:spPr>
        <a:xfrm>
          <a:off x="3004225" y="2429627"/>
          <a:ext cx="2591339" cy="485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ЗАСОБИ навчання</a:t>
          </a:r>
          <a:endParaRPr lang="uk-UA" sz="1800" kern="1200" dirty="0"/>
        </a:p>
      </dsp:txBody>
      <dsp:txXfrm>
        <a:off x="3004225" y="2429627"/>
        <a:ext cx="2591339" cy="485691"/>
      </dsp:txXfrm>
    </dsp:sp>
    <dsp:sp modelId="{F60AC17C-2F9A-43C3-82CF-D9B37CEFD5BA}">
      <dsp:nvSpPr>
        <dsp:cNvPr id="0" name=""/>
        <dsp:cNvSpPr/>
      </dsp:nvSpPr>
      <dsp:spPr>
        <a:xfrm>
          <a:off x="2761380" y="2915318"/>
          <a:ext cx="485691" cy="48569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20C21F3-D70A-4415-BE13-785BF9E1B4A3}">
      <dsp:nvSpPr>
        <dsp:cNvPr id="0" name=""/>
        <dsp:cNvSpPr/>
      </dsp:nvSpPr>
      <dsp:spPr>
        <a:xfrm>
          <a:off x="3004225" y="2915318"/>
          <a:ext cx="2591339" cy="485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smtClean="0"/>
            <a:t>ДЖЕРЕЛА І ЛІТЕРАТУРА</a:t>
          </a:r>
          <a:endParaRPr lang="uk-UA" sz="1800" kern="1200"/>
        </a:p>
      </dsp:txBody>
      <dsp:txXfrm>
        <a:off x="3004225" y="2915318"/>
        <a:ext cx="2591339" cy="485691"/>
      </dsp:txXfrm>
    </dsp:sp>
    <dsp:sp modelId="{CC81627C-EF81-4B94-B698-7C858A891848}">
      <dsp:nvSpPr>
        <dsp:cNvPr id="0" name=""/>
        <dsp:cNvSpPr/>
      </dsp:nvSpPr>
      <dsp:spPr>
        <a:xfrm>
          <a:off x="2761380" y="3401009"/>
          <a:ext cx="485691" cy="48569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5908910-C2A4-49FB-9927-83199B54C321}">
      <dsp:nvSpPr>
        <dsp:cNvPr id="0" name=""/>
        <dsp:cNvSpPr/>
      </dsp:nvSpPr>
      <dsp:spPr>
        <a:xfrm>
          <a:off x="3004225" y="3401009"/>
          <a:ext cx="2591339" cy="485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ПЛАН заняття</a:t>
          </a:r>
          <a:endParaRPr lang="uk-UA" sz="1800" kern="1200" dirty="0"/>
        </a:p>
      </dsp:txBody>
      <dsp:txXfrm>
        <a:off x="3004225" y="3401009"/>
        <a:ext cx="2591339" cy="485691"/>
      </dsp:txXfrm>
    </dsp:sp>
    <dsp:sp modelId="{BA300847-C049-4D20-B13E-2A930E6E19DD}">
      <dsp:nvSpPr>
        <dsp:cNvPr id="0" name=""/>
        <dsp:cNvSpPr/>
      </dsp:nvSpPr>
      <dsp:spPr>
        <a:xfrm>
          <a:off x="2761380" y="3886700"/>
          <a:ext cx="485691" cy="48569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0A832F6-DEB3-498B-9C28-5507E88744BA}">
      <dsp:nvSpPr>
        <dsp:cNvPr id="0" name=""/>
        <dsp:cNvSpPr/>
      </dsp:nvSpPr>
      <dsp:spPr>
        <a:xfrm>
          <a:off x="3004225" y="3886700"/>
          <a:ext cx="2591339" cy="485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2860" rIns="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ХІД заняття</a:t>
          </a:r>
          <a:endParaRPr lang="uk-UA" sz="1800" kern="1200" dirty="0"/>
        </a:p>
      </dsp:txBody>
      <dsp:txXfrm>
        <a:off x="3004225" y="3886700"/>
        <a:ext cx="2591339" cy="4856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7A06EF-BF74-4BE3-BFDA-8DBA2AEFB6F3}">
      <dsp:nvSpPr>
        <dsp:cNvPr id="0" name=""/>
        <dsp:cNvSpPr/>
      </dsp:nvSpPr>
      <dsp:spPr>
        <a:xfrm>
          <a:off x="6831" y="1145119"/>
          <a:ext cx="2041773" cy="2389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форма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існування</a:t>
          </a:r>
          <a:r>
            <a:rPr lang="ru-RU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і </a:t>
          </a:r>
          <a:r>
            <a:rPr lang="ru-RU" sz="14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систематизації</a:t>
          </a:r>
          <a:r>
            <a:rPr lang="ru-RU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4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результатів</a:t>
          </a:r>
          <a:r>
            <a:rPr lang="ru-RU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4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пізнавальної</a:t>
          </a:r>
          <a:r>
            <a:rPr lang="ru-RU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діяльності </a:t>
          </a:r>
          <a:r>
            <a:rPr lang="ru-RU" sz="14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людини</a:t>
          </a:r>
          <a:endParaRPr lang="ru-RU" sz="1400" kern="1200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i="1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тобто</a:t>
          </a:r>
          <a:r>
            <a:rPr lang="ru-RU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    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1" kern="1200" dirty="0" err="1" smtClean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засвоєна</a:t>
          </a:r>
          <a:r>
            <a:rPr lang="ru-RU" sz="1400" b="1" kern="1200" dirty="0" smtClean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400" b="1" kern="1200" dirty="0" err="1" smtClean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інформація</a:t>
          </a:r>
          <a:endParaRPr lang="uk-UA" sz="1400" b="1" kern="1200" dirty="0">
            <a:solidFill>
              <a:schemeClr val="accent6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66632" y="1204920"/>
        <a:ext cx="1922171" cy="2270109"/>
      </dsp:txXfrm>
    </dsp:sp>
    <dsp:sp modelId="{36971EA7-D3E4-48C0-A0AB-0EAF4544898E}">
      <dsp:nvSpPr>
        <dsp:cNvPr id="0" name=""/>
        <dsp:cNvSpPr/>
      </dsp:nvSpPr>
      <dsp:spPr>
        <a:xfrm>
          <a:off x="2252781" y="2086795"/>
          <a:ext cx="432855" cy="5063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100" kern="1200"/>
        </a:p>
      </dsp:txBody>
      <dsp:txXfrm>
        <a:off x="2252781" y="2188067"/>
        <a:ext cx="302999" cy="303815"/>
      </dsp:txXfrm>
    </dsp:sp>
    <dsp:sp modelId="{FDF0849B-C511-450A-8053-797C22FD0265}">
      <dsp:nvSpPr>
        <dsp:cNvPr id="0" name=""/>
        <dsp:cNvSpPr/>
      </dsp:nvSpPr>
      <dsp:spPr>
        <a:xfrm>
          <a:off x="2865313" y="1145119"/>
          <a:ext cx="2041773" cy="2389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здатність</a:t>
          </a:r>
          <a:r>
            <a:rPr lang="ru-RU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належно</a:t>
          </a:r>
          <a:r>
            <a:rPr lang="ru-RU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4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виконувати</a:t>
          </a:r>
          <a:r>
            <a:rPr lang="ru-RU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певні</a:t>
          </a:r>
          <a:r>
            <a:rPr lang="ru-RU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4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дії</a:t>
          </a:r>
          <a:r>
            <a:rPr lang="ru-RU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,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засновані</a:t>
          </a:r>
          <a:r>
            <a:rPr lang="ru-RU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на </a:t>
          </a:r>
          <a:r>
            <a:rPr lang="ru-RU" sz="14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набутих</a:t>
          </a:r>
          <a:r>
            <a:rPr lang="ru-RU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4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знан</a:t>
          </a:r>
          <a:r>
            <a:rPr lang="uk-UA" sz="14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нях</a:t>
          </a:r>
          <a:endParaRPr lang="uk-UA" sz="1400" kern="1200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тобто </a:t>
          </a:r>
          <a:r>
            <a:rPr lang="uk-UA" sz="1400" b="1" kern="1200" dirty="0" smtClean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використовувані знання</a:t>
          </a:r>
          <a:endParaRPr lang="uk-UA" sz="1400" kern="1200" dirty="0">
            <a:solidFill>
              <a:schemeClr val="accent6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925114" y="1204920"/>
        <a:ext cx="1922171" cy="2270109"/>
      </dsp:txXfrm>
    </dsp:sp>
    <dsp:sp modelId="{E0FE4BBB-C497-48A7-9714-42B8FBC2B659}">
      <dsp:nvSpPr>
        <dsp:cNvPr id="0" name=""/>
        <dsp:cNvSpPr/>
      </dsp:nvSpPr>
      <dsp:spPr>
        <a:xfrm>
          <a:off x="5111263" y="2086795"/>
          <a:ext cx="432855" cy="5063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100" kern="1200"/>
        </a:p>
      </dsp:txBody>
      <dsp:txXfrm>
        <a:off x="5111263" y="2188067"/>
        <a:ext cx="302999" cy="303815"/>
      </dsp:txXfrm>
    </dsp:sp>
    <dsp:sp modelId="{FF74DDEB-FB3D-48BB-9DC6-F915E50E7A83}">
      <dsp:nvSpPr>
        <dsp:cNvPr id="0" name=""/>
        <dsp:cNvSpPr/>
      </dsp:nvSpPr>
      <dsp:spPr>
        <a:xfrm>
          <a:off x="5723795" y="1145119"/>
          <a:ext cx="2041773" cy="23897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дії</a:t>
          </a:r>
          <a:r>
            <a:rPr lang="ru-RU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, </a:t>
          </a:r>
          <a:r>
            <a:rPr lang="ru-RU" sz="14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що</a:t>
          </a:r>
          <a:r>
            <a:rPr lang="ru-RU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4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завдяки</a:t>
          </a:r>
          <a:r>
            <a:rPr lang="ru-RU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4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численним</a:t>
          </a:r>
          <a:r>
            <a:rPr lang="ru-RU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4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повторенням</a:t>
          </a:r>
          <a:r>
            <a:rPr lang="ru-RU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4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виконуються</a:t>
          </a:r>
          <a:r>
            <a:rPr lang="ru-RU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автоматично 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і без </a:t>
          </a:r>
          <a:r>
            <a:rPr lang="ru-RU" sz="14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свідомого</a:t>
          </a:r>
          <a:r>
            <a:rPr lang="ru-RU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контролю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400" kern="1200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i="1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тобто</a:t>
          </a:r>
          <a:r>
            <a:rPr lang="ru-RU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400" b="1" kern="1200" dirty="0" err="1" smtClean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автоматизовані</a:t>
          </a:r>
          <a:r>
            <a:rPr lang="ru-RU" sz="1400" b="1" kern="1200" dirty="0" smtClean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ru-RU" sz="1400" b="1" kern="1200" dirty="0" err="1" smtClean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уміння</a:t>
          </a:r>
          <a:endParaRPr lang="uk-UA" sz="1400" b="1" kern="1200" dirty="0">
            <a:solidFill>
              <a:schemeClr val="accent6">
                <a:lumMod val="50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783596" y="1204920"/>
        <a:ext cx="1922171" cy="22701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87EC6A-5CF4-455E-B750-C67970710574}">
      <dsp:nvSpPr>
        <dsp:cNvPr id="0" name=""/>
        <dsp:cNvSpPr/>
      </dsp:nvSpPr>
      <dsp:spPr>
        <a:xfrm>
          <a:off x="0" y="332254"/>
          <a:ext cx="7772400" cy="6356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2">
                  <a:lumMod val="75000"/>
                </a:schemeClr>
              </a:solidFill>
            </a:rPr>
            <a:t>МЕТАКОГНІТИВНІ </a:t>
          </a:r>
          <a:r>
            <a:rPr lang="ru-RU" sz="1600" b="1" kern="1200" dirty="0" smtClean="0">
              <a:solidFill>
                <a:schemeClr val="bg1">
                  <a:lumMod val="95000"/>
                </a:schemeClr>
              </a:solidFill>
            </a:rPr>
            <a:t>: </a:t>
          </a:r>
          <a:r>
            <a:rPr lang="ru-RU" sz="1600" b="1" kern="1200" dirty="0" smtClean="0">
              <a:solidFill>
                <a:schemeClr val="accent1">
                  <a:lumMod val="20000"/>
                  <a:lumOff val="80000"/>
                </a:schemeClr>
              </a:solidFill>
            </a:rPr>
            <a:t>ІНТЕЛЕКТУАЛЬНА САМООРГАНІЗАЦІЯ СТУДЕНТА</a:t>
          </a:r>
          <a:endParaRPr lang="uk-UA" sz="1600" kern="1200" dirty="0">
            <a:solidFill>
              <a:schemeClr val="accent1">
                <a:lumMod val="20000"/>
                <a:lumOff val="80000"/>
              </a:schemeClr>
            </a:solidFill>
          </a:endParaRPr>
        </a:p>
      </dsp:txBody>
      <dsp:txXfrm>
        <a:off x="31028" y="363282"/>
        <a:ext cx="7710344" cy="573546"/>
      </dsp:txXfrm>
    </dsp:sp>
    <dsp:sp modelId="{328745FB-36DB-4A8D-904A-EED89FF9E2DF}">
      <dsp:nvSpPr>
        <dsp:cNvPr id="0" name=""/>
        <dsp:cNvSpPr/>
      </dsp:nvSpPr>
      <dsp:spPr>
        <a:xfrm>
          <a:off x="0" y="1013937"/>
          <a:ext cx="7772400" cy="6356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методи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управлінського</a:t>
          </a:r>
          <a:r>
            <a:rPr lang="ru-RU" sz="1600" kern="1200" dirty="0" smtClean="0"/>
            <a:t> типу, </a:t>
          </a:r>
          <a:r>
            <a:rPr lang="ru-RU" sz="1600" kern="1200" dirty="0" err="1" smtClean="0"/>
            <a:t>спрямовані</a:t>
          </a:r>
          <a:r>
            <a:rPr lang="ru-RU" sz="1600" kern="1200" dirty="0" smtClean="0"/>
            <a:t> на </a:t>
          </a:r>
          <a:r>
            <a:rPr lang="ru-RU" sz="1600" kern="1200" dirty="0" err="1" smtClean="0"/>
            <a:t>самостійний</a:t>
          </a:r>
          <a:r>
            <a:rPr lang="ru-RU" sz="1600" kern="1200" dirty="0" smtClean="0"/>
            <a:t> контроль студентом </a:t>
          </a:r>
          <a:r>
            <a:rPr lang="ru-RU" sz="1600" kern="1200" dirty="0" err="1" smtClean="0"/>
            <a:t>навчального</a:t>
          </a:r>
          <a:r>
            <a:rPr lang="ru-RU" sz="1600" kern="1200" dirty="0" smtClean="0"/>
            <a:t> </a:t>
          </a:r>
          <a:r>
            <a:rPr lang="ru-RU" sz="1600" kern="1200" dirty="0" err="1" smtClean="0"/>
            <a:t>процесу</a:t>
          </a:r>
          <a:endParaRPr lang="uk-UA" sz="1600" kern="1200" dirty="0"/>
        </a:p>
      </dsp:txBody>
      <dsp:txXfrm>
        <a:off x="31028" y="1044965"/>
        <a:ext cx="7710344" cy="573546"/>
      </dsp:txXfrm>
    </dsp:sp>
    <dsp:sp modelId="{DAF4E7A9-F9EB-4367-9CBE-3DEFFF0B5054}">
      <dsp:nvSpPr>
        <dsp:cNvPr id="0" name=""/>
        <dsp:cNvSpPr/>
      </dsp:nvSpPr>
      <dsp:spPr>
        <a:xfrm>
          <a:off x="0" y="1695620"/>
          <a:ext cx="7772400" cy="6356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2">
                  <a:lumMod val="75000"/>
                </a:schemeClr>
              </a:solidFill>
            </a:rPr>
            <a:t>ВЛАСНЕ КОГНІТИВНІ </a:t>
          </a:r>
          <a:r>
            <a:rPr lang="ru-RU" sz="1600" b="1" kern="1200" dirty="0" smtClean="0">
              <a:solidFill>
                <a:schemeClr val="accent1">
                  <a:lumMod val="20000"/>
                  <a:lumOff val="80000"/>
                </a:schemeClr>
              </a:solidFill>
            </a:rPr>
            <a:t>: ПІЗНАННЯ СТУДЕНТОМ НЕОБХІДНОЇ ІНФОРМАЦІЇ </a:t>
          </a:r>
          <a:endParaRPr lang="uk-UA" sz="1600" kern="1200" dirty="0">
            <a:solidFill>
              <a:schemeClr val="accent1">
                <a:lumMod val="20000"/>
                <a:lumOff val="80000"/>
              </a:schemeClr>
            </a:solidFill>
          </a:endParaRPr>
        </a:p>
      </dsp:txBody>
      <dsp:txXfrm>
        <a:off x="31028" y="1726648"/>
        <a:ext cx="7710344" cy="573546"/>
      </dsp:txXfrm>
    </dsp:sp>
    <dsp:sp modelId="{733E4BE5-3EB9-4154-BACC-ABF0D2C44707}">
      <dsp:nvSpPr>
        <dsp:cNvPr id="0" name=""/>
        <dsp:cNvSpPr/>
      </dsp:nvSpPr>
      <dsp:spPr>
        <a:xfrm>
          <a:off x="0" y="2377302"/>
          <a:ext cx="7772400" cy="6356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здійснення </a:t>
          </a:r>
          <a:r>
            <a:rPr lang="uk-UA" sz="1600" kern="1200" dirty="0" err="1" smtClean="0"/>
            <a:t>мисленнєвих</a:t>
          </a:r>
          <a:r>
            <a:rPr lang="uk-UA" sz="1600" kern="1200" dirty="0" smtClean="0"/>
            <a:t> дій і цілеспрямований вплив на психічні процеси студента задля ефективного опанування навчального матеріалу</a:t>
          </a:r>
          <a:endParaRPr lang="uk-UA" sz="1600" kern="1200" dirty="0"/>
        </a:p>
      </dsp:txBody>
      <dsp:txXfrm>
        <a:off x="31028" y="2408330"/>
        <a:ext cx="7710344" cy="573546"/>
      </dsp:txXfrm>
    </dsp:sp>
    <dsp:sp modelId="{763F4D99-B1EB-4081-97FD-99C7FD18DF80}">
      <dsp:nvSpPr>
        <dsp:cNvPr id="0" name=""/>
        <dsp:cNvSpPr/>
      </dsp:nvSpPr>
      <dsp:spPr>
        <a:xfrm>
          <a:off x="0" y="3058985"/>
          <a:ext cx="7772400" cy="6356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2">
                  <a:lumMod val="75000"/>
                </a:schemeClr>
              </a:solidFill>
            </a:rPr>
            <a:t>СОЦІОАФЕКТИВНІ</a:t>
          </a:r>
          <a:r>
            <a:rPr lang="ru-RU" sz="1600" b="1" kern="1200" dirty="0" smtClean="0">
              <a:solidFill>
                <a:schemeClr val="bg1">
                  <a:lumMod val="95000"/>
                </a:schemeClr>
              </a:solidFill>
            </a:rPr>
            <a:t> </a:t>
          </a:r>
          <a:r>
            <a:rPr lang="ru-RU" sz="1600" b="1" kern="1200" dirty="0" smtClean="0">
              <a:solidFill>
                <a:schemeClr val="accent1">
                  <a:lumMod val="20000"/>
                  <a:lumOff val="80000"/>
                </a:schemeClr>
              </a:solidFill>
            </a:rPr>
            <a:t>: МОТИВАЦІЯ ДО НАВЧАЛЬНОЇ ДІЯЛЬНОСТІ</a:t>
          </a:r>
          <a:endParaRPr lang="uk-UA" sz="1600" kern="1200" dirty="0">
            <a:solidFill>
              <a:schemeClr val="accent1">
                <a:lumMod val="20000"/>
                <a:lumOff val="80000"/>
              </a:schemeClr>
            </a:solidFill>
          </a:endParaRPr>
        </a:p>
      </dsp:txBody>
      <dsp:txXfrm>
        <a:off x="31028" y="3090013"/>
        <a:ext cx="7710344" cy="573546"/>
      </dsp:txXfrm>
    </dsp:sp>
    <dsp:sp modelId="{B06DB629-528B-4A84-88B5-C0376D677054}">
      <dsp:nvSpPr>
        <dsp:cNvPr id="0" name=""/>
        <dsp:cNvSpPr/>
      </dsp:nvSpPr>
      <dsp:spPr>
        <a:xfrm>
          <a:off x="0" y="3740667"/>
          <a:ext cx="7772400" cy="6356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кооперування зусиль студентів та викладача для досягнення навчальних цілей і підтримці почуття впевненості в собі, мотивації до навчання</a:t>
          </a:r>
          <a:endParaRPr lang="uk-UA" sz="1600" kern="1200" dirty="0"/>
        </a:p>
      </dsp:txBody>
      <dsp:txXfrm>
        <a:off x="31028" y="3771695"/>
        <a:ext cx="7710344" cy="5735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94FD34-5395-4454-A215-D0830C0951E5}">
      <dsp:nvSpPr>
        <dsp:cNvPr id="0" name=""/>
        <dsp:cNvSpPr/>
      </dsp:nvSpPr>
      <dsp:spPr>
        <a:xfrm>
          <a:off x="0" y="592"/>
          <a:ext cx="7772400" cy="5136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ПЛАНУВАННЯ </a:t>
          </a:r>
          <a:endParaRPr lang="uk-UA" sz="1400" b="1" kern="1200" dirty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5075" y="25667"/>
        <a:ext cx="7722250" cy="463521"/>
      </dsp:txXfrm>
    </dsp:sp>
    <dsp:sp modelId="{E2E028AA-65F7-4791-9E09-B0426A0F225A}">
      <dsp:nvSpPr>
        <dsp:cNvPr id="0" name=""/>
        <dsp:cNvSpPr/>
      </dsp:nvSpPr>
      <dsp:spPr>
        <a:xfrm>
          <a:off x="0" y="527680"/>
          <a:ext cx="7772400" cy="5136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кожен студент самостійно приймає рішення щодо необхідного обсягу інформації та її порційного розподілу для повного охоплення змісту.</a:t>
          </a:r>
          <a:endParaRPr lang="uk-UA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5075" y="552755"/>
        <a:ext cx="7722250" cy="463521"/>
      </dsp:txXfrm>
    </dsp:sp>
    <dsp:sp modelId="{6BF57A12-0B12-4ECB-88D2-81670EA7E7F1}">
      <dsp:nvSpPr>
        <dsp:cNvPr id="0" name=""/>
        <dsp:cNvSpPr/>
      </dsp:nvSpPr>
      <dsp:spPr>
        <a:xfrm>
          <a:off x="0" y="1054767"/>
          <a:ext cx="7772400" cy="5136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ПОСТАНОВКА ЦІЛЕЙ</a:t>
          </a:r>
          <a:endParaRPr lang="uk-UA" sz="1400" b="1" kern="1200" dirty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5075" y="1079842"/>
        <a:ext cx="7722250" cy="463521"/>
      </dsp:txXfrm>
    </dsp:sp>
    <dsp:sp modelId="{2B9A4E95-DF23-4A9E-BD7A-E313C9B1419E}">
      <dsp:nvSpPr>
        <dsp:cNvPr id="0" name=""/>
        <dsp:cNvSpPr/>
      </dsp:nvSpPr>
      <dsp:spPr>
        <a:xfrm>
          <a:off x="0" y="1581854"/>
          <a:ext cx="7772400" cy="5136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формування навичок встановлення конкретних цілей при вивченні й розумінні інформації (наприклад, що саме читати, на що звертати особливу увагу і </a:t>
          </a:r>
          <a:r>
            <a:rPr lang="uk-UA" sz="14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т.д</a:t>
          </a:r>
          <a:r>
            <a:rPr lang="uk-UA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.).</a:t>
          </a:r>
          <a:endParaRPr lang="uk-UA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5075" y="1606929"/>
        <a:ext cx="7722250" cy="463521"/>
      </dsp:txXfrm>
    </dsp:sp>
    <dsp:sp modelId="{76422CB7-C481-4ABA-8D10-E3F41E670712}">
      <dsp:nvSpPr>
        <dsp:cNvPr id="0" name=""/>
        <dsp:cNvSpPr/>
      </dsp:nvSpPr>
      <dsp:spPr>
        <a:xfrm>
          <a:off x="0" y="2108942"/>
          <a:ext cx="7772400" cy="5136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МОНІТОРИНГ </a:t>
          </a:r>
          <a:endParaRPr lang="uk-UA" sz="1400" b="1" kern="1200" dirty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5075" y="2134017"/>
        <a:ext cx="7722250" cy="463521"/>
      </dsp:txXfrm>
    </dsp:sp>
    <dsp:sp modelId="{2266A817-617C-4061-9C56-B7CE58C09307}">
      <dsp:nvSpPr>
        <dsp:cNvPr id="0" name=""/>
        <dsp:cNvSpPr/>
      </dsp:nvSpPr>
      <dsp:spPr>
        <a:xfrm>
          <a:off x="0" y="2636029"/>
          <a:ext cx="7772400" cy="5136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уміння на­дати допомогу самому собі в опануванні певної інформації (наприклад, розвиток навичок з ідентифікації проблемних моментів і уміння їх ізолювати).</a:t>
          </a:r>
          <a:endParaRPr lang="uk-UA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5075" y="2661104"/>
        <a:ext cx="7722250" cy="463521"/>
      </dsp:txXfrm>
    </dsp:sp>
    <dsp:sp modelId="{1D0BD312-F9BC-4411-A976-C16250A8749A}">
      <dsp:nvSpPr>
        <dsp:cNvPr id="0" name=""/>
        <dsp:cNvSpPr/>
      </dsp:nvSpPr>
      <dsp:spPr>
        <a:xfrm>
          <a:off x="0" y="3163116"/>
          <a:ext cx="7772400" cy="5136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ОЦІНКА</a:t>
          </a:r>
          <a:endParaRPr lang="uk-UA" sz="1400" b="1" kern="1200" dirty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5075" y="3188191"/>
        <a:ext cx="7722250" cy="463521"/>
      </dsp:txXfrm>
    </dsp:sp>
    <dsp:sp modelId="{2B2E9383-8A22-4A52-B033-A8F91581825C}">
      <dsp:nvSpPr>
        <dsp:cNvPr id="0" name=""/>
        <dsp:cNvSpPr/>
      </dsp:nvSpPr>
      <dsp:spPr>
        <a:xfrm>
          <a:off x="0" y="3690204"/>
          <a:ext cx="7772400" cy="5136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уміння оцінювати ефективність стратегій, які були задіяні на різних етапах оволодіння необхідною інформацією.</a:t>
          </a:r>
          <a:endParaRPr lang="uk-UA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5075" y="3715279"/>
        <a:ext cx="7722250" cy="46352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A06C09-ED29-42B0-965C-CC4B668F3065}">
      <dsp:nvSpPr>
        <dsp:cNvPr id="0" name=""/>
        <dsp:cNvSpPr/>
      </dsp:nvSpPr>
      <dsp:spPr>
        <a:xfrm>
          <a:off x="0" y="6364"/>
          <a:ext cx="7772400" cy="5542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ПОПЕРЕДНЯ ТЕКСТОВА ДІЯЛЬНІСТЬ</a:t>
          </a:r>
          <a:endParaRPr lang="uk-UA" sz="1400" b="1" kern="1200" dirty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7054" y="33418"/>
        <a:ext cx="7718292" cy="500106"/>
      </dsp:txXfrm>
    </dsp:sp>
    <dsp:sp modelId="{8DC53639-C4D1-4D31-89C8-6A91E94E4143}">
      <dsp:nvSpPr>
        <dsp:cNvPr id="0" name=""/>
        <dsp:cNvSpPr/>
      </dsp:nvSpPr>
      <dsp:spPr>
        <a:xfrm>
          <a:off x="0" y="598019"/>
          <a:ext cx="7772400" cy="5542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формування попереднього тракту­вання тексту, що ґрунтується на зорових опорах і власному досвіді студента, сприйнятті стилю, логіки побудови тексту.</a:t>
          </a:r>
          <a:endParaRPr lang="uk-UA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7054" y="625073"/>
        <a:ext cx="7718292" cy="500106"/>
      </dsp:txXfrm>
    </dsp:sp>
    <dsp:sp modelId="{3C5FA4AB-5502-41D6-8223-B0793C0DFCEA}">
      <dsp:nvSpPr>
        <dsp:cNvPr id="0" name=""/>
        <dsp:cNvSpPr/>
      </dsp:nvSpPr>
      <dsp:spPr>
        <a:xfrm>
          <a:off x="0" y="1189673"/>
          <a:ext cx="7772400" cy="5542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СЛУХОВЕ Й ЗОРОВЕ СПРИЙНЯТТЯ ЗНАЙОМОГО МАТЕРІАЛУ</a:t>
          </a:r>
          <a:endParaRPr lang="uk-UA" sz="1400" b="1" kern="1200" dirty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7054" y="1216727"/>
        <a:ext cx="7718292" cy="500106"/>
      </dsp:txXfrm>
    </dsp:sp>
    <dsp:sp modelId="{F94734E0-393D-41A5-9CBC-EBDF2E67B367}">
      <dsp:nvSpPr>
        <dsp:cNvPr id="0" name=""/>
        <dsp:cNvSpPr/>
      </dsp:nvSpPr>
      <dsp:spPr>
        <a:xfrm>
          <a:off x="0" y="1781328"/>
          <a:ext cx="7772400" cy="5542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розвиток навичок студентів розпізнавати знайому або частково знайому інформацію як на слух, так і візуально.</a:t>
          </a:r>
          <a:endParaRPr lang="uk-UA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7054" y="1808382"/>
        <a:ext cx="7718292" cy="500106"/>
      </dsp:txXfrm>
    </dsp:sp>
    <dsp:sp modelId="{E2B74A92-07D1-434D-9CD0-7ACBA009300F}">
      <dsp:nvSpPr>
        <dsp:cNvPr id="0" name=""/>
        <dsp:cNvSpPr/>
      </dsp:nvSpPr>
      <dsp:spPr>
        <a:xfrm>
          <a:off x="0" y="2372982"/>
          <a:ext cx="7772400" cy="5542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ЗАПИС ОСНОВНОЇ ІНФОРМАЦІЇ </a:t>
          </a:r>
          <a:endParaRPr lang="uk-UA" sz="1400" b="1" kern="1200" dirty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7054" y="2400036"/>
        <a:ext cx="7718292" cy="500106"/>
      </dsp:txXfrm>
    </dsp:sp>
    <dsp:sp modelId="{817D13E7-9953-4E04-AAB9-67802094FEDC}">
      <dsp:nvSpPr>
        <dsp:cNvPr id="0" name=""/>
        <dsp:cNvSpPr/>
      </dsp:nvSpPr>
      <dsp:spPr>
        <a:xfrm>
          <a:off x="0" y="2964636"/>
          <a:ext cx="7772400" cy="5542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розвиток уміння обирати основну інформацію з усього обсягу почутого чи прочитаного, аналізу­вати й систематизувати цю інформацію.</a:t>
          </a:r>
          <a:endParaRPr lang="uk-UA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7054" y="2991690"/>
        <a:ext cx="7718292" cy="500106"/>
      </dsp:txXfrm>
    </dsp:sp>
    <dsp:sp modelId="{0DE6283C-1CE2-4E77-89F8-E02862E6EC13}">
      <dsp:nvSpPr>
        <dsp:cNvPr id="0" name=""/>
        <dsp:cNvSpPr/>
      </dsp:nvSpPr>
      <dsp:spPr>
        <a:xfrm>
          <a:off x="0" y="3556291"/>
          <a:ext cx="7772400" cy="5542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СИНТЕЗУВАННЯ </a:t>
          </a:r>
          <a:endParaRPr lang="uk-UA" sz="1400" b="1" kern="1200" dirty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7054" y="3583345"/>
        <a:ext cx="7718292" cy="500106"/>
      </dsp:txXfrm>
    </dsp:sp>
    <dsp:sp modelId="{9A4A55C8-C48F-465E-89B9-B3D956D8AAFD}">
      <dsp:nvSpPr>
        <dsp:cNvPr id="0" name=""/>
        <dsp:cNvSpPr/>
      </dsp:nvSpPr>
      <dsp:spPr>
        <a:xfrm>
          <a:off x="0" y="4147945"/>
          <a:ext cx="7772400" cy="5542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поєднання всіх попередніх ресурсів з метою більш повного розуміння переглянутого, прослуханого чи прочитаного.</a:t>
          </a:r>
          <a:endParaRPr lang="uk-UA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7054" y="4174999"/>
        <a:ext cx="7718292" cy="5001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7A243-843B-43B2-B56F-F7EAFC69428D}">
      <dsp:nvSpPr>
        <dsp:cNvPr id="0" name=""/>
        <dsp:cNvSpPr/>
      </dsp:nvSpPr>
      <dsp:spPr>
        <a:xfrm>
          <a:off x="0" y="1428"/>
          <a:ext cx="7772400" cy="7723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КООПЕРУВАННЯ</a:t>
          </a:r>
          <a:endParaRPr lang="uk-UA" sz="1400" b="1" kern="1200" dirty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7702" y="39130"/>
        <a:ext cx="7696996" cy="696920"/>
      </dsp:txXfrm>
    </dsp:sp>
    <dsp:sp modelId="{918D2A30-C09B-4828-8700-AB69B12B1D6C}">
      <dsp:nvSpPr>
        <dsp:cNvPr id="0" name=""/>
        <dsp:cNvSpPr/>
      </dsp:nvSpPr>
      <dsp:spPr>
        <a:xfrm>
          <a:off x="0" y="788097"/>
          <a:ext cx="7772400" cy="7723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робота в групах чи парах з метою спільного розв’язання поставлених навчальних завдань, вирішення дослідницьких проблем, збору інформації.</a:t>
          </a:r>
          <a:endParaRPr lang="uk-UA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7702" y="825799"/>
        <a:ext cx="7696996" cy="696920"/>
      </dsp:txXfrm>
    </dsp:sp>
    <dsp:sp modelId="{28CA6D4B-251E-4110-B5ED-9E681A66C986}">
      <dsp:nvSpPr>
        <dsp:cNvPr id="0" name=""/>
        <dsp:cNvSpPr/>
      </dsp:nvSpPr>
      <dsp:spPr>
        <a:xfrm>
          <a:off x="0" y="1574765"/>
          <a:ext cx="7772400" cy="7723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УТОЧНЮЮЧІ ЗАПИТАННЯ</a:t>
          </a:r>
          <a:endParaRPr lang="uk-UA" sz="1400" b="1" kern="1200" dirty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7702" y="1612467"/>
        <a:ext cx="7696996" cy="696920"/>
      </dsp:txXfrm>
    </dsp:sp>
    <dsp:sp modelId="{5A4EC60A-33A3-489F-8605-5B63B8CF36B5}">
      <dsp:nvSpPr>
        <dsp:cNvPr id="0" name=""/>
        <dsp:cNvSpPr/>
      </dsp:nvSpPr>
      <dsp:spPr>
        <a:xfrm>
          <a:off x="0" y="2361434"/>
          <a:ext cx="7772400" cy="7723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звернення до педагога чи інших студентів за додатковими роз’ясненнями, доречними прикладами з особистого досвіду, корисними порадами чи альтернативним розумінням проблеми.</a:t>
          </a:r>
          <a:endParaRPr lang="uk-UA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7702" y="2399136"/>
        <a:ext cx="7696996" cy="696920"/>
      </dsp:txXfrm>
    </dsp:sp>
    <dsp:sp modelId="{B10A25FF-6F24-4C2E-941C-7CFA8120FC86}">
      <dsp:nvSpPr>
        <dsp:cNvPr id="0" name=""/>
        <dsp:cNvSpPr/>
      </dsp:nvSpPr>
      <dsp:spPr>
        <a:xfrm>
          <a:off x="0" y="3148102"/>
          <a:ext cx="7772400" cy="7723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САМОРЕГУЛЯЦІЯ</a:t>
          </a:r>
          <a:endParaRPr lang="uk-UA" sz="1400" b="1" kern="1200" dirty="0">
            <a:solidFill>
              <a:schemeClr val="accent2">
                <a:lumMod val="75000"/>
              </a:schemeClr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7702" y="3185804"/>
        <a:ext cx="7696996" cy="696920"/>
      </dsp:txXfrm>
    </dsp:sp>
    <dsp:sp modelId="{9723211C-D114-4758-BD1A-9485F9034EF4}">
      <dsp:nvSpPr>
        <dsp:cNvPr id="0" name=""/>
        <dsp:cNvSpPr/>
      </dsp:nvSpPr>
      <dsp:spPr>
        <a:xfrm>
          <a:off x="0" y="3934771"/>
          <a:ext cx="7772400" cy="7723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розмова із самим собою з метою підтримки віри у власні сили, впевненості в можливості успішного виконання завдання, зниження рівня неспокою чи тривоги, набуття внутрішнього спокою і стану душевної рівноваги.</a:t>
          </a:r>
          <a:endParaRPr lang="uk-UA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7702" y="3972473"/>
        <a:ext cx="7696996" cy="6969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102795-10C7-4CC4-90CC-B90B137ECE05}">
      <dsp:nvSpPr>
        <dsp:cNvPr id="0" name=""/>
        <dsp:cNvSpPr/>
      </dsp:nvSpPr>
      <dsp:spPr>
        <a:xfrm>
          <a:off x="1772" y="177897"/>
          <a:ext cx="1657573" cy="8287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400" kern="1200" dirty="0" smtClean="0"/>
            <a:t>за кількістю</a:t>
          </a:r>
          <a:endParaRPr lang="en-US" sz="1400" kern="1200" dirty="0" smtClean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учнів </a:t>
          </a:r>
          <a:r>
            <a:rPr lang="en-US" sz="1400" kern="1200" dirty="0" smtClean="0"/>
            <a:t>:</a:t>
          </a:r>
          <a:endParaRPr lang="uk-UA" sz="1400" kern="1200" dirty="0"/>
        </a:p>
      </dsp:txBody>
      <dsp:txXfrm>
        <a:off x="26046" y="202171"/>
        <a:ext cx="1609025" cy="780238"/>
      </dsp:txXfrm>
    </dsp:sp>
    <dsp:sp modelId="{22EA1B6B-D152-4A1B-AAB0-71B70145EE67}">
      <dsp:nvSpPr>
        <dsp:cNvPr id="0" name=""/>
        <dsp:cNvSpPr/>
      </dsp:nvSpPr>
      <dsp:spPr>
        <a:xfrm>
          <a:off x="167529" y="1006684"/>
          <a:ext cx="165757" cy="4623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2334"/>
              </a:lnTo>
              <a:lnTo>
                <a:pt x="165757" y="4623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C934D6-C834-4D99-AD07-925EBFC8380E}">
      <dsp:nvSpPr>
        <dsp:cNvPr id="0" name=""/>
        <dsp:cNvSpPr/>
      </dsp:nvSpPr>
      <dsp:spPr>
        <a:xfrm>
          <a:off x="333286" y="1213880"/>
          <a:ext cx="1326058" cy="5102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колективні </a:t>
          </a:r>
          <a:endParaRPr lang="uk-UA" sz="1400" kern="1200" dirty="0"/>
        </a:p>
      </dsp:txBody>
      <dsp:txXfrm>
        <a:off x="348231" y="1228825"/>
        <a:ext cx="1296168" cy="480385"/>
      </dsp:txXfrm>
    </dsp:sp>
    <dsp:sp modelId="{B34EA5C2-E8ED-4686-8E31-8DA224D68A97}">
      <dsp:nvSpPr>
        <dsp:cNvPr id="0" name=""/>
        <dsp:cNvSpPr/>
      </dsp:nvSpPr>
      <dsp:spPr>
        <a:xfrm>
          <a:off x="167529" y="1006684"/>
          <a:ext cx="165757" cy="11524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2460"/>
              </a:lnTo>
              <a:lnTo>
                <a:pt x="165757" y="11524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1A598F-E4DD-4E61-8A5F-D8E353AC8728}">
      <dsp:nvSpPr>
        <dsp:cNvPr id="0" name=""/>
        <dsp:cNvSpPr/>
      </dsp:nvSpPr>
      <dsp:spPr>
        <a:xfrm>
          <a:off x="333286" y="1931353"/>
          <a:ext cx="1326058" cy="4555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групові </a:t>
          </a:r>
          <a:endParaRPr lang="uk-UA" sz="1400" kern="1200" dirty="0"/>
        </a:p>
      </dsp:txBody>
      <dsp:txXfrm>
        <a:off x="346630" y="1944697"/>
        <a:ext cx="1299370" cy="428896"/>
      </dsp:txXfrm>
    </dsp:sp>
    <dsp:sp modelId="{2138D078-92D0-48F7-A3DE-4F3A9F4EF20F}">
      <dsp:nvSpPr>
        <dsp:cNvPr id="0" name=""/>
        <dsp:cNvSpPr/>
      </dsp:nvSpPr>
      <dsp:spPr>
        <a:xfrm>
          <a:off x="167529" y="1006684"/>
          <a:ext cx="165757" cy="17781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8178"/>
              </a:lnTo>
              <a:lnTo>
                <a:pt x="165757" y="17781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A16182-C6BE-48F4-8434-783F87B4DE92}">
      <dsp:nvSpPr>
        <dsp:cNvPr id="0" name=""/>
        <dsp:cNvSpPr/>
      </dsp:nvSpPr>
      <dsp:spPr>
        <a:xfrm>
          <a:off x="333286" y="2594133"/>
          <a:ext cx="1326058" cy="3814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парні</a:t>
          </a:r>
          <a:endParaRPr lang="uk-UA" sz="1400" kern="1200" dirty="0"/>
        </a:p>
      </dsp:txBody>
      <dsp:txXfrm>
        <a:off x="344458" y="2605305"/>
        <a:ext cx="1303714" cy="359113"/>
      </dsp:txXfrm>
    </dsp:sp>
    <dsp:sp modelId="{667D1A29-B0EF-46CD-A707-3277A26486CF}">
      <dsp:nvSpPr>
        <dsp:cNvPr id="0" name=""/>
        <dsp:cNvSpPr/>
      </dsp:nvSpPr>
      <dsp:spPr>
        <a:xfrm>
          <a:off x="167529" y="1006684"/>
          <a:ext cx="165757" cy="2384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4402"/>
              </a:lnTo>
              <a:lnTo>
                <a:pt x="165757" y="23844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C58A13-AF6F-41F3-9633-EF847C4B7DD1}">
      <dsp:nvSpPr>
        <dsp:cNvPr id="0" name=""/>
        <dsp:cNvSpPr/>
      </dsp:nvSpPr>
      <dsp:spPr>
        <a:xfrm>
          <a:off x="333286" y="3182787"/>
          <a:ext cx="1326058" cy="4165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індивідуальні</a:t>
          </a:r>
          <a:endParaRPr lang="uk-UA" sz="1400" kern="1200" dirty="0"/>
        </a:p>
      </dsp:txBody>
      <dsp:txXfrm>
        <a:off x="345488" y="3194989"/>
        <a:ext cx="1301654" cy="392193"/>
      </dsp:txXfrm>
    </dsp:sp>
    <dsp:sp modelId="{57774C11-68A4-40F9-86E2-D9BD51C2F3DF}">
      <dsp:nvSpPr>
        <dsp:cNvPr id="0" name=""/>
        <dsp:cNvSpPr/>
      </dsp:nvSpPr>
      <dsp:spPr>
        <a:xfrm>
          <a:off x="2073738" y="177897"/>
          <a:ext cx="2010155" cy="8287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за місцем проведення навчання: </a:t>
          </a:r>
          <a:endParaRPr lang="uk-UA" sz="1400" kern="1200" dirty="0"/>
        </a:p>
      </dsp:txBody>
      <dsp:txXfrm>
        <a:off x="2098012" y="202171"/>
        <a:ext cx="1961607" cy="780238"/>
      </dsp:txXfrm>
    </dsp:sp>
    <dsp:sp modelId="{2069C466-E7F5-428A-987D-82B807E8E5E8}">
      <dsp:nvSpPr>
        <dsp:cNvPr id="0" name=""/>
        <dsp:cNvSpPr/>
      </dsp:nvSpPr>
      <dsp:spPr>
        <a:xfrm>
          <a:off x="2274754" y="1006684"/>
          <a:ext cx="201015" cy="6215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1589"/>
              </a:lnTo>
              <a:lnTo>
                <a:pt x="201015" y="6215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08C386-131A-4EE7-8A63-D61E4A50E6CC}">
      <dsp:nvSpPr>
        <dsp:cNvPr id="0" name=""/>
        <dsp:cNvSpPr/>
      </dsp:nvSpPr>
      <dsp:spPr>
        <a:xfrm>
          <a:off x="2475770" y="1213880"/>
          <a:ext cx="1464790" cy="8287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шкільні/</a:t>
          </a:r>
          <a:endParaRPr lang="en-US" sz="1400" kern="1200" dirty="0" smtClean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аудиторні</a:t>
          </a:r>
          <a:endParaRPr lang="uk-UA" sz="1400" kern="1200" dirty="0"/>
        </a:p>
      </dsp:txBody>
      <dsp:txXfrm>
        <a:off x="2500044" y="1238154"/>
        <a:ext cx="1416242" cy="780238"/>
      </dsp:txXfrm>
    </dsp:sp>
    <dsp:sp modelId="{EC657B32-1830-43AC-A612-09C724FC0D9F}">
      <dsp:nvSpPr>
        <dsp:cNvPr id="0" name=""/>
        <dsp:cNvSpPr/>
      </dsp:nvSpPr>
      <dsp:spPr>
        <a:xfrm>
          <a:off x="2274754" y="1006684"/>
          <a:ext cx="201015" cy="16575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7573"/>
              </a:lnTo>
              <a:lnTo>
                <a:pt x="201015" y="16575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68FB15-8803-4D63-8EC9-D05225460AED}">
      <dsp:nvSpPr>
        <dsp:cNvPr id="0" name=""/>
        <dsp:cNvSpPr/>
      </dsp:nvSpPr>
      <dsp:spPr>
        <a:xfrm>
          <a:off x="2475770" y="2249864"/>
          <a:ext cx="1407650" cy="8287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позашкільні/</a:t>
          </a:r>
          <a:endParaRPr lang="en-US" sz="1400" kern="1200" dirty="0" smtClean="0"/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err="1" smtClean="0"/>
            <a:t>позааудиторні</a:t>
          </a:r>
          <a:endParaRPr lang="uk-UA" sz="1400" kern="1200" dirty="0"/>
        </a:p>
      </dsp:txBody>
      <dsp:txXfrm>
        <a:off x="2500044" y="2274138"/>
        <a:ext cx="1359102" cy="780238"/>
      </dsp:txXfrm>
    </dsp:sp>
    <dsp:sp modelId="{91F9698A-CF74-4B4C-A72B-B8B3D9B4E89D}">
      <dsp:nvSpPr>
        <dsp:cNvPr id="0" name=""/>
        <dsp:cNvSpPr/>
      </dsp:nvSpPr>
      <dsp:spPr>
        <a:xfrm>
          <a:off x="4498287" y="216021"/>
          <a:ext cx="1657573" cy="8287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за тривалістю навчання: </a:t>
          </a:r>
          <a:endParaRPr lang="uk-UA" sz="1400" kern="1200" dirty="0"/>
        </a:p>
      </dsp:txBody>
      <dsp:txXfrm>
        <a:off x="4522561" y="240295"/>
        <a:ext cx="1609025" cy="780238"/>
      </dsp:txXfrm>
    </dsp:sp>
    <dsp:sp modelId="{A4A1DA1B-50A7-4A8C-9610-A0AC13AD0D35}">
      <dsp:nvSpPr>
        <dsp:cNvPr id="0" name=""/>
        <dsp:cNvSpPr/>
      </dsp:nvSpPr>
      <dsp:spPr>
        <a:xfrm>
          <a:off x="4664045" y="1044808"/>
          <a:ext cx="165757" cy="5834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465"/>
              </a:lnTo>
              <a:lnTo>
                <a:pt x="165757" y="5834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5D22B6-3431-4A2D-970A-E19BB305C2B5}">
      <dsp:nvSpPr>
        <dsp:cNvPr id="0" name=""/>
        <dsp:cNvSpPr/>
      </dsp:nvSpPr>
      <dsp:spPr>
        <a:xfrm>
          <a:off x="4829802" y="1213880"/>
          <a:ext cx="1326058" cy="8287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урок (45 хв.) </a:t>
          </a:r>
          <a:endParaRPr lang="uk-UA" sz="1400" kern="1200" dirty="0"/>
        </a:p>
      </dsp:txBody>
      <dsp:txXfrm>
        <a:off x="4854076" y="1238154"/>
        <a:ext cx="1277510" cy="780238"/>
      </dsp:txXfrm>
    </dsp:sp>
    <dsp:sp modelId="{D5E27A9D-6179-4D8B-A9EC-40E8BFE2D972}">
      <dsp:nvSpPr>
        <dsp:cNvPr id="0" name=""/>
        <dsp:cNvSpPr/>
      </dsp:nvSpPr>
      <dsp:spPr>
        <a:xfrm>
          <a:off x="4664045" y="1044808"/>
          <a:ext cx="165757" cy="16194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449"/>
              </a:lnTo>
              <a:lnTo>
                <a:pt x="165757" y="16194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12B71F-8E78-4FBF-A9F7-3A0D2419FFBA}">
      <dsp:nvSpPr>
        <dsp:cNvPr id="0" name=""/>
        <dsp:cNvSpPr/>
      </dsp:nvSpPr>
      <dsp:spPr>
        <a:xfrm>
          <a:off x="4829802" y="2249864"/>
          <a:ext cx="1326058" cy="8287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пара (80 хв.)</a:t>
          </a:r>
          <a:endParaRPr lang="uk-UA" sz="1400" kern="1200" dirty="0"/>
        </a:p>
      </dsp:txBody>
      <dsp:txXfrm>
        <a:off x="4854076" y="2274138"/>
        <a:ext cx="1277510" cy="780238"/>
      </dsp:txXfrm>
    </dsp:sp>
    <dsp:sp modelId="{4983F942-DD2C-4858-8558-0D9EE70CBC1F}">
      <dsp:nvSpPr>
        <dsp:cNvPr id="0" name=""/>
        <dsp:cNvSpPr/>
      </dsp:nvSpPr>
      <dsp:spPr>
        <a:xfrm>
          <a:off x="6570254" y="177897"/>
          <a:ext cx="1657573" cy="8287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за дидактичними цілями: </a:t>
          </a:r>
          <a:endParaRPr lang="uk-UA" sz="1400" kern="1200" dirty="0"/>
        </a:p>
      </dsp:txBody>
      <dsp:txXfrm>
        <a:off x="6594528" y="202171"/>
        <a:ext cx="1609025" cy="780238"/>
      </dsp:txXfrm>
    </dsp:sp>
    <dsp:sp modelId="{996BD20F-2E3C-4004-91D3-A3072F8039EA}">
      <dsp:nvSpPr>
        <dsp:cNvPr id="0" name=""/>
        <dsp:cNvSpPr/>
      </dsp:nvSpPr>
      <dsp:spPr>
        <a:xfrm>
          <a:off x="6736011" y="1006684"/>
          <a:ext cx="165757" cy="482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739"/>
              </a:lnTo>
              <a:lnTo>
                <a:pt x="165757" y="4827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9616FD-2210-4C27-B2F7-83B08B919256}">
      <dsp:nvSpPr>
        <dsp:cNvPr id="0" name=""/>
        <dsp:cNvSpPr/>
      </dsp:nvSpPr>
      <dsp:spPr>
        <a:xfrm>
          <a:off x="6901769" y="1213880"/>
          <a:ext cx="1326058" cy="5510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теоретичні</a:t>
          </a:r>
          <a:endParaRPr lang="uk-UA" sz="1400" kern="1200" dirty="0"/>
        </a:p>
      </dsp:txBody>
      <dsp:txXfrm>
        <a:off x="6917910" y="1230021"/>
        <a:ext cx="1293776" cy="518803"/>
      </dsp:txXfrm>
    </dsp:sp>
    <dsp:sp modelId="{6D3E8BE2-8EFF-487D-8713-0567005C1312}">
      <dsp:nvSpPr>
        <dsp:cNvPr id="0" name=""/>
        <dsp:cNvSpPr/>
      </dsp:nvSpPr>
      <dsp:spPr>
        <a:xfrm>
          <a:off x="6736011" y="1006684"/>
          <a:ext cx="165757" cy="12684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8486"/>
              </a:lnTo>
              <a:lnTo>
                <a:pt x="165757" y="12684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BD35B6-585D-4DA4-99AF-26458DA7738D}">
      <dsp:nvSpPr>
        <dsp:cNvPr id="0" name=""/>
        <dsp:cNvSpPr/>
      </dsp:nvSpPr>
      <dsp:spPr>
        <a:xfrm>
          <a:off x="6901769" y="1972162"/>
          <a:ext cx="1326058" cy="606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комбіновані</a:t>
          </a:r>
          <a:endParaRPr lang="uk-UA" sz="1400" kern="1200" dirty="0"/>
        </a:p>
      </dsp:txBody>
      <dsp:txXfrm>
        <a:off x="6919519" y="1989912"/>
        <a:ext cx="1290558" cy="570517"/>
      </dsp:txXfrm>
    </dsp:sp>
    <dsp:sp modelId="{0C9EFC4F-E3E5-4A2C-AC22-69ED22C62449}">
      <dsp:nvSpPr>
        <dsp:cNvPr id="0" name=""/>
        <dsp:cNvSpPr/>
      </dsp:nvSpPr>
      <dsp:spPr>
        <a:xfrm>
          <a:off x="6736011" y="1006684"/>
          <a:ext cx="165757" cy="2118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8005"/>
              </a:lnTo>
              <a:lnTo>
                <a:pt x="165757" y="21180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99E9C9-FC8D-4E1C-B514-92D906609AA3}">
      <dsp:nvSpPr>
        <dsp:cNvPr id="0" name=""/>
        <dsp:cNvSpPr/>
      </dsp:nvSpPr>
      <dsp:spPr>
        <a:xfrm>
          <a:off x="6901769" y="2785376"/>
          <a:ext cx="1326058" cy="6786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практичні</a:t>
          </a:r>
          <a:endParaRPr lang="uk-UA" sz="1400" kern="1200" dirty="0"/>
        </a:p>
      </dsp:txBody>
      <dsp:txXfrm>
        <a:off x="6921645" y="2805252"/>
        <a:ext cx="1286306" cy="63887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5AAE07-FA1D-4111-8D3E-B3AE43F9EA1C}">
      <dsp:nvSpPr>
        <dsp:cNvPr id="0" name=""/>
        <dsp:cNvSpPr/>
      </dsp:nvSpPr>
      <dsp:spPr>
        <a:xfrm>
          <a:off x="5562" y="808454"/>
          <a:ext cx="2402387" cy="179333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64770" rIns="21590" bIns="2159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err="1" smtClean="0"/>
            <a:t>спільні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дії</a:t>
          </a:r>
          <a:r>
            <a:rPr lang="ru-RU" sz="1700" kern="1200" dirty="0" smtClean="0"/>
            <a:t> педагога і </a:t>
          </a:r>
          <a:r>
            <a:rPr lang="ru-RU" sz="1700" kern="1200" dirty="0" err="1" smtClean="0"/>
            <a:t>учня</a:t>
          </a:r>
          <a:r>
            <a:rPr lang="ru-RU" sz="1700" kern="1200" dirty="0" smtClean="0"/>
            <a:t>/студента,  </a:t>
          </a:r>
          <a:r>
            <a:rPr lang="ru-RU" sz="1700" kern="1200" dirty="0" err="1" smtClean="0"/>
            <a:t>що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спрямовані</a:t>
          </a:r>
          <a:r>
            <a:rPr lang="ru-RU" sz="1700" kern="1200" dirty="0" smtClean="0"/>
            <a:t>   на </a:t>
          </a:r>
          <a:r>
            <a:rPr lang="ru-RU" sz="1700" kern="1200" dirty="0" err="1" smtClean="0"/>
            <a:t>досягнення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навчальних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цілей</a:t>
          </a:r>
          <a:endParaRPr lang="uk-UA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700" kern="1200" dirty="0"/>
        </a:p>
      </dsp:txBody>
      <dsp:txXfrm>
        <a:off x="47582" y="850474"/>
        <a:ext cx="2318347" cy="1751311"/>
      </dsp:txXfrm>
    </dsp:sp>
    <dsp:sp modelId="{E205C0A7-527F-436D-8649-EE48BC7637BE}">
      <dsp:nvSpPr>
        <dsp:cNvPr id="0" name=""/>
        <dsp:cNvSpPr/>
      </dsp:nvSpPr>
      <dsp:spPr>
        <a:xfrm>
          <a:off x="5562" y="2601785"/>
          <a:ext cx="2402387" cy="771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МЕТОДИ</a:t>
          </a:r>
          <a:r>
            <a:rPr lang="ru-RU" sz="2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	</a:t>
          </a:r>
          <a:endParaRPr lang="uk-UA" sz="2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562" y="2601785"/>
        <a:ext cx="1691822" cy="771132"/>
      </dsp:txXfrm>
    </dsp:sp>
    <dsp:sp modelId="{5005D0AE-DB68-4C15-878D-964CB7A07E33}">
      <dsp:nvSpPr>
        <dsp:cNvPr id="0" name=""/>
        <dsp:cNvSpPr/>
      </dsp:nvSpPr>
      <dsp:spPr>
        <a:xfrm>
          <a:off x="1765343" y="2724273"/>
          <a:ext cx="840835" cy="840835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CE1724-F44D-41F6-B532-0380366ECEAC}">
      <dsp:nvSpPr>
        <dsp:cNvPr id="0" name=""/>
        <dsp:cNvSpPr/>
      </dsp:nvSpPr>
      <dsp:spPr>
        <a:xfrm>
          <a:off x="2814491" y="808454"/>
          <a:ext cx="2402387" cy="179333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64770" rIns="21590" bIns="2159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err="1" smtClean="0"/>
            <a:t>складові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частини</a:t>
          </a:r>
          <a:r>
            <a:rPr lang="ru-RU" sz="1700" kern="1200" dirty="0" smtClean="0"/>
            <a:t> методу, </a:t>
          </a:r>
          <a:r>
            <a:rPr lang="ru-RU" sz="1700" kern="1200" dirty="0" err="1" smtClean="0"/>
            <a:t>певні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разові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дії</a:t>
          </a:r>
          <a:r>
            <a:rPr lang="ru-RU" sz="1700" kern="1200" dirty="0" smtClean="0"/>
            <a:t>, </a:t>
          </a:r>
          <a:r>
            <a:rPr lang="ru-RU" sz="1700" kern="1200" dirty="0" err="1" smtClean="0"/>
            <a:t>що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спрямовані</a:t>
          </a:r>
          <a:r>
            <a:rPr lang="ru-RU" sz="1700" kern="1200" dirty="0" smtClean="0"/>
            <a:t> на </a:t>
          </a:r>
          <a:r>
            <a:rPr lang="ru-RU" sz="1700" kern="1200" dirty="0" err="1" smtClean="0"/>
            <a:t>його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реалізацію</a:t>
          </a:r>
          <a:endParaRPr lang="uk-UA" sz="1700" kern="1200" dirty="0"/>
        </a:p>
      </dsp:txBody>
      <dsp:txXfrm>
        <a:off x="2856511" y="850474"/>
        <a:ext cx="2318347" cy="1751311"/>
      </dsp:txXfrm>
    </dsp:sp>
    <dsp:sp modelId="{DCDD75D2-8FF9-41AE-9817-244E7A70750C}">
      <dsp:nvSpPr>
        <dsp:cNvPr id="0" name=""/>
        <dsp:cNvSpPr/>
      </dsp:nvSpPr>
      <dsp:spPr>
        <a:xfrm>
          <a:off x="2814491" y="2601785"/>
          <a:ext cx="2402387" cy="771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ПРИЙОМИ</a:t>
          </a:r>
          <a:r>
            <a:rPr lang="uk-UA" sz="2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endParaRPr lang="uk-UA" sz="22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814491" y="2601785"/>
        <a:ext cx="1691822" cy="771132"/>
      </dsp:txXfrm>
    </dsp:sp>
    <dsp:sp modelId="{376A9C1B-BFF9-4B32-8C9F-DFE0AA52D52E}">
      <dsp:nvSpPr>
        <dsp:cNvPr id="0" name=""/>
        <dsp:cNvSpPr/>
      </dsp:nvSpPr>
      <dsp:spPr>
        <a:xfrm>
          <a:off x="4574273" y="2724273"/>
          <a:ext cx="840835" cy="840835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66D0AF-7051-46E0-A6B2-FCDE696EF58A}">
      <dsp:nvSpPr>
        <dsp:cNvPr id="0" name=""/>
        <dsp:cNvSpPr/>
      </dsp:nvSpPr>
      <dsp:spPr>
        <a:xfrm>
          <a:off x="5623420" y="808454"/>
          <a:ext cx="2402387" cy="179333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64770" rIns="21590" bIns="2159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err="1" smtClean="0"/>
            <a:t>предмети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матеріальної</a:t>
          </a:r>
          <a:r>
            <a:rPr lang="ru-RU" sz="1700" kern="1200" dirty="0" smtClean="0"/>
            <a:t> та </a:t>
          </a:r>
          <a:r>
            <a:rPr lang="ru-RU" sz="1700" kern="1200" dirty="0" err="1" smtClean="0"/>
            <a:t>духовної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культури</a:t>
          </a:r>
          <a:r>
            <a:rPr lang="ru-RU" sz="1700" kern="1200" dirty="0" smtClean="0"/>
            <a:t>,  </a:t>
          </a:r>
          <a:r>
            <a:rPr lang="ru-RU" sz="1700" kern="1200" dirty="0" err="1" smtClean="0"/>
            <a:t>використані</a:t>
          </a:r>
          <a:r>
            <a:rPr lang="ru-RU" sz="1700" kern="1200" dirty="0" smtClean="0"/>
            <a:t> у </a:t>
          </a:r>
          <a:r>
            <a:rPr lang="ru-RU" sz="1700" kern="1200" dirty="0" err="1" smtClean="0"/>
            <a:t>процесі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навчання</a:t>
          </a:r>
          <a:endParaRPr lang="uk-UA" sz="1700" kern="1200" dirty="0"/>
        </a:p>
      </dsp:txBody>
      <dsp:txXfrm>
        <a:off x="5665440" y="850474"/>
        <a:ext cx="2318347" cy="1751311"/>
      </dsp:txXfrm>
    </dsp:sp>
    <dsp:sp modelId="{5EA8E3B8-A836-41A1-8C17-F3869ED8553E}">
      <dsp:nvSpPr>
        <dsp:cNvPr id="0" name=""/>
        <dsp:cNvSpPr/>
      </dsp:nvSpPr>
      <dsp:spPr>
        <a:xfrm>
          <a:off x="5623420" y="2601785"/>
          <a:ext cx="2402387" cy="771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ЗАСОБИ</a:t>
          </a:r>
          <a:r>
            <a:rPr lang="ru-RU" sz="24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	</a:t>
          </a:r>
          <a:endParaRPr lang="uk-UA" sz="24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623420" y="2601785"/>
        <a:ext cx="1691822" cy="771132"/>
      </dsp:txXfrm>
    </dsp:sp>
    <dsp:sp modelId="{86BE92DE-FADD-4CCF-9AAD-59CC3D289D0D}">
      <dsp:nvSpPr>
        <dsp:cNvPr id="0" name=""/>
        <dsp:cNvSpPr/>
      </dsp:nvSpPr>
      <dsp:spPr>
        <a:xfrm>
          <a:off x="7383202" y="2724273"/>
          <a:ext cx="840835" cy="840835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8D4121-37C4-4349-A588-F6AC8C3A02B4}">
      <dsp:nvSpPr>
        <dsp:cNvPr id="0" name=""/>
        <dsp:cNvSpPr/>
      </dsp:nvSpPr>
      <dsp:spPr>
        <a:xfrm>
          <a:off x="319777" y="1798"/>
          <a:ext cx="1808261" cy="6027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ЗА ДЖЕРЕЛОМ ЗНАНЬ</a:t>
          </a:r>
          <a:endParaRPr lang="uk-UA" sz="1400" b="1" kern="1200" dirty="0"/>
        </a:p>
      </dsp:txBody>
      <dsp:txXfrm>
        <a:off x="337431" y="19452"/>
        <a:ext cx="1772953" cy="567445"/>
      </dsp:txXfrm>
    </dsp:sp>
    <dsp:sp modelId="{70424946-D6A8-43E2-B949-EB13D07796D5}">
      <dsp:nvSpPr>
        <dsp:cNvPr id="0" name=""/>
        <dsp:cNvSpPr/>
      </dsp:nvSpPr>
      <dsp:spPr>
        <a:xfrm>
          <a:off x="500603" y="604552"/>
          <a:ext cx="180826" cy="4520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2065"/>
              </a:lnTo>
              <a:lnTo>
                <a:pt x="180826" y="4520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A7D39A-9975-4EA9-AAD7-AC756435E814}">
      <dsp:nvSpPr>
        <dsp:cNvPr id="0" name=""/>
        <dsp:cNvSpPr/>
      </dsp:nvSpPr>
      <dsp:spPr>
        <a:xfrm>
          <a:off x="681429" y="755240"/>
          <a:ext cx="1293828" cy="6027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СЛОВЕСНІ </a:t>
          </a:r>
          <a:endParaRPr lang="uk-UA" sz="1400" kern="1200" dirty="0"/>
        </a:p>
      </dsp:txBody>
      <dsp:txXfrm>
        <a:off x="699083" y="772894"/>
        <a:ext cx="1258520" cy="567445"/>
      </dsp:txXfrm>
    </dsp:sp>
    <dsp:sp modelId="{DFA21229-BBB2-4902-A8DF-C958103AAE09}">
      <dsp:nvSpPr>
        <dsp:cNvPr id="0" name=""/>
        <dsp:cNvSpPr/>
      </dsp:nvSpPr>
      <dsp:spPr>
        <a:xfrm>
          <a:off x="500603" y="604552"/>
          <a:ext cx="180826" cy="12055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5507"/>
              </a:lnTo>
              <a:lnTo>
                <a:pt x="180826" y="12055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858B31-12B0-4F9F-9790-58B41A9834BF}">
      <dsp:nvSpPr>
        <dsp:cNvPr id="0" name=""/>
        <dsp:cNvSpPr/>
      </dsp:nvSpPr>
      <dsp:spPr>
        <a:xfrm>
          <a:off x="681429" y="1508683"/>
          <a:ext cx="1252435" cy="6027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НАОЧНІ </a:t>
          </a:r>
          <a:endParaRPr lang="uk-UA" sz="1400" kern="1200" dirty="0"/>
        </a:p>
      </dsp:txBody>
      <dsp:txXfrm>
        <a:off x="699083" y="1526337"/>
        <a:ext cx="1217127" cy="567445"/>
      </dsp:txXfrm>
    </dsp:sp>
    <dsp:sp modelId="{C1124DAE-71ED-45AF-AFEB-27864A5FE429}">
      <dsp:nvSpPr>
        <dsp:cNvPr id="0" name=""/>
        <dsp:cNvSpPr/>
      </dsp:nvSpPr>
      <dsp:spPr>
        <a:xfrm>
          <a:off x="500603" y="604552"/>
          <a:ext cx="180826" cy="1958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8950"/>
              </a:lnTo>
              <a:lnTo>
                <a:pt x="180826" y="19589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EBFABC-000A-4481-B164-017A1BAD69C7}">
      <dsp:nvSpPr>
        <dsp:cNvPr id="0" name=""/>
        <dsp:cNvSpPr/>
      </dsp:nvSpPr>
      <dsp:spPr>
        <a:xfrm>
          <a:off x="681429" y="2262125"/>
          <a:ext cx="1252435" cy="6027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ПРАКТИЧНІ</a:t>
          </a:r>
          <a:endParaRPr lang="uk-UA" sz="1400" kern="1200" dirty="0"/>
        </a:p>
      </dsp:txBody>
      <dsp:txXfrm>
        <a:off x="699083" y="2279779"/>
        <a:ext cx="1217127" cy="567445"/>
      </dsp:txXfrm>
    </dsp:sp>
    <dsp:sp modelId="{ABA462EE-AD68-41CA-AF65-8381978D2FEF}">
      <dsp:nvSpPr>
        <dsp:cNvPr id="0" name=""/>
        <dsp:cNvSpPr/>
      </dsp:nvSpPr>
      <dsp:spPr>
        <a:xfrm>
          <a:off x="2429415" y="1798"/>
          <a:ext cx="2837512" cy="6027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ЗА МІРОЮ САМОСТІЙНОСТІ ПРОЦЕСУ ПІЗНАННЯ</a:t>
          </a:r>
          <a:endParaRPr lang="uk-UA" sz="1400" b="1" kern="1200" dirty="0"/>
        </a:p>
      </dsp:txBody>
      <dsp:txXfrm>
        <a:off x="2447069" y="19452"/>
        <a:ext cx="2802204" cy="567445"/>
      </dsp:txXfrm>
    </dsp:sp>
    <dsp:sp modelId="{AA756C3F-0957-41AC-8D3F-021C0F1527E1}">
      <dsp:nvSpPr>
        <dsp:cNvPr id="0" name=""/>
        <dsp:cNvSpPr/>
      </dsp:nvSpPr>
      <dsp:spPr>
        <a:xfrm>
          <a:off x="2713166" y="604552"/>
          <a:ext cx="283751" cy="4520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2065"/>
              </a:lnTo>
              <a:lnTo>
                <a:pt x="283751" y="4520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E61A78-AF92-443A-B5F6-CE3E98D8F254}">
      <dsp:nvSpPr>
        <dsp:cNvPr id="0" name=""/>
        <dsp:cNvSpPr/>
      </dsp:nvSpPr>
      <dsp:spPr>
        <a:xfrm>
          <a:off x="2996918" y="755240"/>
          <a:ext cx="2062633" cy="6027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ПОЯСНЮВАЛЬНО-ІЛЮСТРАТИВНІ </a:t>
          </a:r>
          <a:endParaRPr lang="uk-UA" sz="1400" kern="1200" dirty="0"/>
        </a:p>
      </dsp:txBody>
      <dsp:txXfrm>
        <a:off x="3014572" y="772894"/>
        <a:ext cx="2027325" cy="567445"/>
      </dsp:txXfrm>
    </dsp:sp>
    <dsp:sp modelId="{80982670-8458-40B7-B3CF-796362BD06F1}">
      <dsp:nvSpPr>
        <dsp:cNvPr id="0" name=""/>
        <dsp:cNvSpPr/>
      </dsp:nvSpPr>
      <dsp:spPr>
        <a:xfrm>
          <a:off x="2713166" y="604552"/>
          <a:ext cx="283751" cy="12055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5507"/>
              </a:lnTo>
              <a:lnTo>
                <a:pt x="283751" y="12055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E62460-0308-4790-A145-F854654FBEB3}">
      <dsp:nvSpPr>
        <dsp:cNvPr id="0" name=""/>
        <dsp:cNvSpPr/>
      </dsp:nvSpPr>
      <dsp:spPr>
        <a:xfrm>
          <a:off x="2996918" y="1508683"/>
          <a:ext cx="1991450" cy="6027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РЕПРОДУКТИВНІ </a:t>
          </a:r>
          <a:endParaRPr lang="uk-UA" sz="1400" kern="1200" dirty="0"/>
        </a:p>
      </dsp:txBody>
      <dsp:txXfrm>
        <a:off x="3014572" y="1526337"/>
        <a:ext cx="1956142" cy="567445"/>
      </dsp:txXfrm>
    </dsp:sp>
    <dsp:sp modelId="{D74DA7F2-6198-4EA1-9119-5C666832EA48}">
      <dsp:nvSpPr>
        <dsp:cNvPr id="0" name=""/>
        <dsp:cNvSpPr/>
      </dsp:nvSpPr>
      <dsp:spPr>
        <a:xfrm>
          <a:off x="2713166" y="604552"/>
          <a:ext cx="283751" cy="1958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8950"/>
              </a:lnTo>
              <a:lnTo>
                <a:pt x="283751" y="19589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10D746-7FF7-4EB4-94B3-78A236794DC0}">
      <dsp:nvSpPr>
        <dsp:cNvPr id="0" name=""/>
        <dsp:cNvSpPr/>
      </dsp:nvSpPr>
      <dsp:spPr>
        <a:xfrm>
          <a:off x="2996918" y="2262125"/>
          <a:ext cx="1901326" cy="6027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ПРОБЛЕМНІ </a:t>
          </a:r>
          <a:endParaRPr lang="uk-UA" sz="1400" kern="1200" dirty="0"/>
        </a:p>
      </dsp:txBody>
      <dsp:txXfrm>
        <a:off x="3014572" y="2279779"/>
        <a:ext cx="1866018" cy="567445"/>
      </dsp:txXfrm>
    </dsp:sp>
    <dsp:sp modelId="{37F114FF-910D-4D8B-A03A-0AB8A96B9CCD}">
      <dsp:nvSpPr>
        <dsp:cNvPr id="0" name=""/>
        <dsp:cNvSpPr/>
      </dsp:nvSpPr>
      <dsp:spPr>
        <a:xfrm>
          <a:off x="2713166" y="604552"/>
          <a:ext cx="283751" cy="27123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2392"/>
              </a:lnTo>
              <a:lnTo>
                <a:pt x="283751" y="27123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EE7DCD-5430-48BC-B28A-5149DA9E9969}">
      <dsp:nvSpPr>
        <dsp:cNvPr id="0" name=""/>
        <dsp:cNvSpPr/>
      </dsp:nvSpPr>
      <dsp:spPr>
        <a:xfrm>
          <a:off x="2996918" y="3015568"/>
          <a:ext cx="1828494" cy="6027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ЧАСТКОВО-ПОШУКОВІ </a:t>
          </a:r>
          <a:endParaRPr lang="uk-UA" sz="1400" kern="1200" dirty="0"/>
        </a:p>
      </dsp:txBody>
      <dsp:txXfrm>
        <a:off x="3014572" y="3033222"/>
        <a:ext cx="1793186" cy="567445"/>
      </dsp:txXfrm>
    </dsp:sp>
    <dsp:sp modelId="{8068FE41-A1B6-4F95-AAAB-E77AEDF6F242}">
      <dsp:nvSpPr>
        <dsp:cNvPr id="0" name=""/>
        <dsp:cNvSpPr/>
      </dsp:nvSpPr>
      <dsp:spPr>
        <a:xfrm>
          <a:off x="2713166" y="604552"/>
          <a:ext cx="283751" cy="34658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5834"/>
              </a:lnTo>
              <a:lnTo>
                <a:pt x="283751" y="34658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B8A923-10CA-45C8-9D2C-162BE40501F6}">
      <dsp:nvSpPr>
        <dsp:cNvPr id="0" name=""/>
        <dsp:cNvSpPr/>
      </dsp:nvSpPr>
      <dsp:spPr>
        <a:xfrm>
          <a:off x="2996918" y="3769010"/>
          <a:ext cx="1703401" cy="6027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ДОСЛІДНИЦЬКІ</a:t>
          </a:r>
          <a:endParaRPr lang="uk-UA" sz="1400" kern="1200" dirty="0"/>
        </a:p>
      </dsp:txBody>
      <dsp:txXfrm>
        <a:off x="3014572" y="3786664"/>
        <a:ext cx="1668093" cy="567445"/>
      </dsp:txXfrm>
    </dsp:sp>
    <dsp:sp modelId="{9F9E3BEE-2621-49F8-98B4-8C07792255E9}">
      <dsp:nvSpPr>
        <dsp:cNvPr id="0" name=""/>
        <dsp:cNvSpPr/>
      </dsp:nvSpPr>
      <dsp:spPr>
        <a:xfrm>
          <a:off x="5568304" y="1798"/>
          <a:ext cx="2341518" cy="6027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ЗА ЛОГІКОЮ МИСЛЕННЯ</a:t>
          </a:r>
          <a:endParaRPr lang="uk-UA" sz="1400" b="1" kern="1200" dirty="0"/>
        </a:p>
      </dsp:txBody>
      <dsp:txXfrm>
        <a:off x="5585958" y="19452"/>
        <a:ext cx="2306210" cy="567445"/>
      </dsp:txXfrm>
    </dsp:sp>
    <dsp:sp modelId="{083F24E0-153C-4FF1-B41D-C0248128EB93}">
      <dsp:nvSpPr>
        <dsp:cNvPr id="0" name=""/>
        <dsp:cNvSpPr/>
      </dsp:nvSpPr>
      <dsp:spPr>
        <a:xfrm>
          <a:off x="5802456" y="604552"/>
          <a:ext cx="234151" cy="4520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2065"/>
              </a:lnTo>
              <a:lnTo>
                <a:pt x="234151" y="4520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C00FD5-5B9A-493A-ADF8-B72157FCFE82}">
      <dsp:nvSpPr>
        <dsp:cNvPr id="0" name=""/>
        <dsp:cNvSpPr/>
      </dsp:nvSpPr>
      <dsp:spPr>
        <a:xfrm>
          <a:off x="6036608" y="755240"/>
          <a:ext cx="964406" cy="6027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АНАЛІЗ </a:t>
          </a:r>
          <a:endParaRPr lang="uk-UA" sz="1400" kern="1200" dirty="0"/>
        </a:p>
      </dsp:txBody>
      <dsp:txXfrm>
        <a:off x="6054262" y="772894"/>
        <a:ext cx="929098" cy="567445"/>
      </dsp:txXfrm>
    </dsp:sp>
    <dsp:sp modelId="{E9F52612-6642-4DD9-9F3B-DC0860F917CA}">
      <dsp:nvSpPr>
        <dsp:cNvPr id="0" name=""/>
        <dsp:cNvSpPr/>
      </dsp:nvSpPr>
      <dsp:spPr>
        <a:xfrm>
          <a:off x="5802456" y="604552"/>
          <a:ext cx="234151" cy="12055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5507"/>
              </a:lnTo>
              <a:lnTo>
                <a:pt x="234151" y="12055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7277F3-FAB2-4E06-B543-ACA2D884118B}">
      <dsp:nvSpPr>
        <dsp:cNvPr id="0" name=""/>
        <dsp:cNvSpPr/>
      </dsp:nvSpPr>
      <dsp:spPr>
        <a:xfrm>
          <a:off x="6036608" y="1508683"/>
          <a:ext cx="964406" cy="6027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СИНТЕЗ </a:t>
          </a:r>
          <a:endParaRPr lang="uk-UA" sz="1400" kern="1200" dirty="0"/>
        </a:p>
      </dsp:txBody>
      <dsp:txXfrm>
        <a:off x="6054262" y="1526337"/>
        <a:ext cx="929098" cy="567445"/>
      </dsp:txXfrm>
    </dsp:sp>
    <dsp:sp modelId="{787297ED-2DA2-4F78-B7EA-80250D3016E0}">
      <dsp:nvSpPr>
        <dsp:cNvPr id="0" name=""/>
        <dsp:cNvSpPr/>
      </dsp:nvSpPr>
      <dsp:spPr>
        <a:xfrm>
          <a:off x="5802456" y="604552"/>
          <a:ext cx="234151" cy="1958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8950"/>
              </a:lnTo>
              <a:lnTo>
                <a:pt x="234151" y="19589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6228D-1CC7-42EC-8A14-1C313CE8F26C}">
      <dsp:nvSpPr>
        <dsp:cNvPr id="0" name=""/>
        <dsp:cNvSpPr/>
      </dsp:nvSpPr>
      <dsp:spPr>
        <a:xfrm>
          <a:off x="6036608" y="2262125"/>
          <a:ext cx="964406" cy="6027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ІНДУКЦІЯ </a:t>
          </a:r>
          <a:endParaRPr lang="uk-UA" sz="1400" kern="1200" dirty="0"/>
        </a:p>
      </dsp:txBody>
      <dsp:txXfrm>
        <a:off x="6054262" y="2279779"/>
        <a:ext cx="929098" cy="567445"/>
      </dsp:txXfrm>
    </dsp:sp>
    <dsp:sp modelId="{D4D91A56-BD1C-477C-B402-2F01BCFD784C}">
      <dsp:nvSpPr>
        <dsp:cNvPr id="0" name=""/>
        <dsp:cNvSpPr/>
      </dsp:nvSpPr>
      <dsp:spPr>
        <a:xfrm>
          <a:off x="5802456" y="604552"/>
          <a:ext cx="234151" cy="27123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2392"/>
              </a:lnTo>
              <a:lnTo>
                <a:pt x="234151" y="27123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7F0D74-B1AE-474E-9F0D-C6C28CEC54D1}">
      <dsp:nvSpPr>
        <dsp:cNvPr id="0" name=""/>
        <dsp:cNvSpPr/>
      </dsp:nvSpPr>
      <dsp:spPr>
        <a:xfrm>
          <a:off x="6036608" y="3015568"/>
          <a:ext cx="964406" cy="6027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ДЕДУКЦІЯ</a:t>
          </a:r>
          <a:endParaRPr lang="uk-UA" sz="1400" kern="1200" dirty="0"/>
        </a:p>
      </dsp:txBody>
      <dsp:txXfrm>
        <a:off x="6054262" y="3033222"/>
        <a:ext cx="929098" cy="5674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uk-UA" noProof="0" smtClean="0"/>
              <a:t>Образец текста</a:t>
            </a:r>
          </a:p>
          <a:p>
            <a:pPr lvl="1"/>
            <a:r>
              <a:rPr lang="uk-UA" altLang="uk-UA" noProof="0" smtClean="0"/>
              <a:t>Второй уровень</a:t>
            </a:r>
          </a:p>
          <a:p>
            <a:pPr lvl="2"/>
            <a:r>
              <a:rPr lang="uk-UA" altLang="uk-UA" noProof="0" smtClean="0"/>
              <a:t>Третий уровень</a:t>
            </a:r>
          </a:p>
          <a:p>
            <a:pPr lvl="3"/>
            <a:r>
              <a:rPr lang="uk-UA" altLang="uk-UA" noProof="0" smtClean="0"/>
              <a:t>Четвертый уровень</a:t>
            </a:r>
          </a:p>
          <a:p>
            <a:pPr lvl="4"/>
            <a:r>
              <a:rPr lang="uk-UA" altLang="uk-UA" noProof="0" smtClean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0CE60AA-2F6B-4924-B5F6-5A7EBA035CDD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43871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C0F3323-E491-4FD7-8BB3-D95FEE4902BB}" type="slidenum">
              <a:rPr lang="uk-UA" altLang="uk-UA" smtClean="0"/>
              <a:pPr eaLnBrk="1" hangingPunct="1">
                <a:spcBef>
                  <a:spcPct val="0"/>
                </a:spcBef>
              </a:pPr>
              <a:t>1</a:t>
            </a:fld>
            <a:endParaRPr lang="uk-UA" altLang="uk-UA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uk-UA" alt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16AC825E-54B0-4527-9889-4FB06B0F8504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EC629D-8061-4FEE-904A-3CD3609FEBBF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DA0178-B120-427C-9A42-5D722F353105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C86D1D-7CB6-4E6A-A901-044F54613545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985CC6-9A41-4215-BE4D-63CD70512CC0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AFF2B-DBBA-4776-8409-5E200A5A327E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4DDC5-6AB9-4FC9-93F9-421C3431EA4C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3C769-C610-48DB-8A62-3F3373F7522E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54A67D-D7EA-4A7A-B43E-4B81768362D3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AECE1-9782-4A61-A0EF-4A858C1E5785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0F398B-6DDF-4938-9194-8D921994E873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uk-UA" altLang="uk-UA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uk-UA" alt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788867E-D47A-4ACB-BCDB-E05CA3694B64}" type="slidenum">
              <a:rPr lang="uk-UA" altLang="uk-UA" smtClean="0"/>
              <a:pPr>
                <a:defRPr/>
              </a:pPr>
              <a:t>‹#›</a:t>
            </a:fld>
            <a:endParaRPr lang="uk-UA" altLang="uk-UA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539552" y="3140968"/>
            <a:ext cx="6768752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500"/>
              </a:spcBef>
              <a:buClrTx/>
              <a:buSzTx/>
              <a:buFontTx/>
              <a:buNone/>
            </a:pPr>
            <a:r>
              <a:rPr lang="en-US" altLang="uk-UA" sz="1400" b="1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1.</a:t>
            </a:r>
            <a:r>
              <a:rPr lang="uk-UA" altLang="uk-UA" sz="1400" b="1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 Знання, уміння і навички як освітні категорії </a:t>
            </a:r>
            <a:endParaRPr lang="en-US" altLang="uk-UA" sz="1400" b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  <a:p>
            <a:pPr eaLnBrk="1" hangingPunct="1">
              <a:spcBef>
                <a:spcPts val="500"/>
              </a:spcBef>
              <a:buClrTx/>
              <a:buSzTx/>
              <a:buFontTx/>
              <a:buNone/>
            </a:pPr>
            <a:r>
              <a:rPr lang="en-US" altLang="uk-UA" sz="1400" b="1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2.</a:t>
            </a:r>
            <a:r>
              <a:rPr lang="uk-UA" altLang="uk-UA" sz="1400" b="1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uk-UA" altLang="uk-UA" sz="14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Когнітивні стратегії та їхня типологія</a:t>
            </a:r>
          </a:p>
          <a:p>
            <a:pPr eaLnBrk="1" hangingPunct="1">
              <a:spcBef>
                <a:spcPts val="500"/>
              </a:spcBef>
              <a:buClrTx/>
              <a:buSzTx/>
              <a:buFontTx/>
              <a:buNone/>
            </a:pPr>
            <a:r>
              <a:rPr lang="uk-UA" altLang="uk-UA" sz="14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3. Форми, методи і засоби навчання</a:t>
            </a:r>
          </a:p>
          <a:p>
            <a:pPr eaLnBrk="1" hangingPunct="1">
              <a:spcBef>
                <a:spcPts val="500"/>
              </a:spcBef>
              <a:buClrTx/>
              <a:buSzTx/>
              <a:buFontTx/>
              <a:buNone/>
            </a:pPr>
            <a:r>
              <a:rPr lang="uk-UA" altLang="uk-UA" sz="14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4. Технології розвитку творчого і критичного мислення</a:t>
            </a:r>
          </a:p>
          <a:p>
            <a:pPr eaLnBrk="1" hangingPunct="1">
              <a:spcBef>
                <a:spcPts val="500"/>
              </a:spcBef>
              <a:buClrTx/>
              <a:buSzTx/>
              <a:buFontTx/>
              <a:buNone/>
            </a:pPr>
            <a:r>
              <a:rPr lang="uk-UA" altLang="uk-UA" sz="14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5. Підготовка педагога до проведення навчального заняття</a:t>
            </a:r>
            <a:endParaRPr lang="uk-UA" altLang="uk-UA" sz="1400" b="1" dirty="0">
              <a:solidFill>
                <a:schemeClr val="accent1">
                  <a:lumMod val="50000"/>
                </a:schemeClr>
              </a:solidFill>
              <a:latin typeface="Verdana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539551" y="548680"/>
            <a:ext cx="8136137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200"/>
              </a:spcBef>
              <a:spcAft>
                <a:spcPts val="1200"/>
              </a:spcAft>
              <a:buClrTx/>
              <a:buSzTx/>
              <a:buFontTx/>
              <a:buNone/>
            </a:pPr>
            <a:r>
              <a:rPr lang="uk-UA" altLang="uk-UA" sz="4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ОСНОВИ </a:t>
            </a:r>
            <a:r>
              <a:rPr lang="uk-UA" altLang="uk-UA" sz="44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ДИДАКТИКИ</a:t>
            </a:r>
          </a:p>
          <a:p>
            <a:pPr eaLnBrk="1" hangingPunct="1">
              <a:spcBef>
                <a:spcPts val="0"/>
              </a:spcBef>
              <a:buClrTx/>
              <a:buSzTx/>
              <a:buFontTx/>
              <a:buNone/>
            </a:pPr>
            <a:r>
              <a:rPr lang="uk-UA" altLang="uk-UA" sz="3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ВИЩОЇ ШКОЛИ</a:t>
            </a:r>
            <a:endParaRPr lang="uk-UA" altLang="uk-UA" sz="3600" b="1" dirty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539553" y="1340768"/>
            <a:ext cx="813613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648"/>
            <a:ext cx="7772400" cy="1368152"/>
          </a:xfrm>
        </p:spPr>
        <p:txBody>
          <a:bodyPr/>
          <a:lstStyle/>
          <a:p>
            <a:pPr algn="ctr" eaLnBrk="1" hangingPunct="1"/>
            <a:r>
              <a:rPr lang="uk-UA" altLang="uk-UA" sz="3200" b="1" dirty="0" smtClean="0">
                <a:latin typeface="Verdana" pitchFamily="34" charset="0"/>
              </a:rPr>
              <a:t>ВЛАСНЕ </a:t>
            </a:r>
            <a:r>
              <a:rPr lang="uk-UA" altLang="uk-UA" sz="32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КОГНІТИВНІ</a:t>
            </a:r>
            <a:r>
              <a:rPr lang="uk-UA" altLang="uk-UA" sz="3200" b="1" dirty="0" smtClean="0">
                <a:latin typeface="Verdana" pitchFamily="34" charset="0"/>
              </a:rPr>
              <a:t> СТРАТЕГІЇ</a:t>
            </a:r>
          </a:p>
        </p:txBody>
      </p:sp>
      <p:graphicFrame>
        <p:nvGraphicFramePr>
          <p:cNvPr id="2" name="Місце для вмісту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6713956"/>
              </p:ext>
            </p:extLst>
          </p:nvPr>
        </p:nvGraphicFramePr>
        <p:xfrm>
          <a:off x="914400" y="1600200"/>
          <a:ext cx="77724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971550" y="630872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648"/>
            <a:ext cx="7772400" cy="1368152"/>
          </a:xfrm>
        </p:spPr>
        <p:txBody>
          <a:bodyPr/>
          <a:lstStyle/>
          <a:p>
            <a:pPr algn="ctr" eaLnBrk="1" hangingPunct="1"/>
            <a:r>
              <a:rPr lang="uk-UA" altLang="uk-UA" sz="32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СОЦІОАФЕКТИВНІ</a:t>
            </a:r>
            <a:r>
              <a:rPr lang="uk-UA" altLang="uk-UA" sz="3200" b="1" dirty="0" smtClean="0">
                <a:latin typeface="Verdana" pitchFamily="34" charset="0"/>
              </a:rPr>
              <a:t> СТРАТЕГІЇ</a:t>
            </a:r>
          </a:p>
        </p:txBody>
      </p:sp>
      <p:graphicFrame>
        <p:nvGraphicFramePr>
          <p:cNvPr id="2" name="Місце для вмісту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654410"/>
              </p:ext>
            </p:extLst>
          </p:nvPr>
        </p:nvGraphicFramePr>
        <p:xfrm>
          <a:off x="914400" y="1600200"/>
          <a:ext cx="77724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971550" y="630872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648"/>
            <a:ext cx="7772400" cy="1296144"/>
          </a:xfrm>
        </p:spPr>
        <p:txBody>
          <a:bodyPr>
            <a:noAutofit/>
          </a:bodyPr>
          <a:lstStyle/>
          <a:p>
            <a:pPr algn="ctr" eaLnBrk="1" hangingPunct="1"/>
            <a:r>
              <a:rPr lang="uk-UA" altLang="uk-UA" sz="3200" b="1" dirty="0" smtClean="0">
                <a:latin typeface="Verdana" pitchFamily="34" charset="0"/>
              </a:rPr>
              <a:t>Організаційні </a:t>
            </a:r>
            <a:br>
              <a:rPr lang="uk-UA" altLang="uk-UA" sz="3200" b="1" dirty="0" smtClean="0">
                <a:latin typeface="Verdana" pitchFamily="34" charset="0"/>
              </a:rPr>
            </a:br>
            <a:r>
              <a:rPr lang="uk-UA" altLang="uk-UA" sz="3200" b="1" dirty="0" smtClean="0">
                <a:latin typeface="Verdana" pitchFamily="34" charset="0"/>
              </a:rPr>
              <a:t>Форми навчання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971550" y="630872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graphicFrame>
        <p:nvGraphicFramePr>
          <p:cNvPr id="2" name="Місце для вмісту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3760437"/>
              </p:ext>
            </p:extLst>
          </p:nvPr>
        </p:nvGraphicFramePr>
        <p:xfrm>
          <a:off x="457200" y="2420888"/>
          <a:ext cx="8229600" cy="3777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кутник 3"/>
          <p:cNvSpPr/>
          <p:nvPr/>
        </p:nvSpPr>
        <p:spPr>
          <a:xfrm>
            <a:off x="258944" y="1772816"/>
            <a:ext cx="8561528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cap="rnd">
            <a:solidFill>
              <a:schemeClr val="accent1">
                <a:lumMod val="75000"/>
                <a:alpha val="89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зовнішнє вираження узгодженої діяльності педагога і </a:t>
            </a:r>
            <a:r>
              <a:rPr lang="ru-RU" sz="1600" dirty="0" err="1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учнів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ru-RU" sz="1600" dirty="0" err="1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студентів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ru-RU" sz="1600" dirty="0" smtClean="0">
              <a:solidFill>
                <a:schemeClr val="accent4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ru-RU" sz="1600" dirty="0" err="1" smtClean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здійснюється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у встановленому порядку і в </a:t>
            </a:r>
            <a:r>
              <a:rPr lang="ru-RU" sz="1600" dirty="0" err="1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певному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600" dirty="0" err="1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режимі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ru-RU" sz="1600" b="1" dirty="0">
              <a:solidFill>
                <a:schemeClr val="accent4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648"/>
            <a:ext cx="7772400" cy="1296144"/>
          </a:xfrm>
        </p:spPr>
        <p:txBody>
          <a:bodyPr>
            <a:noAutofit/>
          </a:bodyPr>
          <a:lstStyle/>
          <a:p>
            <a:pPr algn="ctr" eaLnBrk="1" hangingPunct="1"/>
            <a:r>
              <a:rPr lang="uk-UA" altLang="uk-UA" sz="3200" b="1" dirty="0" smtClean="0">
                <a:latin typeface="Verdana" pitchFamily="34" charset="0"/>
              </a:rPr>
              <a:t>Методи, прийоми </a:t>
            </a:r>
            <a:br>
              <a:rPr lang="uk-UA" altLang="uk-UA" sz="3200" b="1" dirty="0" smtClean="0">
                <a:latin typeface="Verdana" pitchFamily="34" charset="0"/>
              </a:rPr>
            </a:br>
            <a:r>
              <a:rPr lang="uk-UA" altLang="uk-UA" sz="3200" b="1" dirty="0" smtClean="0">
                <a:latin typeface="Verdana" pitchFamily="34" charset="0"/>
              </a:rPr>
              <a:t>і засоби навчання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971550" y="630872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graphicFrame>
        <p:nvGraphicFramePr>
          <p:cNvPr id="7" name="Місце для вмісту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383696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34017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648"/>
            <a:ext cx="7772400" cy="1296144"/>
          </a:xfrm>
        </p:spPr>
        <p:txBody>
          <a:bodyPr>
            <a:noAutofit/>
          </a:bodyPr>
          <a:lstStyle/>
          <a:p>
            <a:pPr algn="ctr" eaLnBrk="1" hangingPunct="1"/>
            <a:r>
              <a:rPr lang="uk-UA" altLang="uk-UA" sz="32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КЛАСИФІКАЦІЇ</a:t>
            </a:r>
            <a:r>
              <a:rPr lang="uk-UA" altLang="uk-UA" sz="3200" b="1" dirty="0" smtClean="0">
                <a:latin typeface="Verdana" pitchFamily="34" charset="0"/>
              </a:rPr>
              <a:t> </a:t>
            </a:r>
            <a:br>
              <a:rPr lang="uk-UA" altLang="uk-UA" sz="3200" b="1" dirty="0" smtClean="0">
                <a:latin typeface="Verdana" pitchFamily="34" charset="0"/>
              </a:rPr>
            </a:br>
            <a:r>
              <a:rPr lang="uk-UA" altLang="uk-UA" sz="3200" b="1" dirty="0" smtClean="0">
                <a:latin typeface="Verdana" pitchFamily="34" charset="0"/>
              </a:rPr>
              <a:t>Методів навчання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971550" y="630872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graphicFrame>
        <p:nvGraphicFramePr>
          <p:cNvPr id="5" name="Місце для вмісту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1714766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24957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648"/>
            <a:ext cx="7772400" cy="1296144"/>
          </a:xfrm>
        </p:spPr>
        <p:txBody>
          <a:bodyPr>
            <a:noAutofit/>
          </a:bodyPr>
          <a:lstStyle/>
          <a:p>
            <a:pPr algn="ctr" eaLnBrk="1" hangingPunct="1"/>
            <a:r>
              <a:rPr lang="uk-UA" altLang="uk-UA" sz="28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ОСНОВНІ ПАРАМЕТРИ </a:t>
            </a:r>
            <a:r>
              <a:rPr lang="uk-UA" altLang="uk-UA" sz="2800" b="1" dirty="0" smtClean="0">
                <a:latin typeface="Verdana" pitchFamily="34" charset="0"/>
              </a:rPr>
              <a:t/>
            </a:r>
            <a:br>
              <a:rPr lang="uk-UA" altLang="uk-UA" sz="2800" b="1" dirty="0" smtClean="0">
                <a:latin typeface="Verdana" pitchFamily="34" charset="0"/>
              </a:rPr>
            </a:br>
            <a:r>
              <a:rPr lang="uk-UA" altLang="uk-UA" sz="2800" b="1" dirty="0" smtClean="0">
                <a:latin typeface="Verdana" pitchFamily="34" charset="0"/>
              </a:rPr>
              <a:t>Творчого МИСЛЕННЯ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971550" y="630872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graphicFrame>
        <p:nvGraphicFramePr>
          <p:cNvPr id="2" name="Місце для вмісту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2949008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20936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648"/>
            <a:ext cx="7772400" cy="1296144"/>
          </a:xfrm>
        </p:spPr>
        <p:txBody>
          <a:bodyPr>
            <a:noAutofit/>
          </a:bodyPr>
          <a:lstStyle/>
          <a:p>
            <a:pPr algn="ctr" eaLnBrk="1" hangingPunct="1"/>
            <a:r>
              <a:rPr lang="uk-UA" altLang="uk-UA" sz="2800" b="1" dirty="0" smtClean="0">
                <a:latin typeface="Verdana" pitchFamily="34" charset="0"/>
              </a:rPr>
              <a:t>АНАЛОГІЯ</a:t>
            </a:r>
            <a:r>
              <a:rPr lang="uk-UA" altLang="uk-UA" sz="28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 </a:t>
            </a:r>
            <a:br>
              <a:rPr lang="uk-UA" altLang="uk-UA" sz="28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</a:br>
            <a:r>
              <a:rPr lang="uk-UA" altLang="uk-UA" sz="28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ЯК ЗАСІБ СТИМУЛЮВАННЯ </a:t>
            </a:r>
            <a:r>
              <a:rPr lang="uk-UA" altLang="uk-UA" sz="2800" b="1" dirty="0" smtClean="0">
                <a:latin typeface="Verdana" pitchFamily="34" charset="0"/>
              </a:rPr>
              <a:t/>
            </a:r>
            <a:br>
              <a:rPr lang="uk-UA" altLang="uk-UA" sz="2800" b="1" dirty="0" smtClean="0">
                <a:latin typeface="Verdana" pitchFamily="34" charset="0"/>
              </a:rPr>
            </a:br>
            <a:r>
              <a:rPr lang="uk-UA" altLang="uk-UA" sz="2800" b="1" dirty="0" smtClean="0">
                <a:latin typeface="Verdana" pitchFamily="34" charset="0"/>
              </a:rPr>
              <a:t>Творчого МИСЛЕННЯ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971550" y="630872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6431122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73069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648"/>
            <a:ext cx="7772400" cy="1296144"/>
          </a:xfrm>
        </p:spPr>
        <p:txBody>
          <a:bodyPr>
            <a:noAutofit/>
          </a:bodyPr>
          <a:lstStyle/>
          <a:p>
            <a:pPr algn="ctr" eaLnBrk="1" hangingPunct="1"/>
            <a:r>
              <a:rPr lang="uk-UA" altLang="uk-UA" sz="28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Сприяння Розвитку</a:t>
            </a:r>
            <a:r>
              <a:rPr lang="uk-UA" altLang="uk-UA" sz="2800" b="1" dirty="0" smtClean="0">
                <a:latin typeface="Verdana" pitchFamily="34" charset="0"/>
              </a:rPr>
              <a:t/>
            </a:r>
            <a:br>
              <a:rPr lang="uk-UA" altLang="uk-UA" sz="2800" b="1" dirty="0" smtClean="0">
                <a:latin typeface="Verdana" pitchFamily="34" charset="0"/>
              </a:rPr>
            </a:br>
            <a:r>
              <a:rPr lang="uk-UA" altLang="uk-UA" sz="2800" b="1" dirty="0" smtClean="0">
                <a:latin typeface="Verdana" pitchFamily="34" charset="0"/>
              </a:rPr>
              <a:t>критичного МИСЛЕННЯ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971550" y="630872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graphicFrame>
        <p:nvGraphicFramePr>
          <p:cNvPr id="3" name="Місце для вмісту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1701656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03311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648"/>
            <a:ext cx="7772400" cy="1296144"/>
          </a:xfrm>
        </p:spPr>
        <p:txBody>
          <a:bodyPr>
            <a:noAutofit/>
          </a:bodyPr>
          <a:lstStyle/>
          <a:p>
            <a:pPr algn="ctr" eaLnBrk="1" hangingPunct="1"/>
            <a:r>
              <a:rPr lang="uk-UA" altLang="uk-UA" sz="2800" b="1" dirty="0" smtClean="0">
                <a:latin typeface="Verdana" pitchFamily="34" charset="0"/>
              </a:rPr>
              <a:t>ЕТАПИ підготовки педагога </a:t>
            </a:r>
            <a:br>
              <a:rPr lang="uk-UA" altLang="uk-UA" sz="2800" b="1" dirty="0" smtClean="0">
                <a:latin typeface="Verdana" pitchFamily="34" charset="0"/>
              </a:rPr>
            </a:br>
            <a:r>
              <a:rPr lang="uk-UA" altLang="uk-UA" sz="2800" b="1" dirty="0" smtClean="0">
                <a:latin typeface="Verdana" pitchFamily="34" charset="0"/>
              </a:rPr>
              <a:t>до проведення </a:t>
            </a:r>
            <a:br>
              <a:rPr lang="uk-UA" altLang="uk-UA" sz="2800" b="1" dirty="0" smtClean="0">
                <a:latin typeface="Verdana" pitchFamily="34" charset="0"/>
              </a:rPr>
            </a:br>
            <a:r>
              <a:rPr lang="uk-UA" altLang="uk-UA" sz="2800" b="1" dirty="0" smtClean="0">
                <a:latin typeface="Verdana" pitchFamily="34" charset="0"/>
              </a:rPr>
              <a:t>навчального заняття</a:t>
            </a:r>
          </a:p>
        </p:txBody>
      </p:sp>
      <p:graphicFrame>
        <p:nvGraphicFramePr>
          <p:cNvPr id="2" name="Місце для вмісту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8897841"/>
              </p:ext>
            </p:extLst>
          </p:nvPr>
        </p:nvGraphicFramePr>
        <p:xfrm>
          <a:off x="914400" y="1600200"/>
          <a:ext cx="77724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971550" y="630872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28047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Місце для вмісту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7884849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914400" y="260648"/>
            <a:ext cx="77724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uk-UA" altLang="uk-UA" sz="2400" b="1" dirty="0" smtClean="0">
                <a:latin typeface="Verdana" pitchFamily="34" charset="0"/>
              </a:rPr>
              <a:t>Орієнтовна схема плану-конспекту </a:t>
            </a:r>
          </a:p>
          <a:p>
            <a:pPr fontAlgn="auto">
              <a:spcAft>
                <a:spcPts val="0"/>
              </a:spcAft>
            </a:pPr>
            <a:r>
              <a:rPr lang="uk-UA" altLang="uk-UA" sz="2400" b="1" dirty="0" smtClean="0">
                <a:latin typeface="Verdana" pitchFamily="34" charset="0"/>
              </a:rPr>
              <a:t>навчального заняття у вищій школі</a:t>
            </a:r>
          </a:p>
        </p:txBody>
      </p:sp>
    </p:spTree>
    <p:extLst>
      <p:ext uri="{BB962C8B-B14F-4D97-AF65-F5344CB8AC3E}">
        <p14:creationId xmlns:p14="http://schemas.microsoft.com/office/powerpoint/2010/main" val="226846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648"/>
            <a:ext cx="7772400" cy="136815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uk-UA" altLang="uk-UA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Мета навчання:</a:t>
            </a:r>
            <a:br>
              <a:rPr lang="uk-UA" altLang="uk-UA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uk-UA" altLang="uk-UA" sz="3200" b="1" dirty="0" smtClean="0">
                <a:solidFill>
                  <a:schemeClr val="accent3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два підходи</a:t>
            </a:r>
          </a:p>
        </p:txBody>
      </p:sp>
      <p:graphicFrame>
        <p:nvGraphicFramePr>
          <p:cNvPr id="3" name="Місце для вмісту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170982"/>
              </p:ext>
            </p:extLst>
          </p:nvPr>
        </p:nvGraphicFramePr>
        <p:xfrm>
          <a:off x="683568" y="1744811"/>
          <a:ext cx="8003232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1"/>
          <p:cNvSpPr>
            <a:spLocks noChangeArrowheads="1"/>
          </p:cNvSpPr>
          <p:nvPr/>
        </p:nvSpPr>
        <p:spPr bwMode="auto">
          <a:xfrm>
            <a:off x="2339975" y="4509666"/>
            <a:ext cx="4679950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sp>
        <p:nvSpPr>
          <p:cNvPr id="6147" name="AutoShape 9"/>
          <p:cNvSpPr>
            <a:spLocks noChangeArrowheads="1"/>
          </p:cNvSpPr>
          <p:nvPr/>
        </p:nvSpPr>
        <p:spPr bwMode="auto">
          <a:xfrm>
            <a:off x="1619250" y="2349078"/>
            <a:ext cx="6337300" cy="2808288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sp>
        <p:nvSpPr>
          <p:cNvPr id="6148" name="Oval 10"/>
          <p:cNvSpPr>
            <a:spLocks noChangeArrowheads="1"/>
          </p:cNvSpPr>
          <p:nvPr/>
        </p:nvSpPr>
        <p:spPr bwMode="auto">
          <a:xfrm>
            <a:off x="2555875" y="1772816"/>
            <a:ext cx="4537075" cy="8651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260648"/>
            <a:ext cx="7772400" cy="129614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uk-UA" altLang="uk-UA" sz="4000" b="1" dirty="0" smtClean="0">
                <a:latin typeface="Verdana" pitchFamily="34" charset="0"/>
              </a:rPr>
              <a:t>ФОРМУВАННЯ</a:t>
            </a:r>
            <a:r>
              <a:rPr lang="uk-UA" altLang="uk-UA" sz="4000" b="1" dirty="0" smtClean="0">
                <a:solidFill>
                  <a:schemeClr val="accent4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uk-UA" altLang="uk-UA" sz="40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</a:rPr>
              <a:t>ЗНАНЬ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xfrm>
            <a:off x="914400" y="1917278"/>
            <a:ext cx="7772400" cy="4321175"/>
          </a:xfrm>
        </p:spPr>
        <p:txBody>
          <a:bodyPr/>
          <a:lstStyle/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uk-UA" altLang="uk-UA" sz="3200" b="1" dirty="0" smtClean="0">
                <a:solidFill>
                  <a:schemeClr val="accent4">
                    <a:lumMod val="50000"/>
                  </a:schemeClr>
                </a:solidFill>
                <a:latin typeface="Verdana" pitchFamily="34" charset="0"/>
              </a:rPr>
              <a:t>ІНФОРМАЦІЯ</a:t>
            </a:r>
          </a:p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</a:pPr>
            <a:endParaRPr lang="uk-UA" altLang="uk-UA" sz="2000" b="1" dirty="0" smtClean="0">
              <a:solidFill>
                <a:schemeClr val="hlink"/>
              </a:solidFill>
              <a:latin typeface="Verdana" pitchFamily="34" charset="0"/>
            </a:endParaRPr>
          </a:p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uk-UA" altLang="uk-UA" sz="3200" dirty="0" smtClean="0">
                <a:solidFill>
                  <a:schemeClr val="accent5">
                    <a:lumMod val="50000"/>
                  </a:schemeClr>
                </a:solidFill>
                <a:latin typeface="Verdana" pitchFamily="34" charset="0"/>
              </a:rPr>
              <a:t>сприйняття</a:t>
            </a:r>
            <a:r>
              <a:rPr lang="uk-UA" altLang="uk-UA" sz="3200" dirty="0" smtClean="0">
                <a:solidFill>
                  <a:schemeClr val="hlink"/>
                </a:solidFill>
                <a:latin typeface="Verdana" pitchFamily="34" charset="0"/>
              </a:rPr>
              <a:t> </a:t>
            </a:r>
          </a:p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uk-UA" altLang="uk-UA" sz="3200" dirty="0" smtClean="0">
                <a:solidFill>
                  <a:schemeClr val="bg2"/>
                </a:solidFill>
                <a:latin typeface="Verdana" pitchFamily="34" charset="0"/>
              </a:rPr>
              <a:t>розуміння </a:t>
            </a:r>
          </a:p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uk-UA" altLang="uk-UA" sz="3200" dirty="0" smtClean="0">
                <a:solidFill>
                  <a:schemeClr val="accent5">
                    <a:lumMod val="50000"/>
                  </a:schemeClr>
                </a:solidFill>
                <a:latin typeface="Verdana" pitchFamily="34" charset="0"/>
              </a:rPr>
              <a:t>засвоєння</a:t>
            </a:r>
          </a:p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</a:pPr>
            <a:endParaRPr lang="uk-UA" altLang="uk-UA" sz="3600" dirty="0" smtClean="0">
              <a:latin typeface="Verdana" pitchFamily="34" charset="0"/>
            </a:endParaRPr>
          </a:p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uk-UA" altLang="uk-UA" sz="3200" b="1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ЗНАННЯ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971550" y="630872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971550" y="664890"/>
            <a:ext cx="817245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sp>
        <p:nvSpPr>
          <p:cNvPr id="4099" name="AutoShape 6"/>
          <p:cNvSpPr>
            <a:spLocks noChangeArrowheads="1"/>
          </p:cNvSpPr>
          <p:nvPr/>
        </p:nvSpPr>
        <p:spPr bwMode="auto">
          <a:xfrm>
            <a:off x="2339975" y="377553"/>
            <a:ext cx="3887788" cy="1079500"/>
          </a:xfrm>
          <a:prstGeom prst="rightArrow">
            <a:avLst>
              <a:gd name="adj1" fmla="val 50000"/>
              <a:gd name="adj2" fmla="val 9003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sp>
        <p:nvSpPr>
          <p:cNvPr id="4100" name="AutoShape 5"/>
          <p:cNvSpPr>
            <a:spLocks noChangeArrowheads="1"/>
          </p:cNvSpPr>
          <p:nvPr/>
        </p:nvSpPr>
        <p:spPr bwMode="auto">
          <a:xfrm>
            <a:off x="0" y="377553"/>
            <a:ext cx="3635375" cy="1079500"/>
          </a:xfrm>
          <a:prstGeom prst="rightArrow">
            <a:avLst>
              <a:gd name="adj1" fmla="val 57352"/>
              <a:gd name="adj2" fmla="val 1117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88640"/>
            <a:ext cx="7772400" cy="1420813"/>
          </a:xfrm>
        </p:spPr>
        <p:txBody>
          <a:bodyPr/>
          <a:lstStyle/>
          <a:p>
            <a:pPr algn="ctr" eaLnBrk="1" hangingPunct="1"/>
            <a:r>
              <a:rPr lang="uk-UA" altLang="uk-UA" sz="3200" b="1" dirty="0" smtClean="0">
                <a:solidFill>
                  <a:schemeClr val="bg1"/>
                </a:solidFill>
                <a:latin typeface="Verdana" pitchFamily="34" charset="0"/>
              </a:rPr>
              <a:t>ЗНАННЯ     УМІННЯ     НАВИЧКИ</a:t>
            </a: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0472593"/>
              </p:ext>
            </p:extLst>
          </p:nvPr>
        </p:nvGraphicFramePr>
        <p:xfrm>
          <a:off x="914400" y="1628775"/>
          <a:ext cx="7772400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103" name="Line 4"/>
          <p:cNvSpPr>
            <a:spLocks noChangeShapeType="1"/>
          </p:cNvSpPr>
          <p:nvPr/>
        </p:nvSpPr>
        <p:spPr bwMode="auto">
          <a:xfrm>
            <a:off x="971550" y="630872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9"/>
          <p:cNvSpPr>
            <a:spLocks noChangeArrowheads="1"/>
          </p:cNvSpPr>
          <p:nvPr/>
        </p:nvSpPr>
        <p:spPr bwMode="auto">
          <a:xfrm>
            <a:off x="971550" y="1557338"/>
            <a:ext cx="7704138" cy="4679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uk-UA" sz="18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116632"/>
            <a:ext cx="7772400" cy="144070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uk-UA" altLang="uk-UA" sz="4000" b="1" dirty="0" smtClean="0">
                <a:latin typeface="Verdana" pitchFamily="34" charset="0"/>
              </a:rPr>
              <a:t>ЩО ТАКЕ </a:t>
            </a:r>
            <a:r>
              <a:rPr lang="uk-UA" altLang="uk-UA" sz="4000" b="1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</a:rPr>
              <a:t>ДОСВІД</a:t>
            </a:r>
            <a:r>
              <a:rPr lang="uk-UA" altLang="uk-UA" sz="4000" b="1" dirty="0" smtClean="0">
                <a:latin typeface="Verdana" pitchFamily="34" charset="0"/>
              </a:rPr>
              <a:t>?</a:t>
            </a:r>
          </a:p>
        </p:txBody>
      </p:sp>
      <p:sp>
        <p:nvSpPr>
          <p:cNvPr id="5125" name="Rectangle 10"/>
          <p:cNvSpPr>
            <a:spLocks noChangeArrowheads="1"/>
          </p:cNvSpPr>
          <p:nvPr/>
        </p:nvSpPr>
        <p:spPr bwMode="auto">
          <a:xfrm>
            <a:off x="1619250" y="2565400"/>
            <a:ext cx="6408738" cy="25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uk-UA" sz="16000" dirty="0">
                <a:solidFill>
                  <a:schemeClr val="bg1">
                    <a:lumMod val="85000"/>
                  </a:schemeClr>
                </a:solidFill>
                <a:latin typeface="Impact" pitchFamily="34" charset="0"/>
              </a:rPr>
              <a:t>ДОСВІД</a:t>
            </a:r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971550" y="630872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5126" name="Rectangle 4"/>
          <p:cNvSpPr>
            <a:spLocks noGrp="1" noChangeArrowheads="1"/>
          </p:cNvSpPr>
          <p:nvPr>
            <p:ph idx="1"/>
          </p:nvPr>
        </p:nvSpPr>
        <p:spPr>
          <a:xfrm>
            <a:off x="914400" y="1628775"/>
            <a:ext cx="7761288" cy="4321175"/>
          </a:xfrm>
        </p:spPr>
        <p:txBody>
          <a:bodyPr/>
          <a:lstStyle/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</a:pPr>
            <a:endParaRPr lang="uk-UA" altLang="uk-UA" sz="800" b="1" dirty="0" smtClean="0">
              <a:latin typeface="Verdana" pitchFamily="34" charset="0"/>
            </a:endParaRPr>
          </a:p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uk-UA" altLang="uk-UA" sz="4400" b="1" dirty="0" smtClean="0">
                <a:latin typeface="Verdana" pitchFamily="34" charset="0"/>
              </a:rPr>
              <a:t>ЗНАННЯ</a:t>
            </a:r>
          </a:p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uk-UA" altLang="uk-UA" sz="44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д і я л ь н і с т ь</a:t>
            </a:r>
          </a:p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uk-UA" altLang="uk-UA" sz="4400" b="1" dirty="0" smtClean="0">
                <a:latin typeface="Verdana" pitchFamily="34" charset="0"/>
              </a:rPr>
              <a:t>УМІННЯ</a:t>
            </a:r>
          </a:p>
          <a:p>
            <a:pPr marL="0" indent="0" algn="ctr">
              <a:buClr>
                <a:schemeClr val="hlink"/>
              </a:buClr>
              <a:buNone/>
            </a:pPr>
            <a:r>
              <a:rPr lang="uk-UA" altLang="uk-UA" sz="4400" b="1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д і я л ь н і с т ь</a:t>
            </a:r>
          </a:p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uk-UA" altLang="uk-UA" sz="4400" b="1" dirty="0" smtClean="0">
                <a:latin typeface="Verdana" pitchFamily="34" charset="0"/>
              </a:rPr>
              <a:t>НАВИЧКИ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648"/>
            <a:ext cx="7772400" cy="136815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uk-UA" altLang="uk-UA" sz="4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ПРОФЕСІЙНІ ЗНАННЯ, УМІННЯ ТА НАВИЧКИ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708525"/>
          </a:xfrm>
        </p:spPr>
        <p:txBody>
          <a:bodyPr/>
          <a:lstStyle/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uk-UA" altLang="uk-UA" sz="2400" dirty="0" smtClean="0">
                <a:latin typeface="Verdana" pitchFamily="34" charset="0"/>
              </a:rPr>
              <a:t>залежать від</a:t>
            </a:r>
          </a:p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uk-UA" altLang="uk-UA" sz="2400" b="1" dirty="0" smtClean="0">
                <a:latin typeface="Verdana" pitchFamily="34" charset="0"/>
              </a:rPr>
              <a:t>О</a:t>
            </a:r>
            <a:r>
              <a:rPr lang="ru-RU" altLang="uk-UA" sz="2400" b="1" dirty="0" smtClean="0">
                <a:latin typeface="Verdana" pitchFamily="34" charset="0"/>
              </a:rPr>
              <a:t>ВОЛОДІННЯ СПЕЦІАЛЬНИМИ </a:t>
            </a:r>
            <a:r>
              <a:rPr lang="ru-RU" altLang="uk-UA" sz="24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</a:rPr>
              <a:t>КОГНІТИВНИМИ СТРАТЕГ</a:t>
            </a:r>
            <a:r>
              <a:rPr lang="uk-UA" altLang="uk-UA" sz="24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</a:rPr>
              <a:t>І</a:t>
            </a:r>
            <a:r>
              <a:rPr lang="ru-RU" altLang="uk-UA" sz="24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</a:rPr>
              <a:t>ЯМИ</a:t>
            </a:r>
          </a:p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ru-RU" altLang="uk-UA" sz="2400" dirty="0" err="1" smtClean="0">
                <a:latin typeface="Verdana" pitchFamily="34" charset="0"/>
              </a:rPr>
              <a:t>які</a:t>
            </a:r>
            <a:r>
              <a:rPr lang="ru-RU" altLang="uk-UA" sz="2400" dirty="0" smtClean="0">
                <a:latin typeface="Verdana" pitchFamily="34" charset="0"/>
              </a:rPr>
              <a:t> </a:t>
            </a:r>
            <a:r>
              <a:rPr lang="ru-RU" altLang="uk-UA" sz="2400" dirty="0" err="1" smtClean="0">
                <a:latin typeface="Verdana" pitchFamily="34" charset="0"/>
              </a:rPr>
              <a:t>стосуються</a:t>
            </a:r>
            <a:endParaRPr lang="ru-RU" altLang="uk-UA" sz="2400" dirty="0" smtClean="0">
              <a:latin typeface="Verdana" pitchFamily="34" charset="0"/>
            </a:endParaRPr>
          </a:p>
          <a:p>
            <a:pPr marL="0" indent="0" eaLnBrk="1" hangingPunct="1">
              <a:buClr>
                <a:schemeClr val="hlink"/>
              </a:buClr>
              <a:buFont typeface="Wingdings" pitchFamily="2" charset="2"/>
              <a:buNone/>
              <a:defRPr/>
            </a:pPr>
            <a:endParaRPr lang="ru-RU" altLang="uk-UA" sz="1400" dirty="0" smtClean="0">
              <a:latin typeface="Verdana" pitchFamily="34" charset="0"/>
            </a:endParaRPr>
          </a:p>
          <a:p>
            <a:pPr eaLnBrk="1" hangingPunct="1">
              <a:buClr>
                <a:schemeClr val="hlink"/>
              </a:buClr>
              <a:defRPr/>
            </a:pPr>
            <a:r>
              <a:rPr lang="ru-RU" altLang="uk-UA" sz="2400" dirty="0" err="1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визначення</a:t>
            </a:r>
            <a:r>
              <a:rPr lang="ru-RU" altLang="uk-UA" sz="240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ru-RU" altLang="uk-UA" sz="2400" dirty="0" err="1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власного</a:t>
            </a:r>
            <a:r>
              <a:rPr lang="ru-RU" altLang="uk-UA" sz="240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ru-RU" altLang="uk-UA" sz="2400" dirty="0" err="1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розуміння</a:t>
            </a:r>
            <a:r>
              <a:rPr lang="ru-RU" altLang="uk-UA" sz="240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ru-RU" altLang="uk-UA" sz="2400" dirty="0" err="1" smtClean="0">
                <a:latin typeface="Verdana" pitchFamily="34" charset="0"/>
              </a:rPr>
              <a:t>сприйнятої</a:t>
            </a:r>
            <a:r>
              <a:rPr lang="ru-RU" altLang="uk-UA" sz="2400" dirty="0" smtClean="0">
                <a:latin typeface="Verdana" pitchFamily="34" charset="0"/>
              </a:rPr>
              <a:t> </a:t>
            </a:r>
            <a:r>
              <a:rPr lang="ru-RU" altLang="uk-UA" sz="2400" dirty="0" err="1" smtClean="0">
                <a:latin typeface="Verdana" pitchFamily="34" charset="0"/>
              </a:rPr>
              <a:t>інформації</a:t>
            </a:r>
            <a:endParaRPr lang="ru-RU" altLang="uk-UA" sz="2400" dirty="0" smtClean="0">
              <a:latin typeface="Verdana" pitchFamily="34" charset="0"/>
            </a:endParaRPr>
          </a:p>
          <a:p>
            <a:pPr eaLnBrk="1" hangingPunct="1">
              <a:buClr>
                <a:schemeClr val="hlink"/>
              </a:buClr>
              <a:defRPr/>
            </a:pPr>
            <a:r>
              <a:rPr lang="ru-RU" altLang="uk-UA" sz="2400" dirty="0" err="1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впорядкування</a:t>
            </a:r>
            <a:r>
              <a:rPr lang="ru-RU" altLang="uk-UA" sz="2400" dirty="0" smtClean="0">
                <a:latin typeface="Verdana" pitchFamily="34" charset="0"/>
              </a:rPr>
              <a:t> </a:t>
            </a:r>
            <a:r>
              <a:rPr lang="ru-RU" altLang="uk-UA" sz="2400" dirty="0" err="1">
                <a:latin typeface="Verdana" pitchFamily="34" charset="0"/>
              </a:rPr>
              <a:t>сприйнятої</a:t>
            </a:r>
            <a:r>
              <a:rPr lang="ru-RU" altLang="uk-UA" sz="2400" dirty="0" smtClean="0">
                <a:latin typeface="Verdana" pitchFamily="34" charset="0"/>
              </a:rPr>
              <a:t> </a:t>
            </a:r>
            <a:r>
              <a:rPr lang="ru-RU" altLang="uk-UA" sz="2400" dirty="0" err="1" smtClean="0">
                <a:latin typeface="Verdana" pitchFamily="34" charset="0"/>
              </a:rPr>
              <a:t>інформації</a:t>
            </a:r>
            <a:endParaRPr lang="ru-RU" altLang="uk-UA" sz="2400" dirty="0" smtClean="0">
              <a:latin typeface="Verdana" pitchFamily="34" charset="0"/>
            </a:endParaRPr>
          </a:p>
          <a:p>
            <a:pPr eaLnBrk="1" hangingPunct="1">
              <a:buClr>
                <a:schemeClr val="hlink"/>
              </a:buClr>
              <a:defRPr/>
            </a:pPr>
            <a:r>
              <a:rPr lang="uk-UA" altLang="uk-UA" sz="2400" dirty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з</a:t>
            </a:r>
            <a:r>
              <a:rPr lang="ru-RU" altLang="uk-UA" sz="2400" dirty="0" err="1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апам</a:t>
            </a:r>
            <a:r>
              <a:rPr lang="en-US" altLang="uk-UA" sz="240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'</a:t>
            </a:r>
            <a:r>
              <a:rPr lang="ru-RU" altLang="uk-UA" sz="2400" dirty="0" err="1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ятовування</a:t>
            </a:r>
            <a:r>
              <a:rPr lang="ru-RU" altLang="uk-UA" sz="240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ru-RU" altLang="uk-UA" sz="2400" dirty="0" err="1">
                <a:latin typeface="Verdana" pitchFamily="34" charset="0"/>
              </a:rPr>
              <a:t>сприйнятої</a:t>
            </a:r>
            <a:r>
              <a:rPr lang="ru-RU" altLang="uk-UA" sz="2400" dirty="0">
                <a:latin typeface="Verdana" pitchFamily="34" charset="0"/>
              </a:rPr>
              <a:t> </a:t>
            </a:r>
            <a:r>
              <a:rPr lang="ru-RU" altLang="uk-UA" sz="2400" dirty="0" err="1" smtClean="0">
                <a:latin typeface="Verdana" pitchFamily="34" charset="0"/>
              </a:rPr>
              <a:t>інформації</a:t>
            </a:r>
            <a:endParaRPr lang="ru-RU" altLang="uk-UA" sz="2400" dirty="0" smtClean="0">
              <a:latin typeface="Verdana" pitchFamily="34" charset="0"/>
            </a:endParaRPr>
          </a:p>
          <a:p>
            <a:pPr eaLnBrk="1" hangingPunct="1">
              <a:buClr>
                <a:schemeClr val="hlink"/>
              </a:buClr>
              <a:defRPr/>
            </a:pPr>
            <a:r>
              <a:rPr lang="ru-RU" altLang="uk-UA" sz="2400" dirty="0" err="1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аналіз</a:t>
            </a:r>
            <a:r>
              <a:rPr lang="ru-RU" altLang="uk-UA" sz="240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ru-RU" altLang="uk-UA" sz="2400" dirty="0" err="1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результатів</a:t>
            </a:r>
            <a:r>
              <a:rPr lang="ru-RU" altLang="uk-UA" sz="2400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 </a:t>
            </a:r>
            <a:r>
              <a:rPr lang="ru-RU" altLang="uk-UA" sz="2400" dirty="0" err="1" smtClean="0">
                <a:latin typeface="Verdana" pitchFamily="34" charset="0"/>
              </a:rPr>
              <a:t>власного</a:t>
            </a:r>
            <a:r>
              <a:rPr lang="ru-RU" altLang="uk-UA" sz="2400" dirty="0" smtClean="0">
                <a:latin typeface="Verdana" pitchFamily="34" charset="0"/>
              </a:rPr>
              <a:t> </a:t>
            </a:r>
            <a:r>
              <a:rPr lang="ru-RU" altLang="uk-UA" sz="2400" dirty="0" err="1" smtClean="0">
                <a:latin typeface="Verdana" pitchFamily="34" charset="0"/>
              </a:rPr>
              <a:t>пізнання</a:t>
            </a:r>
            <a:endParaRPr lang="ru-RU" altLang="uk-UA" sz="2400" dirty="0" smtClean="0">
              <a:latin typeface="Verdana" pitchFamily="34" charset="0"/>
            </a:endParaRPr>
          </a:p>
          <a:p>
            <a:pPr eaLnBrk="1" hangingPunct="1">
              <a:buClr>
                <a:schemeClr val="hlink"/>
              </a:buClr>
              <a:defRPr/>
            </a:pPr>
            <a:r>
              <a:rPr lang="ru-RU" altLang="uk-UA" sz="2400" dirty="0" err="1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створення</a:t>
            </a:r>
            <a:r>
              <a:rPr lang="ru-RU" altLang="uk-UA" sz="2400" dirty="0" smtClean="0">
                <a:latin typeface="Verdana" pitchFamily="34" charset="0"/>
              </a:rPr>
              <a:t> </a:t>
            </a:r>
            <a:r>
              <a:rPr lang="ru-RU" altLang="uk-UA" sz="2400" dirty="0" err="1" smtClean="0">
                <a:latin typeface="Verdana" pitchFamily="34" charset="0"/>
              </a:rPr>
              <a:t>нових</a:t>
            </a:r>
            <a:r>
              <a:rPr lang="ru-RU" altLang="uk-UA" sz="2400" dirty="0" smtClean="0">
                <a:latin typeface="Verdana" pitchFamily="34" charset="0"/>
              </a:rPr>
              <a:t> </a:t>
            </a:r>
            <a:r>
              <a:rPr lang="ru-RU" altLang="uk-UA" sz="2400" dirty="0" err="1" smtClean="0">
                <a:latin typeface="Verdana" pitchFamily="34" charset="0"/>
              </a:rPr>
              <a:t>інтелектуальних</a:t>
            </a:r>
            <a:r>
              <a:rPr lang="ru-RU" altLang="uk-UA" sz="2400" dirty="0" smtClean="0">
                <a:latin typeface="Verdana" pitchFamily="34" charset="0"/>
              </a:rPr>
              <a:t> </a:t>
            </a:r>
            <a:r>
              <a:rPr lang="ru-RU" altLang="uk-UA" sz="2400" dirty="0" err="1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</a:rPr>
              <a:t>продуктів</a:t>
            </a:r>
            <a:endParaRPr lang="ru-RU" altLang="uk-UA" sz="2400" dirty="0" smtClean="0">
              <a:solidFill>
                <a:schemeClr val="accent2">
                  <a:lumMod val="50000"/>
                </a:schemeClr>
              </a:solidFill>
              <a:latin typeface="Verdana" pitchFamily="34" charset="0"/>
            </a:endParaRPr>
          </a:p>
          <a:p>
            <a:pPr marL="0" indent="0" eaLnBrk="1" hangingPunct="1">
              <a:buClr>
                <a:schemeClr val="hlink"/>
              </a:buClr>
              <a:buFont typeface="Wingdings" pitchFamily="2" charset="2"/>
              <a:buNone/>
              <a:defRPr/>
            </a:pPr>
            <a:endParaRPr lang="ru-RU" altLang="uk-UA" sz="2400" dirty="0" smtClean="0">
              <a:latin typeface="Verdana" pitchFamily="34" charset="0"/>
            </a:endParaRPr>
          </a:p>
          <a:p>
            <a:pPr eaLnBrk="1" hangingPunct="1">
              <a:buClr>
                <a:schemeClr val="hlink"/>
              </a:buClr>
              <a:defRPr/>
            </a:pPr>
            <a:endParaRPr lang="uk-UA" altLang="uk-UA" sz="2400" dirty="0" smtClean="0">
              <a:latin typeface="Verdana" pitchFamily="34" charset="0"/>
            </a:endParaRP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971550" y="630872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75807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648"/>
            <a:ext cx="7772400" cy="136815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uk-UA" altLang="uk-UA" sz="40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КОГНІТИВНА</a:t>
            </a:r>
            <a:r>
              <a:rPr lang="uk-UA" altLang="uk-UA" sz="4000" b="1" dirty="0" smtClean="0">
                <a:latin typeface="Verdana" pitchFamily="34" charset="0"/>
              </a:rPr>
              <a:t> СТРАТЕГІЯ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708525"/>
          </a:xfrm>
        </p:spPr>
        <p:txBody>
          <a:bodyPr/>
          <a:lstStyle/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</a:pPr>
            <a:endParaRPr lang="uk-UA" altLang="uk-UA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uk-UA" altLang="uk-UA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це</a:t>
            </a:r>
          </a:p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ru-RU" altLang="uk-UA" dirty="0" err="1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свідома</a:t>
            </a:r>
            <a:r>
              <a:rPr lang="ru-RU" altLang="uk-UA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altLang="uk-UA" dirty="0" err="1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дія</a:t>
            </a:r>
            <a:r>
              <a:rPr lang="ru-RU" altLang="uk-UA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</a:p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ru-RU" altLang="uk-UA" dirty="0" err="1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скерована</a:t>
            </a:r>
            <a:r>
              <a:rPr lang="ru-RU" altLang="uk-UA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на </a:t>
            </a:r>
          </a:p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ru-RU" altLang="uk-UA" dirty="0" err="1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ефективне</a:t>
            </a:r>
            <a:r>
              <a:rPr lang="ru-RU" altLang="uk-UA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altLang="uk-UA" dirty="0" err="1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опанування</a:t>
            </a:r>
            <a:r>
              <a:rPr lang="ru-RU" altLang="uk-UA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ru-RU" altLang="uk-UA" dirty="0" err="1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навчального</a:t>
            </a:r>
            <a:r>
              <a:rPr lang="ru-RU" altLang="uk-UA" dirty="0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altLang="uk-UA" dirty="0" err="1" smtClean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матеріалу</a:t>
            </a:r>
            <a:endParaRPr lang="ru-RU" altLang="uk-UA" dirty="0" smtClean="0">
              <a:solidFill>
                <a:schemeClr val="accent3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</a:pPr>
            <a:endParaRPr lang="ru-RU" altLang="uk-UA" sz="4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ru-RU" altLang="uk-UA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Когнітивні</a:t>
            </a:r>
            <a:r>
              <a:rPr lang="ru-RU" altLang="uk-UA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altLang="uk-UA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стратегії</a:t>
            </a:r>
            <a:r>
              <a:rPr lang="ru-RU" altLang="uk-UA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altLang="uk-UA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поділяються</a:t>
            </a:r>
            <a:r>
              <a:rPr lang="ru-RU" altLang="uk-UA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на</a:t>
            </a:r>
          </a:p>
          <a:p>
            <a:pPr marL="0" indent="0" algn="ctr" eaLnBrk="1" hangingPunct="1">
              <a:buClr>
                <a:schemeClr val="hlink"/>
              </a:buClr>
              <a:buFont typeface="Wingdings" pitchFamily="2" charset="2"/>
              <a:buNone/>
            </a:pPr>
            <a:r>
              <a:rPr lang="ru-RU" altLang="uk-UA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altLang="uk-UA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загальні</a:t>
            </a:r>
            <a:r>
              <a:rPr lang="ru-RU" altLang="uk-UA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altLang="uk-UA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та</a:t>
            </a:r>
            <a:r>
              <a:rPr lang="ru-RU" altLang="uk-UA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altLang="uk-UA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спеціальні</a:t>
            </a:r>
            <a:endParaRPr lang="uk-UA" altLang="uk-UA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971550" y="630872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12293" name="Line 4"/>
          <p:cNvSpPr>
            <a:spLocks noChangeShapeType="1"/>
          </p:cNvSpPr>
          <p:nvPr/>
        </p:nvSpPr>
        <p:spPr bwMode="auto">
          <a:xfrm>
            <a:off x="971550" y="4508500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648"/>
            <a:ext cx="7772400" cy="1296144"/>
          </a:xfrm>
        </p:spPr>
        <p:txBody>
          <a:bodyPr/>
          <a:lstStyle/>
          <a:p>
            <a:r>
              <a:rPr lang="ru-RU" altLang="uk-UA" sz="2800" b="1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ТРИ ГРУПИ </a:t>
            </a:r>
            <a:r>
              <a:rPr lang="ru-RU" altLang="uk-UA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ru-RU" altLang="uk-UA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altLang="uk-UA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КОГНІТИВНИХ </a:t>
            </a:r>
            <a:r>
              <a:rPr lang="ru-RU" altLang="uk-UA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СТРАТЕГІЙ</a:t>
            </a:r>
            <a:br>
              <a:rPr lang="ru-RU" altLang="uk-UA" sz="28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ru-RU" altLang="uk-UA" sz="900" dirty="0">
              <a:solidFill>
                <a:srgbClr val="99003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Місце для вмісту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1490166"/>
              </p:ext>
            </p:extLst>
          </p:nvPr>
        </p:nvGraphicFramePr>
        <p:xfrm>
          <a:off x="914400" y="1628775"/>
          <a:ext cx="77724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971550" y="630872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648"/>
            <a:ext cx="7772400" cy="1368152"/>
          </a:xfrm>
        </p:spPr>
        <p:txBody>
          <a:bodyPr/>
          <a:lstStyle/>
          <a:p>
            <a:pPr algn="ctr" eaLnBrk="1" hangingPunct="1"/>
            <a:r>
              <a:rPr lang="uk-UA" altLang="uk-UA" sz="3200" b="1" dirty="0" smtClea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</a:rPr>
              <a:t>МЕТАКОГНІТИВНІ</a:t>
            </a:r>
            <a:r>
              <a:rPr lang="uk-UA" altLang="uk-UA" sz="3200" b="1" dirty="0" smtClean="0">
                <a:latin typeface="Verdana" pitchFamily="34" charset="0"/>
              </a:rPr>
              <a:t> СТРАТЕГІЇ</a:t>
            </a:r>
          </a:p>
        </p:txBody>
      </p:sp>
      <p:graphicFrame>
        <p:nvGraphicFramePr>
          <p:cNvPr id="2" name="Місце для вмісту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2735490"/>
              </p:ext>
            </p:extLst>
          </p:nvPr>
        </p:nvGraphicFramePr>
        <p:xfrm>
          <a:off x="914400" y="1816819"/>
          <a:ext cx="7772400" cy="4204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971550" y="6308725"/>
            <a:ext cx="7704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3971</TotalTime>
  <Words>861</Words>
  <Application>Microsoft Office PowerPoint</Application>
  <PresentationFormat>Экран (4:3)</PresentationFormat>
  <Paragraphs>190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Аптека</vt:lpstr>
      <vt:lpstr>Презентация PowerPoint</vt:lpstr>
      <vt:lpstr>Мета навчання: два підходи</vt:lpstr>
      <vt:lpstr>ФОРМУВАННЯ ЗНАНЬ</vt:lpstr>
      <vt:lpstr>ЗНАННЯ     УМІННЯ     НАВИЧКИ</vt:lpstr>
      <vt:lpstr>ЩО ТАКЕ ДОСВІД?</vt:lpstr>
      <vt:lpstr>ПРОФЕСІЙНІ ЗНАННЯ, УМІННЯ ТА НАВИЧКИ</vt:lpstr>
      <vt:lpstr>КОГНІТИВНА СТРАТЕГІЯ</vt:lpstr>
      <vt:lpstr>ТРИ ГРУПИ  КОГНІТИВНИХ СТРАТЕГІЙ </vt:lpstr>
      <vt:lpstr>МЕТАКОГНІТИВНІ СТРАТЕГІЇ</vt:lpstr>
      <vt:lpstr>ВЛАСНЕ КОГНІТИВНІ СТРАТЕГІЇ</vt:lpstr>
      <vt:lpstr>СОЦІОАФЕКТИВНІ СТРАТЕГІЇ</vt:lpstr>
      <vt:lpstr>Організаційні  Форми навчання</vt:lpstr>
      <vt:lpstr>Методи, прийоми  і засоби навчання</vt:lpstr>
      <vt:lpstr>КЛАСИФІКАЦІЇ  Методів навчання</vt:lpstr>
      <vt:lpstr>ОСНОВНІ ПАРАМЕТРИ  Творчого МИСЛЕННЯ</vt:lpstr>
      <vt:lpstr>АНАЛОГІЯ  ЯК ЗАСІБ СТИМУЛЮВАННЯ  Творчого МИСЛЕННЯ</vt:lpstr>
      <vt:lpstr>Сприяння Розвитку критичного МИСЛЕННЯ</vt:lpstr>
      <vt:lpstr>ЕТАПИ підготовки педагога  до проведення  навчального заняття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Teodor</dc:creator>
  <cp:lastModifiedBy>user121-14</cp:lastModifiedBy>
  <cp:revision>303</cp:revision>
  <dcterms:created xsi:type="dcterms:W3CDTF">2014-09-10T19:05:15Z</dcterms:created>
  <dcterms:modified xsi:type="dcterms:W3CDTF">2018-09-25T13:57:31Z</dcterms:modified>
</cp:coreProperties>
</file>