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45258E-1D57-4487-A231-5F377E585019}" type="doc">
      <dgm:prSet loTypeId="urn:microsoft.com/office/officeart/2005/8/layout/cycle6" loCatId="relationship" qsTypeId="urn:microsoft.com/office/officeart/2005/8/quickstyle/simple5" qsCatId="simple" csTypeId="urn:microsoft.com/office/officeart/2005/8/colors/accent2_1" csCatId="accent2" phldr="1"/>
      <dgm:spPr/>
    </dgm:pt>
    <dgm:pt modelId="{B63F783C-FBA0-4849-A04D-1ACCA35FA654}">
      <dgm:prSet phldrT="[Текст]" custT="1"/>
      <dgm:spPr/>
      <dgm:t>
        <a:bodyPr/>
        <a:lstStyle/>
        <a:p>
          <a:r>
            <a:rPr lang="uk-UA" sz="1800" b="1" i="1" dirty="0">
              <a:latin typeface="Sitka Small" pitchFamily="2" charset="0"/>
            </a:rPr>
            <a:t>Філософська </a:t>
          </a:r>
          <a:r>
            <a:rPr lang="uk-UA" sz="1800" b="1" dirty="0">
              <a:latin typeface="Sitka Small" pitchFamily="2" charset="0"/>
            </a:rPr>
            <a:t>або фундаментальна </a:t>
          </a:r>
        </a:p>
      </dgm:t>
    </dgm:pt>
    <dgm:pt modelId="{0FDD8AE6-63AB-4FCF-A8E1-4401C68AFBA1}" type="parTrans" cxnId="{E2788454-DB16-4692-861C-7BBE5D17C168}">
      <dgm:prSet/>
      <dgm:spPr/>
      <dgm:t>
        <a:bodyPr/>
        <a:lstStyle/>
        <a:p>
          <a:endParaRPr lang="uk-UA"/>
        </a:p>
      </dgm:t>
    </dgm:pt>
    <dgm:pt modelId="{0C8A927E-18E0-453D-9199-E34DEE74E0DB}" type="sibTrans" cxnId="{E2788454-DB16-4692-861C-7BBE5D17C168}">
      <dgm:prSet/>
      <dgm:spPr/>
      <dgm:t>
        <a:bodyPr/>
        <a:lstStyle/>
        <a:p>
          <a:endParaRPr lang="uk-UA"/>
        </a:p>
      </dgm:t>
    </dgm:pt>
    <dgm:pt modelId="{B843D7A8-FD16-4E5D-A837-D60AE81120B0}">
      <dgm:prSet phldrT="[Текст]" custT="1"/>
      <dgm:spPr/>
      <dgm:t>
        <a:bodyPr/>
        <a:lstStyle/>
        <a:p>
          <a:r>
            <a:rPr lang="uk-UA" sz="1800" b="1" i="1" dirty="0">
              <a:latin typeface="Sitka Small" pitchFamily="2" charset="0"/>
            </a:rPr>
            <a:t>Загально-наукова</a:t>
          </a:r>
          <a:endParaRPr lang="uk-UA" sz="1800" b="1" dirty="0">
            <a:latin typeface="Sitka Small" pitchFamily="2" charset="0"/>
          </a:endParaRPr>
        </a:p>
      </dgm:t>
    </dgm:pt>
    <dgm:pt modelId="{0E845FE6-E091-424C-B091-816663BABE70}" type="parTrans" cxnId="{7AAE20EA-B77A-4A95-8AE8-3D58E4E094ED}">
      <dgm:prSet/>
      <dgm:spPr/>
      <dgm:t>
        <a:bodyPr/>
        <a:lstStyle/>
        <a:p>
          <a:endParaRPr lang="uk-UA"/>
        </a:p>
      </dgm:t>
    </dgm:pt>
    <dgm:pt modelId="{F63389E4-A254-4EB0-9858-BB330155BCBF}" type="sibTrans" cxnId="{7AAE20EA-B77A-4A95-8AE8-3D58E4E094ED}">
      <dgm:prSet/>
      <dgm:spPr/>
      <dgm:t>
        <a:bodyPr/>
        <a:lstStyle/>
        <a:p>
          <a:endParaRPr lang="uk-UA"/>
        </a:p>
      </dgm:t>
    </dgm:pt>
    <dgm:pt modelId="{9B0F263C-D5C1-47B8-9E23-33612BD837A3}">
      <dgm:prSet phldrT="[Текст]" custT="1"/>
      <dgm:spPr/>
      <dgm:t>
        <a:bodyPr/>
        <a:lstStyle/>
        <a:p>
          <a:r>
            <a:rPr lang="uk-UA" sz="1800" b="1" i="1" dirty="0">
              <a:latin typeface="Sitka Small" pitchFamily="2" charset="0"/>
            </a:rPr>
            <a:t>Частково-наукова</a:t>
          </a:r>
          <a:endParaRPr lang="uk-UA" sz="1800" b="1" dirty="0">
            <a:latin typeface="Sitka Small" pitchFamily="2" charset="0"/>
          </a:endParaRPr>
        </a:p>
      </dgm:t>
    </dgm:pt>
    <dgm:pt modelId="{62406628-C5C1-4FEB-A7BC-BBED65403396}" type="parTrans" cxnId="{C77F8BAE-2D32-4BD6-961A-8F0FF93E91AB}">
      <dgm:prSet/>
      <dgm:spPr/>
      <dgm:t>
        <a:bodyPr/>
        <a:lstStyle/>
        <a:p>
          <a:endParaRPr lang="uk-UA"/>
        </a:p>
      </dgm:t>
    </dgm:pt>
    <dgm:pt modelId="{8E6CCAA6-26CD-4BAF-832B-4B0C162FC421}" type="sibTrans" cxnId="{C77F8BAE-2D32-4BD6-961A-8F0FF93E91AB}">
      <dgm:prSet/>
      <dgm:spPr/>
      <dgm:t>
        <a:bodyPr/>
        <a:lstStyle/>
        <a:p>
          <a:endParaRPr lang="uk-UA"/>
        </a:p>
      </dgm:t>
    </dgm:pt>
    <dgm:pt modelId="{3787ECA9-C463-44B3-9160-356C62675E5E}" type="pres">
      <dgm:prSet presAssocID="{EC45258E-1D57-4487-A231-5F377E585019}" presName="cycle" presStyleCnt="0">
        <dgm:presLayoutVars>
          <dgm:dir/>
          <dgm:resizeHandles val="exact"/>
        </dgm:presLayoutVars>
      </dgm:prSet>
      <dgm:spPr/>
    </dgm:pt>
    <dgm:pt modelId="{B87AE42F-5C9F-451A-8EFF-76B6ADBB8054}" type="pres">
      <dgm:prSet presAssocID="{B63F783C-FBA0-4849-A04D-1ACCA35FA654}" presName="node" presStyleLbl="node1" presStyleIdx="0" presStyleCnt="3" custScaleX="134018">
        <dgm:presLayoutVars>
          <dgm:bulletEnabled val="1"/>
        </dgm:presLayoutVars>
      </dgm:prSet>
      <dgm:spPr/>
    </dgm:pt>
    <dgm:pt modelId="{DB516F1B-BDE4-498C-B8A5-078212EFD99B}" type="pres">
      <dgm:prSet presAssocID="{B63F783C-FBA0-4849-A04D-1ACCA35FA654}" presName="spNode" presStyleCnt="0"/>
      <dgm:spPr/>
    </dgm:pt>
    <dgm:pt modelId="{3498640A-DFE4-4954-93FE-D7ECD02313BF}" type="pres">
      <dgm:prSet presAssocID="{0C8A927E-18E0-453D-9199-E34DEE74E0DB}" presName="sibTrans" presStyleLbl="sibTrans1D1" presStyleIdx="0" presStyleCnt="3"/>
      <dgm:spPr/>
    </dgm:pt>
    <dgm:pt modelId="{5A0BB57A-3E0A-4B29-9494-728B64E570D3}" type="pres">
      <dgm:prSet presAssocID="{B843D7A8-FD16-4E5D-A837-D60AE81120B0}" presName="node" presStyleLbl="node1" presStyleIdx="1" presStyleCnt="3">
        <dgm:presLayoutVars>
          <dgm:bulletEnabled val="1"/>
        </dgm:presLayoutVars>
      </dgm:prSet>
      <dgm:spPr/>
    </dgm:pt>
    <dgm:pt modelId="{5C1F3484-4DD4-4329-8003-48DED9491443}" type="pres">
      <dgm:prSet presAssocID="{B843D7A8-FD16-4E5D-A837-D60AE81120B0}" presName="spNode" presStyleCnt="0"/>
      <dgm:spPr/>
    </dgm:pt>
    <dgm:pt modelId="{EC305681-E2D7-452F-9F4E-4F211420C6C9}" type="pres">
      <dgm:prSet presAssocID="{F63389E4-A254-4EB0-9858-BB330155BCBF}" presName="sibTrans" presStyleLbl="sibTrans1D1" presStyleIdx="1" presStyleCnt="3"/>
      <dgm:spPr/>
    </dgm:pt>
    <dgm:pt modelId="{DD69AFC5-E2CA-46CE-9CC7-A31EEA820553}" type="pres">
      <dgm:prSet presAssocID="{9B0F263C-D5C1-47B8-9E23-33612BD837A3}" presName="node" presStyleLbl="node1" presStyleIdx="2" presStyleCnt="3">
        <dgm:presLayoutVars>
          <dgm:bulletEnabled val="1"/>
        </dgm:presLayoutVars>
      </dgm:prSet>
      <dgm:spPr/>
    </dgm:pt>
    <dgm:pt modelId="{C2800AFC-D22B-4698-92F8-4DE0A2711A1A}" type="pres">
      <dgm:prSet presAssocID="{9B0F263C-D5C1-47B8-9E23-33612BD837A3}" presName="spNode" presStyleCnt="0"/>
      <dgm:spPr/>
    </dgm:pt>
    <dgm:pt modelId="{FF1AC628-B393-419F-B8A5-EDE556761715}" type="pres">
      <dgm:prSet presAssocID="{8E6CCAA6-26CD-4BAF-832B-4B0C162FC421}" presName="sibTrans" presStyleLbl="sibTrans1D1" presStyleIdx="2" presStyleCnt="3"/>
      <dgm:spPr/>
    </dgm:pt>
  </dgm:ptLst>
  <dgm:cxnLst>
    <dgm:cxn modelId="{AA069C0A-098D-4322-8402-D90AF3D8CFE5}" type="presOf" srcId="{9B0F263C-D5C1-47B8-9E23-33612BD837A3}" destId="{DD69AFC5-E2CA-46CE-9CC7-A31EEA820553}" srcOrd="0" destOrd="0" presId="urn:microsoft.com/office/officeart/2005/8/layout/cycle6"/>
    <dgm:cxn modelId="{77EF6943-AE37-4B47-9563-56DE1B7A777F}" type="presOf" srcId="{8E6CCAA6-26CD-4BAF-832B-4B0C162FC421}" destId="{FF1AC628-B393-419F-B8A5-EDE556761715}" srcOrd="0" destOrd="0" presId="urn:microsoft.com/office/officeart/2005/8/layout/cycle6"/>
    <dgm:cxn modelId="{E2788454-DB16-4692-861C-7BBE5D17C168}" srcId="{EC45258E-1D57-4487-A231-5F377E585019}" destId="{B63F783C-FBA0-4849-A04D-1ACCA35FA654}" srcOrd="0" destOrd="0" parTransId="{0FDD8AE6-63AB-4FCF-A8E1-4401C68AFBA1}" sibTransId="{0C8A927E-18E0-453D-9199-E34DEE74E0DB}"/>
    <dgm:cxn modelId="{D9EB2D86-F163-4D0F-8855-390A82E0E8DF}" type="presOf" srcId="{F63389E4-A254-4EB0-9858-BB330155BCBF}" destId="{EC305681-E2D7-452F-9F4E-4F211420C6C9}" srcOrd="0" destOrd="0" presId="urn:microsoft.com/office/officeart/2005/8/layout/cycle6"/>
    <dgm:cxn modelId="{A1C4AB8E-B8D6-4314-B42A-06609B37C70A}" type="presOf" srcId="{0C8A927E-18E0-453D-9199-E34DEE74E0DB}" destId="{3498640A-DFE4-4954-93FE-D7ECD02313BF}" srcOrd="0" destOrd="0" presId="urn:microsoft.com/office/officeart/2005/8/layout/cycle6"/>
    <dgm:cxn modelId="{C77F8BAE-2D32-4BD6-961A-8F0FF93E91AB}" srcId="{EC45258E-1D57-4487-A231-5F377E585019}" destId="{9B0F263C-D5C1-47B8-9E23-33612BD837A3}" srcOrd="2" destOrd="0" parTransId="{62406628-C5C1-4FEB-A7BC-BBED65403396}" sibTransId="{8E6CCAA6-26CD-4BAF-832B-4B0C162FC421}"/>
    <dgm:cxn modelId="{396EBDC2-E053-4359-8FED-8B62CF2FF611}" type="presOf" srcId="{B843D7A8-FD16-4E5D-A837-D60AE81120B0}" destId="{5A0BB57A-3E0A-4B29-9494-728B64E570D3}" srcOrd="0" destOrd="0" presId="urn:microsoft.com/office/officeart/2005/8/layout/cycle6"/>
    <dgm:cxn modelId="{495923C3-DFF3-4F8A-92A0-33BBD6CD09F9}" type="presOf" srcId="{B63F783C-FBA0-4849-A04D-1ACCA35FA654}" destId="{B87AE42F-5C9F-451A-8EFF-76B6ADBB8054}" srcOrd="0" destOrd="0" presId="urn:microsoft.com/office/officeart/2005/8/layout/cycle6"/>
    <dgm:cxn modelId="{7AAE20EA-B77A-4A95-8AE8-3D58E4E094ED}" srcId="{EC45258E-1D57-4487-A231-5F377E585019}" destId="{B843D7A8-FD16-4E5D-A837-D60AE81120B0}" srcOrd="1" destOrd="0" parTransId="{0E845FE6-E091-424C-B091-816663BABE70}" sibTransId="{F63389E4-A254-4EB0-9858-BB330155BCBF}"/>
    <dgm:cxn modelId="{85F6A7F0-DF19-4B10-B877-D1C67D799556}" type="presOf" srcId="{EC45258E-1D57-4487-A231-5F377E585019}" destId="{3787ECA9-C463-44B3-9160-356C62675E5E}" srcOrd="0" destOrd="0" presId="urn:microsoft.com/office/officeart/2005/8/layout/cycle6"/>
    <dgm:cxn modelId="{7C97DE3E-82D0-4F5E-AC82-542B7BD3409C}" type="presParOf" srcId="{3787ECA9-C463-44B3-9160-356C62675E5E}" destId="{B87AE42F-5C9F-451A-8EFF-76B6ADBB8054}" srcOrd="0" destOrd="0" presId="urn:microsoft.com/office/officeart/2005/8/layout/cycle6"/>
    <dgm:cxn modelId="{BAF134ED-9F6B-4A73-8CAD-26570E9356E8}" type="presParOf" srcId="{3787ECA9-C463-44B3-9160-356C62675E5E}" destId="{DB516F1B-BDE4-498C-B8A5-078212EFD99B}" srcOrd="1" destOrd="0" presId="urn:microsoft.com/office/officeart/2005/8/layout/cycle6"/>
    <dgm:cxn modelId="{7B4E807D-EFD5-47D8-9291-7248F3DA82D8}" type="presParOf" srcId="{3787ECA9-C463-44B3-9160-356C62675E5E}" destId="{3498640A-DFE4-4954-93FE-D7ECD02313BF}" srcOrd="2" destOrd="0" presId="urn:microsoft.com/office/officeart/2005/8/layout/cycle6"/>
    <dgm:cxn modelId="{7150BDEA-38E0-49FA-9A10-B0C9867371E5}" type="presParOf" srcId="{3787ECA9-C463-44B3-9160-356C62675E5E}" destId="{5A0BB57A-3E0A-4B29-9494-728B64E570D3}" srcOrd="3" destOrd="0" presId="urn:microsoft.com/office/officeart/2005/8/layout/cycle6"/>
    <dgm:cxn modelId="{3D73E5C7-84BF-4E1F-9120-64FE305358F9}" type="presParOf" srcId="{3787ECA9-C463-44B3-9160-356C62675E5E}" destId="{5C1F3484-4DD4-4329-8003-48DED9491443}" srcOrd="4" destOrd="0" presId="urn:microsoft.com/office/officeart/2005/8/layout/cycle6"/>
    <dgm:cxn modelId="{478954D7-E4EE-4782-AAFA-EDE058F161BE}" type="presParOf" srcId="{3787ECA9-C463-44B3-9160-356C62675E5E}" destId="{EC305681-E2D7-452F-9F4E-4F211420C6C9}" srcOrd="5" destOrd="0" presId="urn:microsoft.com/office/officeart/2005/8/layout/cycle6"/>
    <dgm:cxn modelId="{AAE04165-FDAE-4D8F-A440-56F804D7F9DE}" type="presParOf" srcId="{3787ECA9-C463-44B3-9160-356C62675E5E}" destId="{DD69AFC5-E2CA-46CE-9CC7-A31EEA820553}" srcOrd="6" destOrd="0" presId="urn:microsoft.com/office/officeart/2005/8/layout/cycle6"/>
    <dgm:cxn modelId="{13A6A783-2410-4CF7-A6FC-F0C475FE751E}" type="presParOf" srcId="{3787ECA9-C463-44B3-9160-356C62675E5E}" destId="{C2800AFC-D22B-4698-92F8-4DE0A2711A1A}" srcOrd="7" destOrd="0" presId="urn:microsoft.com/office/officeart/2005/8/layout/cycle6"/>
    <dgm:cxn modelId="{A4D97AC9-367C-4DDC-9A17-4B5772B44FBE}" type="presParOf" srcId="{3787ECA9-C463-44B3-9160-356C62675E5E}" destId="{FF1AC628-B393-419F-B8A5-EDE556761715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58E50E-8EB2-4B60-B4BB-C9F2625D30DA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3416667-C0E2-476E-8D2F-BA309B1560A6}">
      <dgm:prSet phldrT="[Текст]"/>
      <dgm:spPr/>
      <dgm:t>
        <a:bodyPr/>
        <a:lstStyle/>
        <a:p>
          <a:r>
            <a:rPr lang="uk-UA" b="1" i="0" dirty="0">
              <a:latin typeface="Sitka Small" pitchFamily="2" charset="0"/>
            </a:rPr>
            <a:t>Спостереження</a:t>
          </a:r>
        </a:p>
      </dgm:t>
    </dgm:pt>
    <dgm:pt modelId="{292E27BE-6EE2-4628-B52E-737C3B2FA467}" type="parTrans" cxnId="{CE22F746-9BEE-49DE-BC24-7B9BC5C6E4C4}">
      <dgm:prSet/>
      <dgm:spPr/>
      <dgm:t>
        <a:bodyPr/>
        <a:lstStyle/>
        <a:p>
          <a:endParaRPr lang="uk-UA"/>
        </a:p>
      </dgm:t>
    </dgm:pt>
    <dgm:pt modelId="{898822EB-F050-4B6C-84BF-A296AE1D0DA7}" type="sibTrans" cxnId="{CE22F746-9BEE-49DE-BC24-7B9BC5C6E4C4}">
      <dgm:prSet/>
      <dgm:spPr/>
      <dgm:t>
        <a:bodyPr/>
        <a:lstStyle/>
        <a:p>
          <a:endParaRPr lang="uk-UA"/>
        </a:p>
      </dgm:t>
    </dgm:pt>
    <dgm:pt modelId="{F52212BB-11DC-410E-82EE-1D4B55520B65}">
      <dgm:prSet phldrT="[Текст]"/>
      <dgm:spPr/>
      <dgm:t>
        <a:bodyPr/>
        <a:lstStyle/>
        <a:p>
          <a:r>
            <a:rPr lang="uk-UA" b="1" i="0" dirty="0">
              <a:latin typeface="Sitka Small" pitchFamily="2" charset="0"/>
            </a:rPr>
            <a:t>Вимірювання</a:t>
          </a:r>
        </a:p>
      </dgm:t>
    </dgm:pt>
    <dgm:pt modelId="{07912795-0AC1-4F4F-9FF5-C58C3C3522A3}" type="parTrans" cxnId="{0ACA4664-E6C0-43EA-94E8-33F7B067CA1E}">
      <dgm:prSet/>
      <dgm:spPr/>
      <dgm:t>
        <a:bodyPr/>
        <a:lstStyle/>
        <a:p>
          <a:endParaRPr lang="uk-UA"/>
        </a:p>
      </dgm:t>
    </dgm:pt>
    <dgm:pt modelId="{7A3D3E0C-1FD1-47D9-9E96-8ED98CE9292F}" type="sibTrans" cxnId="{0ACA4664-E6C0-43EA-94E8-33F7B067CA1E}">
      <dgm:prSet/>
      <dgm:spPr/>
      <dgm:t>
        <a:bodyPr/>
        <a:lstStyle/>
        <a:p>
          <a:endParaRPr lang="uk-UA"/>
        </a:p>
      </dgm:t>
    </dgm:pt>
    <dgm:pt modelId="{AD9C295C-6F34-495F-904D-4429CF3019B9}">
      <dgm:prSet phldrT="[Текст]"/>
      <dgm:spPr/>
      <dgm:t>
        <a:bodyPr/>
        <a:lstStyle/>
        <a:p>
          <a:r>
            <a:rPr lang="uk-UA" b="1" i="0" dirty="0">
              <a:latin typeface="Sitka Small" pitchFamily="2" charset="0"/>
            </a:rPr>
            <a:t>Порівняння</a:t>
          </a:r>
        </a:p>
      </dgm:t>
    </dgm:pt>
    <dgm:pt modelId="{BEE1FABE-525C-450D-8B96-F8F584E9B943}" type="parTrans" cxnId="{FB8C46FA-7ED0-4947-988C-4E25DC02BCC0}">
      <dgm:prSet/>
      <dgm:spPr/>
      <dgm:t>
        <a:bodyPr/>
        <a:lstStyle/>
        <a:p>
          <a:endParaRPr lang="uk-UA"/>
        </a:p>
      </dgm:t>
    </dgm:pt>
    <dgm:pt modelId="{3E7CC1E5-8B0B-410F-BCBA-5FCB0E0B85DF}" type="sibTrans" cxnId="{FB8C46FA-7ED0-4947-988C-4E25DC02BCC0}">
      <dgm:prSet/>
      <dgm:spPr/>
      <dgm:t>
        <a:bodyPr/>
        <a:lstStyle/>
        <a:p>
          <a:endParaRPr lang="uk-UA"/>
        </a:p>
      </dgm:t>
    </dgm:pt>
    <dgm:pt modelId="{E08BA74D-A3F2-4A73-922F-226F5D0AC44B}">
      <dgm:prSet phldrT="[Текст]"/>
      <dgm:spPr/>
      <dgm:t>
        <a:bodyPr/>
        <a:lstStyle/>
        <a:p>
          <a:r>
            <a:rPr lang="uk-UA" b="1" i="0" dirty="0">
              <a:latin typeface="Sitka Small" pitchFamily="2" charset="0"/>
            </a:rPr>
            <a:t>Експеримент </a:t>
          </a:r>
        </a:p>
      </dgm:t>
    </dgm:pt>
    <dgm:pt modelId="{7854168D-B571-4FB1-99CD-3BEF096D2A7A}" type="parTrans" cxnId="{BC512828-0D90-442D-A254-87F8C7EC9D53}">
      <dgm:prSet/>
      <dgm:spPr/>
      <dgm:t>
        <a:bodyPr/>
        <a:lstStyle/>
        <a:p>
          <a:endParaRPr lang="uk-UA"/>
        </a:p>
      </dgm:t>
    </dgm:pt>
    <dgm:pt modelId="{D75C2C57-ACF4-49FF-A5EC-771C2F18ED1C}" type="sibTrans" cxnId="{BC512828-0D90-442D-A254-87F8C7EC9D53}">
      <dgm:prSet/>
      <dgm:spPr/>
      <dgm:t>
        <a:bodyPr/>
        <a:lstStyle/>
        <a:p>
          <a:endParaRPr lang="uk-UA"/>
        </a:p>
      </dgm:t>
    </dgm:pt>
    <dgm:pt modelId="{20276D65-42FF-4EED-BF8B-3BC09304A98F}" type="pres">
      <dgm:prSet presAssocID="{9E58E50E-8EB2-4B60-B4BB-C9F2625D30DA}" presName="Name0" presStyleCnt="0">
        <dgm:presLayoutVars>
          <dgm:dir/>
          <dgm:resizeHandles val="exact"/>
        </dgm:presLayoutVars>
      </dgm:prSet>
      <dgm:spPr/>
    </dgm:pt>
    <dgm:pt modelId="{457A25EA-25AD-40D1-BEC5-DEE1BB06A6C8}" type="pres">
      <dgm:prSet presAssocID="{13416667-C0E2-476E-8D2F-BA309B1560A6}" presName="compNode" presStyleCnt="0"/>
      <dgm:spPr/>
    </dgm:pt>
    <dgm:pt modelId="{F1D41AF6-2F0E-4D75-89DA-FD4EEFCFCD0A}" type="pres">
      <dgm:prSet presAssocID="{13416667-C0E2-476E-8D2F-BA309B1560A6}" presName="pictRect" presStyleLbl="node1" presStyleIdx="0" presStyleCnt="4"/>
      <dgm:spPr>
        <a:blipFill rotWithShape="1">
          <a:blip xmlns:r="http://schemas.openxmlformats.org/officeDocument/2006/relationships" r:embed="rId1"/>
          <a:srcRect/>
          <a:stretch>
            <a:fillRect l="-2000" r="-2000"/>
          </a:stretch>
        </a:blipFill>
      </dgm:spPr>
    </dgm:pt>
    <dgm:pt modelId="{3B24EB08-FB0B-4B04-8A92-A50ADC4CFDFE}" type="pres">
      <dgm:prSet presAssocID="{13416667-C0E2-476E-8D2F-BA309B1560A6}" presName="textRect" presStyleLbl="revTx" presStyleIdx="0" presStyleCnt="4">
        <dgm:presLayoutVars>
          <dgm:bulletEnabled val="1"/>
        </dgm:presLayoutVars>
      </dgm:prSet>
      <dgm:spPr/>
    </dgm:pt>
    <dgm:pt modelId="{2C9F1106-1376-40F9-9A10-47AD82B98A2E}" type="pres">
      <dgm:prSet presAssocID="{898822EB-F050-4B6C-84BF-A296AE1D0DA7}" presName="sibTrans" presStyleLbl="sibTrans2D1" presStyleIdx="0" presStyleCnt="0"/>
      <dgm:spPr/>
    </dgm:pt>
    <dgm:pt modelId="{3EFE19F1-B570-494D-9236-3067380F5A68}" type="pres">
      <dgm:prSet presAssocID="{F52212BB-11DC-410E-82EE-1D4B55520B65}" presName="compNode" presStyleCnt="0"/>
      <dgm:spPr/>
    </dgm:pt>
    <dgm:pt modelId="{A2D9636E-D277-4E6E-905B-44584B5835B7}" type="pres">
      <dgm:prSet presAssocID="{F52212BB-11DC-410E-82EE-1D4B55520B65}" presName="pictRect" presStyleLbl="node1" presStyleIdx="1" presStyleCnt="4"/>
      <dgm:spPr>
        <a:blipFill rotWithShape="1">
          <a:blip xmlns:r="http://schemas.openxmlformats.org/officeDocument/2006/relationships" r:embed="rId2"/>
          <a:srcRect/>
          <a:stretch>
            <a:fillRect t="-23000" b="-23000"/>
          </a:stretch>
        </a:blipFill>
      </dgm:spPr>
    </dgm:pt>
    <dgm:pt modelId="{9B825BF8-255D-4363-92DE-D646042DD757}" type="pres">
      <dgm:prSet presAssocID="{F52212BB-11DC-410E-82EE-1D4B55520B65}" presName="textRect" presStyleLbl="revTx" presStyleIdx="1" presStyleCnt="4">
        <dgm:presLayoutVars>
          <dgm:bulletEnabled val="1"/>
        </dgm:presLayoutVars>
      </dgm:prSet>
      <dgm:spPr/>
    </dgm:pt>
    <dgm:pt modelId="{061907BA-51D9-4A40-B569-D74299372C77}" type="pres">
      <dgm:prSet presAssocID="{7A3D3E0C-1FD1-47D9-9E96-8ED98CE9292F}" presName="sibTrans" presStyleLbl="sibTrans2D1" presStyleIdx="0" presStyleCnt="0"/>
      <dgm:spPr/>
    </dgm:pt>
    <dgm:pt modelId="{54BB65D4-E8E5-4F31-9421-4BD335E5360D}" type="pres">
      <dgm:prSet presAssocID="{AD9C295C-6F34-495F-904D-4429CF3019B9}" presName="compNode" presStyleCnt="0"/>
      <dgm:spPr/>
    </dgm:pt>
    <dgm:pt modelId="{A2A49160-D2A4-4F48-A5F8-0CA80157B07F}" type="pres">
      <dgm:prSet presAssocID="{AD9C295C-6F34-495F-904D-4429CF3019B9}" presName="pictRect" presStyleLbl="node1" presStyleIdx="2" presStyleCnt="4"/>
      <dgm:spPr>
        <a:blipFill rotWithShape="1">
          <a:blip xmlns:r="http://schemas.openxmlformats.org/officeDocument/2006/relationships" r:embed="rId3"/>
          <a:srcRect/>
          <a:stretch>
            <a:fillRect l="-10000" r="-10000"/>
          </a:stretch>
        </a:blipFill>
      </dgm:spPr>
    </dgm:pt>
    <dgm:pt modelId="{06178D09-D064-4EBB-94B1-8B2687B823FE}" type="pres">
      <dgm:prSet presAssocID="{AD9C295C-6F34-495F-904D-4429CF3019B9}" presName="textRect" presStyleLbl="revTx" presStyleIdx="2" presStyleCnt="4">
        <dgm:presLayoutVars>
          <dgm:bulletEnabled val="1"/>
        </dgm:presLayoutVars>
      </dgm:prSet>
      <dgm:spPr/>
    </dgm:pt>
    <dgm:pt modelId="{1E2DF91C-7457-4955-B06E-C5BDE1E52B2B}" type="pres">
      <dgm:prSet presAssocID="{3E7CC1E5-8B0B-410F-BCBA-5FCB0E0B85DF}" presName="sibTrans" presStyleLbl="sibTrans2D1" presStyleIdx="0" presStyleCnt="0"/>
      <dgm:spPr/>
    </dgm:pt>
    <dgm:pt modelId="{96740FD0-D912-4D54-8FE5-1AA7DBA8389F}" type="pres">
      <dgm:prSet presAssocID="{E08BA74D-A3F2-4A73-922F-226F5D0AC44B}" presName="compNode" presStyleCnt="0"/>
      <dgm:spPr/>
    </dgm:pt>
    <dgm:pt modelId="{D59CEA23-7C46-4F8D-B09D-3516DD1A787D}" type="pres">
      <dgm:prSet presAssocID="{E08BA74D-A3F2-4A73-922F-226F5D0AC44B}" presName="pictRect" presStyleLbl="node1" presStyleIdx="3" presStyleCnt="4"/>
      <dgm:spPr>
        <a:blipFill rotWithShape="1">
          <a:blip xmlns:r="http://schemas.openxmlformats.org/officeDocument/2006/relationships" r:embed="rId4"/>
          <a:srcRect/>
          <a:stretch>
            <a:fillRect l="-14000" r="-14000"/>
          </a:stretch>
        </a:blipFill>
      </dgm:spPr>
    </dgm:pt>
    <dgm:pt modelId="{43B151C0-EEB6-48F9-8266-C65FBD558A46}" type="pres">
      <dgm:prSet presAssocID="{E08BA74D-A3F2-4A73-922F-226F5D0AC44B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DFF32E24-9BA0-4D20-BA9F-326C632496F9}" type="presOf" srcId="{AD9C295C-6F34-495F-904D-4429CF3019B9}" destId="{06178D09-D064-4EBB-94B1-8B2687B823FE}" srcOrd="0" destOrd="0" presId="urn:microsoft.com/office/officeart/2005/8/layout/pList1"/>
    <dgm:cxn modelId="{7CC73F27-FE70-4E52-8B14-4068947B3B24}" type="presOf" srcId="{3E7CC1E5-8B0B-410F-BCBA-5FCB0E0B85DF}" destId="{1E2DF91C-7457-4955-B06E-C5BDE1E52B2B}" srcOrd="0" destOrd="0" presId="urn:microsoft.com/office/officeart/2005/8/layout/pList1"/>
    <dgm:cxn modelId="{BC512828-0D90-442D-A254-87F8C7EC9D53}" srcId="{9E58E50E-8EB2-4B60-B4BB-C9F2625D30DA}" destId="{E08BA74D-A3F2-4A73-922F-226F5D0AC44B}" srcOrd="3" destOrd="0" parTransId="{7854168D-B571-4FB1-99CD-3BEF096D2A7A}" sibTransId="{D75C2C57-ACF4-49FF-A5EC-771C2F18ED1C}"/>
    <dgm:cxn modelId="{D431B135-6469-489C-9C7B-95F6C96DD483}" type="presOf" srcId="{7A3D3E0C-1FD1-47D9-9E96-8ED98CE9292F}" destId="{061907BA-51D9-4A40-B569-D74299372C77}" srcOrd="0" destOrd="0" presId="urn:microsoft.com/office/officeart/2005/8/layout/pList1"/>
    <dgm:cxn modelId="{0ACA4664-E6C0-43EA-94E8-33F7B067CA1E}" srcId="{9E58E50E-8EB2-4B60-B4BB-C9F2625D30DA}" destId="{F52212BB-11DC-410E-82EE-1D4B55520B65}" srcOrd="1" destOrd="0" parTransId="{07912795-0AC1-4F4F-9FF5-C58C3C3522A3}" sibTransId="{7A3D3E0C-1FD1-47D9-9E96-8ED98CE9292F}"/>
    <dgm:cxn modelId="{CE22F746-9BEE-49DE-BC24-7B9BC5C6E4C4}" srcId="{9E58E50E-8EB2-4B60-B4BB-C9F2625D30DA}" destId="{13416667-C0E2-476E-8D2F-BA309B1560A6}" srcOrd="0" destOrd="0" parTransId="{292E27BE-6EE2-4628-B52E-737C3B2FA467}" sibTransId="{898822EB-F050-4B6C-84BF-A296AE1D0DA7}"/>
    <dgm:cxn modelId="{F97B7D76-0AA9-4700-A920-B610540ABCDB}" type="presOf" srcId="{E08BA74D-A3F2-4A73-922F-226F5D0AC44B}" destId="{43B151C0-EEB6-48F9-8266-C65FBD558A46}" srcOrd="0" destOrd="0" presId="urn:microsoft.com/office/officeart/2005/8/layout/pList1"/>
    <dgm:cxn modelId="{B3941057-4CDF-43BB-BC8B-B226A2FBCD22}" type="presOf" srcId="{13416667-C0E2-476E-8D2F-BA309B1560A6}" destId="{3B24EB08-FB0B-4B04-8A92-A50ADC4CFDFE}" srcOrd="0" destOrd="0" presId="urn:microsoft.com/office/officeart/2005/8/layout/pList1"/>
    <dgm:cxn modelId="{2C627377-19A4-474A-8F34-D92E1D0D58C3}" type="presOf" srcId="{F52212BB-11DC-410E-82EE-1D4B55520B65}" destId="{9B825BF8-255D-4363-92DE-D646042DD757}" srcOrd="0" destOrd="0" presId="urn:microsoft.com/office/officeart/2005/8/layout/pList1"/>
    <dgm:cxn modelId="{3D506B90-879E-4EB0-9AAE-4864812B2058}" type="presOf" srcId="{9E58E50E-8EB2-4B60-B4BB-C9F2625D30DA}" destId="{20276D65-42FF-4EED-BF8B-3BC09304A98F}" srcOrd="0" destOrd="0" presId="urn:microsoft.com/office/officeart/2005/8/layout/pList1"/>
    <dgm:cxn modelId="{2801E0D5-8890-4C7E-92E7-513D7C0ADB58}" type="presOf" srcId="{898822EB-F050-4B6C-84BF-A296AE1D0DA7}" destId="{2C9F1106-1376-40F9-9A10-47AD82B98A2E}" srcOrd="0" destOrd="0" presId="urn:microsoft.com/office/officeart/2005/8/layout/pList1"/>
    <dgm:cxn modelId="{FB8C46FA-7ED0-4947-988C-4E25DC02BCC0}" srcId="{9E58E50E-8EB2-4B60-B4BB-C9F2625D30DA}" destId="{AD9C295C-6F34-495F-904D-4429CF3019B9}" srcOrd="2" destOrd="0" parTransId="{BEE1FABE-525C-450D-8B96-F8F584E9B943}" sibTransId="{3E7CC1E5-8B0B-410F-BCBA-5FCB0E0B85DF}"/>
    <dgm:cxn modelId="{4BE7A51E-0F94-4A79-B91B-C0C5180488CB}" type="presParOf" srcId="{20276D65-42FF-4EED-BF8B-3BC09304A98F}" destId="{457A25EA-25AD-40D1-BEC5-DEE1BB06A6C8}" srcOrd="0" destOrd="0" presId="urn:microsoft.com/office/officeart/2005/8/layout/pList1"/>
    <dgm:cxn modelId="{762CF7FA-C941-41A9-95E2-0DDD9685BFD7}" type="presParOf" srcId="{457A25EA-25AD-40D1-BEC5-DEE1BB06A6C8}" destId="{F1D41AF6-2F0E-4D75-89DA-FD4EEFCFCD0A}" srcOrd="0" destOrd="0" presId="urn:microsoft.com/office/officeart/2005/8/layout/pList1"/>
    <dgm:cxn modelId="{7D557E12-CD6C-48DE-BCCE-4869A52FED0B}" type="presParOf" srcId="{457A25EA-25AD-40D1-BEC5-DEE1BB06A6C8}" destId="{3B24EB08-FB0B-4B04-8A92-A50ADC4CFDFE}" srcOrd="1" destOrd="0" presId="urn:microsoft.com/office/officeart/2005/8/layout/pList1"/>
    <dgm:cxn modelId="{2726F92B-D09E-4B13-9B8B-039977520783}" type="presParOf" srcId="{20276D65-42FF-4EED-BF8B-3BC09304A98F}" destId="{2C9F1106-1376-40F9-9A10-47AD82B98A2E}" srcOrd="1" destOrd="0" presId="urn:microsoft.com/office/officeart/2005/8/layout/pList1"/>
    <dgm:cxn modelId="{9567FC9C-4B52-4667-A1C0-23A636F5BBAB}" type="presParOf" srcId="{20276D65-42FF-4EED-BF8B-3BC09304A98F}" destId="{3EFE19F1-B570-494D-9236-3067380F5A68}" srcOrd="2" destOrd="0" presId="urn:microsoft.com/office/officeart/2005/8/layout/pList1"/>
    <dgm:cxn modelId="{521DFA14-AE37-4CCB-9102-711A6B830122}" type="presParOf" srcId="{3EFE19F1-B570-494D-9236-3067380F5A68}" destId="{A2D9636E-D277-4E6E-905B-44584B5835B7}" srcOrd="0" destOrd="0" presId="urn:microsoft.com/office/officeart/2005/8/layout/pList1"/>
    <dgm:cxn modelId="{205882F0-3C2B-4283-8153-C6D8CA8D1EE0}" type="presParOf" srcId="{3EFE19F1-B570-494D-9236-3067380F5A68}" destId="{9B825BF8-255D-4363-92DE-D646042DD757}" srcOrd="1" destOrd="0" presId="urn:microsoft.com/office/officeart/2005/8/layout/pList1"/>
    <dgm:cxn modelId="{AC8C5393-BD17-4EDA-B492-7112C5D71ADA}" type="presParOf" srcId="{20276D65-42FF-4EED-BF8B-3BC09304A98F}" destId="{061907BA-51D9-4A40-B569-D74299372C77}" srcOrd="3" destOrd="0" presId="urn:microsoft.com/office/officeart/2005/8/layout/pList1"/>
    <dgm:cxn modelId="{7BD7B605-6D58-46AC-A933-3D0B172B072C}" type="presParOf" srcId="{20276D65-42FF-4EED-BF8B-3BC09304A98F}" destId="{54BB65D4-E8E5-4F31-9421-4BD335E5360D}" srcOrd="4" destOrd="0" presId="urn:microsoft.com/office/officeart/2005/8/layout/pList1"/>
    <dgm:cxn modelId="{D739F4A5-625A-4DF5-A3D1-F92B793DED26}" type="presParOf" srcId="{54BB65D4-E8E5-4F31-9421-4BD335E5360D}" destId="{A2A49160-D2A4-4F48-A5F8-0CA80157B07F}" srcOrd="0" destOrd="0" presId="urn:microsoft.com/office/officeart/2005/8/layout/pList1"/>
    <dgm:cxn modelId="{6CC00446-D392-4FD2-B5C4-C54F4F05F326}" type="presParOf" srcId="{54BB65D4-E8E5-4F31-9421-4BD335E5360D}" destId="{06178D09-D064-4EBB-94B1-8B2687B823FE}" srcOrd="1" destOrd="0" presId="urn:microsoft.com/office/officeart/2005/8/layout/pList1"/>
    <dgm:cxn modelId="{4D2DB8DB-EF4B-49F7-ABA5-24926FB03B2D}" type="presParOf" srcId="{20276D65-42FF-4EED-BF8B-3BC09304A98F}" destId="{1E2DF91C-7457-4955-B06E-C5BDE1E52B2B}" srcOrd="5" destOrd="0" presId="urn:microsoft.com/office/officeart/2005/8/layout/pList1"/>
    <dgm:cxn modelId="{F31CD0BC-A0C1-4BB4-A7F7-164BE0EFDE30}" type="presParOf" srcId="{20276D65-42FF-4EED-BF8B-3BC09304A98F}" destId="{96740FD0-D912-4D54-8FE5-1AA7DBA8389F}" srcOrd="6" destOrd="0" presId="urn:microsoft.com/office/officeart/2005/8/layout/pList1"/>
    <dgm:cxn modelId="{69AACB80-6E70-44A6-B03E-DAFA84ACB609}" type="presParOf" srcId="{96740FD0-D912-4D54-8FE5-1AA7DBA8389F}" destId="{D59CEA23-7C46-4F8D-B09D-3516DD1A787D}" srcOrd="0" destOrd="0" presId="urn:microsoft.com/office/officeart/2005/8/layout/pList1"/>
    <dgm:cxn modelId="{9BE907D7-3EE5-4E91-9276-3A1645BA2387}" type="presParOf" srcId="{96740FD0-D912-4D54-8FE5-1AA7DBA8389F}" destId="{43B151C0-EEB6-48F9-8266-C65FBD558A46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1237E6-166E-4EEE-B328-9D8B8D8EEFF4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uk-UA"/>
        </a:p>
      </dgm:t>
    </dgm:pt>
    <dgm:pt modelId="{7710E217-691D-4DD0-B018-F9B957207EF5}">
      <dgm:prSet phldrT="[Текст]"/>
      <dgm:spPr/>
      <dgm:t>
        <a:bodyPr/>
        <a:lstStyle/>
        <a:p>
          <a:r>
            <a:rPr lang="uk-UA" b="1" i="0">
              <a:latin typeface="Sitka Small" pitchFamily="2" charset="0"/>
            </a:rPr>
            <a:t>Ідеалізація</a:t>
          </a:r>
          <a:endParaRPr lang="uk-UA" b="1" i="0" dirty="0">
            <a:latin typeface="Sitka Small" pitchFamily="2" charset="0"/>
          </a:endParaRPr>
        </a:p>
      </dgm:t>
    </dgm:pt>
    <dgm:pt modelId="{E5BCDC6B-94B9-4C95-B57F-7CF629D7818D}" type="parTrans" cxnId="{752D23A3-81E3-4326-91F1-5B6FBF4F2E2F}">
      <dgm:prSet/>
      <dgm:spPr/>
      <dgm:t>
        <a:bodyPr/>
        <a:lstStyle/>
        <a:p>
          <a:endParaRPr lang="uk-UA"/>
        </a:p>
      </dgm:t>
    </dgm:pt>
    <dgm:pt modelId="{AF32F08B-6A07-4155-874A-2F59D4FDF067}" type="sibTrans" cxnId="{752D23A3-81E3-4326-91F1-5B6FBF4F2E2F}">
      <dgm:prSet/>
      <dgm:spPr/>
      <dgm:t>
        <a:bodyPr/>
        <a:lstStyle/>
        <a:p>
          <a:endParaRPr lang="uk-UA"/>
        </a:p>
      </dgm:t>
    </dgm:pt>
    <dgm:pt modelId="{C1541F64-106E-48F6-9CF5-B9545D8B2374}">
      <dgm:prSet phldrT="[Текст]"/>
      <dgm:spPr/>
      <dgm:t>
        <a:bodyPr/>
        <a:lstStyle/>
        <a:p>
          <a:r>
            <a:rPr lang="uk-UA" b="1" i="0">
              <a:latin typeface="Sitka Small" pitchFamily="2" charset="0"/>
            </a:rPr>
            <a:t>Формалізаці</a:t>
          </a:r>
          <a:endParaRPr lang="uk-UA" b="1" i="0" dirty="0">
            <a:latin typeface="Sitka Small" pitchFamily="2" charset="0"/>
          </a:endParaRPr>
        </a:p>
      </dgm:t>
    </dgm:pt>
    <dgm:pt modelId="{CFA79A9F-8AD5-4377-A574-C8FCAF5EDEBD}" type="parTrans" cxnId="{561589C7-E817-48F7-B0D6-E00C6B4E18FC}">
      <dgm:prSet/>
      <dgm:spPr/>
      <dgm:t>
        <a:bodyPr/>
        <a:lstStyle/>
        <a:p>
          <a:endParaRPr lang="uk-UA"/>
        </a:p>
      </dgm:t>
    </dgm:pt>
    <dgm:pt modelId="{C386EE33-A5DF-49A6-AA79-AB0CCD8D7CBE}" type="sibTrans" cxnId="{561589C7-E817-48F7-B0D6-E00C6B4E18FC}">
      <dgm:prSet/>
      <dgm:spPr/>
      <dgm:t>
        <a:bodyPr/>
        <a:lstStyle/>
        <a:p>
          <a:endParaRPr lang="uk-UA"/>
        </a:p>
      </dgm:t>
    </dgm:pt>
    <dgm:pt modelId="{33383262-BC92-40C1-AD96-49EC8275FE46}">
      <dgm:prSet phldrT="[Текст]"/>
      <dgm:spPr/>
      <dgm:t>
        <a:bodyPr/>
        <a:lstStyle/>
        <a:p>
          <a:r>
            <a:rPr lang="uk-UA" b="1" i="0">
              <a:latin typeface="Sitka Small" pitchFamily="2" charset="0"/>
            </a:rPr>
            <a:t>Аксіоматичний метод</a:t>
          </a:r>
          <a:endParaRPr lang="uk-UA" b="1" i="0" dirty="0">
            <a:latin typeface="Sitka Small" pitchFamily="2" charset="0"/>
          </a:endParaRPr>
        </a:p>
      </dgm:t>
    </dgm:pt>
    <dgm:pt modelId="{8C3B713B-EAFB-4B58-A5A8-1A24727C0F0A}" type="parTrans" cxnId="{ECAF570E-6714-4E99-B84A-4375AEA2863D}">
      <dgm:prSet/>
      <dgm:spPr/>
      <dgm:t>
        <a:bodyPr/>
        <a:lstStyle/>
        <a:p>
          <a:endParaRPr lang="uk-UA"/>
        </a:p>
      </dgm:t>
    </dgm:pt>
    <dgm:pt modelId="{9F3CB6F9-299C-46F1-94A0-B3BD2D9147F9}" type="sibTrans" cxnId="{ECAF570E-6714-4E99-B84A-4375AEA2863D}">
      <dgm:prSet/>
      <dgm:spPr/>
      <dgm:t>
        <a:bodyPr/>
        <a:lstStyle/>
        <a:p>
          <a:endParaRPr lang="uk-UA"/>
        </a:p>
      </dgm:t>
    </dgm:pt>
    <dgm:pt modelId="{B4D5280C-46E7-4F9E-B3F0-64B990B2C1DD}">
      <dgm:prSet/>
      <dgm:spPr/>
      <dgm:t>
        <a:bodyPr/>
        <a:lstStyle/>
        <a:p>
          <a:r>
            <a:rPr lang="uk-UA" b="1" i="0">
              <a:latin typeface="Sitka Small" pitchFamily="2" charset="0"/>
            </a:rPr>
            <a:t>Гіпотетико-дедуктивний метод </a:t>
          </a:r>
          <a:endParaRPr lang="uk-UA" b="1" i="0" dirty="0">
            <a:latin typeface="Sitka Small" pitchFamily="2" charset="0"/>
          </a:endParaRPr>
        </a:p>
      </dgm:t>
    </dgm:pt>
    <dgm:pt modelId="{FE93F0C6-A612-4CF6-ADAD-5189C307CAD9}" type="parTrans" cxnId="{B29DCC92-3358-4DED-9006-276D1739E997}">
      <dgm:prSet/>
      <dgm:spPr/>
      <dgm:t>
        <a:bodyPr/>
        <a:lstStyle/>
        <a:p>
          <a:endParaRPr lang="uk-UA"/>
        </a:p>
      </dgm:t>
    </dgm:pt>
    <dgm:pt modelId="{8F148D2A-EEBF-41E1-911E-42C6492872EF}" type="sibTrans" cxnId="{B29DCC92-3358-4DED-9006-276D1739E997}">
      <dgm:prSet/>
      <dgm:spPr/>
      <dgm:t>
        <a:bodyPr/>
        <a:lstStyle/>
        <a:p>
          <a:endParaRPr lang="uk-UA"/>
        </a:p>
      </dgm:t>
    </dgm:pt>
    <dgm:pt modelId="{745F5B77-275F-43DE-B51B-1936551A36A2}">
      <dgm:prSet/>
      <dgm:spPr/>
      <dgm:t>
        <a:bodyPr/>
        <a:lstStyle/>
        <a:p>
          <a:r>
            <a:rPr lang="uk-UA" b="1" i="0">
              <a:latin typeface="Sitka Small" pitchFamily="2" charset="0"/>
            </a:rPr>
            <a:t>Сходження від абстрактного до конкретного </a:t>
          </a:r>
          <a:endParaRPr lang="uk-UA" b="1" i="0" dirty="0">
            <a:latin typeface="Sitka Small" pitchFamily="2" charset="0"/>
          </a:endParaRPr>
        </a:p>
      </dgm:t>
    </dgm:pt>
    <dgm:pt modelId="{450C86CD-163E-4BDF-BAD3-FC941F4DF779}" type="parTrans" cxnId="{5B7CABDC-0C32-49B9-8013-AA3CFC8CF343}">
      <dgm:prSet/>
      <dgm:spPr/>
      <dgm:t>
        <a:bodyPr/>
        <a:lstStyle/>
        <a:p>
          <a:endParaRPr lang="uk-UA"/>
        </a:p>
      </dgm:t>
    </dgm:pt>
    <dgm:pt modelId="{F89BB81A-827A-4C67-8169-E85161CDC48C}" type="sibTrans" cxnId="{5B7CABDC-0C32-49B9-8013-AA3CFC8CF343}">
      <dgm:prSet/>
      <dgm:spPr/>
      <dgm:t>
        <a:bodyPr/>
        <a:lstStyle/>
        <a:p>
          <a:endParaRPr lang="uk-UA"/>
        </a:p>
      </dgm:t>
    </dgm:pt>
    <dgm:pt modelId="{BDA59FF7-6D76-4A06-AA49-77BE03108C91}">
      <dgm:prSet/>
      <dgm:spPr/>
      <dgm:t>
        <a:bodyPr/>
        <a:lstStyle/>
        <a:p>
          <a:r>
            <a:rPr lang="uk-UA" b="1" i="0" dirty="0">
              <a:latin typeface="Sitka Small" pitchFamily="2" charset="0"/>
            </a:rPr>
            <a:t>Рух пізнання від чуттєво-конкретного до абстрактного </a:t>
          </a:r>
        </a:p>
      </dgm:t>
    </dgm:pt>
    <dgm:pt modelId="{870D2A10-BB98-4CC8-B58D-D5ADB143340F}" type="parTrans" cxnId="{A36BB992-ECDC-45C2-ACD7-34DFB0323304}">
      <dgm:prSet/>
      <dgm:spPr/>
      <dgm:t>
        <a:bodyPr/>
        <a:lstStyle/>
        <a:p>
          <a:endParaRPr lang="uk-UA"/>
        </a:p>
      </dgm:t>
    </dgm:pt>
    <dgm:pt modelId="{F0EE80B0-B146-4225-BDD5-D79F252167E8}" type="sibTrans" cxnId="{A36BB992-ECDC-45C2-ACD7-34DFB0323304}">
      <dgm:prSet/>
      <dgm:spPr/>
      <dgm:t>
        <a:bodyPr/>
        <a:lstStyle/>
        <a:p>
          <a:endParaRPr lang="uk-UA"/>
        </a:p>
      </dgm:t>
    </dgm:pt>
    <dgm:pt modelId="{88B3F0DE-4D77-430B-B462-B4D9FD4C1DF8}" type="pres">
      <dgm:prSet presAssocID="{D61237E6-166E-4EEE-B328-9D8B8D8EEFF4}" presName="linear" presStyleCnt="0">
        <dgm:presLayoutVars>
          <dgm:dir/>
          <dgm:animLvl val="lvl"/>
          <dgm:resizeHandles val="exact"/>
        </dgm:presLayoutVars>
      </dgm:prSet>
      <dgm:spPr/>
    </dgm:pt>
    <dgm:pt modelId="{9A8E3102-0E0D-4850-975C-DABAE8128BD6}" type="pres">
      <dgm:prSet presAssocID="{7710E217-691D-4DD0-B018-F9B957207EF5}" presName="parentLin" presStyleCnt="0"/>
      <dgm:spPr/>
    </dgm:pt>
    <dgm:pt modelId="{99C845AE-0E24-4A7E-B476-8D86E1D2627B}" type="pres">
      <dgm:prSet presAssocID="{7710E217-691D-4DD0-B018-F9B957207EF5}" presName="parentLeftMargin" presStyleLbl="node1" presStyleIdx="0" presStyleCnt="6"/>
      <dgm:spPr/>
    </dgm:pt>
    <dgm:pt modelId="{7BA1F25E-4610-499F-B68E-34C1E25F83CD}" type="pres">
      <dgm:prSet presAssocID="{7710E217-691D-4DD0-B018-F9B957207EF5}" presName="parentText" presStyleLbl="node1" presStyleIdx="0" presStyleCnt="6" custLinFactNeighborX="-6601" custLinFactNeighborY="-5434">
        <dgm:presLayoutVars>
          <dgm:chMax val="0"/>
          <dgm:bulletEnabled val="1"/>
        </dgm:presLayoutVars>
      </dgm:prSet>
      <dgm:spPr/>
    </dgm:pt>
    <dgm:pt modelId="{B5567AD8-0EC9-48A1-96E1-2C833D2E5BBF}" type="pres">
      <dgm:prSet presAssocID="{7710E217-691D-4DD0-B018-F9B957207EF5}" presName="negativeSpace" presStyleCnt="0"/>
      <dgm:spPr/>
    </dgm:pt>
    <dgm:pt modelId="{D8C758CA-AC70-45BC-8B4F-CEEB29327BEC}" type="pres">
      <dgm:prSet presAssocID="{7710E217-691D-4DD0-B018-F9B957207EF5}" presName="childText" presStyleLbl="conFgAcc1" presStyleIdx="0" presStyleCnt="6">
        <dgm:presLayoutVars>
          <dgm:bulletEnabled val="1"/>
        </dgm:presLayoutVars>
      </dgm:prSet>
      <dgm:spPr/>
    </dgm:pt>
    <dgm:pt modelId="{F6A0102C-C244-490B-9BA4-EF83CCA4D0B4}" type="pres">
      <dgm:prSet presAssocID="{AF32F08B-6A07-4155-874A-2F59D4FDF067}" presName="spaceBetweenRectangles" presStyleCnt="0"/>
      <dgm:spPr/>
    </dgm:pt>
    <dgm:pt modelId="{C8ACDDD7-48B9-41BB-B058-5F45B9EE4A07}" type="pres">
      <dgm:prSet presAssocID="{C1541F64-106E-48F6-9CF5-B9545D8B2374}" presName="parentLin" presStyleCnt="0"/>
      <dgm:spPr/>
    </dgm:pt>
    <dgm:pt modelId="{DED75132-16D0-47C3-A1B2-F806815C1A72}" type="pres">
      <dgm:prSet presAssocID="{C1541F64-106E-48F6-9CF5-B9545D8B2374}" presName="parentLeftMargin" presStyleLbl="node1" presStyleIdx="0" presStyleCnt="6"/>
      <dgm:spPr/>
    </dgm:pt>
    <dgm:pt modelId="{A5E23E51-C122-4056-A19E-16C70A1C117D}" type="pres">
      <dgm:prSet presAssocID="{C1541F64-106E-48F6-9CF5-B9545D8B237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EEC912F8-258D-4DF6-B265-94256F288144}" type="pres">
      <dgm:prSet presAssocID="{C1541F64-106E-48F6-9CF5-B9545D8B2374}" presName="negativeSpace" presStyleCnt="0"/>
      <dgm:spPr/>
    </dgm:pt>
    <dgm:pt modelId="{C2B69DA1-9B90-48D6-A457-BD0959BF39BD}" type="pres">
      <dgm:prSet presAssocID="{C1541F64-106E-48F6-9CF5-B9545D8B2374}" presName="childText" presStyleLbl="conFgAcc1" presStyleIdx="1" presStyleCnt="6" custLinFactNeighborX="-2" custLinFactNeighborY="-33073">
        <dgm:presLayoutVars>
          <dgm:bulletEnabled val="1"/>
        </dgm:presLayoutVars>
      </dgm:prSet>
      <dgm:spPr/>
    </dgm:pt>
    <dgm:pt modelId="{ED6424DA-8512-4CF7-A18C-CBDD4BC9FE4F}" type="pres">
      <dgm:prSet presAssocID="{C386EE33-A5DF-49A6-AA79-AB0CCD8D7CBE}" presName="spaceBetweenRectangles" presStyleCnt="0"/>
      <dgm:spPr/>
    </dgm:pt>
    <dgm:pt modelId="{E1DAD90A-5CC1-4B0B-8AA9-8A1D9A662E9E}" type="pres">
      <dgm:prSet presAssocID="{33383262-BC92-40C1-AD96-49EC8275FE46}" presName="parentLin" presStyleCnt="0"/>
      <dgm:spPr/>
    </dgm:pt>
    <dgm:pt modelId="{6326BFDB-1675-4932-9F2D-723547B15C56}" type="pres">
      <dgm:prSet presAssocID="{33383262-BC92-40C1-AD96-49EC8275FE46}" presName="parentLeftMargin" presStyleLbl="node1" presStyleIdx="1" presStyleCnt="6"/>
      <dgm:spPr/>
    </dgm:pt>
    <dgm:pt modelId="{9D146EF4-393C-4EE7-A4E7-9281EA17C167}" type="pres">
      <dgm:prSet presAssocID="{33383262-BC92-40C1-AD96-49EC8275FE4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B0AE510-E284-4F6D-BA42-BAAE396D9E27}" type="pres">
      <dgm:prSet presAssocID="{33383262-BC92-40C1-AD96-49EC8275FE46}" presName="negativeSpace" presStyleCnt="0"/>
      <dgm:spPr/>
    </dgm:pt>
    <dgm:pt modelId="{DEA985AD-B9AD-4E0D-A1D6-DC8913CD9765}" type="pres">
      <dgm:prSet presAssocID="{33383262-BC92-40C1-AD96-49EC8275FE46}" presName="childText" presStyleLbl="conFgAcc1" presStyleIdx="2" presStyleCnt="6">
        <dgm:presLayoutVars>
          <dgm:bulletEnabled val="1"/>
        </dgm:presLayoutVars>
      </dgm:prSet>
      <dgm:spPr/>
    </dgm:pt>
    <dgm:pt modelId="{5D4795EC-A517-49F1-9BC5-08CD485D375A}" type="pres">
      <dgm:prSet presAssocID="{9F3CB6F9-299C-46F1-94A0-B3BD2D9147F9}" presName="spaceBetweenRectangles" presStyleCnt="0"/>
      <dgm:spPr/>
    </dgm:pt>
    <dgm:pt modelId="{E7126B0F-54FC-4F4E-B733-B5A3A39778EF}" type="pres">
      <dgm:prSet presAssocID="{B4D5280C-46E7-4F9E-B3F0-64B990B2C1DD}" presName="parentLin" presStyleCnt="0"/>
      <dgm:spPr/>
    </dgm:pt>
    <dgm:pt modelId="{80F7865D-0B1B-498B-886F-A044682B5324}" type="pres">
      <dgm:prSet presAssocID="{B4D5280C-46E7-4F9E-B3F0-64B990B2C1DD}" presName="parentLeftMargin" presStyleLbl="node1" presStyleIdx="2" presStyleCnt="6"/>
      <dgm:spPr/>
    </dgm:pt>
    <dgm:pt modelId="{D97376D0-5285-4F56-9B13-27C2B45E79EB}" type="pres">
      <dgm:prSet presAssocID="{B4D5280C-46E7-4F9E-B3F0-64B990B2C1DD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97337642-5B6B-4831-A68A-D08FF278D237}" type="pres">
      <dgm:prSet presAssocID="{B4D5280C-46E7-4F9E-B3F0-64B990B2C1DD}" presName="negativeSpace" presStyleCnt="0"/>
      <dgm:spPr/>
    </dgm:pt>
    <dgm:pt modelId="{DDDF6ACA-7D9E-475C-85F7-BAEEDECF0DE5}" type="pres">
      <dgm:prSet presAssocID="{B4D5280C-46E7-4F9E-B3F0-64B990B2C1DD}" presName="childText" presStyleLbl="conFgAcc1" presStyleIdx="3" presStyleCnt="6">
        <dgm:presLayoutVars>
          <dgm:bulletEnabled val="1"/>
        </dgm:presLayoutVars>
      </dgm:prSet>
      <dgm:spPr/>
    </dgm:pt>
    <dgm:pt modelId="{0E86F2A5-0E11-42D3-BF27-19D6491A0F81}" type="pres">
      <dgm:prSet presAssocID="{8F148D2A-EEBF-41E1-911E-42C6492872EF}" presName="spaceBetweenRectangles" presStyleCnt="0"/>
      <dgm:spPr/>
    </dgm:pt>
    <dgm:pt modelId="{5772CE68-C172-4B28-80F6-DF3638F81F02}" type="pres">
      <dgm:prSet presAssocID="{745F5B77-275F-43DE-B51B-1936551A36A2}" presName="parentLin" presStyleCnt="0"/>
      <dgm:spPr/>
    </dgm:pt>
    <dgm:pt modelId="{5DF88484-EEE3-4EC7-81B5-5B00FC1358F5}" type="pres">
      <dgm:prSet presAssocID="{745F5B77-275F-43DE-B51B-1936551A36A2}" presName="parentLeftMargin" presStyleLbl="node1" presStyleIdx="3" presStyleCnt="6"/>
      <dgm:spPr/>
    </dgm:pt>
    <dgm:pt modelId="{64C8EDDF-55F4-48DD-956B-FC1F24866FB2}" type="pres">
      <dgm:prSet presAssocID="{745F5B77-275F-43DE-B51B-1936551A36A2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E608EC6-E421-47B1-B151-677090DBAB92}" type="pres">
      <dgm:prSet presAssocID="{745F5B77-275F-43DE-B51B-1936551A36A2}" presName="negativeSpace" presStyleCnt="0"/>
      <dgm:spPr/>
    </dgm:pt>
    <dgm:pt modelId="{67153D77-6D84-46AE-83EE-B7BD5269C734}" type="pres">
      <dgm:prSet presAssocID="{745F5B77-275F-43DE-B51B-1936551A36A2}" presName="childText" presStyleLbl="conFgAcc1" presStyleIdx="4" presStyleCnt="6">
        <dgm:presLayoutVars>
          <dgm:bulletEnabled val="1"/>
        </dgm:presLayoutVars>
      </dgm:prSet>
      <dgm:spPr/>
    </dgm:pt>
    <dgm:pt modelId="{F40241F4-E803-4F57-A65C-FF2B381E380D}" type="pres">
      <dgm:prSet presAssocID="{F89BB81A-827A-4C67-8169-E85161CDC48C}" presName="spaceBetweenRectangles" presStyleCnt="0"/>
      <dgm:spPr/>
    </dgm:pt>
    <dgm:pt modelId="{65382BAF-64B8-4C90-A8F9-CEDE15BB8932}" type="pres">
      <dgm:prSet presAssocID="{BDA59FF7-6D76-4A06-AA49-77BE03108C91}" presName="parentLin" presStyleCnt="0"/>
      <dgm:spPr/>
    </dgm:pt>
    <dgm:pt modelId="{A7578181-EACA-4588-83CB-A8E7977C1230}" type="pres">
      <dgm:prSet presAssocID="{BDA59FF7-6D76-4A06-AA49-77BE03108C91}" presName="parentLeftMargin" presStyleLbl="node1" presStyleIdx="4" presStyleCnt="6"/>
      <dgm:spPr/>
    </dgm:pt>
    <dgm:pt modelId="{70AF6817-71BF-40AB-B27A-F8E9E69AE4C2}" type="pres">
      <dgm:prSet presAssocID="{BDA59FF7-6D76-4A06-AA49-77BE03108C91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CF9FD92C-E877-4257-A371-9783D3275858}" type="pres">
      <dgm:prSet presAssocID="{BDA59FF7-6D76-4A06-AA49-77BE03108C91}" presName="negativeSpace" presStyleCnt="0"/>
      <dgm:spPr/>
    </dgm:pt>
    <dgm:pt modelId="{A44D2BA2-F2F2-430F-ABB4-5173EC2C03D8}" type="pres">
      <dgm:prSet presAssocID="{BDA59FF7-6D76-4A06-AA49-77BE03108C91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8F7B3709-9CEE-46BA-AD4D-DBCE251773AF}" type="presOf" srcId="{BDA59FF7-6D76-4A06-AA49-77BE03108C91}" destId="{A7578181-EACA-4588-83CB-A8E7977C1230}" srcOrd="0" destOrd="0" presId="urn:microsoft.com/office/officeart/2005/8/layout/list1"/>
    <dgm:cxn modelId="{ECAF570E-6714-4E99-B84A-4375AEA2863D}" srcId="{D61237E6-166E-4EEE-B328-9D8B8D8EEFF4}" destId="{33383262-BC92-40C1-AD96-49EC8275FE46}" srcOrd="2" destOrd="0" parTransId="{8C3B713B-EAFB-4B58-A5A8-1A24727C0F0A}" sibTransId="{9F3CB6F9-299C-46F1-94A0-B3BD2D9147F9}"/>
    <dgm:cxn modelId="{A13B6329-6EF0-446F-8257-B64AF39A2F26}" type="presOf" srcId="{33383262-BC92-40C1-AD96-49EC8275FE46}" destId="{9D146EF4-393C-4EE7-A4E7-9281EA17C167}" srcOrd="1" destOrd="0" presId="urn:microsoft.com/office/officeart/2005/8/layout/list1"/>
    <dgm:cxn modelId="{C87A942F-B3CC-409C-86F6-7492F13E2FA2}" type="presOf" srcId="{D61237E6-166E-4EEE-B328-9D8B8D8EEFF4}" destId="{88B3F0DE-4D77-430B-B462-B4D9FD4C1DF8}" srcOrd="0" destOrd="0" presId="urn:microsoft.com/office/officeart/2005/8/layout/list1"/>
    <dgm:cxn modelId="{E9E3454B-BB6D-463C-8E53-7623BFFE1252}" type="presOf" srcId="{745F5B77-275F-43DE-B51B-1936551A36A2}" destId="{64C8EDDF-55F4-48DD-956B-FC1F24866FB2}" srcOrd="1" destOrd="0" presId="urn:microsoft.com/office/officeart/2005/8/layout/list1"/>
    <dgm:cxn modelId="{87914972-C524-4703-B7D2-47F321A659E0}" type="presOf" srcId="{7710E217-691D-4DD0-B018-F9B957207EF5}" destId="{99C845AE-0E24-4A7E-B476-8D86E1D2627B}" srcOrd="0" destOrd="0" presId="urn:microsoft.com/office/officeart/2005/8/layout/list1"/>
    <dgm:cxn modelId="{03A65675-DF4A-40E6-A22E-4ACF2F18704B}" type="presOf" srcId="{33383262-BC92-40C1-AD96-49EC8275FE46}" destId="{6326BFDB-1675-4932-9F2D-723547B15C56}" srcOrd="0" destOrd="0" presId="urn:microsoft.com/office/officeart/2005/8/layout/list1"/>
    <dgm:cxn modelId="{7A998682-E4C5-4BFA-A0AE-525FD2C6B0C3}" type="presOf" srcId="{745F5B77-275F-43DE-B51B-1936551A36A2}" destId="{5DF88484-EEE3-4EC7-81B5-5B00FC1358F5}" srcOrd="0" destOrd="0" presId="urn:microsoft.com/office/officeart/2005/8/layout/list1"/>
    <dgm:cxn modelId="{A36BB992-ECDC-45C2-ACD7-34DFB0323304}" srcId="{D61237E6-166E-4EEE-B328-9D8B8D8EEFF4}" destId="{BDA59FF7-6D76-4A06-AA49-77BE03108C91}" srcOrd="5" destOrd="0" parTransId="{870D2A10-BB98-4CC8-B58D-D5ADB143340F}" sibTransId="{F0EE80B0-B146-4225-BDD5-D79F252167E8}"/>
    <dgm:cxn modelId="{B29DCC92-3358-4DED-9006-276D1739E997}" srcId="{D61237E6-166E-4EEE-B328-9D8B8D8EEFF4}" destId="{B4D5280C-46E7-4F9E-B3F0-64B990B2C1DD}" srcOrd="3" destOrd="0" parTransId="{FE93F0C6-A612-4CF6-ADAD-5189C307CAD9}" sibTransId="{8F148D2A-EEBF-41E1-911E-42C6492872EF}"/>
    <dgm:cxn modelId="{57F5089E-49ED-4FFD-BD1C-CFAC2910BB26}" type="presOf" srcId="{C1541F64-106E-48F6-9CF5-B9545D8B2374}" destId="{A5E23E51-C122-4056-A19E-16C70A1C117D}" srcOrd="1" destOrd="0" presId="urn:microsoft.com/office/officeart/2005/8/layout/list1"/>
    <dgm:cxn modelId="{752D23A3-81E3-4326-91F1-5B6FBF4F2E2F}" srcId="{D61237E6-166E-4EEE-B328-9D8B8D8EEFF4}" destId="{7710E217-691D-4DD0-B018-F9B957207EF5}" srcOrd="0" destOrd="0" parTransId="{E5BCDC6B-94B9-4C95-B57F-7CF629D7818D}" sibTransId="{AF32F08B-6A07-4155-874A-2F59D4FDF067}"/>
    <dgm:cxn modelId="{EDE36EC2-1237-4B4A-8333-BBAE5C00C1FF}" type="presOf" srcId="{BDA59FF7-6D76-4A06-AA49-77BE03108C91}" destId="{70AF6817-71BF-40AB-B27A-F8E9E69AE4C2}" srcOrd="1" destOrd="0" presId="urn:microsoft.com/office/officeart/2005/8/layout/list1"/>
    <dgm:cxn modelId="{15E9C1C2-4BF0-4333-9E04-31D52A6F4E45}" type="presOf" srcId="{B4D5280C-46E7-4F9E-B3F0-64B990B2C1DD}" destId="{80F7865D-0B1B-498B-886F-A044682B5324}" srcOrd="0" destOrd="0" presId="urn:microsoft.com/office/officeart/2005/8/layout/list1"/>
    <dgm:cxn modelId="{561589C7-E817-48F7-B0D6-E00C6B4E18FC}" srcId="{D61237E6-166E-4EEE-B328-9D8B8D8EEFF4}" destId="{C1541F64-106E-48F6-9CF5-B9545D8B2374}" srcOrd="1" destOrd="0" parTransId="{CFA79A9F-8AD5-4377-A574-C8FCAF5EDEBD}" sibTransId="{C386EE33-A5DF-49A6-AA79-AB0CCD8D7CBE}"/>
    <dgm:cxn modelId="{5B7CABDC-0C32-49B9-8013-AA3CFC8CF343}" srcId="{D61237E6-166E-4EEE-B328-9D8B8D8EEFF4}" destId="{745F5B77-275F-43DE-B51B-1936551A36A2}" srcOrd="4" destOrd="0" parTransId="{450C86CD-163E-4BDF-BAD3-FC941F4DF779}" sibTransId="{F89BB81A-827A-4C67-8169-E85161CDC48C}"/>
    <dgm:cxn modelId="{18B59BDD-FB9F-4165-8B88-1E5905993400}" type="presOf" srcId="{7710E217-691D-4DD0-B018-F9B957207EF5}" destId="{7BA1F25E-4610-499F-B68E-34C1E25F83CD}" srcOrd="1" destOrd="0" presId="urn:microsoft.com/office/officeart/2005/8/layout/list1"/>
    <dgm:cxn modelId="{1A05C0E8-2D35-45F9-82E2-83206EC161F9}" type="presOf" srcId="{C1541F64-106E-48F6-9CF5-B9545D8B2374}" destId="{DED75132-16D0-47C3-A1B2-F806815C1A72}" srcOrd="0" destOrd="0" presId="urn:microsoft.com/office/officeart/2005/8/layout/list1"/>
    <dgm:cxn modelId="{E55061F5-0EF9-403B-842A-321B64531844}" type="presOf" srcId="{B4D5280C-46E7-4F9E-B3F0-64B990B2C1DD}" destId="{D97376D0-5285-4F56-9B13-27C2B45E79EB}" srcOrd="1" destOrd="0" presId="urn:microsoft.com/office/officeart/2005/8/layout/list1"/>
    <dgm:cxn modelId="{45FB3E72-B1A8-4ADE-8991-9F1F340A2566}" type="presParOf" srcId="{88B3F0DE-4D77-430B-B462-B4D9FD4C1DF8}" destId="{9A8E3102-0E0D-4850-975C-DABAE8128BD6}" srcOrd="0" destOrd="0" presId="urn:microsoft.com/office/officeart/2005/8/layout/list1"/>
    <dgm:cxn modelId="{223E0C06-1F20-4B0A-BE4F-5732CADDD098}" type="presParOf" srcId="{9A8E3102-0E0D-4850-975C-DABAE8128BD6}" destId="{99C845AE-0E24-4A7E-B476-8D86E1D2627B}" srcOrd="0" destOrd="0" presId="urn:microsoft.com/office/officeart/2005/8/layout/list1"/>
    <dgm:cxn modelId="{CCFEAA9A-9CA7-4691-98D0-A66AEA942211}" type="presParOf" srcId="{9A8E3102-0E0D-4850-975C-DABAE8128BD6}" destId="{7BA1F25E-4610-499F-B68E-34C1E25F83CD}" srcOrd="1" destOrd="0" presId="urn:microsoft.com/office/officeart/2005/8/layout/list1"/>
    <dgm:cxn modelId="{B7AA7B03-B0C3-4169-B9F6-0CC1C06BB9EC}" type="presParOf" srcId="{88B3F0DE-4D77-430B-B462-B4D9FD4C1DF8}" destId="{B5567AD8-0EC9-48A1-96E1-2C833D2E5BBF}" srcOrd="1" destOrd="0" presId="urn:microsoft.com/office/officeart/2005/8/layout/list1"/>
    <dgm:cxn modelId="{701A4606-2D68-49D7-B8A8-3DDC625B2A8E}" type="presParOf" srcId="{88B3F0DE-4D77-430B-B462-B4D9FD4C1DF8}" destId="{D8C758CA-AC70-45BC-8B4F-CEEB29327BEC}" srcOrd="2" destOrd="0" presId="urn:microsoft.com/office/officeart/2005/8/layout/list1"/>
    <dgm:cxn modelId="{E2691057-68A9-460A-9E17-E24670BDFAE9}" type="presParOf" srcId="{88B3F0DE-4D77-430B-B462-B4D9FD4C1DF8}" destId="{F6A0102C-C244-490B-9BA4-EF83CCA4D0B4}" srcOrd="3" destOrd="0" presId="urn:microsoft.com/office/officeart/2005/8/layout/list1"/>
    <dgm:cxn modelId="{87FE6DCC-FE01-4780-BE65-50BBB031A648}" type="presParOf" srcId="{88B3F0DE-4D77-430B-B462-B4D9FD4C1DF8}" destId="{C8ACDDD7-48B9-41BB-B058-5F45B9EE4A07}" srcOrd="4" destOrd="0" presId="urn:microsoft.com/office/officeart/2005/8/layout/list1"/>
    <dgm:cxn modelId="{3BC9CF51-29BB-4E1A-A321-34CC67A07EF5}" type="presParOf" srcId="{C8ACDDD7-48B9-41BB-B058-5F45B9EE4A07}" destId="{DED75132-16D0-47C3-A1B2-F806815C1A72}" srcOrd="0" destOrd="0" presId="urn:microsoft.com/office/officeart/2005/8/layout/list1"/>
    <dgm:cxn modelId="{031B7C58-2E04-4317-8475-9CDC92AAA7EA}" type="presParOf" srcId="{C8ACDDD7-48B9-41BB-B058-5F45B9EE4A07}" destId="{A5E23E51-C122-4056-A19E-16C70A1C117D}" srcOrd="1" destOrd="0" presId="urn:microsoft.com/office/officeart/2005/8/layout/list1"/>
    <dgm:cxn modelId="{9C899490-2F00-4D78-A005-6EC84CF95C77}" type="presParOf" srcId="{88B3F0DE-4D77-430B-B462-B4D9FD4C1DF8}" destId="{EEC912F8-258D-4DF6-B265-94256F288144}" srcOrd="5" destOrd="0" presId="urn:microsoft.com/office/officeart/2005/8/layout/list1"/>
    <dgm:cxn modelId="{4786501C-982F-4DA3-9DD5-D359CAFB7C2A}" type="presParOf" srcId="{88B3F0DE-4D77-430B-B462-B4D9FD4C1DF8}" destId="{C2B69DA1-9B90-48D6-A457-BD0959BF39BD}" srcOrd="6" destOrd="0" presId="urn:microsoft.com/office/officeart/2005/8/layout/list1"/>
    <dgm:cxn modelId="{931F6659-8D2C-4E37-9A5E-6A4C4394A251}" type="presParOf" srcId="{88B3F0DE-4D77-430B-B462-B4D9FD4C1DF8}" destId="{ED6424DA-8512-4CF7-A18C-CBDD4BC9FE4F}" srcOrd="7" destOrd="0" presId="urn:microsoft.com/office/officeart/2005/8/layout/list1"/>
    <dgm:cxn modelId="{667BB1E7-A000-4EFA-847A-572327806CC9}" type="presParOf" srcId="{88B3F0DE-4D77-430B-B462-B4D9FD4C1DF8}" destId="{E1DAD90A-5CC1-4B0B-8AA9-8A1D9A662E9E}" srcOrd="8" destOrd="0" presId="urn:microsoft.com/office/officeart/2005/8/layout/list1"/>
    <dgm:cxn modelId="{EFA7D75E-7BB1-478C-B335-294FAD108BF9}" type="presParOf" srcId="{E1DAD90A-5CC1-4B0B-8AA9-8A1D9A662E9E}" destId="{6326BFDB-1675-4932-9F2D-723547B15C56}" srcOrd="0" destOrd="0" presId="urn:microsoft.com/office/officeart/2005/8/layout/list1"/>
    <dgm:cxn modelId="{B7782833-6E61-4F4C-8E46-A1FCFED90D1D}" type="presParOf" srcId="{E1DAD90A-5CC1-4B0B-8AA9-8A1D9A662E9E}" destId="{9D146EF4-393C-4EE7-A4E7-9281EA17C167}" srcOrd="1" destOrd="0" presId="urn:microsoft.com/office/officeart/2005/8/layout/list1"/>
    <dgm:cxn modelId="{2747A81A-7974-4E43-B8EB-DF1E2EB55823}" type="presParOf" srcId="{88B3F0DE-4D77-430B-B462-B4D9FD4C1DF8}" destId="{BB0AE510-E284-4F6D-BA42-BAAE396D9E27}" srcOrd="9" destOrd="0" presId="urn:microsoft.com/office/officeart/2005/8/layout/list1"/>
    <dgm:cxn modelId="{61A25E08-0CE8-4203-B871-339D5458B94D}" type="presParOf" srcId="{88B3F0DE-4D77-430B-B462-B4D9FD4C1DF8}" destId="{DEA985AD-B9AD-4E0D-A1D6-DC8913CD9765}" srcOrd="10" destOrd="0" presId="urn:microsoft.com/office/officeart/2005/8/layout/list1"/>
    <dgm:cxn modelId="{6A3817EA-BB5D-4DD5-8E9F-5DA00038D7BB}" type="presParOf" srcId="{88B3F0DE-4D77-430B-B462-B4D9FD4C1DF8}" destId="{5D4795EC-A517-49F1-9BC5-08CD485D375A}" srcOrd="11" destOrd="0" presId="urn:microsoft.com/office/officeart/2005/8/layout/list1"/>
    <dgm:cxn modelId="{DC307CE9-8AF0-4CE8-9897-871CCFEB88DF}" type="presParOf" srcId="{88B3F0DE-4D77-430B-B462-B4D9FD4C1DF8}" destId="{E7126B0F-54FC-4F4E-B733-B5A3A39778EF}" srcOrd="12" destOrd="0" presId="urn:microsoft.com/office/officeart/2005/8/layout/list1"/>
    <dgm:cxn modelId="{DF07D249-AE21-4E83-ADB5-FB552C3E538F}" type="presParOf" srcId="{E7126B0F-54FC-4F4E-B733-B5A3A39778EF}" destId="{80F7865D-0B1B-498B-886F-A044682B5324}" srcOrd="0" destOrd="0" presId="urn:microsoft.com/office/officeart/2005/8/layout/list1"/>
    <dgm:cxn modelId="{258400B4-CD2D-4FB8-AD49-C175BCF68C85}" type="presParOf" srcId="{E7126B0F-54FC-4F4E-B733-B5A3A39778EF}" destId="{D97376D0-5285-4F56-9B13-27C2B45E79EB}" srcOrd="1" destOrd="0" presId="urn:microsoft.com/office/officeart/2005/8/layout/list1"/>
    <dgm:cxn modelId="{788321F1-769C-4295-B958-3C8C478D164F}" type="presParOf" srcId="{88B3F0DE-4D77-430B-B462-B4D9FD4C1DF8}" destId="{97337642-5B6B-4831-A68A-D08FF278D237}" srcOrd="13" destOrd="0" presId="urn:microsoft.com/office/officeart/2005/8/layout/list1"/>
    <dgm:cxn modelId="{4D0799E2-240E-4F6A-B054-BEF3A7F46900}" type="presParOf" srcId="{88B3F0DE-4D77-430B-B462-B4D9FD4C1DF8}" destId="{DDDF6ACA-7D9E-475C-85F7-BAEEDECF0DE5}" srcOrd="14" destOrd="0" presId="urn:microsoft.com/office/officeart/2005/8/layout/list1"/>
    <dgm:cxn modelId="{0263B0FE-DE95-42E0-896A-02AB765B9A92}" type="presParOf" srcId="{88B3F0DE-4D77-430B-B462-B4D9FD4C1DF8}" destId="{0E86F2A5-0E11-42D3-BF27-19D6491A0F81}" srcOrd="15" destOrd="0" presId="urn:microsoft.com/office/officeart/2005/8/layout/list1"/>
    <dgm:cxn modelId="{A89BD33E-B24A-48F2-9F3B-D74432A1D41D}" type="presParOf" srcId="{88B3F0DE-4D77-430B-B462-B4D9FD4C1DF8}" destId="{5772CE68-C172-4B28-80F6-DF3638F81F02}" srcOrd="16" destOrd="0" presId="urn:microsoft.com/office/officeart/2005/8/layout/list1"/>
    <dgm:cxn modelId="{A67858C2-8CCE-4D8D-AB1C-9AFA06AADF91}" type="presParOf" srcId="{5772CE68-C172-4B28-80F6-DF3638F81F02}" destId="{5DF88484-EEE3-4EC7-81B5-5B00FC1358F5}" srcOrd="0" destOrd="0" presId="urn:microsoft.com/office/officeart/2005/8/layout/list1"/>
    <dgm:cxn modelId="{263C849F-6E84-4412-BE16-29A9083935D1}" type="presParOf" srcId="{5772CE68-C172-4B28-80F6-DF3638F81F02}" destId="{64C8EDDF-55F4-48DD-956B-FC1F24866FB2}" srcOrd="1" destOrd="0" presId="urn:microsoft.com/office/officeart/2005/8/layout/list1"/>
    <dgm:cxn modelId="{12EC56D3-9F7B-4F77-A323-39EF301990F4}" type="presParOf" srcId="{88B3F0DE-4D77-430B-B462-B4D9FD4C1DF8}" destId="{CE608EC6-E421-47B1-B151-677090DBAB92}" srcOrd="17" destOrd="0" presId="urn:microsoft.com/office/officeart/2005/8/layout/list1"/>
    <dgm:cxn modelId="{D073E35F-AED9-4041-90CC-9078B4A19F9D}" type="presParOf" srcId="{88B3F0DE-4D77-430B-B462-B4D9FD4C1DF8}" destId="{67153D77-6D84-46AE-83EE-B7BD5269C734}" srcOrd="18" destOrd="0" presId="urn:microsoft.com/office/officeart/2005/8/layout/list1"/>
    <dgm:cxn modelId="{A1AF1F78-93BE-4BBB-953C-D77CBC8BA965}" type="presParOf" srcId="{88B3F0DE-4D77-430B-B462-B4D9FD4C1DF8}" destId="{F40241F4-E803-4F57-A65C-FF2B381E380D}" srcOrd="19" destOrd="0" presId="urn:microsoft.com/office/officeart/2005/8/layout/list1"/>
    <dgm:cxn modelId="{91FC5BBC-DD3B-4E5C-98C2-E7BB133981E2}" type="presParOf" srcId="{88B3F0DE-4D77-430B-B462-B4D9FD4C1DF8}" destId="{65382BAF-64B8-4C90-A8F9-CEDE15BB8932}" srcOrd="20" destOrd="0" presId="urn:microsoft.com/office/officeart/2005/8/layout/list1"/>
    <dgm:cxn modelId="{D053C32E-C0F7-4A53-B30C-2D01FEA1BDC2}" type="presParOf" srcId="{65382BAF-64B8-4C90-A8F9-CEDE15BB8932}" destId="{A7578181-EACA-4588-83CB-A8E7977C1230}" srcOrd="0" destOrd="0" presId="urn:microsoft.com/office/officeart/2005/8/layout/list1"/>
    <dgm:cxn modelId="{C044EC58-150F-44EA-9E92-A1964AC32731}" type="presParOf" srcId="{65382BAF-64B8-4C90-A8F9-CEDE15BB8932}" destId="{70AF6817-71BF-40AB-B27A-F8E9E69AE4C2}" srcOrd="1" destOrd="0" presId="urn:microsoft.com/office/officeart/2005/8/layout/list1"/>
    <dgm:cxn modelId="{59BF8E04-66F4-468D-A092-839413BACF3C}" type="presParOf" srcId="{88B3F0DE-4D77-430B-B462-B4D9FD4C1DF8}" destId="{CF9FD92C-E877-4257-A371-9783D3275858}" srcOrd="21" destOrd="0" presId="urn:microsoft.com/office/officeart/2005/8/layout/list1"/>
    <dgm:cxn modelId="{8E391EAF-5DFD-4F6D-8036-D13CFB482643}" type="presParOf" srcId="{88B3F0DE-4D77-430B-B462-B4D9FD4C1DF8}" destId="{A44D2BA2-F2F2-430F-ABB4-5173EC2C03D8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DB9282-D708-4E50-A779-E52EE8D00825}" type="doc">
      <dgm:prSet loTypeId="urn:microsoft.com/office/officeart/2005/8/layout/default" loCatId="list" qsTypeId="urn:microsoft.com/office/officeart/2005/8/quickstyle/3d3" qsCatId="3D" csTypeId="urn:microsoft.com/office/officeart/2005/8/colors/accent0_1" csCatId="mainScheme" phldr="1"/>
      <dgm:spPr/>
      <dgm:t>
        <a:bodyPr/>
        <a:lstStyle/>
        <a:p>
          <a:endParaRPr lang="uk-UA"/>
        </a:p>
      </dgm:t>
    </dgm:pt>
    <dgm:pt modelId="{A520AACF-0740-4C9F-A164-4DCDD20642E1}">
      <dgm:prSet phldrT="[Текст]"/>
      <dgm:spPr/>
      <dgm:t>
        <a:bodyPr/>
        <a:lstStyle/>
        <a:p>
          <a:r>
            <a:rPr lang="uk-UA" b="1">
              <a:latin typeface="Sitka Small" pitchFamily="2" charset="0"/>
            </a:rPr>
            <a:t>абстрагування</a:t>
          </a:r>
          <a:endParaRPr lang="uk-UA" b="1" dirty="0">
            <a:latin typeface="Sitka Small" pitchFamily="2" charset="0"/>
          </a:endParaRPr>
        </a:p>
      </dgm:t>
    </dgm:pt>
    <dgm:pt modelId="{C4740C42-19AB-42D5-AB3D-8B37F74364F9}" type="parTrans" cxnId="{0618924A-11AF-47AF-8861-CEEBA3213A7E}">
      <dgm:prSet/>
      <dgm:spPr/>
      <dgm:t>
        <a:bodyPr/>
        <a:lstStyle/>
        <a:p>
          <a:endParaRPr lang="uk-UA"/>
        </a:p>
      </dgm:t>
    </dgm:pt>
    <dgm:pt modelId="{12C40B5A-189C-4D67-91E9-7C477A018EBC}" type="sibTrans" cxnId="{0618924A-11AF-47AF-8861-CEEBA3213A7E}">
      <dgm:prSet/>
      <dgm:spPr/>
      <dgm:t>
        <a:bodyPr/>
        <a:lstStyle/>
        <a:p>
          <a:endParaRPr lang="uk-UA"/>
        </a:p>
      </dgm:t>
    </dgm:pt>
    <dgm:pt modelId="{19719800-DA65-4D93-A861-195730EF5A41}">
      <dgm:prSet phldrT="[Текст]"/>
      <dgm:spPr/>
      <dgm:t>
        <a:bodyPr/>
        <a:lstStyle/>
        <a:p>
          <a:r>
            <a:rPr lang="uk-UA" b="1">
              <a:latin typeface="Sitka Small" pitchFamily="2" charset="0"/>
            </a:rPr>
            <a:t>аналіз</a:t>
          </a:r>
          <a:endParaRPr lang="uk-UA" b="1" dirty="0">
            <a:latin typeface="Sitka Small" pitchFamily="2" charset="0"/>
          </a:endParaRPr>
        </a:p>
      </dgm:t>
    </dgm:pt>
    <dgm:pt modelId="{0F1243F4-ECD3-4A3E-AD55-35DE485F73C4}" type="parTrans" cxnId="{A7494C0F-3402-4D61-ABD1-281A53711D2D}">
      <dgm:prSet/>
      <dgm:spPr/>
      <dgm:t>
        <a:bodyPr/>
        <a:lstStyle/>
        <a:p>
          <a:endParaRPr lang="uk-UA"/>
        </a:p>
      </dgm:t>
    </dgm:pt>
    <dgm:pt modelId="{2B121BD7-1E24-4897-9314-715F58E6365C}" type="sibTrans" cxnId="{A7494C0F-3402-4D61-ABD1-281A53711D2D}">
      <dgm:prSet/>
      <dgm:spPr/>
      <dgm:t>
        <a:bodyPr/>
        <a:lstStyle/>
        <a:p>
          <a:endParaRPr lang="uk-UA"/>
        </a:p>
      </dgm:t>
    </dgm:pt>
    <dgm:pt modelId="{B5CFF243-C64A-4CD2-AD31-9F14995CF463}">
      <dgm:prSet phldrT="[Текст]"/>
      <dgm:spPr/>
      <dgm:t>
        <a:bodyPr/>
        <a:lstStyle/>
        <a:p>
          <a:r>
            <a:rPr lang="uk-UA" b="1">
              <a:latin typeface="Sitka Small" pitchFamily="2" charset="0"/>
            </a:rPr>
            <a:t>синтез</a:t>
          </a:r>
          <a:endParaRPr lang="uk-UA" b="1" dirty="0">
            <a:latin typeface="Sitka Small" pitchFamily="2" charset="0"/>
          </a:endParaRPr>
        </a:p>
      </dgm:t>
    </dgm:pt>
    <dgm:pt modelId="{EB86ED17-275C-4275-93B7-2F75E0557B80}" type="parTrans" cxnId="{2EFC4F02-B34C-42EB-BB0A-96A51D56FEC8}">
      <dgm:prSet/>
      <dgm:spPr/>
      <dgm:t>
        <a:bodyPr/>
        <a:lstStyle/>
        <a:p>
          <a:endParaRPr lang="uk-UA"/>
        </a:p>
      </dgm:t>
    </dgm:pt>
    <dgm:pt modelId="{A3C68265-9D15-46A0-A29B-3929CA0A0ABB}" type="sibTrans" cxnId="{2EFC4F02-B34C-42EB-BB0A-96A51D56FEC8}">
      <dgm:prSet/>
      <dgm:spPr/>
      <dgm:t>
        <a:bodyPr/>
        <a:lstStyle/>
        <a:p>
          <a:endParaRPr lang="uk-UA"/>
        </a:p>
      </dgm:t>
    </dgm:pt>
    <dgm:pt modelId="{9B8FACAB-D09E-4742-BE00-7126318E6C3C}">
      <dgm:prSet phldrT="[Текст]"/>
      <dgm:spPr/>
      <dgm:t>
        <a:bodyPr/>
        <a:lstStyle/>
        <a:p>
          <a:r>
            <a:rPr lang="uk-UA" b="1">
              <a:latin typeface="Sitka Small" pitchFamily="2" charset="0"/>
            </a:rPr>
            <a:t>аналогія</a:t>
          </a:r>
          <a:endParaRPr lang="uk-UA" b="1" dirty="0">
            <a:latin typeface="Sitka Small" pitchFamily="2" charset="0"/>
          </a:endParaRPr>
        </a:p>
      </dgm:t>
    </dgm:pt>
    <dgm:pt modelId="{BE13C519-62AE-4E60-A0DE-CEA67AA3B9CC}" type="parTrans" cxnId="{A768849A-614A-4318-8B5F-B52112BA1656}">
      <dgm:prSet/>
      <dgm:spPr/>
      <dgm:t>
        <a:bodyPr/>
        <a:lstStyle/>
        <a:p>
          <a:endParaRPr lang="uk-UA"/>
        </a:p>
      </dgm:t>
    </dgm:pt>
    <dgm:pt modelId="{AF8634EE-5F6B-4537-855F-1E7291E1A408}" type="sibTrans" cxnId="{A768849A-614A-4318-8B5F-B52112BA1656}">
      <dgm:prSet/>
      <dgm:spPr/>
      <dgm:t>
        <a:bodyPr/>
        <a:lstStyle/>
        <a:p>
          <a:endParaRPr lang="uk-UA"/>
        </a:p>
      </dgm:t>
    </dgm:pt>
    <dgm:pt modelId="{676372F5-049A-45F2-BA18-8C97788E5851}">
      <dgm:prSet phldrT="[Текст]"/>
      <dgm:spPr/>
      <dgm:t>
        <a:bodyPr/>
        <a:lstStyle/>
        <a:p>
          <a:r>
            <a:rPr lang="uk-UA" b="1">
              <a:latin typeface="Sitka Small" pitchFamily="2" charset="0"/>
            </a:rPr>
            <a:t>індукція</a:t>
          </a:r>
          <a:endParaRPr lang="uk-UA" b="1" dirty="0">
            <a:latin typeface="Sitka Small" pitchFamily="2" charset="0"/>
          </a:endParaRPr>
        </a:p>
      </dgm:t>
    </dgm:pt>
    <dgm:pt modelId="{710631A5-5CC1-4DDE-B415-D31E58A9D7D7}" type="parTrans" cxnId="{AC3EFC4C-1FD6-403C-A08A-EBE279512423}">
      <dgm:prSet/>
      <dgm:spPr/>
      <dgm:t>
        <a:bodyPr/>
        <a:lstStyle/>
        <a:p>
          <a:endParaRPr lang="uk-UA"/>
        </a:p>
      </dgm:t>
    </dgm:pt>
    <dgm:pt modelId="{3E703AE3-06DB-45A1-B61A-AAD48FA65D76}" type="sibTrans" cxnId="{AC3EFC4C-1FD6-403C-A08A-EBE279512423}">
      <dgm:prSet/>
      <dgm:spPr/>
      <dgm:t>
        <a:bodyPr/>
        <a:lstStyle/>
        <a:p>
          <a:endParaRPr lang="uk-UA"/>
        </a:p>
      </dgm:t>
    </dgm:pt>
    <dgm:pt modelId="{9AC01A1A-D303-456F-BE47-21398031398E}">
      <dgm:prSet/>
      <dgm:spPr/>
      <dgm:t>
        <a:bodyPr/>
        <a:lstStyle/>
        <a:p>
          <a:r>
            <a:rPr lang="uk-UA" b="1">
              <a:latin typeface="Sitka Small" pitchFamily="2" charset="0"/>
            </a:rPr>
            <a:t>дедукція</a:t>
          </a:r>
          <a:endParaRPr lang="uk-UA" b="1" dirty="0">
            <a:latin typeface="Sitka Small" pitchFamily="2" charset="0"/>
          </a:endParaRPr>
        </a:p>
      </dgm:t>
    </dgm:pt>
    <dgm:pt modelId="{3BCDB0E7-4D82-4B1F-8151-E229983FAD74}" type="parTrans" cxnId="{7C349328-A5E2-49AE-8FBC-2874D659C494}">
      <dgm:prSet/>
      <dgm:spPr/>
      <dgm:t>
        <a:bodyPr/>
        <a:lstStyle/>
        <a:p>
          <a:endParaRPr lang="uk-UA"/>
        </a:p>
      </dgm:t>
    </dgm:pt>
    <dgm:pt modelId="{BD3B504D-4734-4561-8432-47F54CE82BC6}" type="sibTrans" cxnId="{7C349328-A5E2-49AE-8FBC-2874D659C494}">
      <dgm:prSet/>
      <dgm:spPr/>
      <dgm:t>
        <a:bodyPr/>
        <a:lstStyle/>
        <a:p>
          <a:endParaRPr lang="uk-UA"/>
        </a:p>
      </dgm:t>
    </dgm:pt>
    <dgm:pt modelId="{03936D25-B782-4099-A842-CED1B60720D6}">
      <dgm:prSet/>
      <dgm:spPr/>
      <dgm:t>
        <a:bodyPr/>
        <a:lstStyle/>
        <a:p>
          <a:r>
            <a:rPr lang="uk-UA" b="1">
              <a:latin typeface="Sitka Small" pitchFamily="2" charset="0"/>
            </a:rPr>
            <a:t>моделювання</a:t>
          </a:r>
          <a:endParaRPr lang="uk-UA" b="1" dirty="0">
            <a:latin typeface="Sitka Small" pitchFamily="2" charset="0"/>
          </a:endParaRPr>
        </a:p>
      </dgm:t>
    </dgm:pt>
    <dgm:pt modelId="{40C2B2EE-6992-47BA-B965-BFFD0D4A2A4A}" type="parTrans" cxnId="{AC807E99-45AD-4CF8-B767-7D9BE9383136}">
      <dgm:prSet/>
      <dgm:spPr/>
      <dgm:t>
        <a:bodyPr/>
        <a:lstStyle/>
        <a:p>
          <a:endParaRPr lang="uk-UA"/>
        </a:p>
      </dgm:t>
    </dgm:pt>
    <dgm:pt modelId="{44660E72-41F2-4942-A465-D17848D46514}" type="sibTrans" cxnId="{AC807E99-45AD-4CF8-B767-7D9BE9383136}">
      <dgm:prSet/>
      <dgm:spPr/>
      <dgm:t>
        <a:bodyPr/>
        <a:lstStyle/>
        <a:p>
          <a:endParaRPr lang="uk-UA"/>
        </a:p>
      </dgm:t>
    </dgm:pt>
    <dgm:pt modelId="{F0CFBFC2-27A9-45DE-9427-1325AECA800B}">
      <dgm:prSet/>
      <dgm:spPr/>
      <dgm:t>
        <a:bodyPr/>
        <a:lstStyle/>
        <a:p>
          <a:r>
            <a:rPr lang="uk-UA" b="1">
              <a:latin typeface="Sitka Small" pitchFamily="2" charset="0"/>
            </a:rPr>
            <a:t>історичний метод </a:t>
          </a:r>
          <a:endParaRPr lang="uk-UA" b="1" dirty="0">
            <a:latin typeface="Sitka Small" pitchFamily="2" charset="0"/>
          </a:endParaRPr>
        </a:p>
      </dgm:t>
    </dgm:pt>
    <dgm:pt modelId="{802F4BAF-483D-4079-B2A6-DE9A853476F2}" type="parTrans" cxnId="{93BD6CAA-9ED1-4B68-9805-1E4C225CCCF5}">
      <dgm:prSet/>
      <dgm:spPr/>
      <dgm:t>
        <a:bodyPr/>
        <a:lstStyle/>
        <a:p>
          <a:endParaRPr lang="uk-UA"/>
        </a:p>
      </dgm:t>
    </dgm:pt>
    <dgm:pt modelId="{CBA5B088-E722-4051-B4BB-4A6AA2B31CDC}" type="sibTrans" cxnId="{93BD6CAA-9ED1-4B68-9805-1E4C225CCCF5}">
      <dgm:prSet/>
      <dgm:spPr/>
      <dgm:t>
        <a:bodyPr/>
        <a:lstStyle/>
        <a:p>
          <a:endParaRPr lang="uk-UA"/>
        </a:p>
      </dgm:t>
    </dgm:pt>
    <dgm:pt modelId="{A02C9E20-EBCA-45D1-AFD5-F1BF34B0196C}">
      <dgm:prSet/>
      <dgm:spPr/>
      <dgm:t>
        <a:bodyPr/>
        <a:lstStyle/>
        <a:p>
          <a:r>
            <a:rPr lang="uk-UA" b="1">
              <a:latin typeface="Sitka Small" pitchFamily="2" charset="0"/>
            </a:rPr>
            <a:t>логічний метод </a:t>
          </a:r>
          <a:endParaRPr lang="uk-UA" b="1" dirty="0">
            <a:latin typeface="Sitka Small" pitchFamily="2" charset="0"/>
          </a:endParaRPr>
        </a:p>
      </dgm:t>
    </dgm:pt>
    <dgm:pt modelId="{4EB462BB-BB38-48C0-8CDD-96B3B0472996}" type="parTrans" cxnId="{C4AD4FC0-DD01-43E4-9E37-17AF9DEDA0BA}">
      <dgm:prSet/>
      <dgm:spPr/>
      <dgm:t>
        <a:bodyPr/>
        <a:lstStyle/>
        <a:p>
          <a:endParaRPr lang="uk-UA"/>
        </a:p>
      </dgm:t>
    </dgm:pt>
    <dgm:pt modelId="{A7B411D9-34B3-400E-9A81-5F290123C5F5}" type="sibTrans" cxnId="{C4AD4FC0-DD01-43E4-9E37-17AF9DEDA0BA}">
      <dgm:prSet/>
      <dgm:spPr/>
      <dgm:t>
        <a:bodyPr/>
        <a:lstStyle/>
        <a:p>
          <a:endParaRPr lang="uk-UA"/>
        </a:p>
      </dgm:t>
    </dgm:pt>
    <dgm:pt modelId="{24A16843-E893-41D9-A7FB-E3ABEAC2A843}">
      <dgm:prSet/>
      <dgm:spPr/>
      <dgm:t>
        <a:bodyPr/>
        <a:lstStyle/>
        <a:p>
          <a:r>
            <a:rPr lang="uk-UA" b="1" dirty="0">
              <a:latin typeface="Sitka Small" pitchFamily="2" charset="0"/>
            </a:rPr>
            <a:t>системний метод </a:t>
          </a:r>
        </a:p>
      </dgm:t>
    </dgm:pt>
    <dgm:pt modelId="{C2E90099-C4EB-4D42-BC23-178EFAA2D7D0}" type="parTrans" cxnId="{08FE5803-200A-4F7C-AB3C-E2ADA697BD63}">
      <dgm:prSet/>
      <dgm:spPr/>
      <dgm:t>
        <a:bodyPr/>
        <a:lstStyle/>
        <a:p>
          <a:endParaRPr lang="uk-UA"/>
        </a:p>
      </dgm:t>
    </dgm:pt>
    <dgm:pt modelId="{CD0AA21F-1C11-4DA8-8C79-75831EFB882C}" type="sibTrans" cxnId="{08FE5803-200A-4F7C-AB3C-E2ADA697BD63}">
      <dgm:prSet/>
      <dgm:spPr/>
      <dgm:t>
        <a:bodyPr/>
        <a:lstStyle/>
        <a:p>
          <a:endParaRPr lang="uk-UA"/>
        </a:p>
      </dgm:t>
    </dgm:pt>
    <dgm:pt modelId="{B9F85761-AE1A-46A4-9F34-22AF5BD78D34}" type="pres">
      <dgm:prSet presAssocID="{33DB9282-D708-4E50-A779-E52EE8D00825}" presName="diagram" presStyleCnt="0">
        <dgm:presLayoutVars>
          <dgm:dir/>
          <dgm:resizeHandles val="exact"/>
        </dgm:presLayoutVars>
      </dgm:prSet>
      <dgm:spPr/>
    </dgm:pt>
    <dgm:pt modelId="{9E18F089-55B8-46B6-85B3-0FD236A81E4F}" type="pres">
      <dgm:prSet presAssocID="{A520AACF-0740-4C9F-A164-4DCDD20642E1}" presName="node" presStyleLbl="node1" presStyleIdx="0" presStyleCnt="10">
        <dgm:presLayoutVars>
          <dgm:bulletEnabled val="1"/>
        </dgm:presLayoutVars>
      </dgm:prSet>
      <dgm:spPr/>
    </dgm:pt>
    <dgm:pt modelId="{A031B97E-FECC-4A98-BFB5-D381172EE142}" type="pres">
      <dgm:prSet presAssocID="{12C40B5A-189C-4D67-91E9-7C477A018EBC}" presName="sibTrans" presStyleCnt="0"/>
      <dgm:spPr/>
    </dgm:pt>
    <dgm:pt modelId="{60725530-67D8-4740-B1CB-F8ECDD05ED1B}" type="pres">
      <dgm:prSet presAssocID="{19719800-DA65-4D93-A861-195730EF5A41}" presName="node" presStyleLbl="node1" presStyleIdx="1" presStyleCnt="10">
        <dgm:presLayoutVars>
          <dgm:bulletEnabled val="1"/>
        </dgm:presLayoutVars>
      </dgm:prSet>
      <dgm:spPr/>
    </dgm:pt>
    <dgm:pt modelId="{6B16C59C-A512-4C60-9289-02A7CEDED8DA}" type="pres">
      <dgm:prSet presAssocID="{2B121BD7-1E24-4897-9314-715F58E6365C}" presName="sibTrans" presStyleCnt="0"/>
      <dgm:spPr/>
    </dgm:pt>
    <dgm:pt modelId="{97966EEB-25BF-47AD-BC7E-C00480034A7B}" type="pres">
      <dgm:prSet presAssocID="{B5CFF243-C64A-4CD2-AD31-9F14995CF463}" presName="node" presStyleLbl="node1" presStyleIdx="2" presStyleCnt="10">
        <dgm:presLayoutVars>
          <dgm:bulletEnabled val="1"/>
        </dgm:presLayoutVars>
      </dgm:prSet>
      <dgm:spPr/>
    </dgm:pt>
    <dgm:pt modelId="{6271118E-A95F-4FFD-A93D-B5E07C6332E9}" type="pres">
      <dgm:prSet presAssocID="{A3C68265-9D15-46A0-A29B-3929CA0A0ABB}" presName="sibTrans" presStyleCnt="0"/>
      <dgm:spPr/>
    </dgm:pt>
    <dgm:pt modelId="{89ADF0F1-B44C-4D5E-AC0A-5F407E40ABE2}" type="pres">
      <dgm:prSet presAssocID="{9B8FACAB-D09E-4742-BE00-7126318E6C3C}" presName="node" presStyleLbl="node1" presStyleIdx="3" presStyleCnt="10">
        <dgm:presLayoutVars>
          <dgm:bulletEnabled val="1"/>
        </dgm:presLayoutVars>
      </dgm:prSet>
      <dgm:spPr/>
    </dgm:pt>
    <dgm:pt modelId="{4D072815-48B1-4DB7-BBF3-91D2D92EEC96}" type="pres">
      <dgm:prSet presAssocID="{AF8634EE-5F6B-4537-855F-1E7291E1A408}" presName="sibTrans" presStyleCnt="0"/>
      <dgm:spPr/>
    </dgm:pt>
    <dgm:pt modelId="{375E0680-47A0-4730-91A9-0668F951A9F0}" type="pres">
      <dgm:prSet presAssocID="{676372F5-049A-45F2-BA18-8C97788E5851}" presName="node" presStyleLbl="node1" presStyleIdx="4" presStyleCnt="10">
        <dgm:presLayoutVars>
          <dgm:bulletEnabled val="1"/>
        </dgm:presLayoutVars>
      </dgm:prSet>
      <dgm:spPr/>
    </dgm:pt>
    <dgm:pt modelId="{97BF4150-0A9D-476E-894B-1E050486C535}" type="pres">
      <dgm:prSet presAssocID="{3E703AE3-06DB-45A1-B61A-AAD48FA65D76}" presName="sibTrans" presStyleCnt="0"/>
      <dgm:spPr/>
    </dgm:pt>
    <dgm:pt modelId="{DF227E96-9376-4262-8F71-02618DDADF91}" type="pres">
      <dgm:prSet presAssocID="{9AC01A1A-D303-456F-BE47-21398031398E}" presName="node" presStyleLbl="node1" presStyleIdx="5" presStyleCnt="10">
        <dgm:presLayoutVars>
          <dgm:bulletEnabled val="1"/>
        </dgm:presLayoutVars>
      </dgm:prSet>
      <dgm:spPr/>
    </dgm:pt>
    <dgm:pt modelId="{F5C70B7B-FE92-42D0-A69C-DB2620F6AB7D}" type="pres">
      <dgm:prSet presAssocID="{BD3B504D-4734-4561-8432-47F54CE82BC6}" presName="sibTrans" presStyleCnt="0"/>
      <dgm:spPr/>
    </dgm:pt>
    <dgm:pt modelId="{5969904D-E56C-42F6-A864-04961C101AD7}" type="pres">
      <dgm:prSet presAssocID="{03936D25-B782-4099-A842-CED1B60720D6}" presName="node" presStyleLbl="node1" presStyleIdx="6" presStyleCnt="10">
        <dgm:presLayoutVars>
          <dgm:bulletEnabled val="1"/>
        </dgm:presLayoutVars>
      </dgm:prSet>
      <dgm:spPr/>
    </dgm:pt>
    <dgm:pt modelId="{4CE6F1F3-26B3-4DFD-A132-02820BCAFE7C}" type="pres">
      <dgm:prSet presAssocID="{44660E72-41F2-4942-A465-D17848D46514}" presName="sibTrans" presStyleCnt="0"/>
      <dgm:spPr/>
    </dgm:pt>
    <dgm:pt modelId="{74561962-BBE4-4736-8FAB-0575347C76C4}" type="pres">
      <dgm:prSet presAssocID="{F0CFBFC2-27A9-45DE-9427-1325AECA800B}" presName="node" presStyleLbl="node1" presStyleIdx="7" presStyleCnt="10">
        <dgm:presLayoutVars>
          <dgm:bulletEnabled val="1"/>
        </dgm:presLayoutVars>
      </dgm:prSet>
      <dgm:spPr/>
    </dgm:pt>
    <dgm:pt modelId="{14ECDCDE-4A09-4932-928B-7127CA12AA85}" type="pres">
      <dgm:prSet presAssocID="{CBA5B088-E722-4051-B4BB-4A6AA2B31CDC}" presName="sibTrans" presStyleCnt="0"/>
      <dgm:spPr/>
    </dgm:pt>
    <dgm:pt modelId="{987A216B-8EFA-4353-8970-D5E33FB0D7AB}" type="pres">
      <dgm:prSet presAssocID="{A02C9E20-EBCA-45D1-AFD5-F1BF34B0196C}" presName="node" presStyleLbl="node1" presStyleIdx="8" presStyleCnt="10">
        <dgm:presLayoutVars>
          <dgm:bulletEnabled val="1"/>
        </dgm:presLayoutVars>
      </dgm:prSet>
      <dgm:spPr/>
    </dgm:pt>
    <dgm:pt modelId="{7FFC2BFD-3424-40A1-B57F-82A2F99885DE}" type="pres">
      <dgm:prSet presAssocID="{A7B411D9-34B3-400E-9A81-5F290123C5F5}" presName="sibTrans" presStyleCnt="0"/>
      <dgm:spPr/>
    </dgm:pt>
    <dgm:pt modelId="{8FBE957C-54F8-4BC1-B066-406766DB4BA4}" type="pres">
      <dgm:prSet presAssocID="{24A16843-E893-41D9-A7FB-E3ABEAC2A843}" presName="node" presStyleLbl="node1" presStyleIdx="9" presStyleCnt="10">
        <dgm:presLayoutVars>
          <dgm:bulletEnabled val="1"/>
        </dgm:presLayoutVars>
      </dgm:prSet>
      <dgm:spPr/>
    </dgm:pt>
  </dgm:ptLst>
  <dgm:cxnLst>
    <dgm:cxn modelId="{2EFC4F02-B34C-42EB-BB0A-96A51D56FEC8}" srcId="{33DB9282-D708-4E50-A779-E52EE8D00825}" destId="{B5CFF243-C64A-4CD2-AD31-9F14995CF463}" srcOrd="2" destOrd="0" parTransId="{EB86ED17-275C-4275-93B7-2F75E0557B80}" sibTransId="{A3C68265-9D15-46A0-A29B-3929CA0A0ABB}"/>
    <dgm:cxn modelId="{08FE5803-200A-4F7C-AB3C-E2ADA697BD63}" srcId="{33DB9282-D708-4E50-A779-E52EE8D00825}" destId="{24A16843-E893-41D9-A7FB-E3ABEAC2A843}" srcOrd="9" destOrd="0" parTransId="{C2E90099-C4EB-4D42-BC23-178EFAA2D7D0}" sibTransId="{CD0AA21F-1C11-4DA8-8C79-75831EFB882C}"/>
    <dgm:cxn modelId="{9BF4100C-8BC5-4896-8CF8-F7AD832458DA}" type="presOf" srcId="{A520AACF-0740-4C9F-A164-4DCDD20642E1}" destId="{9E18F089-55B8-46B6-85B3-0FD236A81E4F}" srcOrd="0" destOrd="0" presId="urn:microsoft.com/office/officeart/2005/8/layout/default"/>
    <dgm:cxn modelId="{8A7EE70D-C526-4452-99D5-F65AFF9D04ED}" type="presOf" srcId="{9AC01A1A-D303-456F-BE47-21398031398E}" destId="{DF227E96-9376-4262-8F71-02618DDADF91}" srcOrd="0" destOrd="0" presId="urn:microsoft.com/office/officeart/2005/8/layout/default"/>
    <dgm:cxn modelId="{A7494C0F-3402-4D61-ABD1-281A53711D2D}" srcId="{33DB9282-D708-4E50-A779-E52EE8D00825}" destId="{19719800-DA65-4D93-A861-195730EF5A41}" srcOrd="1" destOrd="0" parTransId="{0F1243F4-ECD3-4A3E-AD55-35DE485F73C4}" sibTransId="{2B121BD7-1E24-4897-9314-715F58E6365C}"/>
    <dgm:cxn modelId="{FE4BD21A-4E01-4FB9-BD47-51E38BE4CFFC}" type="presOf" srcId="{9B8FACAB-D09E-4742-BE00-7126318E6C3C}" destId="{89ADF0F1-B44C-4D5E-AC0A-5F407E40ABE2}" srcOrd="0" destOrd="0" presId="urn:microsoft.com/office/officeart/2005/8/layout/default"/>
    <dgm:cxn modelId="{49EC0D22-C55C-4293-8E90-E4AAA903EAEA}" type="presOf" srcId="{19719800-DA65-4D93-A861-195730EF5A41}" destId="{60725530-67D8-4740-B1CB-F8ECDD05ED1B}" srcOrd="0" destOrd="0" presId="urn:microsoft.com/office/officeart/2005/8/layout/default"/>
    <dgm:cxn modelId="{7C349328-A5E2-49AE-8FBC-2874D659C494}" srcId="{33DB9282-D708-4E50-A779-E52EE8D00825}" destId="{9AC01A1A-D303-456F-BE47-21398031398E}" srcOrd="5" destOrd="0" parTransId="{3BCDB0E7-4D82-4B1F-8151-E229983FAD74}" sibTransId="{BD3B504D-4734-4561-8432-47F54CE82BC6}"/>
    <dgm:cxn modelId="{0618924A-11AF-47AF-8861-CEEBA3213A7E}" srcId="{33DB9282-D708-4E50-A779-E52EE8D00825}" destId="{A520AACF-0740-4C9F-A164-4DCDD20642E1}" srcOrd="0" destOrd="0" parTransId="{C4740C42-19AB-42D5-AB3D-8B37F74364F9}" sibTransId="{12C40B5A-189C-4D67-91E9-7C477A018EBC}"/>
    <dgm:cxn modelId="{AC3EFC4C-1FD6-403C-A08A-EBE279512423}" srcId="{33DB9282-D708-4E50-A779-E52EE8D00825}" destId="{676372F5-049A-45F2-BA18-8C97788E5851}" srcOrd="4" destOrd="0" parTransId="{710631A5-5CC1-4DDE-B415-D31E58A9D7D7}" sibTransId="{3E703AE3-06DB-45A1-B61A-AAD48FA65D76}"/>
    <dgm:cxn modelId="{3326704D-A9BA-4D0C-A229-04F3BC943A18}" type="presOf" srcId="{B5CFF243-C64A-4CD2-AD31-9F14995CF463}" destId="{97966EEB-25BF-47AD-BC7E-C00480034A7B}" srcOrd="0" destOrd="0" presId="urn:microsoft.com/office/officeart/2005/8/layout/default"/>
    <dgm:cxn modelId="{17AC1E98-C3F3-4974-B965-52909D8B096A}" type="presOf" srcId="{03936D25-B782-4099-A842-CED1B60720D6}" destId="{5969904D-E56C-42F6-A864-04961C101AD7}" srcOrd="0" destOrd="0" presId="urn:microsoft.com/office/officeart/2005/8/layout/default"/>
    <dgm:cxn modelId="{AC807E99-45AD-4CF8-B767-7D9BE9383136}" srcId="{33DB9282-D708-4E50-A779-E52EE8D00825}" destId="{03936D25-B782-4099-A842-CED1B60720D6}" srcOrd="6" destOrd="0" parTransId="{40C2B2EE-6992-47BA-B965-BFFD0D4A2A4A}" sibTransId="{44660E72-41F2-4942-A465-D17848D46514}"/>
    <dgm:cxn modelId="{A768849A-614A-4318-8B5F-B52112BA1656}" srcId="{33DB9282-D708-4E50-A779-E52EE8D00825}" destId="{9B8FACAB-D09E-4742-BE00-7126318E6C3C}" srcOrd="3" destOrd="0" parTransId="{BE13C519-62AE-4E60-A0DE-CEA67AA3B9CC}" sibTransId="{AF8634EE-5F6B-4537-855F-1E7291E1A408}"/>
    <dgm:cxn modelId="{3C163DA4-B85C-4563-8E97-7ED209BA4338}" type="presOf" srcId="{F0CFBFC2-27A9-45DE-9427-1325AECA800B}" destId="{74561962-BBE4-4736-8FAB-0575347C76C4}" srcOrd="0" destOrd="0" presId="urn:microsoft.com/office/officeart/2005/8/layout/default"/>
    <dgm:cxn modelId="{93BD6CAA-9ED1-4B68-9805-1E4C225CCCF5}" srcId="{33DB9282-D708-4E50-A779-E52EE8D00825}" destId="{F0CFBFC2-27A9-45DE-9427-1325AECA800B}" srcOrd="7" destOrd="0" parTransId="{802F4BAF-483D-4079-B2A6-DE9A853476F2}" sibTransId="{CBA5B088-E722-4051-B4BB-4A6AA2B31CDC}"/>
    <dgm:cxn modelId="{87EA23AD-7B62-4800-B8C7-09C57F1C350C}" type="presOf" srcId="{33DB9282-D708-4E50-A779-E52EE8D00825}" destId="{B9F85761-AE1A-46A4-9F34-22AF5BD78D34}" srcOrd="0" destOrd="0" presId="urn:microsoft.com/office/officeart/2005/8/layout/default"/>
    <dgm:cxn modelId="{C4AD4FC0-DD01-43E4-9E37-17AF9DEDA0BA}" srcId="{33DB9282-D708-4E50-A779-E52EE8D00825}" destId="{A02C9E20-EBCA-45D1-AFD5-F1BF34B0196C}" srcOrd="8" destOrd="0" parTransId="{4EB462BB-BB38-48C0-8CDD-96B3B0472996}" sibTransId="{A7B411D9-34B3-400E-9A81-5F290123C5F5}"/>
    <dgm:cxn modelId="{90F8C5C7-4407-4327-84CB-4533BCEBA6DD}" type="presOf" srcId="{676372F5-049A-45F2-BA18-8C97788E5851}" destId="{375E0680-47A0-4730-91A9-0668F951A9F0}" srcOrd="0" destOrd="0" presId="urn:microsoft.com/office/officeart/2005/8/layout/default"/>
    <dgm:cxn modelId="{9B6A8FDD-E7D5-4272-8449-2D173844431D}" type="presOf" srcId="{A02C9E20-EBCA-45D1-AFD5-F1BF34B0196C}" destId="{987A216B-8EFA-4353-8970-D5E33FB0D7AB}" srcOrd="0" destOrd="0" presId="urn:microsoft.com/office/officeart/2005/8/layout/default"/>
    <dgm:cxn modelId="{671252E4-11AC-4EEB-9338-4AB9FCC2EC0C}" type="presOf" srcId="{24A16843-E893-41D9-A7FB-E3ABEAC2A843}" destId="{8FBE957C-54F8-4BC1-B066-406766DB4BA4}" srcOrd="0" destOrd="0" presId="urn:microsoft.com/office/officeart/2005/8/layout/default"/>
    <dgm:cxn modelId="{79D394C1-047B-40B2-A4CD-D696C9F8523B}" type="presParOf" srcId="{B9F85761-AE1A-46A4-9F34-22AF5BD78D34}" destId="{9E18F089-55B8-46B6-85B3-0FD236A81E4F}" srcOrd="0" destOrd="0" presId="urn:microsoft.com/office/officeart/2005/8/layout/default"/>
    <dgm:cxn modelId="{1252BAF6-66B1-4F73-92B3-3E0D4302D914}" type="presParOf" srcId="{B9F85761-AE1A-46A4-9F34-22AF5BD78D34}" destId="{A031B97E-FECC-4A98-BFB5-D381172EE142}" srcOrd="1" destOrd="0" presId="urn:microsoft.com/office/officeart/2005/8/layout/default"/>
    <dgm:cxn modelId="{583294AC-3E82-4322-BDD5-974B18EDB6FD}" type="presParOf" srcId="{B9F85761-AE1A-46A4-9F34-22AF5BD78D34}" destId="{60725530-67D8-4740-B1CB-F8ECDD05ED1B}" srcOrd="2" destOrd="0" presId="urn:microsoft.com/office/officeart/2005/8/layout/default"/>
    <dgm:cxn modelId="{5F1DFC31-0B74-46F9-A07B-83E7B697D2C0}" type="presParOf" srcId="{B9F85761-AE1A-46A4-9F34-22AF5BD78D34}" destId="{6B16C59C-A512-4C60-9289-02A7CEDED8DA}" srcOrd="3" destOrd="0" presId="urn:microsoft.com/office/officeart/2005/8/layout/default"/>
    <dgm:cxn modelId="{0EF3A087-EFFB-4F98-9C8C-4C2A08DF39B2}" type="presParOf" srcId="{B9F85761-AE1A-46A4-9F34-22AF5BD78D34}" destId="{97966EEB-25BF-47AD-BC7E-C00480034A7B}" srcOrd="4" destOrd="0" presId="urn:microsoft.com/office/officeart/2005/8/layout/default"/>
    <dgm:cxn modelId="{BD4FD620-BB6E-41A9-9E58-A7555D6AB75A}" type="presParOf" srcId="{B9F85761-AE1A-46A4-9F34-22AF5BD78D34}" destId="{6271118E-A95F-4FFD-A93D-B5E07C6332E9}" srcOrd="5" destOrd="0" presId="urn:microsoft.com/office/officeart/2005/8/layout/default"/>
    <dgm:cxn modelId="{AF72722F-6ADB-4C96-9B87-76C28BE99245}" type="presParOf" srcId="{B9F85761-AE1A-46A4-9F34-22AF5BD78D34}" destId="{89ADF0F1-B44C-4D5E-AC0A-5F407E40ABE2}" srcOrd="6" destOrd="0" presId="urn:microsoft.com/office/officeart/2005/8/layout/default"/>
    <dgm:cxn modelId="{D04CF411-F968-4478-8391-EE8D6531B7B8}" type="presParOf" srcId="{B9F85761-AE1A-46A4-9F34-22AF5BD78D34}" destId="{4D072815-48B1-4DB7-BBF3-91D2D92EEC96}" srcOrd="7" destOrd="0" presId="urn:microsoft.com/office/officeart/2005/8/layout/default"/>
    <dgm:cxn modelId="{1929D5C1-869E-4D07-BFC7-DEA4FFC126F3}" type="presParOf" srcId="{B9F85761-AE1A-46A4-9F34-22AF5BD78D34}" destId="{375E0680-47A0-4730-91A9-0668F951A9F0}" srcOrd="8" destOrd="0" presId="urn:microsoft.com/office/officeart/2005/8/layout/default"/>
    <dgm:cxn modelId="{D61D1BEC-FDE8-4C5D-9F50-77A1F8BFDB42}" type="presParOf" srcId="{B9F85761-AE1A-46A4-9F34-22AF5BD78D34}" destId="{97BF4150-0A9D-476E-894B-1E050486C535}" srcOrd="9" destOrd="0" presId="urn:microsoft.com/office/officeart/2005/8/layout/default"/>
    <dgm:cxn modelId="{A7292ABA-0151-434E-B9F2-1066C1B45A07}" type="presParOf" srcId="{B9F85761-AE1A-46A4-9F34-22AF5BD78D34}" destId="{DF227E96-9376-4262-8F71-02618DDADF91}" srcOrd="10" destOrd="0" presId="urn:microsoft.com/office/officeart/2005/8/layout/default"/>
    <dgm:cxn modelId="{0405A6ED-BECF-4FA1-AA6B-5B534EF7E57B}" type="presParOf" srcId="{B9F85761-AE1A-46A4-9F34-22AF5BD78D34}" destId="{F5C70B7B-FE92-42D0-A69C-DB2620F6AB7D}" srcOrd="11" destOrd="0" presId="urn:microsoft.com/office/officeart/2005/8/layout/default"/>
    <dgm:cxn modelId="{81424328-3B25-4E50-995F-9CBEAB75B342}" type="presParOf" srcId="{B9F85761-AE1A-46A4-9F34-22AF5BD78D34}" destId="{5969904D-E56C-42F6-A864-04961C101AD7}" srcOrd="12" destOrd="0" presId="urn:microsoft.com/office/officeart/2005/8/layout/default"/>
    <dgm:cxn modelId="{C804441D-F3C3-49ED-9C13-00C30A563BBE}" type="presParOf" srcId="{B9F85761-AE1A-46A4-9F34-22AF5BD78D34}" destId="{4CE6F1F3-26B3-4DFD-A132-02820BCAFE7C}" srcOrd="13" destOrd="0" presId="urn:microsoft.com/office/officeart/2005/8/layout/default"/>
    <dgm:cxn modelId="{FBFD9BAC-CD98-46F4-9AFA-B933EFF6DEF9}" type="presParOf" srcId="{B9F85761-AE1A-46A4-9F34-22AF5BD78D34}" destId="{74561962-BBE4-4736-8FAB-0575347C76C4}" srcOrd="14" destOrd="0" presId="urn:microsoft.com/office/officeart/2005/8/layout/default"/>
    <dgm:cxn modelId="{FE601155-117B-43CD-B8EC-93183E1A64A3}" type="presParOf" srcId="{B9F85761-AE1A-46A4-9F34-22AF5BD78D34}" destId="{14ECDCDE-4A09-4932-928B-7127CA12AA85}" srcOrd="15" destOrd="0" presId="urn:microsoft.com/office/officeart/2005/8/layout/default"/>
    <dgm:cxn modelId="{85C7433F-40AC-4614-87D0-6D53A38C3A12}" type="presParOf" srcId="{B9F85761-AE1A-46A4-9F34-22AF5BD78D34}" destId="{987A216B-8EFA-4353-8970-D5E33FB0D7AB}" srcOrd="16" destOrd="0" presId="urn:microsoft.com/office/officeart/2005/8/layout/default"/>
    <dgm:cxn modelId="{4AF61CD7-5F83-4512-8637-676EE4BBBA15}" type="presParOf" srcId="{B9F85761-AE1A-46A4-9F34-22AF5BD78D34}" destId="{7FFC2BFD-3424-40A1-B57F-82A2F99885DE}" srcOrd="17" destOrd="0" presId="urn:microsoft.com/office/officeart/2005/8/layout/default"/>
    <dgm:cxn modelId="{B8BA26EC-F623-440A-A71A-5E6BBF48344E}" type="presParOf" srcId="{B9F85761-AE1A-46A4-9F34-22AF5BD78D34}" destId="{8FBE957C-54F8-4BC1-B066-406766DB4BA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7AE42F-5C9F-451A-8EFF-76B6ADBB8054}">
      <dsp:nvSpPr>
        <dsp:cNvPr id="0" name=""/>
        <dsp:cNvSpPr/>
      </dsp:nvSpPr>
      <dsp:spPr>
        <a:xfrm>
          <a:off x="3434203" y="744"/>
          <a:ext cx="2518480" cy="12214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l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latin typeface="Sitka Small" pitchFamily="2" charset="0"/>
            </a:rPr>
            <a:t>Філософська </a:t>
          </a:r>
          <a:r>
            <a:rPr lang="uk-UA" sz="1800" b="1" kern="1200" dirty="0">
              <a:latin typeface="Sitka Small" pitchFamily="2" charset="0"/>
            </a:rPr>
            <a:t>або фундаментальна </a:t>
          </a:r>
        </a:p>
      </dsp:txBody>
      <dsp:txXfrm>
        <a:off x="3493831" y="60372"/>
        <a:ext cx="2399224" cy="1102231"/>
      </dsp:txXfrm>
    </dsp:sp>
    <dsp:sp modelId="{3498640A-DFE4-4954-93FE-D7ECD02313BF}">
      <dsp:nvSpPr>
        <dsp:cNvPr id="0" name=""/>
        <dsp:cNvSpPr/>
      </dsp:nvSpPr>
      <dsp:spPr>
        <a:xfrm>
          <a:off x="3062849" y="611488"/>
          <a:ext cx="3261187" cy="3261187"/>
        </a:xfrm>
        <a:custGeom>
          <a:avLst/>
          <a:gdLst/>
          <a:ahLst/>
          <a:cxnLst/>
          <a:rect l="0" t="0" r="0" b="0"/>
          <a:pathLst>
            <a:path>
              <a:moveTo>
                <a:pt x="2897997" y="604668"/>
              </a:moveTo>
              <a:arcTo wR="1630593" hR="1630593" stAng="19260653" swAng="274451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BB57A-3E0A-4B29-9494-728B64E570D3}">
      <dsp:nvSpPr>
        <dsp:cNvPr id="0" name=""/>
        <dsp:cNvSpPr/>
      </dsp:nvSpPr>
      <dsp:spPr>
        <a:xfrm>
          <a:off x="5165973" y="2446635"/>
          <a:ext cx="1879210" cy="12214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l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latin typeface="Sitka Small" pitchFamily="2" charset="0"/>
            </a:rPr>
            <a:t>Загально-наукова</a:t>
          </a:r>
          <a:endParaRPr lang="uk-UA" sz="1800" b="1" kern="1200" dirty="0">
            <a:latin typeface="Sitka Small" pitchFamily="2" charset="0"/>
          </a:endParaRPr>
        </a:p>
      </dsp:txBody>
      <dsp:txXfrm>
        <a:off x="5225601" y="2506263"/>
        <a:ext cx="1759954" cy="1102231"/>
      </dsp:txXfrm>
    </dsp:sp>
    <dsp:sp modelId="{EC305681-E2D7-452F-9F4E-4F211420C6C9}">
      <dsp:nvSpPr>
        <dsp:cNvPr id="0" name=""/>
        <dsp:cNvSpPr/>
      </dsp:nvSpPr>
      <dsp:spPr>
        <a:xfrm>
          <a:off x="3062849" y="611488"/>
          <a:ext cx="3261187" cy="3261187"/>
        </a:xfrm>
        <a:custGeom>
          <a:avLst/>
          <a:gdLst/>
          <a:ahLst/>
          <a:cxnLst/>
          <a:rect l="0" t="0" r="0" b="0"/>
          <a:pathLst>
            <a:path>
              <a:moveTo>
                <a:pt x="2407450" y="3064235"/>
              </a:moveTo>
              <a:arcTo wR="1630593" hR="1630593" stAng="3692867" swAng="3414265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9AFC5-E2CA-46CE-9CC7-A31EEA820553}">
      <dsp:nvSpPr>
        <dsp:cNvPr id="0" name=""/>
        <dsp:cNvSpPr/>
      </dsp:nvSpPr>
      <dsp:spPr>
        <a:xfrm>
          <a:off x="2341702" y="2446635"/>
          <a:ext cx="1879210" cy="122148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l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>
              <a:latin typeface="Sitka Small" pitchFamily="2" charset="0"/>
            </a:rPr>
            <a:t>Частково-наукова</a:t>
          </a:r>
          <a:endParaRPr lang="uk-UA" sz="1800" b="1" kern="1200" dirty="0">
            <a:latin typeface="Sitka Small" pitchFamily="2" charset="0"/>
          </a:endParaRPr>
        </a:p>
      </dsp:txBody>
      <dsp:txXfrm>
        <a:off x="2401330" y="2506263"/>
        <a:ext cx="1759954" cy="1102231"/>
      </dsp:txXfrm>
    </dsp:sp>
    <dsp:sp modelId="{FF1AC628-B393-419F-B8A5-EDE556761715}">
      <dsp:nvSpPr>
        <dsp:cNvPr id="0" name=""/>
        <dsp:cNvSpPr/>
      </dsp:nvSpPr>
      <dsp:spPr>
        <a:xfrm>
          <a:off x="3062849" y="611488"/>
          <a:ext cx="3261187" cy="3261187"/>
        </a:xfrm>
        <a:custGeom>
          <a:avLst/>
          <a:gdLst/>
          <a:ahLst/>
          <a:cxnLst/>
          <a:rect l="0" t="0" r="0" b="0"/>
          <a:pathLst>
            <a:path>
              <a:moveTo>
                <a:pt x="11312" y="1822330"/>
              </a:moveTo>
              <a:arcTo wR="1630593" hR="1630593" stAng="10394828" swAng="2744519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41AF6-2F0E-4D75-89DA-FD4EEFCFCD0A}">
      <dsp:nvSpPr>
        <dsp:cNvPr id="0" name=""/>
        <dsp:cNvSpPr/>
      </dsp:nvSpPr>
      <dsp:spPr>
        <a:xfrm>
          <a:off x="4745" y="814488"/>
          <a:ext cx="2258252" cy="1555936"/>
        </a:xfrm>
        <a:prstGeom prst="roundRect">
          <a:avLst/>
        </a:prstGeom>
        <a:blipFill rotWithShape="1">
          <a:blip xmlns:r="http://schemas.openxmlformats.org/officeDocument/2006/relationships" r:embed="rId1"/>
          <a:srcRect/>
          <a:stretch>
            <a:fillRect l="-2000" r="-2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4EB08-FB0B-4B04-8A92-A50ADC4CFDFE}">
      <dsp:nvSpPr>
        <dsp:cNvPr id="0" name=""/>
        <dsp:cNvSpPr/>
      </dsp:nvSpPr>
      <dsp:spPr>
        <a:xfrm>
          <a:off x="4745" y="2370424"/>
          <a:ext cx="2258252" cy="837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0" kern="1200" dirty="0">
              <a:latin typeface="Sitka Small" pitchFamily="2" charset="0"/>
            </a:rPr>
            <a:t>Спостереження</a:t>
          </a:r>
        </a:p>
      </dsp:txBody>
      <dsp:txXfrm>
        <a:off x="4745" y="2370424"/>
        <a:ext cx="2258252" cy="837811"/>
      </dsp:txXfrm>
    </dsp:sp>
    <dsp:sp modelId="{A2D9636E-D277-4E6E-905B-44584B5835B7}">
      <dsp:nvSpPr>
        <dsp:cNvPr id="0" name=""/>
        <dsp:cNvSpPr/>
      </dsp:nvSpPr>
      <dsp:spPr>
        <a:xfrm>
          <a:off x="2488918" y="814488"/>
          <a:ext cx="2258252" cy="1555936"/>
        </a:xfrm>
        <a:prstGeom prst="roundRect">
          <a:avLst/>
        </a:prstGeom>
        <a:blipFill rotWithShape="1">
          <a:blip xmlns:r="http://schemas.openxmlformats.org/officeDocument/2006/relationships" r:embed="rId2"/>
          <a:srcRect/>
          <a:stretch>
            <a:fillRect t="-23000" b="-2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25BF8-255D-4363-92DE-D646042DD757}">
      <dsp:nvSpPr>
        <dsp:cNvPr id="0" name=""/>
        <dsp:cNvSpPr/>
      </dsp:nvSpPr>
      <dsp:spPr>
        <a:xfrm>
          <a:off x="2488918" y="2370424"/>
          <a:ext cx="2258252" cy="837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0" kern="1200" dirty="0">
              <a:latin typeface="Sitka Small" pitchFamily="2" charset="0"/>
            </a:rPr>
            <a:t>Вимірювання</a:t>
          </a:r>
        </a:p>
      </dsp:txBody>
      <dsp:txXfrm>
        <a:off x="2488918" y="2370424"/>
        <a:ext cx="2258252" cy="837811"/>
      </dsp:txXfrm>
    </dsp:sp>
    <dsp:sp modelId="{A2A49160-D2A4-4F48-A5F8-0CA80157B07F}">
      <dsp:nvSpPr>
        <dsp:cNvPr id="0" name=""/>
        <dsp:cNvSpPr/>
      </dsp:nvSpPr>
      <dsp:spPr>
        <a:xfrm>
          <a:off x="4973091" y="814488"/>
          <a:ext cx="2258252" cy="1555936"/>
        </a:xfrm>
        <a:prstGeom prst="roundRect">
          <a:avLst/>
        </a:prstGeom>
        <a:blipFill rotWithShape="1">
          <a:blip xmlns:r="http://schemas.openxmlformats.org/officeDocument/2006/relationships" r:embed="rId3"/>
          <a:srcRect/>
          <a:stretch>
            <a:fillRect l="-10000" r="-10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178D09-D064-4EBB-94B1-8B2687B823FE}">
      <dsp:nvSpPr>
        <dsp:cNvPr id="0" name=""/>
        <dsp:cNvSpPr/>
      </dsp:nvSpPr>
      <dsp:spPr>
        <a:xfrm>
          <a:off x="4973091" y="2370424"/>
          <a:ext cx="2258252" cy="837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0" kern="1200" dirty="0">
              <a:latin typeface="Sitka Small" pitchFamily="2" charset="0"/>
            </a:rPr>
            <a:t>Порівняння</a:t>
          </a:r>
        </a:p>
      </dsp:txBody>
      <dsp:txXfrm>
        <a:off x="4973091" y="2370424"/>
        <a:ext cx="2258252" cy="837811"/>
      </dsp:txXfrm>
    </dsp:sp>
    <dsp:sp modelId="{D59CEA23-7C46-4F8D-B09D-3516DD1A787D}">
      <dsp:nvSpPr>
        <dsp:cNvPr id="0" name=""/>
        <dsp:cNvSpPr/>
      </dsp:nvSpPr>
      <dsp:spPr>
        <a:xfrm>
          <a:off x="7457263" y="814488"/>
          <a:ext cx="2258252" cy="1555936"/>
        </a:xfrm>
        <a:prstGeom prst="roundRect">
          <a:avLst/>
        </a:prstGeom>
        <a:blipFill rotWithShape="1">
          <a:blip xmlns:r="http://schemas.openxmlformats.org/officeDocument/2006/relationships" r:embed="rId4"/>
          <a:srcRect/>
          <a:stretch>
            <a:fillRect l="-14000" r="-14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B151C0-EEB6-48F9-8266-C65FBD558A46}">
      <dsp:nvSpPr>
        <dsp:cNvPr id="0" name=""/>
        <dsp:cNvSpPr/>
      </dsp:nvSpPr>
      <dsp:spPr>
        <a:xfrm>
          <a:off x="7457263" y="2370424"/>
          <a:ext cx="2258252" cy="837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0" kern="1200" dirty="0">
              <a:latin typeface="Sitka Small" pitchFamily="2" charset="0"/>
            </a:rPr>
            <a:t>Експеримент </a:t>
          </a:r>
        </a:p>
      </dsp:txBody>
      <dsp:txXfrm>
        <a:off x="7457263" y="2370424"/>
        <a:ext cx="2258252" cy="8378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758CA-AC70-45BC-8B4F-CEEB29327BEC}">
      <dsp:nvSpPr>
        <dsp:cNvPr id="0" name=""/>
        <dsp:cNvSpPr/>
      </dsp:nvSpPr>
      <dsp:spPr>
        <a:xfrm>
          <a:off x="0" y="627349"/>
          <a:ext cx="9720262" cy="378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1F25E-4610-499F-B68E-34C1E25F83CD}">
      <dsp:nvSpPr>
        <dsp:cNvPr id="0" name=""/>
        <dsp:cNvSpPr/>
      </dsp:nvSpPr>
      <dsp:spPr>
        <a:xfrm>
          <a:off x="453931" y="381888"/>
          <a:ext cx="6804183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>
              <a:latin typeface="Sitka Small" pitchFamily="2" charset="0"/>
            </a:rPr>
            <a:t>Ідеалізація</a:t>
          </a:r>
          <a:endParaRPr lang="uk-UA" sz="1500" b="1" i="0" kern="1200" dirty="0">
            <a:latin typeface="Sitka Small" pitchFamily="2" charset="0"/>
          </a:endParaRPr>
        </a:p>
      </dsp:txBody>
      <dsp:txXfrm>
        <a:off x="475547" y="403504"/>
        <a:ext cx="6760951" cy="399568"/>
      </dsp:txXfrm>
    </dsp:sp>
    <dsp:sp modelId="{C2B69DA1-9B90-48D6-A457-BD0959BF39BD}">
      <dsp:nvSpPr>
        <dsp:cNvPr id="0" name=""/>
        <dsp:cNvSpPr/>
      </dsp:nvSpPr>
      <dsp:spPr>
        <a:xfrm>
          <a:off x="0" y="1280960"/>
          <a:ext cx="9720262" cy="378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E23E51-C122-4056-A19E-16C70A1C117D}">
      <dsp:nvSpPr>
        <dsp:cNvPr id="0" name=""/>
        <dsp:cNvSpPr/>
      </dsp:nvSpPr>
      <dsp:spPr>
        <a:xfrm>
          <a:off x="486013" y="1086350"/>
          <a:ext cx="6804183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>
              <a:latin typeface="Sitka Small" pitchFamily="2" charset="0"/>
            </a:rPr>
            <a:t>Формалізаці</a:t>
          </a:r>
          <a:endParaRPr lang="uk-UA" sz="1500" b="1" i="0" kern="1200" dirty="0">
            <a:latin typeface="Sitka Small" pitchFamily="2" charset="0"/>
          </a:endParaRPr>
        </a:p>
      </dsp:txBody>
      <dsp:txXfrm>
        <a:off x="507629" y="1107966"/>
        <a:ext cx="6760951" cy="399568"/>
      </dsp:txXfrm>
    </dsp:sp>
    <dsp:sp modelId="{DEA985AD-B9AD-4E0D-A1D6-DC8913CD9765}">
      <dsp:nvSpPr>
        <dsp:cNvPr id="0" name=""/>
        <dsp:cNvSpPr/>
      </dsp:nvSpPr>
      <dsp:spPr>
        <a:xfrm>
          <a:off x="0" y="1988150"/>
          <a:ext cx="9720262" cy="378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146EF4-393C-4EE7-A4E7-9281EA17C167}">
      <dsp:nvSpPr>
        <dsp:cNvPr id="0" name=""/>
        <dsp:cNvSpPr/>
      </dsp:nvSpPr>
      <dsp:spPr>
        <a:xfrm>
          <a:off x="486013" y="1766750"/>
          <a:ext cx="6804183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>
              <a:latin typeface="Sitka Small" pitchFamily="2" charset="0"/>
            </a:rPr>
            <a:t>Аксіоматичний метод</a:t>
          </a:r>
          <a:endParaRPr lang="uk-UA" sz="1500" b="1" i="0" kern="1200" dirty="0">
            <a:latin typeface="Sitka Small" pitchFamily="2" charset="0"/>
          </a:endParaRPr>
        </a:p>
      </dsp:txBody>
      <dsp:txXfrm>
        <a:off x="507629" y="1788366"/>
        <a:ext cx="6760951" cy="399568"/>
      </dsp:txXfrm>
    </dsp:sp>
    <dsp:sp modelId="{DDDF6ACA-7D9E-475C-85F7-BAEEDECF0DE5}">
      <dsp:nvSpPr>
        <dsp:cNvPr id="0" name=""/>
        <dsp:cNvSpPr/>
      </dsp:nvSpPr>
      <dsp:spPr>
        <a:xfrm>
          <a:off x="0" y="2668550"/>
          <a:ext cx="9720262" cy="378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7376D0-5285-4F56-9B13-27C2B45E79EB}">
      <dsp:nvSpPr>
        <dsp:cNvPr id="0" name=""/>
        <dsp:cNvSpPr/>
      </dsp:nvSpPr>
      <dsp:spPr>
        <a:xfrm>
          <a:off x="486013" y="2447150"/>
          <a:ext cx="6804183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>
              <a:latin typeface="Sitka Small" pitchFamily="2" charset="0"/>
            </a:rPr>
            <a:t>Гіпотетико-дедуктивний метод </a:t>
          </a:r>
          <a:endParaRPr lang="uk-UA" sz="1500" b="1" i="0" kern="1200" dirty="0">
            <a:latin typeface="Sitka Small" pitchFamily="2" charset="0"/>
          </a:endParaRPr>
        </a:p>
      </dsp:txBody>
      <dsp:txXfrm>
        <a:off x="507629" y="2468766"/>
        <a:ext cx="6760951" cy="399568"/>
      </dsp:txXfrm>
    </dsp:sp>
    <dsp:sp modelId="{67153D77-6D84-46AE-83EE-B7BD5269C734}">
      <dsp:nvSpPr>
        <dsp:cNvPr id="0" name=""/>
        <dsp:cNvSpPr/>
      </dsp:nvSpPr>
      <dsp:spPr>
        <a:xfrm>
          <a:off x="0" y="3348950"/>
          <a:ext cx="9720262" cy="378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C8EDDF-55F4-48DD-956B-FC1F24866FB2}">
      <dsp:nvSpPr>
        <dsp:cNvPr id="0" name=""/>
        <dsp:cNvSpPr/>
      </dsp:nvSpPr>
      <dsp:spPr>
        <a:xfrm>
          <a:off x="486013" y="3127550"/>
          <a:ext cx="6804183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>
              <a:latin typeface="Sitka Small" pitchFamily="2" charset="0"/>
            </a:rPr>
            <a:t>Сходження від абстрактного до конкретного </a:t>
          </a:r>
          <a:endParaRPr lang="uk-UA" sz="1500" b="1" i="0" kern="1200" dirty="0">
            <a:latin typeface="Sitka Small" pitchFamily="2" charset="0"/>
          </a:endParaRPr>
        </a:p>
      </dsp:txBody>
      <dsp:txXfrm>
        <a:off x="507629" y="3149166"/>
        <a:ext cx="6760951" cy="399568"/>
      </dsp:txXfrm>
    </dsp:sp>
    <dsp:sp modelId="{A44D2BA2-F2F2-430F-ABB4-5173EC2C03D8}">
      <dsp:nvSpPr>
        <dsp:cNvPr id="0" name=""/>
        <dsp:cNvSpPr/>
      </dsp:nvSpPr>
      <dsp:spPr>
        <a:xfrm>
          <a:off x="0" y="4029350"/>
          <a:ext cx="9720262" cy="3780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AF6817-71BF-40AB-B27A-F8E9E69AE4C2}">
      <dsp:nvSpPr>
        <dsp:cNvPr id="0" name=""/>
        <dsp:cNvSpPr/>
      </dsp:nvSpPr>
      <dsp:spPr>
        <a:xfrm>
          <a:off x="486013" y="3807950"/>
          <a:ext cx="6804183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182" tIns="0" rIns="25718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0" kern="1200" dirty="0">
              <a:latin typeface="Sitka Small" pitchFamily="2" charset="0"/>
            </a:rPr>
            <a:t>Рух пізнання від чуттєво-конкретного до абстрактного </a:t>
          </a:r>
        </a:p>
      </dsp:txBody>
      <dsp:txXfrm>
        <a:off x="507629" y="3829566"/>
        <a:ext cx="6760951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8F089-55B8-46B6-85B3-0FD236A81E4F}">
      <dsp:nvSpPr>
        <dsp:cNvPr id="0" name=""/>
        <dsp:cNvSpPr/>
      </dsp:nvSpPr>
      <dsp:spPr>
        <a:xfrm>
          <a:off x="538577" y="1337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абстрагування</a:t>
          </a:r>
          <a:endParaRPr lang="uk-UA" sz="1700" b="1" kern="1200" dirty="0">
            <a:latin typeface="Sitka Small" pitchFamily="2" charset="0"/>
          </a:endParaRPr>
        </a:p>
      </dsp:txBody>
      <dsp:txXfrm>
        <a:off x="538577" y="1337"/>
        <a:ext cx="2010024" cy="1206014"/>
      </dsp:txXfrm>
    </dsp:sp>
    <dsp:sp modelId="{60725530-67D8-4740-B1CB-F8ECDD05ED1B}">
      <dsp:nvSpPr>
        <dsp:cNvPr id="0" name=""/>
        <dsp:cNvSpPr/>
      </dsp:nvSpPr>
      <dsp:spPr>
        <a:xfrm>
          <a:off x="2749604" y="1337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аналіз</a:t>
          </a:r>
          <a:endParaRPr lang="uk-UA" sz="1700" b="1" kern="1200" dirty="0">
            <a:latin typeface="Sitka Small" pitchFamily="2" charset="0"/>
          </a:endParaRPr>
        </a:p>
      </dsp:txBody>
      <dsp:txXfrm>
        <a:off x="2749604" y="1337"/>
        <a:ext cx="2010024" cy="1206014"/>
      </dsp:txXfrm>
    </dsp:sp>
    <dsp:sp modelId="{97966EEB-25BF-47AD-BC7E-C00480034A7B}">
      <dsp:nvSpPr>
        <dsp:cNvPr id="0" name=""/>
        <dsp:cNvSpPr/>
      </dsp:nvSpPr>
      <dsp:spPr>
        <a:xfrm>
          <a:off x="4960632" y="1337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синтез</a:t>
          </a:r>
          <a:endParaRPr lang="uk-UA" sz="1700" b="1" kern="1200" dirty="0">
            <a:latin typeface="Sitka Small" pitchFamily="2" charset="0"/>
          </a:endParaRPr>
        </a:p>
      </dsp:txBody>
      <dsp:txXfrm>
        <a:off x="4960632" y="1337"/>
        <a:ext cx="2010024" cy="1206014"/>
      </dsp:txXfrm>
    </dsp:sp>
    <dsp:sp modelId="{89ADF0F1-B44C-4D5E-AC0A-5F407E40ABE2}">
      <dsp:nvSpPr>
        <dsp:cNvPr id="0" name=""/>
        <dsp:cNvSpPr/>
      </dsp:nvSpPr>
      <dsp:spPr>
        <a:xfrm>
          <a:off x="7171659" y="1337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аналогія</a:t>
          </a:r>
          <a:endParaRPr lang="uk-UA" sz="1700" b="1" kern="1200" dirty="0">
            <a:latin typeface="Sitka Small" pitchFamily="2" charset="0"/>
          </a:endParaRPr>
        </a:p>
      </dsp:txBody>
      <dsp:txXfrm>
        <a:off x="7171659" y="1337"/>
        <a:ext cx="2010024" cy="1206014"/>
      </dsp:txXfrm>
    </dsp:sp>
    <dsp:sp modelId="{375E0680-47A0-4730-91A9-0668F951A9F0}">
      <dsp:nvSpPr>
        <dsp:cNvPr id="0" name=""/>
        <dsp:cNvSpPr/>
      </dsp:nvSpPr>
      <dsp:spPr>
        <a:xfrm>
          <a:off x="538577" y="1408355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індукція</a:t>
          </a:r>
          <a:endParaRPr lang="uk-UA" sz="1700" b="1" kern="1200" dirty="0">
            <a:latin typeface="Sitka Small" pitchFamily="2" charset="0"/>
          </a:endParaRPr>
        </a:p>
      </dsp:txBody>
      <dsp:txXfrm>
        <a:off x="538577" y="1408355"/>
        <a:ext cx="2010024" cy="1206014"/>
      </dsp:txXfrm>
    </dsp:sp>
    <dsp:sp modelId="{DF227E96-9376-4262-8F71-02618DDADF91}">
      <dsp:nvSpPr>
        <dsp:cNvPr id="0" name=""/>
        <dsp:cNvSpPr/>
      </dsp:nvSpPr>
      <dsp:spPr>
        <a:xfrm>
          <a:off x="2749604" y="1408355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дедукція</a:t>
          </a:r>
          <a:endParaRPr lang="uk-UA" sz="1700" b="1" kern="1200" dirty="0">
            <a:latin typeface="Sitka Small" pitchFamily="2" charset="0"/>
          </a:endParaRPr>
        </a:p>
      </dsp:txBody>
      <dsp:txXfrm>
        <a:off x="2749604" y="1408355"/>
        <a:ext cx="2010024" cy="1206014"/>
      </dsp:txXfrm>
    </dsp:sp>
    <dsp:sp modelId="{5969904D-E56C-42F6-A864-04961C101AD7}">
      <dsp:nvSpPr>
        <dsp:cNvPr id="0" name=""/>
        <dsp:cNvSpPr/>
      </dsp:nvSpPr>
      <dsp:spPr>
        <a:xfrm>
          <a:off x="4960632" y="1408355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моделювання</a:t>
          </a:r>
          <a:endParaRPr lang="uk-UA" sz="1700" b="1" kern="1200" dirty="0">
            <a:latin typeface="Sitka Small" pitchFamily="2" charset="0"/>
          </a:endParaRPr>
        </a:p>
      </dsp:txBody>
      <dsp:txXfrm>
        <a:off x="4960632" y="1408355"/>
        <a:ext cx="2010024" cy="1206014"/>
      </dsp:txXfrm>
    </dsp:sp>
    <dsp:sp modelId="{74561962-BBE4-4736-8FAB-0575347C76C4}">
      <dsp:nvSpPr>
        <dsp:cNvPr id="0" name=""/>
        <dsp:cNvSpPr/>
      </dsp:nvSpPr>
      <dsp:spPr>
        <a:xfrm>
          <a:off x="7171659" y="1408355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історичний метод </a:t>
          </a:r>
          <a:endParaRPr lang="uk-UA" sz="1700" b="1" kern="1200" dirty="0">
            <a:latin typeface="Sitka Small" pitchFamily="2" charset="0"/>
          </a:endParaRPr>
        </a:p>
      </dsp:txBody>
      <dsp:txXfrm>
        <a:off x="7171659" y="1408355"/>
        <a:ext cx="2010024" cy="1206014"/>
      </dsp:txXfrm>
    </dsp:sp>
    <dsp:sp modelId="{987A216B-8EFA-4353-8970-D5E33FB0D7AB}">
      <dsp:nvSpPr>
        <dsp:cNvPr id="0" name=""/>
        <dsp:cNvSpPr/>
      </dsp:nvSpPr>
      <dsp:spPr>
        <a:xfrm>
          <a:off x="2749604" y="2815372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>
              <a:latin typeface="Sitka Small" pitchFamily="2" charset="0"/>
            </a:rPr>
            <a:t>логічний метод </a:t>
          </a:r>
          <a:endParaRPr lang="uk-UA" sz="1700" b="1" kern="1200" dirty="0">
            <a:latin typeface="Sitka Small" pitchFamily="2" charset="0"/>
          </a:endParaRPr>
        </a:p>
      </dsp:txBody>
      <dsp:txXfrm>
        <a:off x="2749604" y="2815372"/>
        <a:ext cx="2010024" cy="1206014"/>
      </dsp:txXfrm>
    </dsp:sp>
    <dsp:sp modelId="{8FBE957C-54F8-4BC1-B066-406766DB4BA4}">
      <dsp:nvSpPr>
        <dsp:cNvPr id="0" name=""/>
        <dsp:cNvSpPr/>
      </dsp:nvSpPr>
      <dsp:spPr>
        <a:xfrm>
          <a:off x="4960632" y="2815372"/>
          <a:ext cx="2010024" cy="120601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kern="1200" dirty="0">
              <a:latin typeface="Sitka Small" pitchFamily="2" charset="0"/>
            </a:rPr>
            <a:t>системний метод </a:t>
          </a:r>
        </a:p>
      </dsp:txBody>
      <dsp:txXfrm>
        <a:off x="4960632" y="2815372"/>
        <a:ext cx="2010024" cy="1206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8ABE3C1-DBE1-495D-B57B-2849774B866A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863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8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3022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241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379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85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6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31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9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78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‹№›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61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D6E9DEC-419B-4CC5-A080-3B06BD5A8291}" type="datetimeFigureOut">
              <a:rPr lang="en-US" smtClean="0"/>
              <a:t>2/18/2025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‹№›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204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B609D-5CA4-1E48-A0EA-95A94D490B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1800" b="1" kern="0" dirty="0">
                <a:effectLst/>
                <a:latin typeface="Sitka Small" pitchFamily="2" charset="0"/>
                <a:ea typeface="Calibri" panose="020F0502020204030204" pitchFamily="34" charset="0"/>
              </a:rPr>
              <a:t>ОСНОВИ МЕТОДОЛОГІЇ НАУКОВОГО ПІЗНАННЯ ТА НАУКОВО-ДОСЛІДНОЇ РОБОТИ</a:t>
            </a:r>
            <a:endParaRPr lang="uk-UA" dirty="0">
              <a:latin typeface="Sitka Small" pitchFamily="2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4A00264-8FF0-F2E6-9714-84976AA38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latin typeface="Sitka Small" pitchFamily="2" charset="0"/>
              </a:rPr>
              <a:t>Лекція 2</a:t>
            </a:r>
          </a:p>
        </p:txBody>
      </p:sp>
    </p:spTree>
    <p:extLst>
      <p:ext uri="{BB962C8B-B14F-4D97-AF65-F5344CB8AC3E}">
        <p14:creationId xmlns:p14="http://schemas.microsoft.com/office/powerpoint/2010/main" val="933509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EC3B4B-B7D6-91C0-CBBB-A32039414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5934"/>
          </a:xfrm>
        </p:spPr>
        <p:txBody>
          <a:bodyPr>
            <a:normAutofit/>
          </a:bodyPr>
          <a:lstStyle/>
          <a:p>
            <a:pPr algn="ctr"/>
            <a:r>
              <a:rPr lang="uk-UA" sz="2800" i="1" kern="0" dirty="0">
                <a:effectLst/>
                <a:latin typeface="Sitka Small" pitchFamily="2" charset="0"/>
                <a:ea typeface="Calibri" panose="020F0502020204030204" pitchFamily="34" charset="0"/>
              </a:rPr>
              <a:t>План</a:t>
            </a:r>
            <a:endParaRPr lang="uk-UA" sz="2800" dirty="0">
              <a:latin typeface="Sitka Small" pitchFamily="2" charset="0"/>
            </a:endParaRPr>
          </a:p>
        </p:txBody>
      </p:sp>
      <p:sp useBgFill="1"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ECF67B7-E392-F79D-B938-F85405987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71650"/>
            <a:ext cx="9720073" cy="4537710"/>
          </a:xfrm>
        </p:spPr>
        <p:txBody>
          <a:bodyPr>
            <a:normAutofit/>
          </a:bodyPr>
          <a:lstStyle/>
          <a:p>
            <a:pPr marL="1600200" lvl="3" indent="-228600" algn="just">
              <a:buFont typeface="+mj-lt"/>
              <a:buAutoNum type="arabicPeriod"/>
            </a:pPr>
            <a:r>
              <a:rPr lang="uk-UA" sz="2400" dirty="0">
                <a:effectLst/>
                <a:latin typeface="Sitka Small" pitchFamily="2" charset="0"/>
                <a:ea typeface="Times New Roman" panose="02020603050405020304" pitchFamily="18" charset="0"/>
              </a:rPr>
              <a:t>Методологічні основи наукового пізнання та творчості.</a:t>
            </a:r>
          </a:p>
          <a:p>
            <a:pPr marL="1600200" lvl="3" indent="-228600" algn="just">
              <a:buFont typeface="+mj-lt"/>
              <a:buAutoNum type="arabicPeriod"/>
            </a:pPr>
            <a:r>
              <a:rPr lang="uk-UA" sz="2400" dirty="0">
                <a:effectLst/>
                <a:latin typeface="Sitka Small" pitchFamily="2" charset="0"/>
                <a:ea typeface="Times New Roman" panose="02020603050405020304" pitchFamily="18" charset="0"/>
              </a:rPr>
              <a:t>Поняття про методологію та метод наукового дослідження.</a:t>
            </a:r>
          </a:p>
          <a:p>
            <a:pPr marL="1600200" lvl="3" indent="-228600" algn="just">
              <a:buFont typeface="+mj-lt"/>
              <a:buAutoNum type="arabicPeriod"/>
            </a:pPr>
            <a:r>
              <a:rPr lang="uk-UA" sz="2400" dirty="0">
                <a:effectLst/>
                <a:latin typeface="Sitka Small" pitchFamily="2" charset="0"/>
                <a:ea typeface="Times New Roman" panose="02020603050405020304" pitchFamily="18" charset="0"/>
              </a:rPr>
              <a:t>Типологія методів наукового дослідження: емпіричні, теоретичні, комбіновані.</a:t>
            </a:r>
          </a:p>
          <a:p>
            <a:pPr marL="1600200" lvl="3" indent="-228600" algn="just">
              <a:buFont typeface="+mj-lt"/>
              <a:buAutoNum type="arabicPeriod"/>
            </a:pPr>
            <a:r>
              <a:rPr lang="uk-UA" sz="2400" dirty="0">
                <a:effectLst/>
                <a:latin typeface="Sitka Small" pitchFamily="2" charset="0"/>
                <a:ea typeface="Times New Roman" panose="02020603050405020304" pitchFamily="18" charset="0"/>
              </a:rPr>
              <a:t>Методи емпіричних і теоретичних досліджень.</a:t>
            </a:r>
          </a:p>
          <a:p>
            <a:pPr marL="1600200" lvl="3" indent="-228600" algn="just">
              <a:buFont typeface="+mj-lt"/>
              <a:buAutoNum type="arabicPeriod"/>
            </a:pPr>
            <a:r>
              <a:rPr lang="uk-UA" sz="2400" dirty="0" err="1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</a:rPr>
              <a:t>Загальнологічні</a:t>
            </a:r>
            <a:r>
              <a:rPr lang="uk-UA" sz="2400" dirty="0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</a:rPr>
              <a:t> методи і прийоми дослідження.</a:t>
            </a:r>
            <a:endParaRPr lang="uk-UA" sz="2400" dirty="0">
              <a:effectLst/>
              <a:latin typeface="Sitka Small" pitchFamily="2" charset="0"/>
              <a:ea typeface="Times New Roman" panose="02020603050405020304" pitchFamily="18" charset="0"/>
            </a:endParaRPr>
          </a:p>
          <a:p>
            <a:pPr indent="0">
              <a:lnSpc>
                <a:spcPct val="115000"/>
              </a:lnSpc>
              <a:spcAft>
                <a:spcPts val="1000"/>
              </a:spcAft>
              <a:buNone/>
            </a:pPr>
            <a:endParaRPr lang="uk-UA" sz="2000" dirty="0">
              <a:effectLst/>
              <a:latin typeface="Sitka Small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34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CD9A1A-20E8-D849-6228-009F26E26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kern="0" dirty="0"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Методологічні основи наукового пізнання та творчості</a:t>
            </a:r>
            <a:endParaRPr lang="uk-UA" sz="2800" dirty="0">
              <a:latin typeface="Sitka Small" pitchFamily="2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1D92F671-D3D5-2645-136F-A1292378BF5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96015" y="2535168"/>
            <a:ext cx="4383172" cy="29702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C3EB1FC1-9A1A-069C-BB7A-208B0C267D6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512815" y="2535168"/>
            <a:ext cx="3816256" cy="28585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64876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F562B-2DEB-7092-B8B3-6C9A4187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kern="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</a:rPr>
              <a:t>Методологія</a:t>
            </a:r>
            <a:endParaRPr lang="uk-UA" sz="2800" dirty="0">
              <a:latin typeface="Sitka Small" pitchFamily="2" charset="0"/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A17109BF-7033-C5BC-E34F-E94FDAC5A4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902163"/>
              </p:ext>
            </p:extLst>
          </p:nvPr>
        </p:nvGraphicFramePr>
        <p:xfrm>
          <a:off x="1023938" y="2209800"/>
          <a:ext cx="9386887" cy="4098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2718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B798E8-A437-9909-0D01-B1748EC0A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67359"/>
          </a:xfrm>
        </p:spPr>
        <p:txBody>
          <a:bodyPr>
            <a:normAutofit/>
          </a:bodyPr>
          <a:lstStyle/>
          <a:p>
            <a:pPr algn="ctr"/>
            <a:r>
              <a:rPr lang="uk-UA" sz="2800" b="1" i="1" kern="0" dirty="0"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Типологія методів наукового дослідження</a:t>
            </a:r>
            <a:endParaRPr lang="uk-UA" sz="2800" dirty="0">
              <a:latin typeface="Sitka Small" pitchFamily="2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EFC383C-B896-8062-DAD3-B6CCC44B50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1914525"/>
            <a:ext cx="5786248" cy="4610100"/>
          </a:xfrm>
        </p:spPr>
        <p:txBody>
          <a:bodyPr>
            <a:normAutofit lnSpcReduction="10000"/>
          </a:bodyPr>
          <a:lstStyle/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  <a:r>
              <a:rPr lang="uk-UA" sz="1800" dirty="0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(від </a:t>
            </a:r>
            <a:r>
              <a:rPr lang="uk-UA" sz="1800" dirty="0" err="1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грец</a:t>
            </a:r>
            <a:r>
              <a:rPr lang="uk-UA" sz="180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1800" i="1" dirty="0" err="1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mеthodos</a:t>
            </a:r>
            <a:r>
              <a:rPr lang="uk-UA" sz="1800" i="1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шлях до чого-небудь) – в найбільш загальному випадку означає засіб досягнення мети, спосіб дослідження явища, який визначає планомірний підхід до їх наукового пізнання та встановлення істини.</a:t>
            </a:r>
            <a:endParaRPr lang="uk-UA" sz="1800" dirty="0">
              <a:effectLst/>
              <a:latin typeface="Sitka Small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Aft>
                <a:spcPts val="0"/>
              </a:spcAft>
            </a:pPr>
            <a:r>
              <a:rPr lang="uk-UA" sz="1800" b="1" dirty="0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Науковий метод </a:t>
            </a:r>
            <a:r>
              <a:rPr lang="uk-UA" sz="1800" dirty="0">
                <a:solidFill>
                  <a:srgbClr val="000000"/>
                </a:solidFill>
                <a:effectLst/>
                <a:latin typeface="Sitka Small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це спосіб пізнання явищ дійсності в їх взаємозв’язку та розвитку, спосіб досягнення поставленої мети та завдань дослідження і відповідає на запитання: «Як пізнавати?».</a:t>
            </a:r>
            <a:endParaRPr lang="uk-UA" sz="1800" dirty="0">
              <a:effectLst/>
              <a:latin typeface="Sitka Small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uk-UA" sz="1800" b="1" kern="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Методику </a:t>
            </a:r>
            <a:r>
              <a:rPr lang="uk-UA" sz="1800" kern="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розуміють як сукупність прийомів дослідження, включаючи техніку і різноманітні операції з фактичним матеріалом</a:t>
            </a:r>
            <a:endParaRPr lang="uk-UA" dirty="0">
              <a:latin typeface="Sitka Small" pitchFamily="2" charset="0"/>
            </a:endParaRP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CDB59001-C845-0995-FDA1-4062A32EA36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66642" y="2351242"/>
            <a:ext cx="3501231" cy="31748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02085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D6B3EEC-3699-9100-319E-99634033C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kern="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</a:rPr>
              <a:t>Методи емпіричного дослідження</a:t>
            </a:r>
            <a:endParaRPr lang="uk-UA" sz="2800" dirty="0">
              <a:latin typeface="Sitka Small" pitchFamily="2" charset="0"/>
            </a:endParaRPr>
          </a:p>
        </p:txBody>
      </p:sp>
      <p:graphicFrame>
        <p:nvGraphicFramePr>
          <p:cNvPr id="7" name="Місце для вмісту 6">
            <a:extLst>
              <a:ext uri="{FF2B5EF4-FFF2-40B4-BE49-F238E27FC236}">
                <a16:creationId xmlns:a16="http://schemas.microsoft.com/office/drawing/2014/main" id="{ADE1618A-D9FC-BC9F-E4E3-6638EBE7F4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423873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5804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04B368-1542-4C82-5F7F-3B4A34045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10209"/>
          </a:xfrm>
        </p:spPr>
        <p:txBody>
          <a:bodyPr>
            <a:normAutofit/>
          </a:bodyPr>
          <a:lstStyle/>
          <a:p>
            <a:pPr algn="ctr"/>
            <a:r>
              <a:rPr lang="uk-UA" sz="2800" b="1" kern="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</a:rPr>
              <a:t>Методи теоретичних досліджень</a:t>
            </a:r>
            <a:endParaRPr lang="uk-UA" sz="2800" dirty="0">
              <a:latin typeface="Sitka Small" pitchFamily="2" charset="0"/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8DD5C4FD-C355-15BC-38B5-F134316982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4651555"/>
              </p:ext>
            </p:extLst>
          </p:nvPr>
        </p:nvGraphicFramePr>
        <p:xfrm>
          <a:off x="1023938" y="1495426"/>
          <a:ext cx="9720262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0208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D11867-1A5D-3BDC-BE45-3DA42498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kern="0" dirty="0" err="1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Загальнологічні</a:t>
            </a:r>
            <a:r>
              <a:rPr lang="uk-UA" sz="2800" b="1" kern="0" dirty="0">
                <a:solidFill>
                  <a:srgbClr val="000000"/>
                </a:solidFill>
                <a:effectLst/>
                <a:latin typeface="Sitka Small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методи і прийоми дослідження</a:t>
            </a:r>
            <a:endParaRPr lang="uk-UA" sz="2800" dirty="0">
              <a:latin typeface="Sitka Small" pitchFamily="2" charset="0"/>
            </a:endParaRP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452A98C7-0E3E-71E5-F0F3-95896C8ABD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36848"/>
              </p:ext>
            </p:extLst>
          </p:nvPr>
        </p:nvGraphicFramePr>
        <p:xfrm>
          <a:off x="1023938" y="2250059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8516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52F970-BCFF-CFF4-A873-BA9433C1E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Sitka Small" pitchFamily="2" charset="0"/>
              </a:rPr>
              <a:t>Дякую за увагу!</a:t>
            </a: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2D111F42-1B4A-96C9-52C8-BFAC6B0759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8474" y="2168326"/>
            <a:ext cx="6681752" cy="402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098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нтеграл">
  <a:themeElements>
    <a:clrScheme name="І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І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І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34</TotalTime>
  <Words>195</Words>
  <Application>Microsoft Office PowerPoint</Application>
  <PresentationFormat>Широкий екран</PresentationFormat>
  <Paragraphs>41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5" baseType="lpstr">
      <vt:lpstr>Calibri</vt:lpstr>
      <vt:lpstr>Sitka Small</vt:lpstr>
      <vt:lpstr>Tw Cen MT</vt:lpstr>
      <vt:lpstr>Tw Cen MT Condensed</vt:lpstr>
      <vt:lpstr>Wingdings 3</vt:lpstr>
      <vt:lpstr>Інтеграл</vt:lpstr>
      <vt:lpstr>ОСНОВИ МЕТОДОЛОГІЇ НАУКОВОГО ПІЗНАННЯ ТА НАУКОВО-ДОСЛІДНОЇ РОБОТИ</vt:lpstr>
      <vt:lpstr>План</vt:lpstr>
      <vt:lpstr>Методологічні основи наукового пізнання та творчості</vt:lpstr>
      <vt:lpstr>Методологія</vt:lpstr>
      <vt:lpstr>Типологія методів наукового дослідження</vt:lpstr>
      <vt:lpstr>Методи емпіричного дослідження</vt:lpstr>
      <vt:lpstr>Методи теоретичних досліджень</vt:lpstr>
      <vt:lpstr>Загальнологічні методи і прийоми дослідження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МЕТОДОЛОГІЇ НАУКОВОГО ПІЗНАННЯ ТА НАУКОВО-ДОСЛІДНОЇ РОБОТИ</dc:title>
  <dc:creator>Viktoriia Peretiatko</dc:creator>
  <cp:lastModifiedBy>Viktoriia Peretiatko</cp:lastModifiedBy>
  <cp:revision>2</cp:revision>
  <dcterms:created xsi:type="dcterms:W3CDTF">2025-02-17T22:56:50Z</dcterms:created>
  <dcterms:modified xsi:type="dcterms:W3CDTF">2025-02-17T23:31:28Z</dcterms:modified>
</cp:coreProperties>
</file>