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82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0113" y="137921"/>
            <a:ext cx="8869680" cy="6583680"/>
          </a:xfrm>
          <a:custGeom>
            <a:avLst/>
            <a:gdLst/>
            <a:ahLst/>
            <a:cxnLst/>
            <a:rect l="l" t="t" r="r" b="b"/>
            <a:pathLst>
              <a:path w="8869680" h="6583680">
                <a:moveTo>
                  <a:pt x="0" y="6583680"/>
                </a:moveTo>
                <a:lnTo>
                  <a:pt x="8869680" y="6583680"/>
                </a:lnTo>
                <a:lnTo>
                  <a:pt x="8869680" y="0"/>
                </a:lnTo>
                <a:lnTo>
                  <a:pt x="0" y="0"/>
                </a:lnTo>
                <a:lnTo>
                  <a:pt x="0" y="6583680"/>
                </a:lnTo>
                <a:close/>
              </a:path>
            </a:pathLst>
          </a:custGeom>
          <a:ln w="19812">
            <a:solidFill>
              <a:srgbClr val="CFC5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048" y="447802"/>
            <a:ext cx="6029959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9015" y="2789046"/>
            <a:ext cx="8125968" cy="1946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g"/><Relationship Id="rId4" Type="http://schemas.openxmlformats.org/officeDocument/2006/relationships/image" Target="../media/image72.png"/><Relationship Id="rId9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jpg"/><Relationship Id="rId4" Type="http://schemas.openxmlformats.org/officeDocument/2006/relationships/image" Target="../media/image90.png"/><Relationship Id="rId9" Type="http://schemas.openxmlformats.org/officeDocument/2006/relationships/image" Target="../media/image9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9" Type="http://schemas.openxmlformats.org/officeDocument/2006/relationships/image" Target="../media/image134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42" Type="http://schemas.openxmlformats.org/officeDocument/2006/relationships/image" Target="../media/image13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38" Type="http://schemas.openxmlformats.org/officeDocument/2006/relationships/image" Target="../media/image133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41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40" Type="http://schemas.openxmlformats.org/officeDocument/2006/relationships/image" Target="../media/image135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43" Type="http://schemas.openxmlformats.org/officeDocument/2006/relationships/image" Target="../media/image1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2" Type="http://schemas.openxmlformats.org/officeDocument/2006/relationships/image" Target="../media/image139.jp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31" Type="http://schemas.openxmlformats.org/officeDocument/2006/relationships/image" Target="../media/image168.jpg"/><Relationship Id="rId4" Type="http://schemas.openxmlformats.org/officeDocument/2006/relationships/image" Target="../media/image141.png"/><Relationship Id="rId9" Type="http://schemas.openxmlformats.org/officeDocument/2006/relationships/image" Target="../media/image146.jp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01.jpg"/><Relationship Id="rId2" Type="http://schemas.openxmlformats.org/officeDocument/2006/relationships/image" Target="../media/image186.png"/><Relationship Id="rId16" Type="http://schemas.openxmlformats.org/officeDocument/2006/relationships/image" Target="../media/image2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5" Type="http://schemas.openxmlformats.org/officeDocument/2006/relationships/image" Target="../media/image199.jp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jp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jpg"/><Relationship Id="rId2" Type="http://schemas.openxmlformats.org/officeDocument/2006/relationships/image" Target="../media/image202.png"/><Relationship Id="rId16" Type="http://schemas.openxmlformats.org/officeDocument/2006/relationships/image" Target="../media/image2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11" Type="http://schemas.openxmlformats.org/officeDocument/2006/relationships/image" Target="../media/image211.jpg"/><Relationship Id="rId5" Type="http://schemas.openxmlformats.org/officeDocument/2006/relationships/image" Target="../media/image205.png"/><Relationship Id="rId15" Type="http://schemas.openxmlformats.org/officeDocument/2006/relationships/image" Target="../media/image215.jp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jpg"/><Relationship Id="rId5" Type="http://schemas.openxmlformats.org/officeDocument/2006/relationships/image" Target="../media/image220.jpg"/><Relationship Id="rId4" Type="http://schemas.openxmlformats.org/officeDocument/2006/relationships/image" Target="../media/image2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5.jpg"/><Relationship Id="rId4" Type="http://schemas.openxmlformats.org/officeDocument/2006/relationships/image" Target="../media/image2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231.jp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5627" y="0"/>
            <a:ext cx="542925" cy="6867525"/>
            <a:chOff x="1595627" y="0"/>
            <a:chExt cx="542925" cy="6867525"/>
          </a:xfrm>
        </p:grpSpPr>
        <p:sp>
          <p:nvSpPr>
            <p:cNvPr id="3" name="object 3"/>
            <p:cNvSpPr/>
            <p:nvPr/>
          </p:nvSpPr>
          <p:spPr>
            <a:xfrm>
              <a:off x="1905000" y="0"/>
              <a:ext cx="152400" cy="6858000"/>
            </a:xfrm>
            <a:custGeom>
              <a:avLst/>
              <a:gdLst/>
              <a:ahLst/>
              <a:cxnLst/>
              <a:rect l="l" t="t" r="r" b="b"/>
              <a:pathLst>
                <a:path w="152400" h="6858000">
                  <a:moveTo>
                    <a:pt x="0" y="0"/>
                  </a:moveTo>
                  <a:lnTo>
                    <a:pt x="1524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0199" y="0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0" y="0"/>
                  </a:moveTo>
                  <a:lnTo>
                    <a:pt x="380999" y="6857998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52599" y="0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38100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4572" y="0"/>
            <a:ext cx="325120" cy="6887209"/>
            <a:chOff x="-4572" y="0"/>
            <a:chExt cx="325120" cy="6887209"/>
          </a:xfrm>
        </p:grpSpPr>
        <p:sp>
          <p:nvSpPr>
            <p:cNvPr id="7" name="object 7"/>
            <p:cNvSpPr/>
            <p:nvPr/>
          </p:nvSpPr>
          <p:spPr>
            <a:xfrm>
              <a:off x="76962" y="761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6857999"/>
                  </a:lnTo>
                </a:path>
              </a:pathLst>
            </a:custGeom>
            <a:ln w="28956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0" y="0"/>
                  </a:moveTo>
                  <a:lnTo>
                    <a:pt x="2286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600961" y="761"/>
            <a:ext cx="914400" cy="6858000"/>
          </a:xfrm>
          <a:custGeom>
            <a:avLst/>
            <a:gdLst/>
            <a:ahLst/>
            <a:cxnLst/>
            <a:rect l="l" t="t" r="r" b="b"/>
            <a:pathLst>
              <a:path w="914400" h="6858000">
                <a:moveTo>
                  <a:pt x="0" y="0"/>
                </a:moveTo>
                <a:lnTo>
                  <a:pt x="914400" y="6857999"/>
                </a:lnTo>
              </a:path>
            </a:pathLst>
          </a:custGeom>
          <a:ln w="28956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76427" y="0"/>
            <a:ext cx="544195" cy="6870700"/>
            <a:chOff x="376427" y="0"/>
            <a:chExt cx="544195" cy="6870700"/>
          </a:xfrm>
        </p:grpSpPr>
        <p:sp>
          <p:nvSpPr>
            <p:cNvPr id="11" name="object 11"/>
            <p:cNvSpPr/>
            <p:nvPr/>
          </p:nvSpPr>
          <p:spPr>
            <a:xfrm>
              <a:off x="380999" y="0"/>
              <a:ext cx="457200" cy="6858000"/>
            </a:xfrm>
            <a:custGeom>
              <a:avLst/>
              <a:gdLst/>
              <a:ahLst/>
              <a:cxnLst/>
              <a:rect l="l" t="t" r="r" b="b"/>
              <a:pathLst>
                <a:path w="457200" h="6858000">
                  <a:moveTo>
                    <a:pt x="0" y="0"/>
                  </a:moveTo>
                  <a:lnTo>
                    <a:pt x="457199" y="6857998"/>
                  </a:lnTo>
                </a:path>
              </a:pathLst>
            </a:custGeom>
            <a:ln w="9143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3399" y="0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381000" y="0"/>
                  </a:moveTo>
                  <a:lnTo>
                    <a:pt x="0" y="6857999"/>
                  </a:lnTo>
                </a:path>
              </a:pathLst>
            </a:custGeom>
            <a:ln w="121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67561" y="761"/>
            <a:ext cx="457200" cy="6858000"/>
          </a:xfrm>
          <a:custGeom>
            <a:avLst/>
            <a:gdLst/>
            <a:ahLst/>
            <a:cxnLst/>
            <a:rect l="l" t="t" r="r" b="b"/>
            <a:pathLst>
              <a:path w="457200" h="6858000">
                <a:moveTo>
                  <a:pt x="0" y="0"/>
                </a:moveTo>
                <a:lnTo>
                  <a:pt x="457200" y="6857999"/>
                </a:lnTo>
              </a:path>
            </a:pathLst>
          </a:custGeom>
          <a:ln w="3810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4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0"/>
                </a:moveTo>
                <a:lnTo>
                  <a:pt x="304800" y="6857999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40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399" y="6857998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28827" y="0"/>
            <a:ext cx="2143125" cy="6907530"/>
            <a:chOff x="528827" y="0"/>
            <a:chExt cx="2143125" cy="6907530"/>
          </a:xfrm>
        </p:grpSpPr>
        <p:sp>
          <p:nvSpPr>
            <p:cNvPr id="17" name="object 17"/>
            <p:cNvSpPr/>
            <p:nvPr/>
          </p:nvSpPr>
          <p:spPr>
            <a:xfrm>
              <a:off x="533399" y="0"/>
              <a:ext cx="152400" cy="6858000"/>
            </a:xfrm>
            <a:custGeom>
              <a:avLst/>
              <a:gdLst/>
              <a:ahLst/>
              <a:cxnLst/>
              <a:rect l="l" t="t" r="r" b="b"/>
              <a:pathLst>
                <a:path w="152400" h="6858000">
                  <a:moveTo>
                    <a:pt x="0" y="0"/>
                  </a:moveTo>
                  <a:lnTo>
                    <a:pt x="1524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5799" y="0"/>
              <a:ext cx="609600" cy="6858000"/>
            </a:xfrm>
            <a:custGeom>
              <a:avLst/>
              <a:gdLst/>
              <a:ahLst/>
              <a:cxnLst/>
              <a:rect l="l" t="t" r="r" b="b"/>
              <a:pathLst>
                <a:path w="609600" h="6858000">
                  <a:moveTo>
                    <a:pt x="0" y="0"/>
                  </a:moveTo>
                  <a:lnTo>
                    <a:pt x="609599" y="6857998"/>
                  </a:lnTo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0600" y="0"/>
              <a:ext cx="1413510" cy="6858000"/>
            </a:xfrm>
            <a:custGeom>
              <a:avLst/>
              <a:gdLst/>
              <a:ahLst/>
              <a:cxnLst/>
              <a:rect l="l" t="t" r="r" b="b"/>
              <a:pathLst>
                <a:path w="1413510" h="6858000">
                  <a:moveTo>
                    <a:pt x="141351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35124" y="0"/>
              <a:ext cx="302895" cy="6858000"/>
            </a:xfrm>
            <a:custGeom>
              <a:avLst/>
              <a:gdLst/>
              <a:ahLst/>
              <a:cxnLst/>
              <a:rect l="l" t="t" r="r" b="b"/>
              <a:pathLst>
                <a:path w="302894" h="6858000">
                  <a:moveTo>
                    <a:pt x="302894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62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1600" y="0"/>
              <a:ext cx="403860" cy="6858000"/>
            </a:xfrm>
            <a:custGeom>
              <a:avLst/>
              <a:gdLst/>
              <a:ahLst/>
              <a:cxnLst/>
              <a:rect l="l" t="t" r="r" b="b"/>
              <a:pathLst>
                <a:path w="403860" h="6858000">
                  <a:moveTo>
                    <a:pt x="403860" y="0"/>
                  </a:moveTo>
                  <a:lnTo>
                    <a:pt x="0" y="6857999"/>
                  </a:lnTo>
                </a:path>
              </a:pathLst>
            </a:custGeom>
            <a:ln w="121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9599" y="0"/>
              <a:ext cx="352425" cy="6858000"/>
            </a:xfrm>
            <a:custGeom>
              <a:avLst/>
              <a:gdLst/>
              <a:ahLst/>
              <a:cxnLst/>
              <a:rect l="l" t="t" r="r" b="b"/>
              <a:pathLst>
                <a:path w="352425" h="6858000">
                  <a:moveTo>
                    <a:pt x="0" y="0"/>
                  </a:moveTo>
                  <a:lnTo>
                    <a:pt x="352425" y="6857999"/>
                  </a:lnTo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72361" y="762"/>
              <a:ext cx="205740" cy="6857365"/>
            </a:xfrm>
            <a:custGeom>
              <a:avLst/>
              <a:gdLst/>
              <a:ahLst/>
              <a:cxnLst/>
              <a:rect l="l" t="t" r="r" b="b"/>
              <a:pathLst>
                <a:path w="205740" h="6857365">
                  <a:moveTo>
                    <a:pt x="0" y="0"/>
                  </a:moveTo>
                  <a:lnTo>
                    <a:pt x="205717" y="6857236"/>
                  </a:lnTo>
                </a:path>
              </a:pathLst>
            </a:custGeom>
            <a:ln w="502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90600" y="0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0" y="0"/>
                  </a:moveTo>
                  <a:lnTo>
                    <a:pt x="152400" y="6857999"/>
                  </a:lnTo>
                </a:path>
                <a:path w="381000" h="6858000">
                  <a:moveTo>
                    <a:pt x="228600" y="0"/>
                  </a:moveTo>
                  <a:lnTo>
                    <a:pt x="3810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10228" y="0"/>
            <a:ext cx="562610" cy="6905625"/>
            <a:chOff x="4110228" y="0"/>
            <a:chExt cx="562610" cy="6905625"/>
          </a:xfrm>
        </p:grpSpPr>
        <p:sp>
          <p:nvSpPr>
            <p:cNvPr id="27" name="object 27"/>
            <p:cNvSpPr/>
            <p:nvPr/>
          </p:nvSpPr>
          <p:spPr>
            <a:xfrm>
              <a:off x="4114800" y="0"/>
              <a:ext cx="457200" cy="6858000"/>
            </a:xfrm>
            <a:custGeom>
              <a:avLst/>
              <a:gdLst/>
              <a:ahLst/>
              <a:cxnLst/>
              <a:rect l="l" t="t" r="r" b="b"/>
              <a:pathLst>
                <a:path w="457200" h="6858000">
                  <a:moveTo>
                    <a:pt x="304800" y="0"/>
                  </a:moveTo>
                  <a:lnTo>
                    <a:pt x="457200" y="6857999"/>
                  </a:lnTo>
                </a:path>
                <a:path w="457200" h="6858000">
                  <a:moveTo>
                    <a:pt x="0" y="0"/>
                  </a:moveTo>
                  <a:lnTo>
                    <a:pt x="3810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67962" y="762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381000" y="0"/>
                  </a:moveTo>
                  <a:lnTo>
                    <a:pt x="0" y="6857999"/>
                  </a:lnTo>
                </a:path>
              </a:pathLst>
            </a:custGeom>
            <a:ln w="472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2510027" y="0"/>
            <a:ext cx="325120" cy="6887209"/>
            <a:chOff x="2510027" y="0"/>
            <a:chExt cx="325120" cy="6887209"/>
          </a:xfrm>
        </p:grpSpPr>
        <p:sp>
          <p:nvSpPr>
            <p:cNvPr id="30" name="object 30"/>
            <p:cNvSpPr/>
            <p:nvPr/>
          </p:nvSpPr>
          <p:spPr>
            <a:xfrm>
              <a:off x="2591561" y="761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6857999"/>
                  </a:lnTo>
                </a:path>
              </a:pathLst>
            </a:custGeom>
            <a:ln w="28956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14599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0" y="0"/>
                  </a:moveTo>
                  <a:lnTo>
                    <a:pt x="228599" y="6857998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872739" y="0"/>
            <a:ext cx="582295" cy="6908800"/>
            <a:chOff x="2872739" y="0"/>
            <a:chExt cx="582295" cy="6908800"/>
          </a:xfrm>
        </p:grpSpPr>
        <p:sp>
          <p:nvSpPr>
            <p:cNvPr id="33" name="object 33"/>
            <p:cNvSpPr/>
            <p:nvPr/>
          </p:nvSpPr>
          <p:spPr>
            <a:xfrm>
              <a:off x="3275837" y="2285"/>
              <a:ext cx="1905" cy="6858000"/>
            </a:xfrm>
            <a:custGeom>
              <a:avLst/>
              <a:gdLst/>
              <a:ahLst/>
              <a:cxnLst/>
              <a:rect l="l" t="t" r="r" b="b"/>
              <a:pathLst>
                <a:path w="1904" h="6858000">
                  <a:moveTo>
                    <a:pt x="1650" y="0"/>
                  </a:moveTo>
                  <a:lnTo>
                    <a:pt x="0" y="6857999"/>
                  </a:lnTo>
                </a:path>
              </a:pathLst>
            </a:custGeom>
            <a:ln w="28956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896361" y="762"/>
              <a:ext cx="457200" cy="6857365"/>
            </a:xfrm>
            <a:custGeom>
              <a:avLst/>
              <a:gdLst/>
              <a:ahLst/>
              <a:cxnLst/>
              <a:rect l="l" t="t" r="r" b="b"/>
              <a:pathLst>
                <a:path w="457200" h="6857365">
                  <a:moveTo>
                    <a:pt x="0" y="0"/>
                  </a:moveTo>
                  <a:lnTo>
                    <a:pt x="457149" y="6857236"/>
                  </a:lnTo>
                </a:path>
              </a:pathLst>
            </a:custGeom>
            <a:ln w="472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048761" y="762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381000" y="0"/>
                  </a:moveTo>
                  <a:lnTo>
                    <a:pt x="0" y="6857999"/>
                  </a:lnTo>
                </a:path>
              </a:pathLst>
            </a:custGeom>
            <a:ln w="502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3582161" y="761"/>
            <a:ext cx="457200" cy="6858000"/>
          </a:xfrm>
          <a:custGeom>
            <a:avLst/>
            <a:gdLst/>
            <a:ahLst/>
            <a:cxnLst/>
            <a:rect l="l" t="t" r="r" b="b"/>
            <a:pathLst>
              <a:path w="457200" h="6858000">
                <a:moveTo>
                  <a:pt x="0" y="0"/>
                </a:moveTo>
                <a:lnTo>
                  <a:pt x="457200" y="6857999"/>
                </a:lnTo>
              </a:path>
            </a:pathLst>
          </a:custGeom>
          <a:ln w="3810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670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0"/>
                </a:moveTo>
                <a:lnTo>
                  <a:pt x="304799" y="6857998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39361" y="761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400" y="6857999"/>
                </a:lnTo>
              </a:path>
            </a:pathLst>
          </a:custGeom>
          <a:ln w="50292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480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399" y="6857998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860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6857999"/>
                </a:lnTo>
              </a:path>
            </a:pathLst>
          </a:custGeom>
          <a:ln w="1524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3116579" y="0"/>
            <a:ext cx="1993900" cy="6873240"/>
            <a:chOff x="3116579" y="0"/>
            <a:chExt cx="1993900" cy="6873240"/>
          </a:xfrm>
        </p:grpSpPr>
        <p:sp>
          <p:nvSpPr>
            <p:cNvPr id="42" name="object 42"/>
            <p:cNvSpPr/>
            <p:nvPr/>
          </p:nvSpPr>
          <p:spPr>
            <a:xfrm>
              <a:off x="3505199" y="0"/>
              <a:ext cx="1413510" cy="6858000"/>
            </a:xfrm>
            <a:custGeom>
              <a:avLst/>
              <a:gdLst/>
              <a:ahLst/>
              <a:cxnLst/>
              <a:rect l="l" t="t" r="r" b="b"/>
              <a:pathLst>
                <a:path w="1413510" h="6858000">
                  <a:moveTo>
                    <a:pt x="141351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649723" y="0"/>
              <a:ext cx="302895" cy="6858000"/>
            </a:xfrm>
            <a:custGeom>
              <a:avLst/>
              <a:gdLst/>
              <a:ahLst/>
              <a:cxnLst/>
              <a:rect l="l" t="t" r="r" b="b"/>
              <a:pathLst>
                <a:path w="302895" h="6858000">
                  <a:moveTo>
                    <a:pt x="302895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953000" y="0"/>
              <a:ext cx="152400" cy="6858000"/>
            </a:xfrm>
            <a:custGeom>
              <a:avLst/>
              <a:gdLst/>
              <a:ahLst/>
              <a:cxnLst/>
              <a:rect l="l" t="t" r="r" b="b"/>
              <a:pathLst>
                <a:path w="152400" h="6858000">
                  <a:moveTo>
                    <a:pt x="15240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886199" y="0"/>
              <a:ext cx="403860" cy="6858000"/>
            </a:xfrm>
            <a:custGeom>
              <a:avLst/>
              <a:gdLst/>
              <a:ahLst/>
              <a:cxnLst/>
              <a:rect l="l" t="t" r="r" b="b"/>
              <a:pathLst>
                <a:path w="403860" h="6858000">
                  <a:moveTo>
                    <a:pt x="403860" y="0"/>
                  </a:moveTo>
                  <a:lnTo>
                    <a:pt x="0" y="6857999"/>
                  </a:lnTo>
                </a:path>
              </a:pathLst>
            </a:custGeom>
            <a:ln w="121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24199" y="0"/>
              <a:ext cx="352425" cy="6858000"/>
            </a:xfrm>
            <a:custGeom>
              <a:avLst/>
              <a:gdLst/>
              <a:ahLst/>
              <a:cxnLst/>
              <a:rect l="l" t="t" r="r" b="b"/>
              <a:pathLst>
                <a:path w="352425" h="6858000">
                  <a:moveTo>
                    <a:pt x="0" y="0"/>
                  </a:moveTo>
                  <a:lnTo>
                    <a:pt x="352425" y="6857999"/>
                  </a:lnTo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505199" y="0"/>
              <a:ext cx="586740" cy="6858000"/>
            </a:xfrm>
            <a:custGeom>
              <a:avLst/>
              <a:gdLst/>
              <a:ahLst/>
              <a:cxnLst/>
              <a:rect l="l" t="t" r="r" b="b"/>
              <a:pathLst>
                <a:path w="586739" h="6858000">
                  <a:moveTo>
                    <a:pt x="381000" y="0"/>
                  </a:moveTo>
                  <a:lnTo>
                    <a:pt x="586739" y="6857999"/>
                  </a:lnTo>
                </a:path>
                <a:path w="586739" h="6858000">
                  <a:moveTo>
                    <a:pt x="0" y="0"/>
                  </a:moveTo>
                  <a:lnTo>
                    <a:pt x="152400" y="6857999"/>
                  </a:lnTo>
                </a:path>
                <a:path w="586739" h="6858000">
                  <a:moveTo>
                    <a:pt x="228600" y="0"/>
                  </a:moveTo>
                  <a:lnTo>
                    <a:pt x="3810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6096761" y="761"/>
            <a:ext cx="152400" cy="6857365"/>
          </a:xfrm>
          <a:custGeom>
            <a:avLst/>
            <a:gdLst/>
            <a:ahLst/>
            <a:cxnLst/>
            <a:rect l="l" t="t" r="r" b="b"/>
            <a:pathLst>
              <a:path w="152400" h="6857365">
                <a:moveTo>
                  <a:pt x="0" y="0"/>
                </a:moveTo>
                <a:lnTo>
                  <a:pt x="152383" y="6857236"/>
                </a:lnTo>
              </a:path>
            </a:pathLst>
          </a:custGeom>
          <a:ln w="50292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43600" y="0"/>
            <a:ext cx="381000" cy="6858000"/>
          </a:xfrm>
          <a:custGeom>
            <a:avLst/>
            <a:gdLst/>
            <a:ahLst/>
            <a:cxnLst/>
            <a:rect l="l" t="t" r="r" b="b"/>
            <a:pathLst>
              <a:path w="381000" h="6858000">
                <a:moveTo>
                  <a:pt x="38100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06161" y="761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304800" y="0"/>
                </a:moveTo>
                <a:lnTo>
                  <a:pt x="0" y="6857997"/>
                </a:lnTo>
              </a:path>
            </a:pathLst>
          </a:custGeom>
          <a:ln w="28956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5364479" y="0"/>
            <a:ext cx="1423035" cy="6870700"/>
            <a:chOff x="5364479" y="0"/>
            <a:chExt cx="1423035" cy="6870700"/>
          </a:xfrm>
        </p:grpSpPr>
        <p:sp>
          <p:nvSpPr>
            <p:cNvPr id="54" name="object 54"/>
            <p:cNvSpPr/>
            <p:nvPr/>
          </p:nvSpPr>
          <p:spPr>
            <a:xfrm>
              <a:off x="5714999" y="0"/>
              <a:ext cx="152400" cy="6858000"/>
            </a:xfrm>
            <a:custGeom>
              <a:avLst/>
              <a:gdLst/>
              <a:ahLst/>
              <a:cxnLst/>
              <a:rect l="l" t="t" r="r" b="b"/>
              <a:pathLst>
                <a:path w="152400" h="6858000">
                  <a:moveTo>
                    <a:pt x="0" y="0"/>
                  </a:moveTo>
                  <a:lnTo>
                    <a:pt x="1524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369051" y="0"/>
              <a:ext cx="1413510" cy="6858000"/>
            </a:xfrm>
            <a:custGeom>
              <a:avLst/>
              <a:gdLst/>
              <a:ahLst/>
              <a:cxnLst/>
              <a:rect l="l" t="t" r="r" b="b"/>
              <a:pathLst>
                <a:path w="1413509" h="6858000">
                  <a:moveTo>
                    <a:pt x="1413509" y="0"/>
                  </a:moveTo>
                  <a:lnTo>
                    <a:pt x="0" y="6857999"/>
                  </a:lnTo>
                </a:path>
              </a:pathLst>
            </a:custGeom>
            <a:ln w="9143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326123" y="0"/>
              <a:ext cx="302895" cy="6858000"/>
            </a:xfrm>
            <a:custGeom>
              <a:avLst/>
              <a:gdLst/>
              <a:ahLst/>
              <a:cxnLst/>
              <a:rect l="l" t="t" r="r" b="b"/>
              <a:pathLst>
                <a:path w="302895" h="6858000">
                  <a:moveTo>
                    <a:pt x="302895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172199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615939" y="0"/>
              <a:ext cx="403860" cy="6858000"/>
            </a:xfrm>
            <a:custGeom>
              <a:avLst/>
              <a:gdLst/>
              <a:ahLst/>
              <a:cxnLst/>
              <a:rect l="l" t="t" r="r" b="b"/>
              <a:pathLst>
                <a:path w="403860" h="6858000">
                  <a:moveTo>
                    <a:pt x="403860" y="0"/>
                  </a:moveTo>
                  <a:lnTo>
                    <a:pt x="0" y="6857999"/>
                  </a:lnTo>
                </a:path>
              </a:pathLst>
            </a:custGeom>
            <a:ln w="121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562599" y="0"/>
              <a:ext cx="205740" cy="6858000"/>
            </a:xfrm>
            <a:custGeom>
              <a:avLst/>
              <a:gdLst/>
              <a:ahLst/>
              <a:cxnLst/>
              <a:rect l="l" t="t" r="r" b="b"/>
              <a:pathLst>
                <a:path w="205739" h="6858000">
                  <a:moveTo>
                    <a:pt x="0" y="0"/>
                  </a:moveTo>
                  <a:lnTo>
                    <a:pt x="205739" y="6857998"/>
                  </a:lnTo>
                </a:path>
              </a:pathLst>
            </a:custGeom>
            <a:ln w="9143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51054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399" y="6857998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340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399" y="6857998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6768083" y="0"/>
            <a:ext cx="257810" cy="6887209"/>
            <a:chOff x="6768083" y="0"/>
            <a:chExt cx="257810" cy="6887209"/>
          </a:xfrm>
        </p:grpSpPr>
        <p:sp>
          <p:nvSpPr>
            <p:cNvPr id="63" name="object 63"/>
            <p:cNvSpPr/>
            <p:nvPr/>
          </p:nvSpPr>
          <p:spPr>
            <a:xfrm>
              <a:off x="6782561" y="761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6857999"/>
                  </a:lnTo>
                </a:path>
              </a:pathLst>
            </a:custGeom>
            <a:ln w="28956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781799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0" y="0"/>
                  </a:moveTo>
                  <a:lnTo>
                    <a:pt x="2286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7773161" y="761"/>
            <a:ext cx="457200" cy="6858000"/>
          </a:xfrm>
          <a:custGeom>
            <a:avLst/>
            <a:gdLst/>
            <a:ahLst/>
            <a:cxnLst/>
            <a:rect l="l" t="t" r="r" b="b"/>
            <a:pathLst>
              <a:path w="457200" h="6858000">
                <a:moveTo>
                  <a:pt x="0" y="0"/>
                </a:moveTo>
                <a:lnTo>
                  <a:pt x="457200" y="6857999"/>
                </a:lnTo>
              </a:path>
            </a:pathLst>
          </a:custGeom>
          <a:ln w="3810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6926580" y="0"/>
            <a:ext cx="317500" cy="6873240"/>
            <a:chOff x="6926580" y="0"/>
            <a:chExt cx="317500" cy="6873240"/>
          </a:xfrm>
        </p:grpSpPr>
        <p:sp>
          <p:nvSpPr>
            <p:cNvPr id="71" name="object 71"/>
            <p:cNvSpPr/>
            <p:nvPr/>
          </p:nvSpPr>
          <p:spPr>
            <a:xfrm>
              <a:off x="7086600" y="0"/>
              <a:ext cx="152400" cy="6858000"/>
            </a:xfrm>
            <a:custGeom>
              <a:avLst/>
              <a:gdLst/>
              <a:ahLst/>
              <a:cxnLst/>
              <a:rect l="l" t="t" r="r" b="b"/>
              <a:pathLst>
                <a:path w="152400" h="6858000">
                  <a:moveTo>
                    <a:pt x="0" y="0"/>
                  </a:moveTo>
                  <a:lnTo>
                    <a:pt x="1524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93420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6857999"/>
                  </a:lnTo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/>
          <p:nvPr/>
        </p:nvSpPr>
        <p:spPr>
          <a:xfrm>
            <a:off x="7467600" y="0"/>
            <a:ext cx="352425" cy="6858000"/>
          </a:xfrm>
          <a:custGeom>
            <a:avLst/>
            <a:gdLst/>
            <a:ahLst/>
            <a:cxnLst/>
            <a:rect l="l" t="t" r="r" b="b"/>
            <a:pathLst>
              <a:path w="352425" h="6858000">
                <a:moveTo>
                  <a:pt x="0" y="0"/>
                </a:moveTo>
                <a:lnTo>
                  <a:pt x="352425" y="6857999"/>
                </a:lnTo>
              </a:path>
            </a:pathLst>
          </a:custGeom>
          <a:ln w="1524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077200" y="0"/>
            <a:ext cx="205740" cy="6858000"/>
          </a:xfrm>
          <a:custGeom>
            <a:avLst/>
            <a:gdLst/>
            <a:ahLst/>
            <a:cxnLst/>
            <a:rect l="l" t="t" r="r" b="b"/>
            <a:pathLst>
              <a:path w="205740" h="6858000">
                <a:moveTo>
                  <a:pt x="0" y="0"/>
                </a:moveTo>
                <a:lnTo>
                  <a:pt x="205740" y="6857999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962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400" y="6857999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9248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152400" h="6858000">
                <a:moveTo>
                  <a:pt x="0" y="0"/>
                </a:moveTo>
                <a:lnTo>
                  <a:pt x="152400" y="6857999"/>
                </a:lnTo>
              </a:path>
            </a:pathLst>
          </a:custGeom>
          <a:ln w="91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8054340" y="0"/>
            <a:ext cx="1017905" cy="6908800"/>
            <a:chOff x="8054340" y="0"/>
            <a:chExt cx="1017905" cy="6908800"/>
          </a:xfrm>
        </p:grpSpPr>
        <p:sp>
          <p:nvSpPr>
            <p:cNvPr id="78" name="object 78"/>
            <p:cNvSpPr/>
            <p:nvPr/>
          </p:nvSpPr>
          <p:spPr>
            <a:xfrm>
              <a:off x="8305800" y="0"/>
              <a:ext cx="457200" cy="6858000"/>
            </a:xfrm>
            <a:custGeom>
              <a:avLst/>
              <a:gdLst/>
              <a:ahLst/>
              <a:cxnLst/>
              <a:rect l="l" t="t" r="r" b="b"/>
              <a:pathLst>
                <a:path w="457200" h="6858000">
                  <a:moveTo>
                    <a:pt x="304800" y="0"/>
                  </a:moveTo>
                  <a:lnTo>
                    <a:pt x="457200" y="6857999"/>
                  </a:lnTo>
                </a:path>
                <a:path w="457200" h="6858000">
                  <a:moveTo>
                    <a:pt x="0" y="0"/>
                  </a:moveTo>
                  <a:lnTo>
                    <a:pt x="38100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458962" y="762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381000" y="0"/>
                  </a:moveTo>
                  <a:lnTo>
                    <a:pt x="0" y="6857999"/>
                  </a:lnTo>
                </a:path>
              </a:pathLst>
            </a:custGeom>
            <a:ln w="5029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229600" y="0"/>
              <a:ext cx="838200" cy="6858000"/>
            </a:xfrm>
            <a:custGeom>
              <a:avLst/>
              <a:gdLst/>
              <a:ahLst/>
              <a:cxnLst/>
              <a:rect l="l" t="t" r="r" b="b"/>
              <a:pathLst>
                <a:path w="838200" h="6858000">
                  <a:moveTo>
                    <a:pt x="0" y="0"/>
                  </a:moveTo>
                  <a:lnTo>
                    <a:pt x="152400" y="6857999"/>
                  </a:lnTo>
                </a:path>
                <a:path w="838200" h="6858000">
                  <a:moveTo>
                    <a:pt x="837989" y="0"/>
                  </a:moveTo>
                  <a:lnTo>
                    <a:pt x="647700" y="6857998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077962" y="762"/>
              <a:ext cx="403860" cy="6858000"/>
            </a:xfrm>
            <a:custGeom>
              <a:avLst/>
              <a:gdLst/>
              <a:ahLst/>
              <a:cxnLst/>
              <a:rect l="l" t="t" r="r" b="b"/>
              <a:pathLst>
                <a:path w="403859" h="6858000">
                  <a:moveTo>
                    <a:pt x="403860" y="0"/>
                  </a:moveTo>
                  <a:lnTo>
                    <a:pt x="0" y="6857999"/>
                  </a:lnTo>
                </a:path>
              </a:pathLst>
            </a:custGeom>
            <a:ln w="472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077200" y="0"/>
              <a:ext cx="205740" cy="6858000"/>
            </a:xfrm>
            <a:custGeom>
              <a:avLst/>
              <a:gdLst/>
              <a:ahLst/>
              <a:cxnLst/>
              <a:rect l="l" t="t" r="r" b="b"/>
              <a:pathLst>
                <a:path w="205740" h="6858000">
                  <a:moveTo>
                    <a:pt x="0" y="0"/>
                  </a:moveTo>
                  <a:lnTo>
                    <a:pt x="20574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990076" y="1524"/>
              <a:ext cx="1905" cy="6858000"/>
            </a:xfrm>
            <a:custGeom>
              <a:avLst/>
              <a:gdLst/>
              <a:ahLst/>
              <a:cxnLst/>
              <a:rect l="l" t="t" r="r" b="b"/>
              <a:pathLst>
                <a:path w="1904" h="6858000">
                  <a:moveTo>
                    <a:pt x="1650" y="0"/>
                  </a:moveTo>
                  <a:lnTo>
                    <a:pt x="0" y="6858001"/>
                  </a:lnTo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/>
          <p:nvPr/>
        </p:nvSpPr>
        <p:spPr>
          <a:xfrm>
            <a:off x="5944361" y="761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7620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6377940" y="0"/>
            <a:ext cx="490855" cy="6904990"/>
            <a:chOff x="6377940" y="0"/>
            <a:chExt cx="490855" cy="6904990"/>
          </a:xfrm>
        </p:grpSpPr>
        <p:sp>
          <p:nvSpPr>
            <p:cNvPr id="86" name="object 86"/>
            <p:cNvSpPr/>
            <p:nvPr/>
          </p:nvSpPr>
          <p:spPr>
            <a:xfrm>
              <a:off x="6401562" y="762"/>
              <a:ext cx="152400" cy="6857365"/>
            </a:xfrm>
            <a:custGeom>
              <a:avLst/>
              <a:gdLst/>
              <a:ahLst/>
              <a:cxnLst/>
              <a:rect l="l" t="t" r="r" b="b"/>
              <a:pathLst>
                <a:path w="152400" h="6857365">
                  <a:moveTo>
                    <a:pt x="0" y="0"/>
                  </a:moveTo>
                  <a:lnTo>
                    <a:pt x="152383" y="6857236"/>
                  </a:lnTo>
                </a:path>
              </a:pathLst>
            </a:custGeom>
            <a:ln w="472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477762" y="762"/>
              <a:ext cx="381000" cy="6857365"/>
            </a:xfrm>
            <a:custGeom>
              <a:avLst/>
              <a:gdLst/>
              <a:ahLst/>
              <a:cxnLst/>
              <a:rect l="l" t="t" r="r" b="b"/>
              <a:pathLst>
                <a:path w="381000" h="6857365">
                  <a:moveTo>
                    <a:pt x="0" y="0"/>
                  </a:moveTo>
                  <a:lnTo>
                    <a:pt x="380957" y="6857236"/>
                  </a:lnTo>
                </a:path>
              </a:pathLst>
            </a:custGeom>
            <a:ln w="19812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/>
          <p:nvPr/>
        </p:nvSpPr>
        <p:spPr>
          <a:xfrm>
            <a:off x="5410961" y="761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304800" y="0"/>
                </a:moveTo>
                <a:lnTo>
                  <a:pt x="0" y="6857999"/>
                </a:lnTo>
              </a:path>
            </a:pathLst>
          </a:custGeom>
          <a:ln w="47244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00800" y="0"/>
            <a:ext cx="352425" cy="6858000"/>
          </a:xfrm>
          <a:custGeom>
            <a:avLst/>
            <a:gdLst/>
            <a:ahLst/>
            <a:cxnLst/>
            <a:rect l="l" t="t" r="r" b="b"/>
            <a:pathLst>
              <a:path w="352425" h="6858000">
                <a:moveTo>
                  <a:pt x="0" y="0"/>
                </a:moveTo>
                <a:lnTo>
                  <a:pt x="352425" y="6857999"/>
                </a:lnTo>
              </a:path>
            </a:pathLst>
          </a:custGeom>
          <a:ln w="15240">
            <a:solidFill>
              <a:srgbClr val="759A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0" name="object 90"/>
          <p:cNvGrpSpPr/>
          <p:nvPr/>
        </p:nvGrpSpPr>
        <p:grpSpPr>
          <a:xfrm>
            <a:off x="7005828" y="0"/>
            <a:ext cx="1163320" cy="6887209"/>
            <a:chOff x="7005828" y="0"/>
            <a:chExt cx="1163320" cy="6887209"/>
          </a:xfrm>
        </p:grpSpPr>
        <p:sp>
          <p:nvSpPr>
            <p:cNvPr id="91" name="object 91"/>
            <p:cNvSpPr/>
            <p:nvPr/>
          </p:nvSpPr>
          <p:spPr>
            <a:xfrm>
              <a:off x="7010400" y="0"/>
              <a:ext cx="381000" cy="6858000"/>
            </a:xfrm>
            <a:custGeom>
              <a:avLst/>
              <a:gdLst/>
              <a:ahLst/>
              <a:cxnLst/>
              <a:rect l="l" t="t" r="r" b="b"/>
              <a:pathLst>
                <a:path w="381000" h="6858000">
                  <a:moveTo>
                    <a:pt x="38100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163562" y="761"/>
              <a:ext cx="990600" cy="6858000"/>
            </a:xfrm>
            <a:custGeom>
              <a:avLst/>
              <a:gdLst/>
              <a:ahLst/>
              <a:cxnLst/>
              <a:rect l="l" t="t" r="r" b="b"/>
              <a:pathLst>
                <a:path w="990600" h="6858000">
                  <a:moveTo>
                    <a:pt x="990600" y="0"/>
                  </a:moveTo>
                  <a:lnTo>
                    <a:pt x="0" y="6857999"/>
                  </a:lnTo>
                </a:path>
              </a:pathLst>
            </a:custGeom>
            <a:ln w="28956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Заголовок 108"/>
          <p:cNvSpPr>
            <a:spLocks noGrp="1"/>
          </p:cNvSpPr>
          <p:nvPr>
            <p:ph type="title"/>
          </p:nvPr>
        </p:nvSpPr>
        <p:spPr>
          <a:xfrm>
            <a:off x="377748" y="1982450"/>
            <a:ext cx="8270952" cy="14465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700" b="1" dirty="0" smtClean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ЕКОНОМІКА ПРИРОДОКОРИСТУВАННЯ</a:t>
            </a:r>
            <a:endParaRPr lang="ru-RU" sz="4700" b="1" cap="all" dirty="0">
              <a:ln w="0"/>
              <a:solidFill>
                <a:schemeClr val="accent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604000"/>
            <a:chOff x="140207" y="128015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646176" y="2179320"/>
              <a:ext cx="7771638" cy="1924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776" y="4143756"/>
              <a:ext cx="3009900" cy="2438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604000"/>
            <a:chOff x="140207" y="128015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352044" y="2852927"/>
              <a:ext cx="8478012" cy="3677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471" y="2848355"/>
              <a:ext cx="8487410" cy="3686810"/>
            </a:xfrm>
            <a:custGeom>
              <a:avLst/>
              <a:gdLst/>
              <a:ahLst/>
              <a:cxnLst/>
              <a:rect l="l" t="t" r="r" b="b"/>
              <a:pathLst>
                <a:path w="8487410" h="3686809">
                  <a:moveTo>
                    <a:pt x="0" y="3686555"/>
                  </a:moveTo>
                  <a:lnTo>
                    <a:pt x="8487156" y="3686555"/>
                  </a:lnTo>
                  <a:lnTo>
                    <a:pt x="8487156" y="0"/>
                  </a:lnTo>
                  <a:lnTo>
                    <a:pt x="0" y="0"/>
                  </a:lnTo>
                  <a:lnTo>
                    <a:pt x="0" y="3686555"/>
                  </a:lnTo>
                  <a:close/>
                </a:path>
              </a:pathLst>
            </a:custGeom>
            <a:ln w="914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43472" y="382524"/>
              <a:ext cx="2386583" cy="2327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38899" y="377952"/>
              <a:ext cx="2395855" cy="2336800"/>
            </a:xfrm>
            <a:custGeom>
              <a:avLst/>
              <a:gdLst/>
              <a:ahLst/>
              <a:cxnLst/>
              <a:rect l="l" t="t" r="r" b="b"/>
              <a:pathLst>
                <a:path w="2395854" h="2336800">
                  <a:moveTo>
                    <a:pt x="0" y="2336292"/>
                  </a:moveTo>
                  <a:lnTo>
                    <a:pt x="2395728" y="2336292"/>
                  </a:lnTo>
                  <a:lnTo>
                    <a:pt x="2395728" y="0"/>
                  </a:lnTo>
                  <a:lnTo>
                    <a:pt x="0" y="0"/>
                  </a:lnTo>
                  <a:lnTo>
                    <a:pt x="0" y="2336292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8412" y="368807"/>
              <a:ext cx="6408420" cy="28072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5088" y="745235"/>
              <a:ext cx="4291584" cy="19781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8132" y="414324"/>
              <a:ext cx="6272866" cy="26709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8132" y="414324"/>
              <a:ext cx="6273165" cy="2671445"/>
            </a:xfrm>
            <a:custGeom>
              <a:avLst/>
              <a:gdLst/>
              <a:ahLst/>
              <a:cxnLst/>
              <a:rect l="l" t="t" r="r" b="b"/>
              <a:pathLst>
                <a:path w="6273165" h="2671445">
                  <a:moveTo>
                    <a:pt x="570562" y="879170"/>
                  </a:moveTo>
                  <a:lnTo>
                    <a:pt x="564123" y="843433"/>
                  </a:lnTo>
                  <a:lnTo>
                    <a:pt x="561564" y="807989"/>
                  </a:lnTo>
                  <a:lnTo>
                    <a:pt x="562787" y="772912"/>
                  </a:lnTo>
                  <a:lnTo>
                    <a:pt x="576189" y="704160"/>
                  </a:lnTo>
                  <a:lnTo>
                    <a:pt x="603542" y="637777"/>
                  </a:lnTo>
                  <a:lnTo>
                    <a:pt x="644059" y="574361"/>
                  </a:lnTo>
                  <a:lnTo>
                    <a:pt x="669010" y="543954"/>
                  </a:lnTo>
                  <a:lnTo>
                    <a:pt x="696956" y="514513"/>
                  </a:lnTo>
                  <a:lnTo>
                    <a:pt x="727801" y="486114"/>
                  </a:lnTo>
                  <a:lnTo>
                    <a:pt x="761447" y="458831"/>
                  </a:lnTo>
                  <a:lnTo>
                    <a:pt x="797794" y="432740"/>
                  </a:lnTo>
                  <a:lnTo>
                    <a:pt x="836744" y="407916"/>
                  </a:lnTo>
                  <a:lnTo>
                    <a:pt x="878200" y="384432"/>
                  </a:lnTo>
                  <a:lnTo>
                    <a:pt x="922063" y="362365"/>
                  </a:lnTo>
                  <a:lnTo>
                    <a:pt x="968235" y="341789"/>
                  </a:lnTo>
                  <a:lnTo>
                    <a:pt x="1016617" y="322779"/>
                  </a:lnTo>
                  <a:lnTo>
                    <a:pt x="1067112" y="305410"/>
                  </a:lnTo>
                  <a:lnTo>
                    <a:pt x="1119621" y="289757"/>
                  </a:lnTo>
                  <a:lnTo>
                    <a:pt x="1174046" y="275894"/>
                  </a:lnTo>
                  <a:lnTo>
                    <a:pt x="1230289" y="263898"/>
                  </a:lnTo>
                  <a:lnTo>
                    <a:pt x="1288251" y="253842"/>
                  </a:lnTo>
                  <a:lnTo>
                    <a:pt x="1347834" y="245802"/>
                  </a:lnTo>
                  <a:lnTo>
                    <a:pt x="1408940" y="239852"/>
                  </a:lnTo>
                  <a:lnTo>
                    <a:pt x="1459106" y="236653"/>
                  </a:lnTo>
                  <a:lnTo>
                    <a:pt x="1509305" y="234962"/>
                  </a:lnTo>
                  <a:lnTo>
                    <a:pt x="1559442" y="234768"/>
                  </a:lnTo>
                  <a:lnTo>
                    <a:pt x="1609419" y="236059"/>
                  </a:lnTo>
                  <a:lnTo>
                    <a:pt x="1659139" y="238824"/>
                  </a:lnTo>
                  <a:lnTo>
                    <a:pt x="1708507" y="243051"/>
                  </a:lnTo>
                  <a:lnTo>
                    <a:pt x="1757425" y="248729"/>
                  </a:lnTo>
                  <a:lnTo>
                    <a:pt x="1805796" y="255846"/>
                  </a:lnTo>
                  <a:lnTo>
                    <a:pt x="1853524" y="264391"/>
                  </a:lnTo>
                  <a:lnTo>
                    <a:pt x="1900512" y="274353"/>
                  </a:lnTo>
                  <a:lnTo>
                    <a:pt x="1946662" y="285720"/>
                  </a:lnTo>
                  <a:lnTo>
                    <a:pt x="1991880" y="298480"/>
                  </a:lnTo>
                  <a:lnTo>
                    <a:pt x="2036066" y="312623"/>
                  </a:lnTo>
                  <a:lnTo>
                    <a:pt x="2063696" y="284823"/>
                  </a:lnTo>
                  <a:lnTo>
                    <a:pt x="2094186" y="258594"/>
                  </a:lnTo>
                  <a:lnTo>
                    <a:pt x="2127360" y="233969"/>
                  </a:lnTo>
                  <a:lnTo>
                    <a:pt x="2163041" y="210977"/>
                  </a:lnTo>
                  <a:lnTo>
                    <a:pt x="2201052" y="189652"/>
                  </a:lnTo>
                  <a:lnTo>
                    <a:pt x="2241217" y="170024"/>
                  </a:lnTo>
                  <a:lnTo>
                    <a:pt x="2283357" y="152125"/>
                  </a:lnTo>
                  <a:lnTo>
                    <a:pt x="2327296" y="135986"/>
                  </a:lnTo>
                  <a:lnTo>
                    <a:pt x="2372857" y="121639"/>
                  </a:lnTo>
                  <a:lnTo>
                    <a:pt x="2419863" y="109115"/>
                  </a:lnTo>
                  <a:lnTo>
                    <a:pt x="2468137" y="98446"/>
                  </a:lnTo>
                  <a:lnTo>
                    <a:pt x="2517503" y="89664"/>
                  </a:lnTo>
                  <a:lnTo>
                    <a:pt x="2567782" y="82799"/>
                  </a:lnTo>
                  <a:lnTo>
                    <a:pt x="2618798" y="77884"/>
                  </a:lnTo>
                  <a:lnTo>
                    <a:pt x="2670375" y="74950"/>
                  </a:lnTo>
                  <a:lnTo>
                    <a:pt x="2722334" y="74028"/>
                  </a:lnTo>
                  <a:lnTo>
                    <a:pt x="2774500" y="75150"/>
                  </a:lnTo>
                  <a:lnTo>
                    <a:pt x="2826695" y="78347"/>
                  </a:lnTo>
                  <a:lnTo>
                    <a:pt x="2878742" y="83652"/>
                  </a:lnTo>
                  <a:lnTo>
                    <a:pt x="2930464" y="91094"/>
                  </a:lnTo>
                  <a:lnTo>
                    <a:pt x="2981684" y="100707"/>
                  </a:lnTo>
                  <a:lnTo>
                    <a:pt x="3032226" y="112521"/>
                  </a:lnTo>
                  <a:lnTo>
                    <a:pt x="3081911" y="126568"/>
                  </a:lnTo>
                  <a:lnTo>
                    <a:pt x="3130370" y="142891"/>
                  </a:lnTo>
                  <a:lnTo>
                    <a:pt x="3176590" y="161143"/>
                  </a:lnTo>
                  <a:lnTo>
                    <a:pt x="3220428" y="181253"/>
                  </a:lnTo>
                  <a:lnTo>
                    <a:pt x="3261743" y="203149"/>
                  </a:lnTo>
                  <a:lnTo>
                    <a:pt x="3288189" y="175379"/>
                  </a:lnTo>
                  <a:lnTo>
                    <a:pt x="3318108" y="149452"/>
                  </a:lnTo>
                  <a:lnTo>
                    <a:pt x="3351243" y="125418"/>
                  </a:lnTo>
                  <a:lnTo>
                    <a:pt x="3387341" y="103326"/>
                  </a:lnTo>
                  <a:lnTo>
                    <a:pt x="3426146" y="83225"/>
                  </a:lnTo>
                  <a:lnTo>
                    <a:pt x="3467402" y="65164"/>
                  </a:lnTo>
                  <a:lnTo>
                    <a:pt x="3510856" y="49193"/>
                  </a:lnTo>
                  <a:lnTo>
                    <a:pt x="3556250" y="35360"/>
                  </a:lnTo>
                  <a:lnTo>
                    <a:pt x="3603331" y="23715"/>
                  </a:lnTo>
                  <a:lnTo>
                    <a:pt x="3651843" y="14308"/>
                  </a:lnTo>
                  <a:lnTo>
                    <a:pt x="3701530" y="7186"/>
                  </a:lnTo>
                  <a:lnTo>
                    <a:pt x="3752138" y="2401"/>
                  </a:lnTo>
                  <a:lnTo>
                    <a:pt x="3803412" y="0"/>
                  </a:lnTo>
                  <a:lnTo>
                    <a:pt x="3855096" y="32"/>
                  </a:lnTo>
                  <a:lnTo>
                    <a:pt x="3906935" y="2549"/>
                  </a:lnTo>
                  <a:lnTo>
                    <a:pt x="3958674" y="7597"/>
                  </a:lnTo>
                  <a:lnTo>
                    <a:pt x="4010057" y="15227"/>
                  </a:lnTo>
                  <a:lnTo>
                    <a:pt x="4060831" y="25488"/>
                  </a:lnTo>
                  <a:lnTo>
                    <a:pt x="4110738" y="38430"/>
                  </a:lnTo>
                  <a:lnTo>
                    <a:pt x="4161334" y="54773"/>
                  </a:lnTo>
                  <a:lnTo>
                    <a:pt x="4208998" y="73683"/>
                  </a:lnTo>
                  <a:lnTo>
                    <a:pt x="4253449" y="95013"/>
                  </a:lnTo>
                  <a:lnTo>
                    <a:pt x="4294407" y="118616"/>
                  </a:lnTo>
                  <a:lnTo>
                    <a:pt x="4331591" y="144348"/>
                  </a:lnTo>
                  <a:lnTo>
                    <a:pt x="4368790" y="120844"/>
                  </a:lnTo>
                  <a:lnTo>
                    <a:pt x="4408395" y="99398"/>
                  </a:lnTo>
                  <a:lnTo>
                    <a:pt x="4450185" y="80022"/>
                  </a:lnTo>
                  <a:lnTo>
                    <a:pt x="4493939" y="62724"/>
                  </a:lnTo>
                  <a:lnTo>
                    <a:pt x="4539436" y="47516"/>
                  </a:lnTo>
                  <a:lnTo>
                    <a:pt x="4586456" y="34408"/>
                  </a:lnTo>
                  <a:lnTo>
                    <a:pt x="4634778" y="23411"/>
                  </a:lnTo>
                  <a:lnTo>
                    <a:pt x="4684181" y="14535"/>
                  </a:lnTo>
                  <a:lnTo>
                    <a:pt x="4734444" y="7791"/>
                  </a:lnTo>
                  <a:lnTo>
                    <a:pt x="4785346" y="3189"/>
                  </a:lnTo>
                  <a:lnTo>
                    <a:pt x="4836668" y="740"/>
                  </a:lnTo>
                  <a:lnTo>
                    <a:pt x="4888187" y="455"/>
                  </a:lnTo>
                  <a:lnTo>
                    <a:pt x="4939684" y="2343"/>
                  </a:lnTo>
                  <a:lnTo>
                    <a:pt x="4990938" y="6416"/>
                  </a:lnTo>
                  <a:lnTo>
                    <a:pt x="5041727" y="12684"/>
                  </a:lnTo>
                  <a:lnTo>
                    <a:pt x="5091831" y="21158"/>
                  </a:lnTo>
                  <a:lnTo>
                    <a:pt x="5141029" y="31847"/>
                  </a:lnTo>
                  <a:lnTo>
                    <a:pt x="5189101" y="44763"/>
                  </a:lnTo>
                  <a:lnTo>
                    <a:pt x="5235826" y="59917"/>
                  </a:lnTo>
                  <a:lnTo>
                    <a:pt x="5280982" y="77317"/>
                  </a:lnTo>
                  <a:lnTo>
                    <a:pt x="5324350" y="96977"/>
                  </a:lnTo>
                  <a:lnTo>
                    <a:pt x="5375269" y="124585"/>
                  </a:lnTo>
                  <a:lnTo>
                    <a:pt x="5420958" y="154775"/>
                  </a:lnTo>
                  <a:lnTo>
                    <a:pt x="5461164" y="187297"/>
                  </a:lnTo>
                  <a:lnTo>
                    <a:pt x="5495634" y="221903"/>
                  </a:lnTo>
                  <a:lnTo>
                    <a:pt x="5524114" y="258344"/>
                  </a:lnTo>
                  <a:lnTo>
                    <a:pt x="5546352" y="296372"/>
                  </a:lnTo>
                  <a:lnTo>
                    <a:pt x="5562094" y="335737"/>
                  </a:lnTo>
                  <a:lnTo>
                    <a:pt x="5622621" y="346850"/>
                  </a:lnTo>
                  <a:lnTo>
                    <a:pt x="5680475" y="360552"/>
                  </a:lnTo>
                  <a:lnTo>
                    <a:pt x="5735515" y="376699"/>
                  </a:lnTo>
                  <a:lnTo>
                    <a:pt x="5787601" y="395149"/>
                  </a:lnTo>
                  <a:lnTo>
                    <a:pt x="5836595" y="415760"/>
                  </a:lnTo>
                  <a:lnTo>
                    <a:pt x="5882355" y="438391"/>
                  </a:lnTo>
                  <a:lnTo>
                    <a:pt x="5924742" y="462897"/>
                  </a:lnTo>
                  <a:lnTo>
                    <a:pt x="5963615" y="489138"/>
                  </a:lnTo>
                  <a:lnTo>
                    <a:pt x="5998836" y="516972"/>
                  </a:lnTo>
                  <a:lnTo>
                    <a:pt x="6030264" y="546255"/>
                  </a:lnTo>
                  <a:lnTo>
                    <a:pt x="6057759" y="576846"/>
                  </a:lnTo>
                  <a:lnTo>
                    <a:pt x="6081181" y="608603"/>
                  </a:lnTo>
                  <a:lnTo>
                    <a:pt x="6115247" y="675044"/>
                  </a:lnTo>
                  <a:lnTo>
                    <a:pt x="6131343" y="744441"/>
                  </a:lnTo>
                  <a:lnTo>
                    <a:pt x="6132302" y="779892"/>
                  </a:lnTo>
                  <a:lnTo>
                    <a:pt x="6128349" y="815656"/>
                  </a:lnTo>
                  <a:lnTo>
                    <a:pt x="6105146" y="887552"/>
                  </a:lnTo>
                  <a:lnTo>
                    <a:pt x="6079929" y="932111"/>
                  </a:lnTo>
                  <a:lnTo>
                    <a:pt x="6069713" y="946607"/>
                  </a:lnTo>
                  <a:lnTo>
                    <a:pt x="6107412" y="977055"/>
                  </a:lnTo>
                  <a:lnTo>
                    <a:pt x="6141184" y="1008437"/>
                  </a:lnTo>
                  <a:lnTo>
                    <a:pt x="6171053" y="1040647"/>
                  </a:lnTo>
                  <a:lnTo>
                    <a:pt x="6197044" y="1073579"/>
                  </a:lnTo>
                  <a:lnTo>
                    <a:pt x="6219180" y="1107129"/>
                  </a:lnTo>
                  <a:lnTo>
                    <a:pt x="6237484" y="1141192"/>
                  </a:lnTo>
                  <a:lnTo>
                    <a:pt x="6262695" y="1210431"/>
                  </a:lnTo>
                  <a:lnTo>
                    <a:pt x="6272866" y="1280454"/>
                  </a:lnTo>
                  <a:lnTo>
                    <a:pt x="6272372" y="1315496"/>
                  </a:lnTo>
                  <a:lnTo>
                    <a:pt x="6260341" y="1385116"/>
                  </a:lnTo>
                  <a:lnTo>
                    <a:pt x="6233747" y="1453413"/>
                  </a:lnTo>
                  <a:lnTo>
                    <a:pt x="6215049" y="1486802"/>
                  </a:lnTo>
                  <a:lnTo>
                    <a:pt x="6192781" y="1519544"/>
                  </a:lnTo>
                  <a:lnTo>
                    <a:pt x="6166967" y="1551535"/>
                  </a:lnTo>
                  <a:lnTo>
                    <a:pt x="6137631" y="1582668"/>
                  </a:lnTo>
                  <a:lnTo>
                    <a:pt x="6104798" y="1612838"/>
                  </a:lnTo>
                  <a:lnTo>
                    <a:pt x="6068490" y="1641941"/>
                  </a:lnTo>
                  <a:lnTo>
                    <a:pt x="6028732" y="1669870"/>
                  </a:lnTo>
                  <a:lnTo>
                    <a:pt x="5985547" y="1696520"/>
                  </a:lnTo>
                  <a:lnTo>
                    <a:pt x="5938959" y="1721787"/>
                  </a:lnTo>
                  <a:lnTo>
                    <a:pt x="5888992" y="1745564"/>
                  </a:lnTo>
                  <a:lnTo>
                    <a:pt x="5843453" y="1764679"/>
                  </a:lnTo>
                  <a:lnTo>
                    <a:pt x="5796244" y="1782209"/>
                  </a:lnTo>
                  <a:lnTo>
                    <a:pt x="5747491" y="1798123"/>
                  </a:lnTo>
                  <a:lnTo>
                    <a:pt x="5697320" y="1812387"/>
                  </a:lnTo>
                  <a:lnTo>
                    <a:pt x="5645859" y="1824969"/>
                  </a:lnTo>
                  <a:lnTo>
                    <a:pt x="5593233" y="1835837"/>
                  </a:lnTo>
                  <a:lnTo>
                    <a:pt x="5539569" y="1844958"/>
                  </a:lnTo>
                  <a:lnTo>
                    <a:pt x="5484993" y="1852301"/>
                  </a:lnTo>
                  <a:lnTo>
                    <a:pt x="5429633" y="1857832"/>
                  </a:lnTo>
                  <a:lnTo>
                    <a:pt x="5427035" y="1892539"/>
                  </a:lnTo>
                  <a:lnTo>
                    <a:pt x="5409657" y="1959843"/>
                  </a:lnTo>
                  <a:lnTo>
                    <a:pt x="5376994" y="2023787"/>
                  </a:lnTo>
                  <a:lnTo>
                    <a:pt x="5330188" y="2083716"/>
                  </a:lnTo>
                  <a:lnTo>
                    <a:pt x="5301839" y="2111971"/>
                  </a:lnTo>
                  <a:lnTo>
                    <a:pt x="5270384" y="2138977"/>
                  </a:lnTo>
                  <a:lnTo>
                    <a:pt x="5235965" y="2164653"/>
                  </a:lnTo>
                  <a:lnTo>
                    <a:pt x="5198726" y="2188917"/>
                  </a:lnTo>
                  <a:lnTo>
                    <a:pt x="5158810" y="2211686"/>
                  </a:lnTo>
                  <a:lnTo>
                    <a:pt x="5116360" y="2232880"/>
                  </a:lnTo>
                  <a:lnTo>
                    <a:pt x="5071518" y="2252417"/>
                  </a:lnTo>
                  <a:lnTo>
                    <a:pt x="5024428" y="2270214"/>
                  </a:lnTo>
                  <a:lnTo>
                    <a:pt x="4975233" y="2286191"/>
                  </a:lnTo>
                  <a:lnTo>
                    <a:pt x="4924076" y="2300265"/>
                  </a:lnTo>
                  <a:lnTo>
                    <a:pt x="4871100" y="2312355"/>
                  </a:lnTo>
                  <a:lnTo>
                    <a:pt x="4816448" y="2322378"/>
                  </a:lnTo>
                  <a:lnTo>
                    <a:pt x="4760263" y="2330254"/>
                  </a:lnTo>
                  <a:lnTo>
                    <a:pt x="4702688" y="2335900"/>
                  </a:lnTo>
                  <a:lnTo>
                    <a:pt x="4643866" y="2339235"/>
                  </a:lnTo>
                  <a:lnTo>
                    <a:pt x="4583940" y="2340178"/>
                  </a:lnTo>
                  <a:lnTo>
                    <a:pt x="4532481" y="2339010"/>
                  </a:lnTo>
                  <a:lnTo>
                    <a:pt x="4481406" y="2336031"/>
                  </a:lnTo>
                  <a:lnTo>
                    <a:pt x="4430853" y="2331264"/>
                  </a:lnTo>
                  <a:lnTo>
                    <a:pt x="4380962" y="2324731"/>
                  </a:lnTo>
                  <a:lnTo>
                    <a:pt x="4331872" y="2316456"/>
                  </a:lnTo>
                  <a:lnTo>
                    <a:pt x="4283722" y="2306461"/>
                  </a:lnTo>
                  <a:lnTo>
                    <a:pt x="4236650" y="2294770"/>
                  </a:lnTo>
                  <a:lnTo>
                    <a:pt x="4190796" y="2281406"/>
                  </a:lnTo>
                  <a:lnTo>
                    <a:pt x="4146298" y="2266391"/>
                  </a:lnTo>
                  <a:lnTo>
                    <a:pt x="4128034" y="2298133"/>
                  </a:lnTo>
                  <a:lnTo>
                    <a:pt x="4083012" y="2358472"/>
                  </a:lnTo>
                  <a:lnTo>
                    <a:pt x="4056484" y="2386997"/>
                  </a:lnTo>
                  <a:lnTo>
                    <a:pt x="4027429" y="2414378"/>
                  </a:lnTo>
                  <a:lnTo>
                    <a:pt x="3995963" y="2440580"/>
                  </a:lnTo>
                  <a:lnTo>
                    <a:pt x="3962200" y="2465566"/>
                  </a:lnTo>
                  <a:lnTo>
                    <a:pt x="3926254" y="2489302"/>
                  </a:lnTo>
                  <a:lnTo>
                    <a:pt x="3888241" y="2511751"/>
                  </a:lnTo>
                  <a:lnTo>
                    <a:pt x="3848273" y="2532878"/>
                  </a:lnTo>
                  <a:lnTo>
                    <a:pt x="3806467" y="2552647"/>
                  </a:lnTo>
                  <a:lnTo>
                    <a:pt x="3762937" y="2571022"/>
                  </a:lnTo>
                  <a:lnTo>
                    <a:pt x="3717796" y="2587968"/>
                  </a:lnTo>
                  <a:lnTo>
                    <a:pt x="3671159" y="2603449"/>
                  </a:lnTo>
                  <a:lnTo>
                    <a:pt x="3623142" y="2617429"/>
                  </a:lnTo>
                  <a:lnTo>
                    <a:pt x="3573858" y="2629873"/>
                  </a:lnTo>
                  <a:lnTo>
                    <a:pt x="3523421" y="2640745"/>
                  </a:lnTo>
                  <a:lnTo>
                    <a:pt x="3471947" y="2650009"/>
                  </a:lnTo>
                  <a:lnTo>
                    <a:pt x="3419550" y="2657629"/>
                  </a:lnTo>
                  <a:lnTo>
                    <a:pt x="3366344" y="2663571"/>
                  </a:lnTo>
                  <a:lnTo>
                    <a:pt x="3312444" y="2667798"/>
                  </a:lnTo>
                  <a:lnTo>
                    <a:pt x="3257964" y="2670274"/>
                  </a:lnTo>
                  <a:lnTo>
                    <a:pt x="3203019" y="2670964"/>
                  </a:lnTo>
                  <a:lnTo>
                    <a:pt x="3147723" y="2669833"/>
                  </a:lnTo>
                  <a:lnTo>
                    <a:pt x="3092190" y="2666844"/>
                  </a:lnTo>
                  <a:lnTo>
                    <a:pt x="3036536" y="2661961"/>
                  </a:lnTo>
                  <a:lnTo>
                    <a:pt x="2980875" y="2655150"/>
                  </a:lnTo>
                  <a:lnTo>
                    <a:pt x="2925320" y="2646375"/>
                  </a:lnTo>
                  <a:lnTo>
                    <a:pt x="2871726" y="2635969"/>
                  </a:lnTo>
                  <a:lnTo>
                    <a:pt x="2819475" y="2623833"/>
                  </a:lnTo>
                  <a:lnTo>
                    <a:pt x="2768678" y="2610015"/>
                  </a:lnTo>
                  <a:lnTo>
                    <a:pt x="2719444" y="2594563"/>
                  </a:lnTo>
                  <a:lnTo>
                    <a:pt x="2671884" y="2577526"/>
                  </a:lnTo>
                  <a:lnTo>
                    <a:pt x="2626108" y="2558951"/>
                  </a:lnTo>
                  <a:lnTo>
                    <a:pt x="2582227" y="2538886"/>
                  </a:lnTo>
                  <a:lnTo>
                    <a:pt x="2540350" y="2517380"/>
                  </a:lnTo>
                  <a:lnTo>
                    <a:pt x="2500588" y="2494481"/>
                  </a:lnTo>
                  <a:lnTo>
                    <a:pt x="2463052" y="2470236"/>
                  </a:lnTo>
                  <a:lnTo>
                    <a:pt x="2427851" y="2444693"/>
                  </a:lnTo>
                  <a:lnTo>
                    <a:pt x="2395095" y="2417902"/>
                  </a:lnTo>
                  <a:lnTo>
                    <a:pt x="2346496" y="2433974"/>
                  </a:lnTo>
                  <a:lnTo>
                    <a:pt x="2297115" y="2448488"/>
                  </a:lnTo>
                  <a:lnTo>
                    <a:pt x="2247040" y="2461456"/>
                  </a:lnTo>
                  <a:lnTo>
                    <a:pt x="2196359" y="2472891"/>
                  </a:lnTo>
                  <a:lnTo>
                    <a:pt x="2145161" y="2482805"/>
                  </a:lnTo>
                  <a:lnTo>
                    <a:pt x="2093532" y="2491212"/>
                  </a:lnTo>
                  <a:lnTo>
                    <a:pt x="2041562" y="2498123"/>
                  </a:lnTo>
                  <a:lnTo>
                    <a:pt x="1989339" y="2503553"/>
                  </a:lnTo>
                  <a:lnTo>
                    <a:pt x="1936949" y="2507513"/>
                  </a:lnTo>
                  <a:lnTo>
                    <a:pt x="1884482" y="2510017"/>
                  </a:lnTo>
                  <a:lnTo>
                    <a:pt x="1832025" y="2511077"/>
                  </a:lnTo>
                  <a:lnTo>
                    <a:pt x="1779666" y="2510706"/>
                  </a:lnTo>
                  <a:lnTo>
                    <a:pt x="1727493" y="2508917"/>
                  </a:lnTo>
                  <a:lnTo>
                    <a:pt x="1675595" y="2505723"/>
                  </a:lnTo>
                  <a:lnTo>
                    <a:pt x="1624058" y="2501136"/>
                  </a:lnTo>
                  <a:lnTo>
                    <a:pt x="1572972" y="2495169"/>
                  </a:lnTo>
                  <a:lnTo>
                    <a:pt x="1522425" y="2487836"/>
                  </a:lnTo>
                  <a:lnTo>
                    <a:pt x="1472503" y="2479148"/>
                  </a:lnTo>
                  <a:lnTo>
                    <a:pt x="1423296" y="2469118"/>
                  </a:lnTo>
                  <a:lnTo>
                    <a:pt x="1374890" y="2457760"/>
                  </a:lnTo>
                  <a:lnTo>
                    <a:pt x="1327375" y="2445087"/>
                  </a:lnTo>
                  <a:lnTo>
                    <a:pt x="1280839" y="2431110"/>
                  </a:lnTo>
                  <a:lnTo>
                    <a:pt x="1235368" y="2415842"/>
                  </a:lnTo>
                  <a:lnTo>
                    <a:pt x="1191051" y="2399298"/>
                  </a:lnTo>
                  <a:lnTo>
                    <a:pt x="1147977" y="2381488"/>
                  </a:lnTo>
                  <a:lnTo>
                    <a:pt x="1106233" y="2362427"/>
                  </a:lnTo>
                  <a:lnTo>
                    <a:pt x="1065907" y="2342126"/>
                  </a:lnTo>
                  <a:lnTo>
                    <a:pt x="1027088" y="2320599"/>
                  </a:lnTo>
                  <a:lnTo>
                    <a:pt x="989862" y="2297859"/>
                  </a:lnTo>
                  <a:lnTo>
                    <a:pt x="954319" y="2273917"/>
                  </a:lnTo>
                  <a:lnTo>
                    <a:pt x="920546" y="2248788"/>
                  </a:lnTo>
                  <a:lnTo>
                    <a:pt x="888631" y="2222484"/>
                  </a:lnTo>
                  <a:lnTo>
                    <a:pt x="858662" y="2195017"/>
                  </a:lnTo>
                  <a:lnTo>
                    <a:pt x="846825" y="2183333"/>
                  </a:lnTo>
                  <a:lnTo>
                    <a:pt x="789363" y="2185721"/>
                  </a:lnTo>
                  <a:lnTo>
                    <a:pt x="732753" y="2185130"/>
                  </a:lnTo>
                  <a:lnTo>
                    <a:pt x="677244" y="2181672"/>
                  </a:lnTo>
                  <a:lnTo>
                    <a:pt x="623083" y="2175460"/>
                  </a:lnTo>
                  <a:lnTo>
                    <a:pt x="570517" y="2166608"/>
                  </a:lnTo>
                  <a:lnTo>
                    <a:pt x="519795" y="2155228"/>
                  </a:lnTo>
                  <a:lnTo>
                    <a:pt x="471165" y="2141434"/>
                  </a:lnTo>
                  <a:lnTo>
                    <a:pt x="424873" y="2125338"/>
                  </a:lnTo>
                  <a:lnTo>
                    <a:pt x="381169" y="2107053"/>
                  </a:lnTo>
                  <a:lnTo>
                    <a:pt x="340299" y="2086693"/>
                  </a:lnTo>
                  <a:lnTo>
                    <a:pt x="302511" y="2064371"/>
                  </a:lnTo>
                  <a:lnTo>
                    <a:pt x="268054" y="2040199"/>
                  </a:lnTo>
                  <a:lnTo>
                    <a:pt x="237174" y="2014290"/>
                  </a:lnTo>
                  <a:lnTo>
                    <a:pt x="210119" y="1986759"/>
                  </a:lnTo>
                  <a:lnTo>
                    <a:pt x="168478" y="1927277"/>
                  </a:lnTo>
                  <a:lnTo>
                    <a:pt x="145112" y="1862658"/>
                  </a:lnTo>
                  <a:lnTo>
                    <a:pt x="140812" y="1822607"/>
                  </a:lnTo>
                  <a:lnTo>
                    <a:pt x="144063" y="1782880"/>
                  </a:lnTo>
                  <a:lnTo>
                    <a:pt x="154674" y="1743810"/>
                  </a:lnTo>
                  <a:lnTo>
                    <a:pt x="172455" y="1705733"/>
                  </a:lnTo>
                  <a:lnTo>
                    <a:pt x="197216" y="1668984"/>
                  </a:lnTo>
                  <a:lnTo>
                    <a:pt x="228766" y="1633897"/>
                  </a:lnTo>
                  <a:lnTo>
                    <a:pt x="266914" y="1600807"/>
                  </a:lnTo>
                  <a:lnTo>
                    <a:pt x="311470" y="1570050"/>
                  </a:lnTo>
                  <a:lnTo>
                    <a:pt x="257519" y="1549439"/>
                  </a:lnTo>
                  <a:lnTo>
                    <a:pt x="208355" y="1526208"/>
                  </a:lnTo>
                  <a:lnTo>
                    <a:pt x="164092" y="1500611"/>
                  </a:lnTo>
                  <a:lnTo>
                    <a:pt x="124842" y="1472899"/>
                  </a:lnTo>
                  <a:lnTo>
                    <a:pt x="90720" y="1443325"/>
                  </a:lnTo>
                  <a:lnTo>
                    <a:pt x="61838" y="1412141"/>
                  </a:lnTo>
                  <a:lnTo>
                    <a:pt x="38310" y="1379602"/>
                  </a:lnTo>
                  <a:lnTo>
                    <a:pt x="20249" y="1345958"/>
                  </a:lnTo>
                  <a:lnTo>
                    <a:pt x="980" y="1276370"/>
                  </a:lnTo>
                  <a:lnTo>
                    <a:pt x="0" y="1240930"/>
                  </a:lnTo>
                  <a:lnTo>
                    <a:pt x="4938" y="1205397"/>
                  </a:lnTo>
                  <a:lnTo>
                    <a:pt x="33029" y="1135061"/>
                  </a:lnTo>
                  <a:lnTo>
                    <a:pt x="56408" y="1100764"/>
                  </a:lnTo>
                  <a:lnTo>
                    <a:pt x="86159" y="1067384"/>
                  </a:lnTo>
                  <a:lnTo>
                    <a:pt x="118837" y="1038105"/>
                  </a:lnTo>
                  <a:lnTo>
                    <a:pt x="155775" y="1011008"/>
                  </a:lnTo>
                  <a:lnTo>
                    <a:pt x="196646" y="986215"/>
                  </a:lnTo>
                  <a:lnTo>
                    <a:pt x="241121" y="963849"/>
                  </a:lnTo>
                  <a:lnTo>
                    <a:pt x="288872" y="944035"/>
                  </a:lnTo>
                  <a:lnTo>
                    <a:pt x="339570" y="926895"/>
                  </a:lnTo>
                  <a:lnTo>
                    <a:pt x="392889" y="912554"/>
                  </a:lnTo>
                  <a:lnTo>
                    <a:pt x="448498" y="901133"/>
                  </a:lnTo>
                  <a:lnTo>
                    <a:pt x="506071" y="892758"/>
                  </a:lnTo>
                  <a:lnTo>
                    <a:pt x="565279" y="887552"/>
                  </a:lnTo>
                  <a:lnTo>
                    <a:pt x="570562" y="879170"/>
                  </a:lnTo>
                  <a:close/>
                </a:path>
                <a:path w="6273165" h="2671445">
                  <a:moveTo>
                    <a:pt x="685561" y="1608912"/>
                  </a:moveTo>
                  <a:lnTo>
                    <a:pt x="630666" y="1610015"/>
                  </a:lnTo>
                  <a:lnTo>
                    <a:pt x="576074" y="1608343"/>
                  </a:lnTo>
                  <a:lnTo>
                    <a:pt x="522087" y="1603936"/>
                  </a:lnTo>
                  <a:lnTo>
                    <a:pt x="469004" y="1596835"/>
                  </a:lnTo>
                  <a:lnTo>
                    <a:pt x="417128" y="1587079"/>
                  </a:lnTo>
                  <a:lnTo>
                    <a:pt x="366760" y="1574708"/>
                  </a:lnTo>
                  <a:lnTo>
                    <a:pt x="318201" y="1559763"/>
                  </a:lnTo>
                </a:path>
                <a:path w="6273165" h="2671445">
                  <a:moveTo>
                    <a:pt x="1009652" y="2148027"/>
                  </a:moveTo>
                  <a:lnTo>
                    <a:pt x="970546" y="2156218"/>
                  </a:lnTo>
                  <a:lnTo>
                    <a:pt x="930650" y="2162886"/>
                  </a:lnTo>
                  <a:lnTo>
                    <a:pt x="890085" y="2168029"/>
                  </a:lnTo>
                  <a:lnTo>
                    <a:pt x="848972" y="2171649"/>
                  </a:lnTo>
                </a:path>
                <a:path w="6273165" h="2671445">
                  <a:moveTo>
                    <a:pt x="2394714" y="2407107"/>
                  </a:moveTo>
                  <a:lnTo>
                    <a:pt x="2366840" y="2381351"/>
                  </a:lnTo>
                  <a:lnTo>
                    <a:pt x="2341358" y="2354798"/>
                  </a:lnTo>
                  <a:lnTo>
                    <a:pt x="2318330" y="2327507"/>
                  </a:lnTo>
                  <a:lnTo>
                    <a:pt x="2297813" y="2299538"/>
                  </a:lnTo>
                </a:path>
                <a:path w="6273165" h="2671445">
                  <a:moveTo>
                    <a:pt x="4185668" y="2138883"/>
                  </a:moveTo>
                  <a:lnTo>
                    <a:pt x="4180027" y="2168801"/>
                  </a:lnTo>
                  <a:lnTo>
                    <a:pt x="4171682" y="2198493"/>
                  </a:lnTo>
                  <a:lnTo>
                    <a:pt x="4160647" y="2227876"/>
                  </a:lnTo>
                  <a:lnTo>
                    <a:pt x="4146933" y="2256866"/>
                  </a:lnTo>
                </a:path>
                <a:path w="6273165" h="2671445">
                  <a:moveTo>
                    <a:pt x="4954526" y="1409776"/>
                  </a:moveTo>
                  <a:lnTo>
                    <a:pt x="5011214" y="1427356"/>
                  </a:lnTo>
                  <a:lnTo>
                    <a:pt x="5064903" y="1447193"/>
                  </a:lnTo>
                  <a:lnTo>
                    <a:pt x="5115453" y="1469156"/>
                  </a:lnTo>
                  <a:lnTo>
                    <a:pt x="5162724" y="1493113"/>
                  </a:lnTo>
                  <a:lnTo>
                    <a:pt x="5206574" y="1518934"/>
                  </a:lnTo>
                  <a:lnTo>
                    <a:pt x="5246864" y="1546489"/>
                  </a:lnTo>
                  <a:lnTo>
                    <a:pt x="5283453" y="1575645"/>
                  </a:lnTo>
                  <a:lnTo>
                    <a:pt x="5316200" y="1606271"/>
                  </a:lnTo>
                  <a:lnTo>
                    <a:pt x="5344966" y="1638238"/>
                  </a:lnTo>
                  <a:lnTo>
                    <a:pt x="5369609" y="1671414"/>
                  </a:lnTo>
                  <a:lnTo>
                    <a:pt x="5389990" y="1705668"/>
                  </a:lnTo>
                  <a:lnTo>
                    <a:pt x="5405967" y="1740870"/>
                  </a:lnTo>
                  <a:lnTo>
                    <a:pt x="5424152" y="1813590"/>
                  </a:lnTo>
                  <a:lnTo>
                    <a:pt x="5426077" y="1850847"/>
                  </a:lnTo>
                </a:path>
                <a:path w="6273165" h="2671445">
                  <a:moveTo>
                    <a:pt x="6066792" y="940003"/>
                  </a:moveTo>
                  <a:lnTo>
                    <a:pt x="6035596" y="977414"/>
                  </a:lnTo>
                  <a:lnTo>
                    <a:pt x="5998730" y="1012856"/>
                  </a:lnTo>
                  <a:lnTo>
                    <a:pt x="5956470" y="1046128"/>
                  </a:lnTo>
                  <a:lnTo>
                    <a:pt x="5909089" y="1077028"/>
                  </a:lnTo>
                  <a:lnTo>
                    <a:pt x="5856861" y="1105357"/>
                  </a:lnTo>
                </a:path>
                <a:path w="6273165" h="2671445">
                  <a:moveTo>
                    <a:pt x="5562983" y="326466"/>
                  </a:moveTo>
                  <a:lnTo>
                    <a:pt x="5568174" y="345849"/>
                  </a:lnTo>
                  <a:lnTo>
                    <a:pt x="5571746" y="365328"/>
                  </a:lnTo>
                  <a:lnTo>
                    <a:pt x="5573699" y="384901"/>
                  </a:lnTo>
                  <a:lnTo>
                    <a:pt x="5574032" y="404571"/>
                  </a:lnTo>
                </a:path>
                <a:path w="6273165" h="2671445">
                  <a:moveTo>
                    <a:pt x="4221990" y="235280"/>
                  </a:moveTo>
                  <a:lnTo>
                    <a:pt x="4244191" y="208774"/>
                  </a:lnTo>
                  <a:lnTo>
                    <a:pt x="4269583" y="183257"/>
                  </a:lnTo>
                  <a:lnTo>
                    <a:pt x="4298071" y="158859"/>
                  </a:lnTo>
                  <a:lnTo>
                    <a:pt x="4329559" y="135712"/>
                  </a:lnTo>
                </a:path>
                <a:path w="6273165" h="2671445">
                  <a:moveTo>
                    <a:pt x="3216023" y="282778"/>
                  </a:moveTo>
                  <a:lnTo>
                    <a:pt x="3225570" y="260648"/>
                  </a:lnTo>
                  <a:lnTo>
                    <a:pt x="3237439" y="238899"/>
                  </a:lnTo>
                  <a:lnTo>
                    <a:pt x="3251617" y="217627"/>
                  </a:lnTo>
                  <a:lnTo>
                    <a:pt x="3268093" y="196926"/>
                  </a:lnTo>
                </a:path>
                <a:path w="6273165" h="2671445">
                  <a:moveTo>
                    <a:pt x="2035304" y="311988"/>
                  </a:moveTo>
                  <a:lnTo>
                    <a:pt x="2085650" y="330291"/>
                  </a:lnTo>
                  <a:lnTo>
                    <a:pt x="2133936" y="350310"/>
                  </a:lnTo>
                  <a:lnTo>
                    <a:pt x="2180054" y="371995"/>
                  </a:lnTo>
                  <a:lnTo>
                    <a:pt x="2223899" y="395300"/>
                  </a:lnTo>
                </a:path>
                <a:path w="6273165" h="2671445">
                  <a:moveTo>
                    <a:pt x="603481" y="966927"/>
                  </a:moveTo>
                  <a:lnTo>
                    <a:pt x="593019" y="945287"/>
                  </a:lnTo>
                  <a:lnTo>
                    <a:pt x="584043" y="923445"/>
                  </a:lnTo>
                  <a:lnTo>
                    <a:pt x="576563" y="901436"/>
                  </a:lnTo>
                  <a:lnTo>
                    <a:pt x="570588" y="879297"/>
                  </a:lnTo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75714" y="833754"/>
            <a:ext cx="3916679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Природа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широкому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розумінні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-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це  </a:t>
            </a:r>
            <a:r>
              <a:rPr sz="1800" spc="10" dirty="0">
                <a:solidFill>
                  <a:srgbClr val="001F5F"/>
                </a:solidFill>
                <a:latin typeface="Times New Roman"/>
                <a:cs typeface="Times New Roman"/>
              </a:rPr>
              <a:t>весь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світ у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багатогранності </a:t>
            </a:r>
            <a:r>
              <a:rPr sz="1800" spc="-15" dirty="0">
                <a:solidFill>
                  <a:srgbClr val="001F5F"/>
                </a:solidFill>
                <a:latin typeface="Times New Roman"/>
                <a:cs typeface="Times New Roman"/>
              </a:rPr>
              <a:t>його </a:t>
            </a:r>
            <a:r>
              <a:rPr sz="1800" spc="-10" dirty="0">
                <a:solidFill>
                  <a:srgbClr val="001F5F"/>
                </a:solidFill>
                <a:latin typeface="Times New Roman"/>
                <a:cs typeface="Times New Roman"/>
              </a:rPr>
              <a:t>форм,  тобто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spc="-15" dirty="0">
                <a:solidFill>
                  <a:srgbClr val="001F5F"/>
                </a:solidFill>
                <a:latin typeface="Times New Roman"/>
                <a:cs typeface="Times New Roman"/>
              </a:rPr>
              <a:t>цьому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плані </a:t>
            </a:r>
            <a:r>
              <a:rPr sz="1800" spc="-20" dirty="0">
                <a:solidFill>
                  <a:srgbClr val="001F5F"/>
                </a:solidFill>
                <a:latin typeface="Times New Roman"/>
                <a:cs typeface="Times New Roman"/>
              </a:rPr>
              <a:t>людина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є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частиною  </a:t>
            </a:r>
            <a:r>
              <a:rPr sz="18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природи,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у </a:t>
            </a:r>
            <a:r>
              <a:rPr sz="1800" spc="-25" dirty="0">
                <a:solidFill>
                  <a:srgbClr val="001F5F"/>
                </a:solidFill>
                <a:latin typeface="Times New Roman"/>
                <a:cs typeface="Times New Roman"/>
              </a:rPr>
              <a:t>вужчому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розумінні</a:t>
            </a:r>
            <a:r>
              <a:rPr sz="18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сукупність </a:t>
            </a:r>
            <a:r>
              <a:rPr sz="1800" spc="-10" dirty="0">
                <a:solidFill>
                  <a:srgbClr val="001F5F"/>
                </a:solidFill>
                <a:latin typeface="Times New Roman"/>
                <a:cs typeface="Times New Roman"/>
              </a:rPr>
              <a:t>натуральних </a:t>
            </a:r>
            <a:r>
              <a:rPr sz="1800" dirty="0">
                <a:solidFill>
                  <a:srgbClr val="001F5F"/>
                </a:solidFill>
                <a:latin typeface="Times New Roman"/>
                <a:cs typeface="Times New Roman"/>
              </a:rPr>
              <a:t>умов</a:t>
            </a:r>
            <a:r>
              <a:rPr sz="18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існування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30" dirty="0">
                <a:solidFill>
                  <a:srgbClr val="001F5F"/>
                </a:solidFill>
                <a:latin typeface="Times New Roman"/>
                <a:cs typeface="Times New Roman"/>
              </a:rPr>
              <a:t>людського</a:t>
            </a:r>
            <a:r>
              <a:rPr sz="1800" spc="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1F5F"/>
                </a:solidFill>
                <a:latin typeface="Times New Roman"/>
                <a:cs typeface="Times New Roman"/>
              </a:rPr>
              <a:t>суспільства.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1278636" y="1479803"/>
              <a:ext cx="6461760" cy="513080"/>
            </a:xfrm>
            <a:custGeom>
              <a:avLst/>
              <a:gdLst/>
              <a:ahLst/>
              <a:cxnLst/>
              <a:rect l="l" t="t" r="r" b="b"/>
              <a:pathLst>
                <a:path w="6461759" h="513080">
                  <a:moveTo>
                    <a:pt x="3230879" y="0"/>
                  </a:moveTo>
                  <a:lnTo>
                    <a:pt x="3230879" y="349250"/>
                  </a:lnTo>
                  <a:lnTo>
                    <a:pt x="6461760" y="349250"/>
                  </a:lnTo>
                  <a:lnTo>
                    <a:pt x="6461760" y="512572"/>
                  </a:lnTo>
                </a:path>
                <a:path w="6461759" h="513080">
                  <a:moveTo>
                    <a:pt x="3230879" y="0"/>
                  </a:moveTo>
                  <a:lnTo>
                    <a:pt x="3230879" y="349250"/>
                  </a:lnTo>
                  <a:lnTo>
                    <a:pt x="4307840" y="349250"/>
                  </a:lnTo>
                  <a:lnTo>
                    <a:pt x="4307840" y="512572"/>
                  </a:lnTo>
                </a:path>
                <a:path w="6461759" h="513080">
                  <a:moveTo>
                    <a:pt x="3231896" y="0"/>
                  </a:moveTo>
                  <a:lnTo>
                    <a:pt x="3231896" y="349250"/>
                  </a:lnTo>
                  <a:lnTo>
                    <a:pt x="2154936" y="349250"/>
                  </a:lnTo>
                  <a:lnTo>
                    <a:pt x="2154936" y="512572"/>
                  </a:lnTo>
                </a:path>
                <a:path w="6461759" h="513080">
                  <a:moveTo>
                    <a:pt x="3230879" y="0"/>
                  </a:moveTo>
                  <a:lnTo>
                    <a:pt x="3230879" y="349250"/>
                  </a:lnTo>
                  <a:lnTo>
                    <a:pt x="0" y="349250"/>
                  </a:lnTo>
                  <a:lnTo>
                    <a:pt x="0" y="512572"/>
                  </a:lnTo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55520" y="490740"/>
              <a:ext cx="4504944" cy="10957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40102" y="549402"/>
              <a:ext cx="4340860" cy="931544"/>
            </a:xfrm>
            <a:custGeom>
              <a:avLst/>
              <a:gdLst/>
              <a:ahLst/>
              <a:cxnLst/>
              <a:rect l="l" t="t" r="r" b="b"/>
              <a:pathLst>
                <a:path w="4340859" h="931544">
                  <a:moveTo>
                    <a:pt x="4247261" y="0"/>
                  </a:moveTo>
                  <a:lnTo>
                    <a:pt x="93091" y="0"/>
                  </a:lnTo>
                  <a:lnTo>
                    <a:pt x="56846" y="7312"/>
                  </a:lnTo>
                  <a:lnTo>
                    <a:pt x="27257" y="27257"/>
                  </a:lnTo>
                  <a:lnTo>
                    <a:pt x="7312" y="56846"/>
                  </a:lnTo>
                  <a:lnTo>
                    <a:pt x="0" y="93090"/>
                  </a:lnTo>
                  <a:lnTo>
                    <a:pt x="0" y="838073"/>
                  </a:lnTo>
                  <a:lnTo>
                    <a:pt x="7312" y="874317"/>
                  </a:lnTo>
                  <a:lnTo>
                    <a:pt x="27257" y="903906"/>
                  </a:lnTo>
                  <a:lnTo>
                    <a:pt x="56846" y="923851"/>
                  </a:lnTo>
                  <a:lnTo>
                    <a:pt x="93091" y="931163"/>
                  </a:lnTo>
                  <a:lnTo>
                    <a:pt x="4247261" y="931163"/>
                  </a:lnTo>
                  <a:lnTo>
                    <a:pt x="4283505" y="923851"/>
                  </a:lnTo>
                  <a:lnTo>
                    <a:pt x="4313094" y="903906"/>
                  </a:lnTo>
                  <a:lnTo>
                    <a:pt x="4333039" y="874317"/>
                  </a:lnTo>
                  <a:lnTo>
                    <a:pt x="4340352" y="838073"/>
                  </a:lnTo>
                  <a:lnTo>
                    <a:pt x="4340352" y="93090"/>
                  </a:lnTo>
                  <a:lnTo>
                    <a:pt x="4333039" y="56846"/>
                  </a:lnTo>
                  <a:lnTo>
                    <a:pt x="4313094" y="27257"/>
                  </a:lnTo>
                  <a:lnTo>
                    <a:pt x="4283505" y="7312"/>
                  </a:lnTo>
                  <a:lnTo>
                    <a:pt x="4247261" y="0"/>
                  </a:lnTo>
                  <a:close/>
                </a:path>
              </a:pathLst>
            </a:custGeom>
            <a:solidFill>
              <a:srgbClr val="9997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40102" y="549402"/>
              <a:ext cx="4340860" cy="931544"/>
            </a:xfrm>
            <a:custGeom>
              <a:avLst/>
              <a:gdLst/>
              <a:ahLst/>
              <a:cxnLst/>
              <a:rect l="l" t="t" r="r" b="b"/>
              <a:pathLst>
                <a:path w="4340859" h="931544">
                  <a:moveTo>
                    <a:pt x="0" y="93090"/>
                  </a:moveTo>
                  <a:lnTo>
                    <a:pt x="7312" y="56846"/>
                  </a:lnTo>
                  <a:lnTo>
                    <a:pt x="27257" y="27257"/>
                  </a:lnTo>
                  <a:lnTo>
                    <a:pt x="56846" y="7312"/>
                  </a:lnTo>
                  <a:lnTo>
                    <a:pt x="93091" y="0"/>
                  </a:lnTo>
                  <a:lnTo>
                    <a:pt x="4247261" y="0"/>
                  </a:lnTo>
                  <a:lnTo>
                    <a:pt x="4283505" y="7312"/>
                  </a:lnTo>
                  <a:lnTo>
                    <a:pt x="4313094" y="27257"/>
                  </a:lnTo>
                  <a:lnTo>
                    <a:pt x="4333039" y="56846"/>
                  </a:lnTo>
                  <a:lnTo>
                    <a:pt x="4340352" y="93090"/>
                  </a:lnTo>
                  <a:lnTo>
                    <a:pt x="4340352" y="838073"/>
                  </a:lnTo>
                  <a:lnTo>
                    <a:pt x="4333039" y="874317"/>
                  </a:lnTo>
                  <a:lnTo>
                    <a:pt x="4313094" y="903906"/>
                  </a:lnTo>
                  <a:lnTo>
                    <a:pt x="4283505" y="923851"/>
                  </a:lnTo>
                  <a:lnTo>
                    <a:pt x="4247261" y="931163"/>
                  </a:lnTo>
                  <a:lnTo>
                    <a:pt x="93091" y="931163"/>
                  </a:lnTo>
                  <a:lnTo>
                    <a:pt x="56846" y="923851"/>
                  </a:lnTo>
                  <a:lnTo>
                    <a:pt x="27257" y="903906"/>
                  </a:lnTo>
                  <a:lnTo>
                    <a:pt x="7312" y="874317"/>
                  </a:lnTo>
                  <a:lnTo>
                    <a:pt x="0" y="838073"/>
                  </a:lnTo>
                  <a:lnTo>
                    <a:pt x="0" y="9309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35936" y="734567"/>
              <a:ext cx="4340860" cy="931544"/>
            </a:xfrm>
            <a:custGeom>
              <a:avLst/>
              <a:gdLst/>
              <a:ahLst/>
              <a:cxnLst/>
              <a:rect l="l" t="t" r="r" b="b"/>
              <a:pathLst>
                <a:path w="4340859" h="931544">
                  <a:moveTo>
                    <a:pt x="4247261" y="0"/>
                  </a:moveTo>
                  <a:lnTo>
                    <a:pt x="93090" y="0"/>
                  </a:lnTo>
                  <a:lnTo>
                    <a:pt x="56846" y="7312"/>
                  </a:lnTo>
                  <a:lnTo>
                    <a:pt x="27257" y="27257"/>
                  </a:lnTo>
                  <a:lnTo>
                    <a:pt x="7312" y="56846"/>
                  </a:lnTo>
                  <a:lnTo>
                    <a:pt x="0" y="93091"/>
                  </a:lnTo>
                  <a:lnTo>
                    <a:pt x="0" y="838073"/>
                  </a:lnTo>
                  <a:lnTo>
                    <a:pt x="7312" y="874317"/>
                  </a:lnTo>
                  <a:lnTo>
                    <a:pt x="27257" y="903906"/>
                  </a:lnTo>
                  <a:lnTo>
                    <a:pt x="56846" y="923851"/>
                  </a:lnTo>
                  <a:lnTo>
                    <a:pt x="93090" y="931164"/>
                  </a:lnTo>
                  <a:lnTo>
                    <a:pt x="4247261" y="931164"/>
                  </a:lnTo>
                  <a:lnTo>
                    <a:pt x="4283505" y="923851"/>
                  </a:lnTo>
                  <a:lnTo>
                    <a:pt x="4313094" y="903906"/>
                  </a:lnTo>
                  <a:lnTo>
                    <a:pt x="4333039" y="874317"/>
                  </a:lnTo>
                  <a:lnTo>
                    <a:pt x="4340352" y="838073"/>
                  </a:lnTo>
                  <a:lnTo>
                    <a:pt x="4340352" y="93091"/>
                  </a:lnTo>
                  <a:lnTo>
                    <a:pt x="4333039" y="56846"/>
                  </a:lnTo>
                  <a:lnTo>
                    <a:pt x="4313094" y="27257"/>
                  </a:lnTo>
                  <a:lnTo>
                    <a:pt x="4283505" y="7312"/>
                  </a:lnTo>
                  <a:lnTo>
                    <a:pt x="424726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35936" y="734567"/>
              <a:ext cx="4340860" cy="931544"/>
            </a:xfrm>
            <a:custGeom>
              <a:avLst/>
              <a:gdLst/>
              <a:ahLst/>
              <a:cxnLst/>
              <a:rect l="l" t="t" r="r" b="b"/>
              <a:pathLst>
                <a:path w="4340859" h="931544">
                  <a:moveTo>
                    <a:pt x="0" y="93091"/>
                  </a:moveTo>
                  <a:lnTo>
                    <a:pt x="7312" y="56846"/>
                  </a:lnTo>
                  <a:lnTo>
                    <a:pt x="27257" y="27257"/>
                  </a:lnTo>
                  <a:lnTo>
                    <a:pt x="56846" y="7312"/>
                  </a:lnTo>
                  <a:lnTo>
                    <a:pt x="93090" y="0"/>
                  </a:lnTo>
                  <a:lnTo>
                    <a:pt x="4247261" y="0"/>
                  </a:lnTo>
                  <a:lnTo>
                    <a:pt x="4283505" y="7312"/>
                  </a:lnTo>
                  <a:lnTo>
                    <a:pt x="4313094" y="27257"/>
                  </a:lnTo>
                  <a:lnTo>
                    <a:pt x="4333039" y="56846"/>
                  </a:lnTo>
                  <a:lnTo>
                    <a:pt x="4340352" y="93091"/>
                  </a:lnTo>
                  <a:lnTo>
                    <a:pt x="4340352" y="838073"/>
                  </a:lnTo>
                  <a:lnTo>
                    <a:pt x="4333039" y="874317"/>
                  </a:lnTo>
                  <a:lnTo>
                    <a:pt x="4313094" y="903906"/>
                  </a:lnTo>
                  <a:lnTo>
                    <a:pt x="4283505" y="923851"/>
                  </a:lnTo>
                  <a:lnTo>
                    <a:pt x="4247261" y="931164"/>
                  </a:lnTo>
                  <a:lnTo>
                    <a:pt x="93090" y="931164"/>
                  </a:lnTo>
                  <a:lnTo>
                    <a:pt x="56846" y="923851"/>
                  </a:lnTo>
                  <a:lnTo>
                    <a:pt x="27257" y="903906"/>
                  </a:lnTo>
                  <a:lnTo>
                    <a:pt x="7312" y="874317"/>
                  </a:lnTo>
                  <a:lnTo>
                    <a:pt x="0" y="838073"/>
                  </a:lnTo>
                  <a:lnTo>
                    <a:pt x="0" y="93091"/>
                  </a:lnTo>
                  <a:close/>
                </a:path>
              </a:pathLst>
            </a:custGeom>
            <a:ln w="15240">
              <a:solidFill>
                <a:srgbClr val="9997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02939" y="877570"/>
            <a:ext cx="3006090" cy="5949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832485" marR="5080" indent="-820419">
              <a:lnSpc>
                <a:spcPts val="2080"/>
              </a:lnSpc>
              <a:spcBef>
                <a:spcPts val="440"/>
              </a:spcBef>
            </a:pPr>
            <a:r>
              <a:rPr sz="2000" b="1" spc="-5" dirty="0">
                <a:latin typeface="Times New Roman"/>
                <a:cs typeface="Times New Roman"/>
              </a:rPr>
              <a:t>Етапи </a:t>
            </a:r>
            <a:r>
              <a:rPr sz="2000" b="1" spc="-15" dirty="0">
                <a:latin typeface="Times New Roman"/>
                <a:cs typeface="Times New Roman"/>
              </a:rPr>
              <a:t>взаємодії </a:t>
            </a:r>
            <a:r>
              <a:rPr sz="2000" b="1" spc="-10" dirty="0">
                <a:latin typeface="Times New Roman"/>
                <a:cs typeface="Times New Roman"/>
              </a:rPr>
              <a:t>природи </a:t>
            </a:r>
            <a:r>
              <a:rPr sz="2000" b="1" dirty="0">
                <a:latin typeface="Times New Roman"/>
                <a:cs typeface="Times New Roman"/>
              </a:rPr>
              <a:t>і  </a:t>
            </a:r>
            <a:r>
              <a:rPr sz="2000" b="1" spc="-10" dirty="0">
                <a:latin typeface="Times New Roman"/>
                <a:cs typeface="Times New Roman"/>
              </a:rPr>
              <a:t>суспільства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3943" y="1933955"/>
            <a:ext cx="2049780" cy="1572895"/>
            <a:chOff x="313943" y="1933955"/>
            <a:chExt cx="2049780" cy="1572895"/>
          </a:xfrm>
        </p:grpSpPr>
        <p:sp>
          <p:nvSpPr>
            <p:cNvPr id="11" name="object 11"/>
            <p:cNvSpPr/>
            <p:nvPr/>
          </p:nvSpPr>
          <p:spPr>
            <a:xfrm>
              <a:off x="313943" y="1933955"/>
              <a:ext cx="1927860" cy="1485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8525" y="1992629"/>
              <a:ext cx="1763395" cy="1321435"/>
            </a:xfrm>
            <a:custGeom>
              <a:avLst/>
              <a:gdLst/>
              <a:ahLst/>
              <a:cxnLst/>
              <a:rect l="l" t="t" r="r" b="b"/>
              <a:pathLst>
                <a:path w="1763395" h="1321435">
                  <a:moveTo>
                    <a:pt x="1631188" y="0"/>
                  </a:moveTo>
                  <a:lnTo>
                    <a:pt x="132130" y="0"/>
                  </a:lnTo>
                  <a:lnTo>
                    <a:pt x="90367" y="6738"/>
                  </a:lnTo>
                  <a:lnTo>
                    <a:pt x="54095" y="25497"/>
                  </a:lnTo>
                  <a:lnTo>
                    <a:pt x="25493" y="54095"/>
                  </a:lnTo>
                  <a:lnTo>
                    <a:pt x="6736" y="90350"/>
                  </a:lnTo>
                  <a:lnTo>
                    <a:pt x="0" y="132080"/>
                  </a:lnTo>
                  <a:lnTo>
                    <a:pt x="0" y="1189228"/>
                  </a:lnTo>
                  <a:lnTo>
                    <a:pt x="6736" y="1230957"/>
                  </a:lnTo>
                  <a:lnTo>
                    <a:pt x="25493" y="1267212"/>
                  </a:lnTo>
                  <a:lnTo>
                    <a:pt x="54095" y="1295810"/>
                  </a:lnTo>
                  <a:lnTo>
                    <a:pt x="90367" y="1314569"/>
                  </a:lnTo>
                  <a:lnTo>
                    <a:pt x="132130" y="1321308"/>
                  </a:lnTo>
                  <a:lnTo>
                    <a:pt x="1631188" y="1321308"/>
                  </a:lnTo>
                  <a:lnTo>
                    <a:pt x="1672917" y="1314569"/>
                  </a:lnTo>
                  <a:lnTo>
                    <a:pt x="1709172" y="1295810"/>
                  </a:lnTo>
                  <a:lnTo>
                    <a:pt x="1737770" y="1267212"/>
                  </a:lnTo>
                  <a:lnTo>
                    <a:pt x="1756529" y="1230957"/>
                  </a:lnTo>
                  <a:lnTo>
                    <a:pt x="1763268" y="1189228"/>
                  </a:lnTo>
                  <a:lnTo>
                    <a:pt x="1763268" y="132080"/>
                  </a:lnTo>
                  <a:lnTo>
                    <a:pt x="1756529" y="90350"/>
                  </a:lnTo>
                  <a:lnTo>
                    <a:pt x="1737770" y="54095"/>
                  </a:lnTo>
                  <a:lnTo>
                    <a:pt x="1709172" y="25497"/>
                  </a:lnTo>
                  <a:lnTo>
                    <a:pt x="1672917" y="6738"/>
                  </a:lnTo>
                  <a:lnTo>
                    <a:pt x="1631188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8525" y="1992629"/>
              <a:ext cx="1763395" cy="1321435"/>
            </a:xfrm>
            <a:custGeom>
              <a:avLst/>
              <a:gdLst/>
              <a:ahLst/>
              <a:cxnLst/>
              <a:rect l="l" t="t" r="r" b="b"/>
              <a:pathLst>
                <a:path w="1763395" h="1321435">
                  <a:moveTo>
                    <a:pt x="0" y="132080"/>
                  </a:moveTo>
                  <a:lnTo>
                    <a:pt x="6736" y="90350"/>
                  </a:lnTo>
                  <a:lnTo>
                    <a:pt x="25493" y="54095"/>
                  </a:lnTo>
                  <a:lnTo>
                    <a:pt x="54095" y="25497"/>
                  </a:lnTo>
                  <a:lnTo>
                    <a:pt x="90367" y="6738"/>
                  </a:lnTo>
                  <a:lnTo>
                    <a:pt x="132130" y="0"/>
                  </a:lnTo>
                  <a:lnTo>
                    <a:pt x="1631188" y="0"/>
                  </a:lnTo>
                  <a:lnTo>
                    <a:pt x="1672917" y="6738"/>
                  </a:lnTo>
                  <a:lnTo>
                    <a:pt x="1709172" y="25497"/>
                  </a:lnTo>
                  <a:lnTo>
                    <a:pt x="1737770" y="54095"/>
                  </a:lnTo>
                  <a:lnTo>
                    <a:pt x="1756529" y="90350"/>
                  </a:lnTo>
                  <a:lnTo>
                    <a:pt x="1763268" y="132080"/>
                  </a:lnTo>
                  <a:lnTo>
                    <a:pt x="1763268" y="1189228"/>
                  </a:lnTo>
                  <a:lnTo>
                    <a:pt x="1756529" y="1230957"/>
                  </a:lnTo>
                  <a:lnTo>
                    <a:pt x="1737770" y="1267212"/>
                  </a:lnTo>
                  <a:lnTo>
                    <a:pt x="1709172" y="1295810"/>
                  </a:lnTo>
                  <a:lnTo>
                    <a:pt x="1672917" y="1314569"/>
                  </a:lnTo>
                  <a:lnTo>
                    <a:pt x="1631188" y="1321308"/>
                  </a:lnTo>
                  <a:lnTo>
                    <a:pt x="132130" y="1321308"/>
                  </a:lnTo>
                  <a:lnTo>
                    <a:pt x="90367" y="1314569"/>
                  </a:lnTo>
                  <a:lnTo>
                    <a:pt x="54095" y="1295810"/>
                  </a:lnTo>
                  <a:lnTo>
                    <a:pt x="25493" y="1267212"/>
                  </a:lnTo>
                  <a:lnTo>
                    <a:pt x="6736" y="1230957"/>
                  </a:lnTo>
                  <a:lnTo>
                    <a:pt x="0" y="1189228"/>
                  </a:lnTo>
                  <a:lnTo>
                    <a:pt x="0" y="13208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4359" y="2177795"/>
              <a:ext cx="1762125" cy="1321435"/>
            </a:xfrm>
            <a:custGeom>
              <a:avLst/>
              <a:gdLst/>
              <a:ahLst/>
              <a:cxnLst/>
              <a:rect l="l" t="t" r="r" b="b"/>
              <a:pathLst>
                <a:path w="1762125" h="1321435">
                  <a:moveTo>
                    <a:pt x="1629664" y="0"/>
                  </a:moveTo>
                  <a:lnTo>
                    <a:pt x="132130" y="0"/>
                  </a:lnTo>
                  <a:lnTo>
                    <a:pt x="90367" y="6738"/>
                  </a:lnTo>
                  <a:lnTo>
                    <a:pt x="54095" y="25497"/>
                  </a:lnTo>
                  <a:lnTo>
                    <a:pt x="25493" y="54095"/>
                  </a:lnTo>
                  <a:lnTo>
                    <a:pt x="6736" y="90350"/>
                  </a:lnTo>
                  <a:lnTo>
                    <a:pt x="0" y="132079"/>
                  </a:lnTo>
                  <a:lnTo>
                    <a:pt x="0" y="1189227"/>
                  </a:lnTo>
                  <a:lnTo>
                    <a:pt x="6736" y="1230957"/>
                  </a:lnTo>
                  <a:lnTo>
                    <a:pt x="25493" y="1267212"/>
                  </a:lnTo>
                  <a:lnTo>
                    <a:pt x="54095" y="1295810"/>
                  </a:lnTo>
                  <a:lnTo>
                    <a:pt x="90367" y="1314569"/>
                  </a:lnTo>
                  <a:lnTo>
                    <a:pt x="132130" y="1321307"/>
                  </a:lnTo>
                  <a:lnTo>
                    <a:pt x="1629664" y="1321307"/>
                  </a:lnTo>
                  <a:lnTo>
                    <a:pt x="1671393" y="1314569"/>
                  </a:lnTo>
                  <a:lnTo>
                    <a:pt x="1707648" y="1295810"/>
                  </a:lnTo>
                  <a:lnTo>
                    <a:pt x="1736246" y="1267212"/>
                  </a:lnTo>
                  <a:lnTo>
                    <a:pt x="1755005" y="1230957"/>
                  </a:lnTo>
                  <a:lnTo>
                    <a:pt x="1761744" y="1189227"/>
                  </a:lnTo>
                  <a:lnTo>
                    <a:pt x="1761744" y="132079"/>
                  </a:lnTo>
                  <a:lnTo>
                    <a:pt x="1755005" y="90350"/>
                  </a:lnTo>
                  <a:lnTo>
                    <a:pt x="1736246" y="54095"/>
                  </a:lnTo>
                  <a:lnTo>
                    <a:pt x="1707648" y="25497"/>
                  </a:lnTo>
                  <a:lnTo>
                    <a:pt x="1671393" y="6738"/>
                  </a:lnTo>
                  <a:lnTo>
                    <a:pt x="162966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4359" y="2177795"/>
              <a:ext cx="1762125" cy="1321435"/>
            </a:xfrm>
            <a:custGeom>
              <a:avLst/>
              <a:gdLst/>
              <a:ahLst/>
              <a:cxnLst/>
              <a:rect l="l" t="t" r="r" b="b"/>
              <a:pathLst>
                <a:path w="1762125" h="1321435">
                  <a:moveTo>
                    <a:pt x="0" y="132079"/>
                  </a:moveTo>
                  <a:lnTo>
                    <a:pt x="6736" y="90350"/>
                  </a:lnTo>
                  <a:lnTo>
                    <a:pt x="25493" y="54095"/>
                  </a:lnTo>
                  <a:lnTo>
                    <a:pt x="54095" y="25497"/>
                  </a:lnTo>
                  <a:lnTo>
                    <a:pt x="90367" y="6738"/>
                  </a:lnTo>
                  <a:lnTo>
                    <a:pt x="132130" y="0"/>
                  </a:lnTo>
                  <a:lnTo>
                    <a:pt x="1629664" y="0"/>
                  </a:lnTo>
                  <a:lnTo>
                    <a:pt x="1671393" y="6738"/>
                  </a:lnTo>
                  <a:lnTo>
                    <a:pt x="1707648" y="25497"/>
                  </a:lnTo>
                  <a:lnTo>
                    <a:pt x="1736246" y="54095"/>
                  </a:lnTo>
                  <a:lnTo>
                    <a:pt x="1755005" y="90350"/>
                  </a:lnTo>
                  <a:lnTo>
                    <a:pt x="1761744" y="132079"/>
                  </a:lnTo>
                  <a:lnTo>
                    <a:pt x="1761744" y="1189227"/>
                  </a:lnTo>
                  <a:lnTo>
                    <a:pt x="1755005" y="1230957"/>
                  </a:lnTo>
                  <a:lnTo>
                    <a:pt x="1736246" y="1267212"/>
                  </a:lnTo>
                  <a:lnTo>
                    <a:pt x="1707648" y="1295810"/>
                  </a:lnTo>
                  <a:lnTo>
                    <a:pt x="1671393" y="1314569"/>
                  </a:lnTo>
                  <a:lnTo>
                    <a:pt x="1629664" y="1321307"/>
                  </a:lnTo>
                  <a:lnTo>
                    <a:pt x="132130" y="1321307"/>
                  </a:lnTo>
                  <a:lnTo>
                    <a:pt x="90367" y="1314569"/>
                  </a:lnTo>
                  <a:lnTo>
                    <a:pt x="54095" y="1295810"/>
                  </a:lnTo>
                  <a:lnTo>
                    <a:pt x="25493" y="1267212"/>
                  </a:lnTo>
                  <a:lnTo>
                    <a:pt x="6736" y="1230957"/>
                  </a:lnTo>
                  <a:lnTo>
                    <a:pt x="0" y="1189227"/>
                  </a:lnTo>
                  <a:lnTo>
                    <a:pt x="0" y="132079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52652" y="2252929"/>
            <a:ext cx="1445260" cy="11214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409575">
              <a:lnSpc>
                <a:spcPct val="86400"/>
              </a:lnSpc>
              <a:spcBef>
                <a:spcPts val="430"/>
              </a:spcBef>
            </a:pPr>
            <a:r>
              <a:rPr sz="2000" i="1" spc="5" dirty="0">
                <a:latin typeface="Times New Roman"/>
                <a:cs typeface="Times New Roman"/>
              </a:rPr>
              <a:t>Етап  </a:t>
            </a:r>
            <a:r>
              <a:rPr sz="2000" i="1" spc="-10" dirty="0">
                <a:latin typeface="Times New Roman"/>
                <a:cs typeface="Times New Roman"/>
              </a:rPr>
              <a:t>мисливсько-  </a:t>
            </a:r>
            <a:r>
              <a:rPr sz="2000" i="1" spc="-5" dirty="0">
                <a:latin typeface="Times New Roman"/>
                <a:cs typeface="Times New Roman"/>
              </a:rPr>
              <a:t>зби</a:t>
            </a:r>
            <a:r>
              <a:rPr sz="2000" i="1" spc="5" dirty="0">
                <a:latin typeface="Times New Roman"/>
                <a:cs typeface="Times New Roman"/>
              </a:rPr>
              <a:t>р</a:t>
            </a:r>
            <a:r>
              <a:rPr sz="2000" i="1" dirty="0">
                <a:latin typeface="Times New Roman"/>
                <a:cs typeface="Times New Roman"/>
              </a:rPr>
              <a:t>а</a:t>
            </a:r>
            <a:r>
              <a:rPr sz="2000" i="1" spc="5" dirty="0">
                <a:latin typeface="Times New Roman"/>
                <a:cs typeface="Times New Roman"/>
              </a:rPr>
              <a:t>л</a:t>
            </a:r>
            <a:r>
              <a:rPr sz="2000" i="1" spc="-5" dirty="0">
                <a:latin typeface="Times New Roman"/>
                <a:cs typeface="Times New Roman"/>
              </a:rPr>
              <a:t>ьниц</a:t>
            </a:r>
            <a:r>
              <a:rPr sz="2000" i="1" spc="5" dirty="0">
                <a:latin typeface="Times New Roman"/>
                <a:cs typeface="Times New Roman"/>
              </a:rPr>
              <a:t>ь</a:t>
            </a:r>
            <a:r>
              <a:rPr sz="2000" i="1" dirty="0">
                <a:latin typeface="Times New Roman"/>
                <a:cs typeface="Times New Roman"/>
              </a:rPr>
              <a:t>-  </a:t>
            </a:r>
            <a:r>
              <a:rPr sz="2000" i="1" spc="-25" dirty="0">
                <a:latin typeface="Times New Roman"/>
                <a:cs typeface="Times New Roman"/>
              </a:rPr>
              <a:t>кої</a:t>
            </a:r>
            <a:r>
              <a:rPr sz="2000" i="1" spc="-50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культури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68879" y="1933955"/>
            <a:ext cx="2048510" cy="1572895"/>
            <a:chOff x="2468879" y="1933955"/>
            <a:chExt cx="2048510" cy="1572895"/>
          </a:xfrm>
        </p:grpSpPr>
        <p:sp>
          <p:nvSpPr>
            <p:cNvPr id="18" name="object 18"/>
            <p:cNvSpPr/>
            <p:nvPr/>
          </p:nvSpPr>
          <p:spPr>
            <a:xfrm>
              <a:off x="2468879" y="1933955"/>
              <a:ext cx="1926336" cy="1485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53461" y="1992629"/>
              <a:ext cx="1762125" cy="1321435"/>
            </a:xfrm>
            <a:custGeom>
              <a:avLst/>
              <a:gdLst/>
              <a:ahLst/>
              <a:cxnLst/>
              <a:rect l="l" t="t" r="r" b="b"/>
              <a:pathLst>
                <a:path w="1762125" h="1321435">
                  <a:moveTo>
                    <a:pt x="1629664" y="0"/>
                  </a:moveTo>
                  <a:lnTo>
                    <a:pt x="132080" y="0"/>
                  </a:lnTo>
                  <a:lnTo>
                    <a:pt x="90350" y="6738"/>
                  </a:lnTo>
                  <a:lnTo>
                    <a:pt x="54095" y="25497"/>
                  </a:lnTo>
                  <a:lnTo>
                    <a:pt x="25497" y="54095"/>
                  </a:lnTo>
                  <a:lnTo>
                    <a:pt x="6738" y="90350"/>
                  </a:lnTo>
                  <a:lnTo>
                    <a:pt x="0" y="132080"/>
                  </a:lnTo>
                  <a:lnTo>
                    <a:pt x="0" y="1189228"/>
                  </a:lnTo>
                  <a:lnTo>
                    <a:pt x="6738" y="1230957"/>
                  </a:lnTo>
                  <a:lnTo>
                    <a:pt x="25497" y="1267212"/>
                  </a:lnTo>
                  <a:lnTo>
                    <a:pt x="54095" y="1295810"/>
                  </a:lnTo>
                  <a:lnTo>
                    <a:pt x="90350" y="1314569"/>
                  </a:lnTo>
                  <a:lnTo>
                    <a:pt x="132080" y="1321308"/>
                  </a:lnTo>
                  <a:lnTo>
                    <a:pt x="1629664" y="1321308"/>
                  </a:lnTo>
                  <a:lnTo>
                    <a:pt x="1671393" y="1314569"/>
                  </a:lnTo>
                  <a:lnTo>
                    <a:pt x="1707648" y="1295810"/>
                  </a:lnTo>
                  <a:lnTo>
                    <a:pt x="1736246" y="1267212"/>
                  </a:lnTo>
                  <a:lnTo>
                    <a:pt x="1755005" y="1230957"/>
                  </a:lnTo>
                  <a:lnTo>
                    <a:pt x="1761743" y="1189228"/>
                  </a:lnTo>
                  <a:lnTo>
                    <a:pt x="1761743" y="132080"/>
                  </a:lnTo>
                  <a:lnTo>
                    <a:pt x="1755005" y="90350"/>
                  </a:lnTo>
                  <a:lnTo>
                    <a:pt x="1736246" y="54095"/>
                  </a:lnTo>
                  <a:lnTo>
                    <a:pt x="1707648" y="25497"/>
                  </a:lnTo>
                  <a:lnTo>
                    <a:pt x="1671393" y="6738"/>
                  </a:lnTo>
                  <a:lnTo>
                    <a:pt x="1629664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53461" y="1992629"/>
              <a:ext cx="1762125" cy="1321435"/>
            </a:xfrm>
            <a:custGeom>
              <a:avLst/>
              <a:gdLst/>
              <a:ahLst/>
              <a:cxnLst/>
              <a:rect l="l" t="t" r="r" b="b"/>
              <a:pathLst>
                <a:path w="1762125" h="1321435">
                  <a:moveTo>
                    <a:pt x="0" y="132080"/>
                  </a:moveTo>
                  <a:lnTo>
                    <a:pt x="6738" y="90350"/>
                  </a:lnTo>
                  <a:lnTo>
                    <a:pt x="25497" y="54095"/>
                  </a:lnTo>
                  <a:lnTo>
                    <a:pt x="54095" y="25497"/>
                  </a:lnTo>
                  <a:lnTo>
                    <a:pt x="90350" y="6738"/>
                  </a:lnTo>
                  <a:lnTo>
                    <a:pt x="132080" y="0"/>
                  </a:lnTo>
                  <a:lnTo>
                    <a:pt x="1629664" y="0"/>
                  </a:lnTo>
                  <a:lnTo>
                    <a:pt x="1671393" y="6738"/>
                  </a:lnTo>
                  <a:lnTo>
                    <a:pt x="1707648" y="25497"/>
                  </a:lnTo>
                  <a:lnTo>
                    <a:pt x="1736246" y="54095"/>
                  </a:lnTo>
                  <a:lnTo>
                    <a:pt x="1755005" y="90350"/>
                  </a:lnTo>
                  <a:lnTo>
                    <a:pt x="1761743" y="132080"/>
                  </a:lnTo>
                  <a:lnTo>
                    <a:pt x="1761743" y="1189228"/>
                  </a:lnTo>
                  <a:lnTo>
                    <a:pt x="1755005" y="1230957"/>
                  </a:lnTo>
                  <a:lnTo>
                    <a:pt x="1736246" y="1267212"/>
                  </a:lnTo>
                  <a:lnTo>
                    <a:pt x="1707648" y="1295810"/>
                  </a:lnTo>
                  <a:lnTo>
                    <a:pt x="1671393" y="1314569"/>
                  </a:lnTo>
                  <a:lnTo>
                    <a:pt x="1629664" y="1321308"/>
                  </a:lnTo>
                  <a:lnTo>
                    <a:pt x="132080" y="1321308"/>
                  </a:lnTo>
                  <a:lnTo>
                    <a:pt x="90350" y="1314569"/>
                  </a:lnTo>
                  <a:lnTo>
                    <a:pt x="54095" y="1295810"/>
                  </a:lnTo>
                  <a:lnTo>
                    <a:pt x="25497" y="1267212"/>
                  </a:lnTo>
                  <a:lnTo>
                    <a:pt x="6738" y="1230957"/>
                  </a:lnTo>
                  <a:lnTo>
                    <a:pt x="0" y="1189228"/>
                  </a:lnTo>
                  <a:lnTo>
                    <a:pt x="0" y="13208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47771" y="2177795"/>
              <a:ext cx="1762125" cy="1321435"/>
            </a:xfrm>
            <a:custGeom>
              <a:avLst/>
              <a:gdLst/>
              <a:ahLst/>
              <a:cxnLst/>
              <a:rect l="l" t="t" r="r" b="b"/>
              <a:pathLst>
                <a:path w="1762125" h="1321435">
                  <a:moveTo>
                    <a:pt x="1629664" y="0"/>
                  </a:moveTo>
                  <a:lnTo>
                    <a:pt x="132079" y="0"/>
                  </a:lnTo>
                  <a:lnTo>
                    <a:pt x="90350" y="6738"/>
                  </a:lnTo>
                  <a:lnTo>
                    <a:pt x="54095" y="25497"/>
                  </a:lnTo>
                  <a:lnTo>
                    <a:pt x="25497" y="54095"/>
                  </a:lnTo>
                  <a:lnTo>
                    <a:pt x="6738" y="90350"/>
                  </a:lnTo>
                  <a:lnTo>
                    <a:pt x="0" y="132079"/>
                  </a:lnTo>
                  <a:lnTo>
                    <a:pt x="0" y="1189227"/>
                  </a:lnTo>
                  <a:lnTo>
                    <a:pt x="6738" y="1230957"/>
                  </a:lnTo>
                  <a:lnTo>
                    <a:pt x="25497" y="1267212"/>
                  </a:lnTo>
                  <a:lnTo>
                    <a:pt x="54095" y="1295810"/>
                  </a:lnTo>
                  <a:lnTo>
                    <a:pt x="90350" y="1314569"/>
                  </a:lnTo>
                  <a:lnTo>
                    <a:pt x="132079" y="1321307"/>
                  </a:lnTo>
                  <a:lnTo>
                    <a:pt x="1629664" y="1321307"/>
                  </a:lnTo>
                  <a:lnTo>
                    <a:pt x="1671393" y="1314569"/>
                  </a:lnTo>
                  <a:lnTo>
                    <a:pt x="1707648" y="1295810"/>
                  </a:lnTo>
                  <a:lnTo>
                    <a:pt x="1736246" y="1267212"/>
                  </a:lnTo>
                  <a:lnTo>
                    <a:pt x="1755005" y="1230957"/>
                  </a:lnTo>
                  <a:lnTo>
                    <a:pt x="1761743" y="1189227"/>
                  </a:lnTo>
                  <a:lnTo>
                    <a:pt x="1761743" y="132079"/>
                  </a:lnTo>
                  <a:lnTo>
                    <a:pt x="1755005" y="90350"/>
                  </a:lnTo>
                  <a:lnTo>
                    <a:pt x="1736246" y="54095"/>
                  </a:lnTo>
                  <a:lnTo>
                    <a:pt x="1707648" y="25497"/>
                  </a:lnTo>
                  <a:lnTo>
                    <a:pt x="1671393" y="6738"/>
                  </a:lnTo>
                  <a:lnTo>
                    <a:pt x="162966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747771" y="2177795"/>
              <a:ext cx="1762125" cy="1321435"/>
            </a:xfrm>
            <a:custGeom>
              <a:avLst/>
              <a:gdLst/>
              <a:ahLst/>
              <a:cxnLst/>
              <a:rect l="l" t="t" r="r" b="b"/>
              <a:pathLst>
                <a:path w="1762125" h="1321435">
                  <a:moveTo>
                    <a:pt x="0" y="132079"/>
                  </a:moveTo>
                  <a:lnTo>
                    <a:pt x="6738" y="90350"/>
                  </a:lnTo>
                  <a:lnTo>
                    <a:pt x="25497" y="54095"/>
                  </a:lnTo>
                  <a:lnTo>
                    <a:pt x="54095" y="25497"/>
                  </a:lnTo>
                  <a:lnTo>
                    <a:pt x="90350" y="6738"/>
                  </a:lnTo>
                  <a:lnTo>
                    <a:pt x="132079" y="0"/>
                  </a:lnTo>
                  <a:lnTo>
                    <a:pt x="1629664" y="0"/>
                  </a:lnTo>
                  <a:lnTo>
                    <a:pt x="1671393" y="6738"/>
                  </a:lnTo>
                  <a:lnTo>
                    <a:pt x="1707648" y="25497"/>
                  </a:lnTo>
                  <a:lnTo>
                    <a:pt x="1736246" y="54095"/>
                  </a:lnTo>
                  <a:lnTo>
                    <a:pt x="1755005" y="90350"/>
                  </a:lnTo>
                  <a:lnTo>
                    <a:pt x="1761743" y="132079"/>
                  </a:lnTo>
                  <a:lnTo>
                    <a:pt x="1761743" y="1189227"/>
                  </a:lnTo>
                  <a:lnTo>
                    <a:pt x="1755005" y="1230957"/>
                  </a:lnTo>
                  <a:lnTo>
                    <a:pt x="1736246" y="1267212"/>
                  </a:lnTo>
                  <a:lnTo>
                    <a:pt x="1707648" y="1295810"/>
                  </a:lnTo>
                  <a:lnTo>
                    <a:pt x="1671393" y="1314569"/>
                  </a:lnTo>
                  <a:lnTo>
                    <a:pt x="1629664" y="1321307"/>
                  </a:lnTo>
                  <a:lnTo>
                    <a:pt x="132079" y="1321307"/>
                  </a:lnTo>
                  <a:lnTo>
                    <a:pt x="90350" y="1314569"/>
                  </a:lnTo>
                  <a:lnTo>
                    <a:pt x="54095" y="1295810"/>
                  </a:lnTo>
                  <a:lnTo>
                    <a:pt x="25497" y="1267212"/>
                  </a:lnTo>
                  <a:lnTo>
                    <a:pt x="6738" y="1230957"/>
                  </a:lnTo>
                  <a:lnTo>
                    <a:pt x="0" y="1189227"/>
                  </a:lnTo>
                  <a:lnTo>
                    <a:pt x="0" y="132079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120008" y="2384806"/>
            <a:ext cx="1017905" cy="8566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065" marR="5080" indent="-1270" algn="ctr">
              <a:lnSpc>
                <a:spcPct val="86200"/>
              </a:lnSpc>
              <a:spcBef>
                <a:spcPts val="434"/>
              </a:spcBef>
            </a:pPr>
            <a:r>
              <a:rPr sz="2000" i="1" spc="5" dirty="0">
                <a:latin typeface="Times New Roman"/>
                <a:cs typeface="Times New Roman"/>
              </a:rPr>
              <a:t>Етап  </a:t>
            </a:r>
            <a:r>
              <a:rPr sz="2000" i="1" dirty="0">
                <a:latin typeface="Times New Roman"/>
                <a:cs typeface="Times New Roman"/>
              </a:rPr>
              <a:t>аграрної  к</a:t>
            </a:r>
            <a:r>
              <a:rPr sz="2000" i="1" spc="-55" dirty="0">
                <a:latin typeface="Times New Roman"/>
                <a:cs typeface="Times New Roman"/>
              </a:rPr>
              <a:t>у</a:t>
            </a:r>
            <a:r>
              <a:rPr sz="2000" i="1" spc="-5" dirty="0">
                <a:latin typeface="Times New Roman"/>
                <a:cs typeface="Times New Roman"/>
              </a:rPr>
              <a:t>л</a:t>
            </a:r>
            <a:r>
              <a:rPr sz="2000" i="1" spc="-25" dirty="0">
                <a:latin typeface="Times New Roman"/>
                <a:cs typeface="Times New Roman"/>
              </a:rPr>
              <a:t>ь</a:t>
            </a:r>
            <a:r>
              <a:rPr sz="2000" i="1" spc="-45" dirty="0">
                <a:latin typeface="Times New Roman"/>
                <a:cs typeface="Times New Roman"/>
              </a:rPr>
              <a:t>т</a:t>
            </a:r>
            <a:r>
              <a:rPr sz="2000" i="1" spc="-30" dirty="0">
                <a:latin typeface="Times New Roman"/>
                <a:cs typeface="Times New Roman"/>
              </a:rPr>
              <a:t>у</a:t>
            </a:r>
            <a:r>
              <a:rPr sz="2000" i="1" dirty="0">
                <a:latin typeface="Times New Roman"/>
                <a:cs typeface="Times New Roman"/>
              </a:rPr>
              <a:t>ри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22291" y="1933955"/>
            <a:ext cx="2049780" cy="1574800"/>
            <a:chOff x="4622291" y="1933955"/>
            <a:chExt cx="2049780" cy="1574800"/>
          </a:xfrm>
        </p:grpSpPr>
        <p:sp>
          <p:nvSpPr>
            <p:cNvPr id="25" name="object 25"/>
            <p:cNvSpPr/>
            <p:nvPr/>
          </p:nvSpPr>
          <p:spPr>
            <a:xfrm>
              <a:off x="4622291" y="1933955"/>
              <a:ext cx="1926336" cy="14874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06873" y="1992629"/>
              <a:ext cx="1762125" cy="1323340"/>
            </a:xfrm>
            <a:custGeom>
              <a:avLst/>
              <a:gdLst/>
              <a:ahLst/>
              <a:cxnLst/>
              <a:rect l="l" t="t" r="r" b="b"/>
              <a:pathLst>
                <a:path w="1762125" h="1323339">
                  <a:moveTo>
                    <a:pt x="1629410" y="0"/>
                  </a:moveTo>
                  <a:lnTo>
                    <a:pt x="132334" y="0"/>
                  </a:lnTo>
                  <a:lnTo>
                    <a:pt x="90480" y="6740"/>
                  </a:lnTo>
                  <a:lnTo>
                    <a:pt x="54150" y="25513"/>
                  </a:lnTo>
                  <a:lnTo>
                    <a:pt x="25513" y="54150"/>
                  </a:lnTo>
                  <a:lnTo>
                    <a:pt x="6740" y="90480"/>
                  </a:lnTo>
                  <a:lnTo>
                    <a:pt x="0" y="132334"/>
                  </a:lnTo>
                  <a:lnTo>
                    <a:pt x="0" y="1190498"/>
                  </a:lnTo>
                  <a:lnTo>
                    <a:pt x="6740" y="1232351"/>
                  </a:lnTo>
                  <a:lnTo>
                    <a:pt x="25513" y="1268681"/>
                  </a:lnTo>
                  <a:lnTo>
                    <a:pt x="54150" y="1297318"/>
                  </a:lnTo>
                  <a:lnTo>
                    <a:pt x="90480" y="1316091"/>
                  </a:lnTo>
                  <a:lnTo>
                    <a:pt x="132334" y="1322832"/>
                  </a:lnTo>
                  <a:lnTo>
                    <a:pt x="1629410" y="1322832"/>
                  </a:lnTo>
                  <a:lnTo>
                    <a:pt x="1671263" y="1316091"/>
                  </a:lnTo>
                  <a:lnTo>
                    <a:pt x="1707593" y="1297318"/>
                  </a:lnTo>
                  <a:lnTo>
                    <a:pt x="1736230" y="1268681"/>
                  </a:lnTo>
                  <a:lnTo>
                    <a:pt x="1755003" y="1232351"/>
                  </a:lnTo>
                  <a:lnTo>
                    <a:pt x="1761743" y="1190498"/>
                  </a:lnTo>
                  <a:lnTo>
                    <a:pt x="1761743" y="132334"/>
                  </a:lnTo>
                  <a:lnTo>
                    <a:pt x="1755003" y="90480"/>
                  </a:lnTo>
                  <a:lnTo>
                    <a:pt x="1736230" y="54150"/>
                  </a:lnTo>
                  <a:lnTo>
                    <a:pt x="1707593" y="25513"/>
                  </a:lnTo>
                  <a:lnTo>
                    <a:pt x="1671263" y="6740"/>
                  </a:lnTo>
                  <a:lnTo>
                    <a:pt x="1629410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06873" y="1992629"/>
              <a:ext cx="1762125" cy="1323340"/>
            </a:xfrm>
            <a:custGeom>
              <a:avLst/>
              <a:gdLst/>
              <a:ahLst/>
              <a:cxnLst/>
              <a:rect l="l" t="t" r="r" b="b"/>
              <a:pathLst>
                <a:path w="1762125" h="1323339">
                  <a:moveTo>
                    <a:pt x="0" y="132334"/>
                  </a:moveTo>
                  <a:lnTo>
                    <a:pt x="6740" y="90480"/>
                  </a:lnTo>
                  <a:lnTo>
                    <a:pt x="25513" y="54150"/>
                  </a:lnTo>
                  <a:lnTo>
                    <a:pt x="54150" y="25513"/>
                  </a:lnTo>
                  <a:lnTo>
                    <a:pt x="90480" y="6740"/>
                  </a:lnTo>
                  <a:lnTo>
                    <a:pt x="132334" y="0"/>
                  </a:lnTo>
                  <a:lnTo>
                    <a:pt x="1629410" y="0"/>
                  </a:lnTo>
                  <a:lnTo>
                    <a:pt x="1671263" y="6740"/>
                  </a:lnTo>
                  <a:lnTo>
                    <a:pt x="1707593" y="25513"/>
                  </a:lnTo>
                  <a:lnTo>
                    <a:pt x="1736230" y="54150"/>
                  </a:lnTo>
                  <a:lnTo>
                    <a:pt x="1755003" y="90480"/>
                  </a:lnTo>
                  <a:lnTo>
                    <a:pt x="1761743" y="132334"/>
                  </a:lnTo>
                  <a:lnTo>
                    <a:pt x="1761743" y="1190498"/>
                  </a:lnTo>
                  <a:lnTo>
                    <a:pt x="1755003" y="1232351"/>
                  </a:lnTo>
                  <a:lnTo>
                    <a:pt x="1736230" y="1268681"/>
                  </a:lnTo>
                  <a:lnTo>
                    <a:pt x="1707593" y="1297318"/>
                  </a:lnTo>
                  <a:lnTo>
                    <a:pt x="1671263" y="1316091"/>
                  </a:lnTo>
                  <a:lnTo>
                    <a:pt x="1629410" y="1322832"/>
                  </a:lnTo>
                  <a:lnTo>
                    <a:pt x="132334" y="1322832"/>
                  </a:lnTo>
                  <a:lnTo>
                    <a:pt x="90480" y="1316091"/>
                  </a:lnTo>
                  <a:lnTo>
                    <a:pt x="54150" y="1297318"/>
                  </a:lnTo>
                  <a:lnTo>
                    <a:pt x="25513" y="1268681"/>
                  </a:lnTo>
                  <a:lnTo>
                    <a:pt x="6740" y="1232351"/>
                  </a:lnTo>
                  <a:lnTo>
                    <a:pt x="0" y="1190498"/>
                  </a:lnTo>
                  <a:lnTo>
                    <a:pt x="0" y="13233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01183" y="2177795"/>
              <a:ext cx="1763395" cy="1323340"/>
            </a:xfrm>
            <a:custGeom>
              <a:avLst/>
              <a:gdLst/>
              <a:ahLst/>
              <a:cxnLst/>
              <a:rect l="l" t="t" r="r" b="b"/>
              <a:pathLst>
                <a:path w="1763395" h="1323339">
                  <a:moveTo>
                    <a:pt x="1630934" y="0"/>
                  </a:moveTo>
                  <a:lnTo>
                    <a:pt x="132333" y="0"/>
                  </a:lnTo>
                  <a:lnTo>
                    <a:pt x="90480" y="6740"/>
                  </a:lnTo>
                  <a:lnTo>
                    <a:pt x="54150" y="25513"/>
                  </a:lnTo>
                  <a:lnTo>
                    <a:pt x="25513" y="54150"/>
                  </a:lnTo>
                  <a:lnTo>
                    <a:pt x="6740" y="90480"/>
                  </a:lnTo>
                  <a:lnTo>
                    <a:pt x="0" y="132333"/>
                  </a:lnTo>
                  <a:lnTo>
                    <a:pt x="0" y="1190498"/>
                  </a:lnTo>
                  <a:lnTo>
                    <a:pt x="6740" y="1232351"/>
                  </a:lnTo>
                  <a:lnTo>
                    <a:pt x="25513" y="1268681"/>
                  </a:lnTo>
                  <a:lnTo>
                    <a:pt x="54150" y="1297318"/>
                  </a:lnTo>
                  <a:lnTo>
                    <a:pt x="90480" y="1316091"/>
                  </a:lnTo>
                  <a:lnTo>
                    <a:pt x="132333" y="1322831"/>
                  </a:lnTo>
                  <a:lnTo>
                    <a:pt x="1630934" y="1322831"/>
                  </a:lnTo>
                  <a:lnTo>
                    <a:pt x="1672787" y="1316091"/>
                  </a:lnTo>
                  <a:lnTo>
                    <a:pt x="1709117" y="1297318"/>
                  </a:lnTo>
                  <a:lnTo>
                    <a:pt x="1737754" y="1268681"/>
                  </a:lnTo>
                  <a:lnTo>
                    <a:pt x="1756527" y="1232351"/>
                  </a:lnTo>
                  <a:lnTo>
                    <a:pt x="1763267" y="1190498"/>
                  </a:lnTo>
                  <a:lnTo>
                    <a:pt x="1763267" y="132333"/>
                  </a:lnTo>
                  <a:lnTo>
                    <a:pt x="1756527" y="90480"/>
                  </a:lnTo>
                  <a:lnTo>
                    <a:pt x="1737754" y="54150"/>
                  </a:lnTo>
                  <a:lnTo>
                    <a:pt x="1709117" y="25513"/>
                  </a:lnTo>
                  <a:lnTo>
                    <a:pt x="1672787" y="6740"/>
                  </a:lnTo>
                  <a:lnTo>
                    <a:pt x="163093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01183" y="2177795"/>
              <a:ext cx="1763395" cy="1323340"/>
            </a:xfrm>
            <a:custGeom>
              <a:avLst/>
              <a:gdLst/>
              <a:ahLst/>
              <a:cxnLst/>
              <a:rect l="l" t="t" r="r" b="b"/>
              <a:pathLst>
                <a:path w="1763395" h="1323339">
                  <a:moveTo>
                    <a:pt x="0" y="132333"/>
                  </a:moveTo>
                  <a:lnTo>
                    <a:pt x="6740" y="90480"/>
                  </a:lnTo>
                  <a:lnTo>
                    <a:pt x="25513" y="54150"/>
                  </a:lnTo>
                  <a:lnTo>
                    <a:pt x="54150" y="25513"/>
                  </a:lnTo>
                  <a:lnTo>
                    <a:pt x="90480" y="6740"/>
                  </a:lnTo>
                  <a:lnTo>
                    <a:pt x="132333" y="0"/>
                  </a:lnTo>
                  <a:lnTo>
                    <a:pt x="1630934" y="0"/>
                  </a:lnTo>
                  <a:lnTo>
                    <a:pt x="1672787" y="6740"/>
                  </a:lnTo>
                  <a:lnTo>
                    <a:pt x="1709117" y="25513"/>
                  </a:lnTo>
                  <a:lnTo>
                    <a:pt x="1737754" y="54150"/>
                  </a:lnTo>
                  <a:lnTo>
                    <a:pt x="1756527" y="90480"/>
                  </a:lnTo>
                  <a:lnTo>
                    <a:pt x="1763267" y="132333"/>
                  </a:lnTo>
                  <a:lnTo>
                    <a:pt x="1763267" y="1190498"/>
                  </a:lnTo>
                  <a:lnTo>
                    <a:pt x="1756527" y="1232351"/>
                  </a:lnTo>
                  <a:lnTo>
                    <a:pt x="1737754" y="1268681"/>
                  </a:lnTo>
                  <a:lnTo>
                    <a:pt x="1709117" y="1297318"/>
                  </a:lnTo>
                  <a:lnTo>
                    <a:pt x="1672787" y="1316091"/>
                  </a:lnTo>
                  <a:lnTo>
                    <a:pt x="1630934" y="1322831"/>
                  </a:lnTo>
                  <a:lnTo>
                    <a:pt x="132333" y="1322831"/>
                  </a:lnTo>
                  <a:lnTo>
                    <a:pt x="90480" y="1316091"/>
                  </a:lnTo>
                  <a:lnTo>
                    <a:pt x="54150" y="1297318"/>
                  </a:lnTo>
                  <a:lnTo>
                    <a:pt x="25513" y="1268681"/>
                  </a:lnTo>
                  <a:lnTo>
                    <a:pt x="6740" y="1232351"/>
                  </a:lnTo>
                  <a:lnTo>
                    <a:pt x="0" y="1190498"/>
                  </a:lnTo>
                  <a:lnTo>
                    <a:pt x="0" y="132333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085334" y="2254376"/>
            <a:ext cx="1395730" cy="1120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05"/>
              </a:spcBef>
            </a:pPr>
            <a:r>
              <a:rPr sz="2000" i="1" spc="5" dirty="0">
                <a:latin typeface="Times New Roman"/>
                <a:cs typeface="Times New Roman"/>
              </a:rPr>
              <a:t>Етап</a:t>
            </a:r>
            <a:endParaRPr sz="2000">
              <a:latin typeface="Times New Roman"/>
              <a:cs typeface="Times New Roman"/>
            </a:endParaRPr>
          </a:p>
          <a:p>
            <a:pPr marL="12700" marR="5080" algn="ctr">
              <a:lnSpc>
                <a:spcPts val="2060"/>
              </a:lnSpc>
              <a:spcBef>
                <a:spcPts val="190"/>
              </a:spcBef>
            </a:pPr>
            <a:r>
              <a:rPr sz="2000" i="1" dirty="0">
                <a:latin typeface="Times New Roman"/>
                <a:cs typeface="Times New Roman"/>
              </a:rPr>
              <a:t>ін</a:t>
            </a:r>
            <a:r>
              <a:rPr sz="2000" i="1" spc="-35" dirty="0">
                <a:latin typeface="Times New Roman"/>
                <a:cs typeface="Times New Roman"/>
              </a:rPr>
              <a:t>д</a:t>
            </a:r>
            <a:r>
              <a:rPr sz="2000" i="1" dirty="0">
                <a:latin typeface="Times New Roman"/>
                <a:cs typeface="Times New Roman"/>
              </a:rPr>
              <a:t>уст</a:t>
            </a:r>
            <a:r>
              <a:rPr sz="2000" i="1" spc="5" dirty="0">
                <a:latin typeface="Times New Roman"/>
                <a:cs typeface="Times New Roman"/>
              </a:rPr>
              <a:t>р</a:t>
            </a:r>
            <a:r>
              <a:rPr sz="2000" i="1" dirty="0">
                <a:latin typeface="Times New Roman"/>
                <a:cs typeface="Times New Roman"/>
              </a:rPr>
              <a:t>іал</a:t>
            </a:r>
            <a:r>
              <a:rPr sz="2000" i="1" spc="5" dirty="0">
                <a:latin typeface="Times New Roman"/>
                <a:cs typeface="Times New Roman"/>
              </a:rPr>
              <a:t>ь</a:t>
            </a:r>
            <a:r>
              <a:rPr sz="2000" i="1" dirty="0">
                <a:latin typeface="Times New Roman"/>
                <a:cs typeface="Times New Roman"/>
              </a:rPr>
              <a:t>-  </a:t>
            </a:r>
            <a:r>
              <a:rPr sz="2000" i="1" spc="-5" dirty="0">
                <a:latin typeface="Times New Roman"/>
                <a:cs typeface="Times New Roman"/>
              </a:rPr>
              <a:t>ного</a:t>
            </a:r>
            <a:endParaRPr sz="2000">
              <a:latin typeface="Times New Roman"/>
              <a:cs typeface="Times New Roman"/>
            </a:endParaRPr>
          </a:p>
          <a:p>
            <a:pPr marL="1270" algn="ctr">
              <a:lnSpc>
                <a:spcPts val="2070"/>
              </a:lnSpc>
            </a:pPr>
            <a:r>
              <a:rPr sz="2000" i="1" spc="-5" dirty="0">
                <a:latin typeface="Times New Roman"/>
                <a:cs typeface="Times New Roman"/>
              </a:rPr>
              <a:t>суспільства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775704" y="1933955"/>
            <a:ext cx="2049780" cy="1574800"/>
            <a:chOff x="6775704" y="1933955"/>
            <a:chExt cx="2049780" cy="1574800"/>
          </a:xfrm>
        </p:grpSpPr>
        <p:sp>
          <p:nvSpPr>
            <p:cNvPr id="32" name="object 32"/>
            <p:cNvSpPr/>
            <p:nvPr/>
          </p:nvSpPr>
          <p:spPr>
            <a:xfrm>
              <a:off x="6775704" y="1933955"/>
              <a:ext cx="1927859" cy="14874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860286" y="1992629"/>
              <a:ext cx="1763395" cy="1323340"/>
            </a:xfrm>
            <a:custGeom>
              <a:avLst/>
              <a:gdLst/>
              <a:ahLst/>
              <a:cxnLst/>
              <a:rect l="l" t="t" r="r" b="b"/>
              <a:pathLst>
                <a:path w="1763395" h="1323339">
                  <a:moveTo>
                    <a:pt x="1630934" y="0"/>
                  </a:moveTo>
                  <a:lnTo>
                    <a:pt x="132334" y="0"/>
                  </a:lnTo>
                  <a:lnTo>
                    <a:pt x="90480" y="6740"/>
                  </a:lnTo>
                  <a:lnTo>
                    <a:pt x="54150" y="25513"/>
                  </a:lnTo>
                  <a:lnTo>
                    <a:pt x="25513" y="54150"/>
                  </a:lnTo>
                  <a:lnTo>
                    <a:pt x="6740" y="90480"/>
                  </a:lnTo>
                  <a:lnTo>
                    <a:pt x="0" y="132334"/>
                  </a:lnTo>
                  <a:lnTo>
                    <a:pt x="0" y="1190498"/>
                  </a:lnTo>
                  <a:lnTo>
                    <a:pt x="6740" y="1232351"/>
                  </a:lnTo>
                  <a:lnTo>
                    <a:pt x="25513" y="1268681"/>
                  </a:lnTo>
                  <a:lnTo>
                    <a:pt x="54150" y="1297318"/>
                  </a:lnTo>
                  <a:lnTo>
                    <a:pt x="90480" y="1316091"/>
                  </a:lnTo>
                  <a:lnTo>
                    <a:pt x="132334" y="1322832"/>
                  </a:lnTo>
                  <a:lnTo>
                    <a:pt x="1630934" y="1322832"/>
                  </a:lnTo>
                  <a:lnTo>
                    <a:pt x="1672787" y="1316091"/>
                  </a:lnTo>
                  <a:lnTo>
                    <a:pt x="1709117" y="1297318"/>
                  </a:lnTo>
                  <a:lnTo>
                    <a:pt x="1737754" y="1268681"/>
                  </a:lnTo>
                  <a:lnTo>
                    <a:pt x="1756527" y="1232351"/>
                  </a:lnTo>
                  <a:lnTo>
                    <a:pt x="1763268" y="1190498"/>
                  </a:lnTo>
                  <a:lnTo>
                    <a:pt x="1763268" y="132334"/>
                  </a:lnTo>
                  <a:lnTo>
                    <a:pt x="1756527" y="90480"/>
                  </a:lnTo>
                  <a:lnTo>
                    <a:pt x="1737754" y="54150"/>
                  </a:lnTo>
                  <a:lnTo>
                    <a:pt x="1709117" y="25513"/>
                  </a:lnTo>
                  <a:lnTo>
                    <a:pt x="1672787" y="6740"/>
                  </a:lnTo>
                  <a:lnTo>
                    <a:pt x="1630934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860286" y="1992629"/>
              <a:ext cx="1763395" cy="1323340"/>
            </a:xfrm>
            <a:custGeom>
              <a:avLst/>
              <a:gdLst/>
              <a:ahLst/>
              <a:cxnLst/>
              <a:rect l="l" t="t" r="r" b="b"/>
              <a:pathLst>
                <a:path w="1763395" h="1323339">
                  <a:moveTo>
                    <a:pt x="0" y="132334"/>
                  </a:moveTo>
                  <a:lnTo>
                    <a:pt x="6740" y="90480"/>
                  </a:lnTo>
                  <a:lnTo>
                    <a:pt x="25513" y="54150"/>
                  </a:lnTo>
                  <a:lnTo>
                    <a:pt x="54150" y="25513"/>
                  </a:lnTo>
                  <a:lnTo>
                    <a:pt x="90480" y="6740"/>
                  </a:lnTo>
                  <a:lnTo>
                    <a:pt x="132334" y="0"/>
                  </a:lnTo>
                  <a:lnTo>
                    <a:pt x="1630934" y="0"/>
                  </a:lnTo>
                  <a:lnTo>
                    <a:pt x="1672787" y="6740"/>
                  </a:lnTo>
                  <a:lnTo>
                    <a:pt x="1709117" y="25513"/>
                  </a:lnTo>
                  <a:lnTo>
                    <a:pt x="1737754" y="54150"/>
                  </a:lnTo>
                  <a:lnTo>
                    <a:pt x="1756527" y="90480"/>
                  </a:lnTo>
                  <a:lnTo>
                    <a:pt x="1763268" y="132334"/>
                  </a:lnTo>
                  <a:lnTo>
                    <a:pt x="1763268" y="1190498"/>
                  </a:lnTo>
                  <a:lnTo>
                    <a:pt x="1756527" y="1232351"/>
                  </a:lnTo>
                  <a:lnTo>
                    <a:pt x="1737754" y="1268681"/>
                  </a:lnTo>
                  <a:lnTo>
                    <a:pt x="1709117" y="1297318"/>
                  </a:lnTo>
                  <a:lnTo>
                    <a:pt x="1672787" y="1316091"/>
                  </a:lnTo>
                  <a:lnTo>
                    <a:pt x="1630934" y="1322832"/>
                  </a:lnTo>
                  <a:lnTo>
                    <a:pt x="132334" y="1322832"/>
                  </a:lnTo>
                  <a:lnTo>
                    <a:pt x="90480" y="1316091"/>
                  </a:lnTo>
                  <a:lnTo>
                    <a:pt x="54150" y="1297318"/>
                  </a:lnTo>
                  <a:lnTo>
                    <a:pt x="25513" y="1268681"/>
                  </a:lnTo>
                  <a:lnTo>
                    <a:pt x="6740" y="1232351"/>
                  </a:lnTo>
                  <a:lnTo>
                    <a:pt x="0" y="1190498"/>
                  </a:lnTo>
                  <a:lnTo>
                    <a:pt x="0" y="13233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56120" y="2177795"/>
              <a:ext cx="1762125" cy="1323340"/>
            </a:xfrm>
            <a:custGeom>
              <a:avLst/>
              <a:gdLst/>
              <a:ahLst/>
              <a:cxnLst/>
              <a:rect l="l" t="t" r="r" b="b"/>
              <a:pathLst>
                <a:path w="1762125" h="1323339">
                  <a:moveTo>
                    <a:pt x="1629409" y="0"/>
                  </a:moveTo>
                  <a:lnTo>
                    <a:pt x="132333" y="0"/>
                  </a:lnTo>
                  <a:lnTo>
                    <a:pt x="90480" y="6740"/>
                  </a:lnTo>
                  <a:lnTo>
                    <a:pt x="54150" y="25513"/>
                  </a:lnTo>
                  <a:lnTo>
                    <a:pt x="25513" y="54150"/>
                  </a:lnTo>
                  <a:lnTo>
                    <a:pt x="6740" y="90480"/>
                  </a:lnTo>
                  <a:lnTo>
                    <a:pt x="0" y="132333"/>
                  </a:lnTo>
                  <a:lnTo>
                    <a:pt x="0" y="1190498"/>
                  </a:lnTo>
                  <a:lnTo>
                    <a:pt x="6740" y="1232351"/>
                  </a:lnTo>
                  <a:lnTo>
                    <a:pt x="25513" y="1268681"/>
                  </a:lnTo>
                  <a:lnTo>
                    <a:pt x="54150" y="1297318"/>
                  </a:lnTo>
                  <a:lnTo>
                    <a:pt x="90480" y="1316091"/>
                  </a:lnTo>
                  <a:lnTo>
                    <a:pt x="132333" y="1322831"/>
                  </a:lnTo>
                  <a:lnTo>
                    <a:pt x="1629409" y="1322831"/>
                  </a:lnTo>
                  <a:lnTo>
                    <a:pt x="1671263" y="1316091"/>
                  </a:lnTo>
                  <a:lnTo>
                    <a:pt x="1707593" y="1297318"/>
                  </a:lnTo>
                  <a:lnTo>
                    <a:pt x="1736230" y="1268681"/>
                  </a:lnTo>
                  <a:lnTo>
                    <a:pt x="1755003" y="1232351"/>
                  </a:lnTo>
                  <a:lnTo>
                    <a:pt x="1761744" y="1190498"/>
                  </a:lnTo>
                  <a:lnTo>
                    <a:pt x="1761744" y="132333"/>
                  </a:lnTo>
                  <a:lnTo>
                    <a:pt x="1755003" y="90480"/>
                  </a:lnTo>
                  <a:lnTo>
                    <a:pt x="1736230" y="54150"/>
                  </a:lnTo>
                  <a:lnTo>
                    <a:pt x="1707593" y="25513"/>
                  </a:lnTo>
                  <a:lnTo>
                    <a:pt x="1671263" y="6740"/>
                  </a:lnTo>
                  <a:lnTo>
                    <a:pt x="162940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56120" y="2177795"/>
              <a:ext cx="1762125" cy="1323340"/>
            </a:xfrm>
            <a:custGeom>
              <a:avLst/>
              <a:gdLst/>
              <a:ahLst/>
              <a:cxnLst/>
              <a:rect l="l" t="t" r="r" b="b"/>
              <a:pathLst>
                <a:path w="1762125" h="1323339">
                  <a:moveTo>
                    <a:pt x="0" y="132333"/>
                  </a:moveTo>
                  <a:lnTo>
                    <a:pt x="6740" y="90480"/>
                  </a:lnTo>
                  <a:lnTo>
                    <a:pt x="25513" y="54150"/>
                  </a:lnTo>
                  <a:lnTo>
                    <a:pt x="54150" y="25513"/>
                  </a:lnTo>
                  <a:lnTo>
                    <a:pt x="90480" y="6740"/>
                  </a:lnTo>
                  <a:lnTo>
                    <a:pt x="132333" y="0"/>
                  </a:lnTo>
                  <a:lnTo>
                    <a:pt x="1629409" y="0"/>
                  </a:lnTo>
                  <a:lnTo>
                    <a:pt x="1671263" y="6740"/>
                  </a:lnTo>
                  <a:lnTo>
                    <a:pt x="1707593" y="25513"/>
                  </a:lnTo>
                  <a:lnTo>
                    <a:pt x="1736230" y="54150"/>
                  </a:lnTo>
                  <a:lnTo>
                    <a:pt x="1755003" y="90480"/>
                  </a:lnTo>
                  <a:lnTo>
                    <a:pt x="1761744" y="132333"/>
                  </a:lnTo>
                  <a:lnTo>
                    <a:pt x="1761744" y="1190498"/>
                  </a:lnTo>
                  <a:lnTo>
                    <a:pt x="1755003" y="1232351"/>
                  </a:lnTo>
                  <a:lnTo>
                    <a:pt x="1736230" y="1268681"/>
                  </a:lnTo>
                  <a:lnTo>
                    <a:pt x="1707593" y="1297318"/>
                  </a:lnTo>
                  <a:lnTo>
                    <a:pt x="1671263" y="1316091"/>
                  </a:lnTo>
                  <a:lnTo>
                    <a:pt x="1629409" y="1322831"/>
                  </a:lnTo>
                  <a:lnTo>
                    <a:pt x="132333" y="1322831"/>
                  </a:lnTo>
                  <a:lnTo>
                    <a:pt x="90480" y="1316091"/>
                  </a:lnTo>
                  <a:lnTo>
                    <a:pt x="54150" y="1297318"/>
                  </a:lnTo>
                  <a:lnTo>
                    <a:pt x="25513" y="1268681"/>
                  </a:lnTo>
                  <a:lnTo>
                    <a:pt x="6740" y="1232351"/>
                  </a:lnTo>
                  <a:lnTo>
                    <a:pt x="0" y="1190498"/>
                  </a:lnTo>
                  <a:lnTo>
                    <a:pt x="0" y="132333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190993" y="2517139"/>
            <a:ext cx="1494155" cy="59499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20955">
              <a:lnSpc>
                <a:spcPts val="2080"/>
              </a:lnSpc>
              <a:spcBef>
                <a:spcPts val="440"/>
              </a:spcBef>
            </a:pPr>
            <a:r>
              <a:rPr sz="2000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Постіндуст-  ріальна</a:t>
            </a:r>
            <a:r>
              <a:rPr sz="2000" i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i="1" spc="-15" dirty="0">
                <a:solidFill>
                  <a:srgbClr val="FF0000"/>
                </a:solidFill>
                <a:latin typeface="Times New Roman"/>
                <a:cs typeface="Times New Roman"/>
              </a:rPr>
              <a:t>епоха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58723" y="3707891"/>
            <a:ext cx="8371840" cy="2865120"/>
            <a:chOff x="458723" y="3707891"/>
            <a:chExt cx="8371840" cy="2865120"/>
          </a:xfrm>
        </p:grpSpPr>
        <p:sp>
          <p:nvSpPr>
            <p:cNvPr id="39" name="object 39"/>
            <p:cNvSpPr/>
            <p:nvPr/>
          </p:nvSpPr>
          <p:spPr>
            <a:xfrm>
              <a:off x="467867" y="3718559"/>
              <a:ext cx="1944624" cy="28254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3295" y="3713987"/>
              <a:ext cx="1953895" cy="2834640"/>
            </a:xfrm>
            <a:custGeom>
              <a:avLst/>
              <a:gdLst/>
              <a:ahLst/>
              <a:cxnLst/>
              <a:rect l="l" t="t" r="r" b="b"/>
              <a:pathLst>
                <a:path w="1953895" h="2834640">
                  <a:moveTo>
                    <a:pt x="0" y="2834640"/>
                  </a:moveTo>
                  <a:lnTo>
                    <a:pt x="1953768" y="2834640"/>
                  </a:lnTo>
                  <a:lnTo>
                    <a:pt x="1953768" y="0"/>
                  </a:lnTo>
                  <a:lnTo>
                    <a:pt x="0" y="0"/>
                  </a:lnTo>
                  <a:lnTo>
                    <a:pt x="0" y="283464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55747" y="3718559"/>
              <a:ext cx="2016252" cy="28254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551175" y="3713987"/>
              <a:ext cx="2025650" cy="2834640"/>
            </a:xfrm>
            <a:custGeom>
              <a:avLst/>
              <a:gdLst/>
              <a:ahLst/>
              <a:cxnLst/>
              <a:rect l="l" t="t" r="r" b="b"/>
              <a:pathLst>
                <a:path w="2025650" h="2834640">
                  <a:moveTo>
                    <a:pt x="0" y="2834640"/>
                  </a:moveTo>
                  <a:lnTo>
                    <a:pt x="2025396" y="2834640"/>
                  </a:lnTo>
                  <a:lnTo>
                    <a:pt x="2025396" y="0"/>
                  </a:lnTo>
                  <a:lnTo>
                    <a:pt x="0" y="0"/>
                  </a:lnTo>
                  <a:lnTo>
                    <a:pt x="0" y="283464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15256" y="3718559"/>
              <a:ext cx="2016252" cy="28254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710683" y="3713987"/>
              <a:ext cx="2025650" cy="2834640"/>
            </a:xfrm>
            <a:custGeom>
              <a:avLst/>
              <a:gdLst/>
              <a:ahLst/>
              <a:cxnLst/>
              <a:rect l="l" t="t" r="r" b="b"/>
              <a:pathLst>
                <a:path w="2025650" h="2834640">
                  <a:moveTo>
                    <a:pt x="0" y="2834640"/>
                  </a:moveTo>
                  <a:lnTo>
                    <a:pt x="2025395" y="2834640"/>
                  </a:lnTo>
                  <a:lnTo>
                    <a:pt x="2025395" y="0"/>
                  </a:lnTo>
                  <a:lnTo>
                    <a:pt x="0" y="0"/>
                  </a:lnTo>
                  <a:lnTo>
                    <a:pt x="0" y="283464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76288" y="3717035"/>
              <a:ext cx="1944624" cy="2846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871715" y="3712463"/>
              <a:ext cx="1953895" cy="2856230"/>
            </a:xfrm>
            <a:custGeom>
              <a:avLst/>
              <a:gdLst/>
              <a:ahLst/>
              <a:cxnLst/>
              <a:rect l="l" t="t" r="r" b="b"/>
              <a:pathLst>
                <a:path w="1953895" h="2856229">
                  <a:moveTo>
                    <a:pt x="0" y="2855976"/>
                  </a:moveTo>
                  <a:lnTo>
                    <a:pt x="1953768" y="2855976"/>
                  </a:lnTo>
                  <a:lnTo>
                    <a:pt x="1953768" y="0"/>
                  </a:lnTo>
                  <a:lnTo>
                    <a:pt x="0" y="0"/>
                  </a:lnTo>
                  <a:lnTo>
                    <a:pt x="0" y="2855976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52984" y="288036"/>
              <a:ext cx="8705088" cy="14036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6596" y="478548"/>
              <a:ext cx="7624572" cy="12694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088" y="332232"/>
              <a:ext cx="8569452" cy="12683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3088" y="332232"/>
              <a:ext cx="8569960" cy="1268730"/>
            </a:xfrm>
            <a:custGeom>
              <a:avLst/>
              <a:gdLst/>
              <a:ahLst/>
              <a:cxnLst/>
              <a:rect l="l" t="t" r="r" b="b"/>
              <a:pathLst>
                <a:path w="8569960" h="1268730">
                  <a:moveTo>
                    <a:pt x="0" y="216281"/>
                  </a:moveTo>
                  <a:lnTo>
                    <a:pt x="7377303" y="216281"/>
                  </a:lnTo>
                  <a:lnTo>
                    <a:pt x="7377303" y="1060450"/>
                  </a:lnTo>
                  <a:lnTo>
                    <a:pt x="7304981" y="1060491"/>
                  </a:lnTo>
                  <a:lnTo>
                    <a:pt x="7233604" y="1060616"/>
                  </a:lnTo>
                  <a:lnTo>
                    <a:pt x="7163161" y="1060823"/>
                  </a:lnTo>
                  <a:lnTo>
                    <a:pt x="7093637" y="1061110"/>
                  </a:lnTo>
                  <a:lnTo>
                    <a:pt x="7025020" y="1061475"/>
                  </a:lnTo>
                  <a:lnTo>
                    <a:pt x="6957299" y="1061918"/>
                  </a:lnTo>
                  <a:lnTo>
                    <a:pt x="6890460" y="1062437"/>
                  </a:lnTo>
                  <a:lnTo>
                    <a:pt x="6824490" y="1063031"/>
                  </a:lnTo>
                  <a:lnTo>
                    <a:pt x="6759378" y="1063698"/>
                  </a:lnTo>
                  <a:lnTo>
                    <a:pt x="6695110" y="1064437"/>
                  </a:lnTo>
                  <a:lnTo>
                    <a:pt x="6631674" y="1065246"/>
                  </a:lnTo>
                  <a:lnTo>
                    <a:pt x="6569057" y="1066124"/>
                  </a:lnTo>
                  <a:lnTo>
                    <a:pt x="6507246" y="1067070"/>
                  </a:lnTo>
                  <a:lnTo>
                    <a:pt x="6446230" y="1068083"/>
                  </a:lnTo>
                  <a:lnTo>
                    <a:pt x="6385995" y="1069160"/>
                  </a:lnTo>
                  <a:lnTo>
                    <a:pt x="6326529" y="1070301"/>
                  </a:lnTo>
                  <a:lnTo>
                    <a:pt x="6267819" y="1071504"/>
                  </a:lnTo>
                  <a:lnTo>
                    <a:pt x="6209853" y="1072768"/>
                  </a:lnTo>
                  <a:lnTo>
                    <a:pt x="6152617" y="1074091"/>
                  </a:lnTo>
                  <a:lnTo>
                    <a:pt x="6096101" y="1075473"/>
                  </a:lnTo>
                  <a:lnTo>
                    <a:pt x="6040289" y="1076910"/>
                  </a:lnTo>
                  <a:lnTo>
                    <a:pt x="5985171" y="1078404"/>
                  </a:lnTo>
                  <a:lnTo>
                    <a:pt x="5930734" y="1079951"/>
                  </a:lnTo>
                  <a:lnTo>
                    <a:pt x="5876965" y="1081550"/>
                  </a:lnTo>
                  <a:lnTo>
                    <a:pt x="5823851" y="1083200"/>
                  </a:lnTo>
                  <a:lnTo>
                    <a:pt x="5771380" y="1084901"/>
                  </a:lnTo>
                  <a:lnTo>
                    <a:pt x="5719538" y="1086649"/>
                  </a:lnTo>
                  <a:lnTo>
                    <a:pt x="5668315" y="1088444"/>
                  </a:lnTo>
                  <a:lnTo>
                    <a:pt x="5617696" y="1090285"/>
                  </a:lnTo>
                  <a:lnTo>
                    <a:pt x="5567670" y="1092170"/>
                  </a:lnTo>
                  <a:lnTo>
                    <a:pt x="5518224" y="1094098"/>
                  </a:lnTo>
                  <a:lnTo>
                    <a:pt x="5469344" y="1096067"/>
                  </a:lnTo>
                  <a:lnTo>
                    <a:pt x="5421020" y="1098076"/>
                  </a:lnTo>
                  <a:lnTo>
                    <a:pt x="5373237" y="1100123"/>
                  </a:lnTo>
                  <a:lnTo>
                    <a:pt x="5325983" y="1102208"/>
                  </a:lnTo>
                  <a:lnTo>
                    <a:pt x="5279247" y="1104329"/>
                  </a:lnTo>
                  <a:lnTo>
                    <a:pt x="5233014" y="1106484"/>
                  </a:lnTo>
                  <a:lnTo>
                    <a:pt x="5187273" y="1108672"/>
                  </a:lnTo>
                  <a:lnTo>
                    <a:pt x="5142011" y="1110891"/>
                  </a:lnTo>
                  <a:lnTo>
                    <a:pt x="5097215" y="1113141"/>
                  </a:lnTo>
                  <a:lnTo>
                    <a:pt x="5052872" y="1115420"/>
                  </a:lnTo>
                  <a:lnTo>
                    <a:pt x="5008971" y="1117726"/>
                  </a:lnTo>
                  <a:lnTo>
                    <a:pt x="4965499" y="1120059"/>
                  </a:lnTo>
                  <a:lnTo>
                    <a:pt x="4922442" y="1122416"/>
                  </a:lnTo>
                  <a:lnTo>
                    <a:pt x="4879789" y="1124796"/>
                  </a:lnTo>
                  <a:lnTo>
                    <a:pt x="4837526" y="1127198"/>
                  </a:lnTo>
                  <a:lnTo>
                    <a:pt x="4795641" y="1129621"/>
                  </a:lnTo>
                  <a:lnTo>
                    <a:pt x="4754122" y="1132063"/>
                  </a:lnTo>
                  <a:lnTo>
                    <a:pt x="4712956" y="1134523"/>
                  </a:lnTo>
                  <a:lnTo>
                    <a:pt x="4672130" y="1136999"/>
                  </a:lnTo>
                  <a:lnTo>
                    <a:pt x="4631631" y="1139490"/>
                  </a:lnTo>
                  <a:lnTo>
                    <a:pt x="4591448" y="1141995"/>
                  </a:lnTo>
                  <a:lnTo>
                    <a:pt x="4551567" y="1144511"/>
                  </a:lnTo>
                  <a:lnTo>
                    <a:pt x="4511976" y="1147039"/>
                  </a:lnTo>
                  <a:lnTo>
                    <a:pt x="4472662" y="1149576"/>
                  </a:lnTo>
                  <a:lnTo>
                    <a:pt x="4433613" y="1152121"/>
                  </a:lnTo>
                  <a:lnTo>
                    <a:pt x="4394816" y="1154673"/>
                  </a:lnTo>
                  <a:lnTo>
                    <a:pt x="4356258" y="1157230"/>
                  </a:lnTo>
                  <a:lnTo>
                    <a:pt x="4317927" y="1159791"/>
                  </a:lnTo>
                  <a:lnTo>
                    <a:pt x="4279811" y="1162355"/>
                  </a:lnTo>
                  <a:lnTo>
                    <a:pt x="4204170" y="1167484"/>
                  </a:lnTo>
                  <a:lnTo>
                    <a:pt x="4129234" y="1172606"/>
                  </a:lnTo>
                  <a:lnTo>
                    <a:pt x="4054904" y="1177711"/>
                  </a:lnTo>
                  <a:lnTo>
                    <a:pt x="4017934" y="1180253"/>
                  </a:lnTo>
                  <a:lnTo>
                    <a:pt x="3981077" y="1182786"/>
                  </a:lnTo>
                  <a:lnTo>
                    <a:pt x="3907654" y="1187822"/>
                  </a:lnTo>
                  <a:lnTo>
                    <a:pt x="3834533" y="1192807"/>
                  </a:lnTo>
                  <a:lnTo>
                    <a:pt x="3761613" y="1197729"/>
                  </a:lnTo>
                  <a:lnTo>
                    <a:pt x="3688794" y="1202578"/>
                  </a:lnTo>
                  <a:lnTo>
                    <a:pt x="3615975" y="1207343"/>
                  </a:lnTo>
                  <a:lnTo>
                    <a:pt x="3543054" y="1212013"/>
                  </a:lnTo>
                  <a:lnTo>
                    <a:pt x="3469932" y="1216575"/>
                  </a:lnTo>
                  <a:lnTo>
                    <a:pt x="3396507" y="1221021"/>
                  </a:lnTo>
                  <a:lnTo>
                    <a:pt x="3322679" y="1225337"/>
                  </a:lnTo>
                  <a:lnTo>
                    <a:pt x="3248346" y="1229513"/>
                  </a:lnTo>
                  <a:lnTo>
                    <a:pt x="3173408" y="1233539"/>
                  </a:lnTo>
                  <a:lnTo>
                    <a:pt x="3097764" y="1237402"/>
                  </a:lnTo>
                  <a:lnTo>
                    <a:pt x="3059646" y="1239270"/>
                  </a:lnTo>
                  <a:lnTo>
                    <a:pt x="3021314" y="1241093"/>
                  </a:lnTo>
                  <a:lnTo>
                    <a:pt x="2982754" y="1242869"/>
                  </a:lnTo>
                  <a:lnTo>
                    <a:pt x="2943955" y="1244599"/>
                  </a:lnTo>
                  <a:lnTo>
                    <a:pt x="2904904" y="1246279"/>
                  </a:lnTo>
                  <a:lnTo>
                    <a:pt x="2865588" y="1247909"/>
                  </a:lnTo>
                  <a:lnTo>
                    <a:pt x="2825995" y="1249488"/>
                  </a:lnTo>
                  <a:lnTo>
                    <a:pt x="2786111" y="1251013"/>
                  </a:lnTo>
                  <a:lnTo>
                    <a:pt x="2745926" y="1252485"/>
                  </a:lnTo>
                  <a:lnTo>
                    <a:pt x="2705425" y="1253900"/>
                  </a:lnTo>
                  <a:lnTo>
                    <a:pt x="2664596" y="1255258"/>
                  </a:lnTo>
                  <a:lnTo>
                    <a:pt x="2623427" y="1256558"/>
                  </a:lnTo>
                  <a:lnTo>
                    <a:pt x="2581905" y="1257798"/>
                  </a:lnTo>
                  <a:lnTo>
                    <a:pt x="2540017" y="1258976"/>
                  </a:lnTo>
                  <a:lnTo>
                    <a:pt x="2497752" y="1260092"/>
                  </a:lnTo>
                  <a:lnTo>
                    <a:pt x="2455095" y="1261143"/>
                  </a:lnTo>
                  <a:lnTo>
                    <a:pt x="2412035" y="1262129"/>
                  </a:lnTo>
                  <a:lnTo>
                    <a:pt x="2368559" y="1263049"/>
                  </a:lnTo>
                  <a:lnTo>
                    <a:pt x="2324655" y="1263899"/>
                  </a:lnTo>
                  <a:lnTo>
                    <a:pt x="2280309" y="1264681"/>
                  </a:lnTo>
                  <a:lnTo>
                    <a:pt x="2235509" y="1265391"/>
                  </a:lnTo>
                  <a:lnTo>
                    <a:pt x="2190243" y="1266029"/>
                  </a:lnTo>
                  <a:lnTo>
                    <a:pt x="2144499" y="1266593"/>
                  </a:lnTo>
                  <a:lnTo>
                    <a:pt x="2098262" y="1267081"/>
                  </a:lnTo>
                  <a:lnTo>
                    <a:pt x="2051521" y="1267494"/>
                  </a:lnTo>
                  <a:lnTo>
                    <a:pt x="2004264" y="1267828"/>
                  </a:lnTo>
                  <a:lnTo>
                    <a:pt x="1956477" y="1268083"/>
                  </a:lnTo>
                  <a:lnTo>
                    <a:pt x="1908147" y="1268257"/>
                  </a:lnTo>
                  <a:lnTo>
                    <a:pt x="1859264" y="1268349"/>
                  </a:lnTo>
                  <a:lnTo>
                    <a:pt x="1809813" y="1268357"/>
                  </a:lnTo>
                  <a:lnTo>
                    <a:pt x="1759782" y="1268280"/>
                  </a:lnTo>
                  <a:lnTo>
                    <a:pt x="1709159" y="1268118"/>
                  </a:lnTo>
                  <a:lnTo>
                    <a:pt x="1657930" y="1267867"/>
                  </a:lnTo>
                  <a:lnTo>
                    <a:pt x="1606085" y="1267527"/>
                  </a:lnTo>
                  <a:lnTo>
                    <a:pt x="1553608" y="1267097"/>
                  </a:lnTo>
                  <a:lnTo>
                    <a:pt x="1500489" y="1266575"/>
                  </a:lnTo>
                  <a:lnTo>
                    <a:pt x="1446715" y="1265960"/>
                  </a:lnTo>
                  <a:lnTo>
                    <a:pt x="1392272" y="1265250"/>
                  </a:lnTo>
                  <a:lnTo>
                    <a:pt x="1337149" y="1264444"/>
                  </a:lnTo>
                  <a:lnTo>
                    <a:pt x="1281332" y="1263541"/>
                  </a:lnTo>
                  <a:lnTo>
                    <a:pt x="1224810" y="1262539"/>
                  </a:lnTo>
                  <a:lnTo>
                    <a:pt x="1167569" y="1261437"/>
                  </a:lnTo>
                  <a:lnTo>
                    <a:pt x="1109596" y="1260233"/>
                  </a:lnTo>
                  <a:lnTo>
                    <a:pt x="1050881" y="1258926"/>
                  </a:lnTo>
                  <a:lnTo>
                    <a:pt x="991409" y="1257515"/>
                  </a:lnTo>
                  <a:lnTo>
                    <a:pt x="931168" y="1255998"/>
                  </a:lnTo>
                  <a:lnTo>
                    <a:pt x="870145" y="1254374"/>
                  </a:lnTo>
                  <a:lnTo>
                    <a:pt x="808328" y="1252642"/>
                  </a:lnTo>
                  <a:lnTo>
                    <a:pt x="745705" y="1250799"/>
                  </a:lnTo>
                  <a:lnTo>
                    <a:pt x="682262" y="1248845"/>
                  </a:lnTo>
                  <a:lnTo>
                    <a:pt x="617988" y="1246779"/>
                  </a:lnTo>
                  <a:lnTo>
                    <a:pt x="552869" y="1244599"/>
                  </a:lnTo>
                  <a:lnTo>
                    <a:pt x="486892" y="1242303"/>
                  </a:lnTo>
                  <a:lnTo>
                    <a:pt x="420046" y="1239890"/>
                  </a:lnTo>
                  <a:lnTo>
                    <a:pt x="352318" y="1237359"/>
                  </a:lnTo>
                  <a:lnTo>
                    <a:pt x="283695" y="1234709"/>
                  </a:lnTo>
                  <a:lnTo>
                    <a:pt x="214164" y="1231937"/>
                  </a:lnTo>
                  <a:lnTo>
                    <a:pt x="143713" y="1229043"/>
                  </a:lnTo>
                  <a:lnTo>
                    <a:pt x="72329" y="1226025"/>
                  </a:lnTo>
                  <a:lnTo>
                    <a:pt x="0" y="1222883"/>
                  </a:lnTo>
                  <a:lnTo>
                    <a:pt x="0" y="216281"/>
                  </a:lnTo>
                  <a:close/>
                </a:path>
                <a:path w="8569960" h="1268730">
                  <a:moveTo>
                    <a:pt x="607796" y="216281"/>
                  </a:moveTo>
                  <a:lnTo>
                    <a:pt x="607796" y="106807"/>
                  </a:lnTo>
                  <a:lnTo>
                    <a:pt x="7934706" y="106807"/>
                  </a:lnTo>
                  <a:lnTo>
                    <a:pt x="7934706" y="956310"/>
                  </a:lnTo>
                  <a:lnTo>
                    <a:pt x="7730114" y="957222"/>
                  </a:lnTo>
                  <a:lnTo>
                    <a:pt x="7551562" y="959231"/>
                  </a:lnTo>
                  <a:lnTo>
                    <a:pt x="7425231" y="961239"/>
                  </a:lnTo>
                  <a:lnTo>
                    <a:pt x="7377303" y="962152"/>
                  </a:lnTo>
                </a:path>
                <a:path w="8569960" h="1268730">
                  <a:moveTo>
                    <a:pt x="1179068" y="106807"/>
                  </a:moveTo>
                  <a:lnTo>
                    <a:pt x="1179068" y="0"/>
                  </a:lnTo>
                  <a:lnTo>
                    <a:pt x="8569452" y="0"/>
                  </a:lnTo>
                  <a:lnTo>
                    <a:pt x="8569452" y="846836"/>
                  </a:lnTo>
                  <a:lnTo>
                    <a:pt x="8336381" y="847530"/>
                  </a:lnTo>
                  <a:lnTo>
                    <a:pt x="8133064" y="849058"/>
                  </a:lnTo>
                  <a:lnTo>
                    <a:pt x="7989254" y="850586"/>
                  </a:lnTo>
                  <a:lnTo>
                    <a:pt x="7934706" y="851281"/>
                  </a:lnTo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2437" y="572465"/>
            <a:ext cx="72193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4325" algn="l"/>
                <a:tab pos="815340" algn="l"/>
                <a:tab pos="1216025" algn="l"/>
                <a:tab pos="2167255" algn="l"/>
                <a:tab pos="3296920" algn="l"/>
                <a:tab pos="3883660" algn="l"/>
                <a:tab pos="4719320" algn="l"/>
                <a:tab pos="6269355" algn="l"/>
                <a:tab pos="7134859" algn="l"/>
              </a:tabLst>
            </a:pPr>
            <a:r>
              <a:rPr sz="2000" dirty="0"/>
              <a:t>В	XX	</a:t>
            </a:r>
            <a:r>
              <a:rPr sz="2000" spc="-5" dirty="0"/>
              <a:t>с</a:t>
            </a:r>
            <a:r>
              <a:rPr sz="2000" spc="-160" dirty="0"/>
              <a:t>т</a:t>
            </a:r>
            <a:r>
              <a:rPr sz="2000" dirty="0"/>
              <a:t>.	л</a:t>
            </a:r>
            <a:r>
              <a:rPr sz="2000" spc="-105" dirty="0"/>
              <a:t>ю</a:t>
            </a:r>
            <a:r>
              <a:rPr sz="2000" dirty="0"/>
              <a:t>д</a:t>
            </a:r>
            <a:r>
              <a:rPr sz="2000" spc="-10" dirty="0"/>
              <a:t>и</a:t>
            </a:r>
            <a:r>
              <a:rPr sz="2000" spc="-5" dirty="0"/>
              <a:t>н</a:t>
            </a:r>
            <a:r>
              <a:rPr sz="2000" dirty="0"/>
              <a:t>а	</a:t>
            </a:r>
            <a:r>
              <a:rPr sz="2000" spc="-5" dirty="0"/>
              <a:t>прокла</a:t>
            </a:r>
            <a:r>
              <a:rPr sz="2000" spc="5" dirty="0"/>
              <a:t>л</a:t>
            </a:r>
            <a:r>
              <a:rPr sz="2000" dirty="0"/>
              <a:t>а	</a:t>
            </a:r>
            <a:r>
              <a:rPr sz="2000" spc="-5" dirty="0"/>
              <a:t>нов</a:t>
            </a:r>
            <a:r>
              <a:rPr sz="2000" dirty="0"/>
              <a:t>і	шляхи	</a:t>
            </a:r>
            <a:r>
              <a:rPr sz="2000" spc="-5" dirty="0"/>
              <a:t>п</a:t>
            </a:r>
            <a:r>
              <a:rPr sz="2000" spc="-10" dirty="0"/>
              <a:t>е</a:t>
            </a:r>
            <a:r>
              <a:rPr sz="2000" dirty="0"/>
              <a:t>рем</a:t>
            </a:r>
            <a:r>
              <a:rPr sz="2000" spc="-15" dirty="0"/>
              <a:t>і</a:t>
            </a:r>
            <a:r>
              <a:rPr sz="2000" dirty="0"/>
              <a:t>щен</a:t>
            </a:r>
            <a:r>
              <a:rPr sz="2000" spc="-15" dirty="0"/>
              <a:t>н</a:t>
            </a:r>
            <a:r>
              <a:rPr sz="2000" dirty="0"/>
              <a:t>я	е</a:t>
            </a:r>
            <a:r>
              <a:rPr sz="2000" spc="-10" dirty="0"/>
              <a:t>н</a:t>
            </a:r>
            <a:r>
              <a:rPr sz="2000" dirty="0"/>
              <a:t>ерг</a:t>
            </a:r>
            <a:r>
              <a:rPr sz="2000" spc="-10" dirty="0"/>
              <a:t>і</a:t>
            </a:r>
            <a:r>
              <a:rPr sz="2000" dirty="0"/>
              <a:t>ї	і</a:t>
            </a:r>
            <a:endParaRPr sz="2000"/>
          </a:p>
        </p:txBody>
      </p:sp>
      <p:grpSp>
        <p:nvGrpSpPr>
          <p:cNvPr id="8" name="object 8"/>
          <p:cNvGrpSpPr/>
          <p:nvPr/>
        </p:nvGrpSpPr>
        <p:grpSpPr>
          <a:xfrm>
            <a:off x="211836" y="1781555"/>
            <a:ext cx="4249420" cy="1917700"/>
            <a:chOff x="211836" y="1781555"/>
            <a:chExt cx="4249420" cy="1917700"/>
          </a:xfrm>
        </p:grpSpPr>
        <p:sp>
          <p:nvSpPr>
            <p:cNvPr id="9" name="object 9"/>
            <p:cNvSpPr/>
            <p:nvPr/>
          </p:nvSpPr>
          <p:spPr>
            <a:xfrm>
              <a:off x="252984" y="1801367"/>
              <a:ext cx="4168140" cy="18973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6" y="1781555"/>
              <a:ext cx="4248912" cy="17038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3088" y="1845563"/>
              <a:ext cx="4032504" cy="17617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3088" y="1845563"/>
              <a:ext cx="4032885" cy="1762125"/>
            </a:xfrm>
            <a:custGeom>
              <a:avLst/>
              <a:gdLst/>
              <a:ahLst/>
              <a:cxnLst/>
              <a:rect l="l" t="t" r="r" b="b"/>
              <a:pathLst>
                <a:path w="4032885" h="1762125">
                  <a:moveTo>
                    <a:pt x="3738879" y="1761744"/>
                  </a:moveTo>
                  <a:lnTo>
                    <a:pt x="3797554" y="1526794"/>
                  </a:lnTo>
                  <a:lnTo>
                    <a:pt x="4032504" y="1468120"/>
                  </a:lnTo>
                  <a:lnTo>
                    <a:pt x="3738879" y="1761744"/>
                  </a:lnTo>
                  <a:lnTo>
                    <a:pt x="0" y="1761744"/>
                  </a:lnTo>
                  <a:lnTo>
                    <a:pt x="0" y="0"/>
                  </a:lnTo>
                  <a:lnTo>
                    <a:pt x="4032504" y="0"/>
                  </a:lnTo>
                  <a:lnTo>
                    <a:pt x="4032504" y="1468120"/>
                  </a:lnTo>
                </a:path>
              </a:pathLst>
            </a:custGeom>
            <a:ln w="9144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2437" y="877951"/>
            <a:ext cx="7218680" cy="239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1202690" algn="l"/>
                <a:tab pos="1495425" algn="l"/>
                <a:tab pos="3058795" algn="l"/>
                <a:tab pos="4272280" algn="l"/>
                <a:tab pos="5436870" algn="l"/>
                <a:tab pos="6529705" algn="l"/>
              </a:tabLst>
            </a:pPr>
            <a:r>
              <a:rPr sz="2000" dirty="0">
                <a:latin typeface="Times New Roman"/>
                <a:cs typeface="Times New Roman"/>
              </a:rPr>
              <a:t>р</a:t>
            </a:r>
            <a:r>
              <a:rPr sz="2000" spc="-60" dirty="0">
                <a:latin typeface="Times New Roman"/>
                <a:cs typeface="Times New Roman"/>
              </a:rPr>
              <a:t>е</a:t>
            </a:r>
            <a:r>
              <a:rPr sz="2000" dirty="0">
                <a:latin typeface="Times New Roman"/>
                <a:cs typeface="Times New Roman"/>
              </a:rPr>
              <a:t>чо</a:t>
            </a:r>
            <a:r>
              <a:rPr sz="2000" spc="5" dirty="0">
                <a:latin typeface="Times New Roman"/>
                <a:cs typeface="Times New Roman"/>
              </a:rPr>
              <a:t>в</a:t>
            </a:r>
            <a:r>
              <a:rPr sz="2000" spc="-5" dirty="0">
                <a:latin typeface="Times New Roman"/>
                <a:cs typeface="Times New Roman"/>
              </a:rPr>
              <a:t>и</a:t>
            </a:r>
            <a:r>
              <a:rPr sz="2000" spc="-10" dirty="0">
                <a:latin typeface="Times New Roman"/>
                <a:cs typeface="Times New Roman"/>
              </a:rPr>
              <a:t>н</a:t>
            </a:r>
            <a:r>
              <a:rPr sz="2000" dirty="0">
                <a:latin typeface="Times New Roman"/>
                <a:cs typeface="Times New Roman"/>
              </a:rPr>
              <a:t>и	в	</a:t>
            </a:r>
            <a:r>
              <a:rPr sz="2000" spc="-35" dirty="0">
                <a:latin typeface="Times New Roman"/>
                <a:cs typeface="Times New Roman"/>
              </a:rPr>
              <a:t>г</a:t>
            </a:r>
            <a:r>
              <a:rPr sz="2000" dirty="0">
                <a:latin typeface="Times New Roman"/>
                <a:cs typeface="Times New Roman"/>
              </a:rPr>
              <a:t>еографіч</a:t>
            </a:r>
            <a:r>
              <a:rPr sz="2000" spc="-10" dirty="0">
                <a:latin typeface="Times New Roman"/>
                <a:cs typeface="Times New Roman"/>
              </a:rPr>
              <a:t>н</a:t>
            </a:r>
            <a:r>
              <a:rPr sz="2000" dirty="0">
                <a:latin typeface="Times New Roman"/>
                <a:cs typeface="Times New Roman"/>
              </a:rPr>
              <a:t>ій	о</a:t>
            </a:r>
            <a:r>
              <a:rPr sz="2000" spc="-20" dirty="0">
                <a:latin typeface="Times New Roman"/>
                <a:cs typeface="Times New Roman"/>
              </a:rPr>
              <a:t>бо</a:t>
            </a:r>
            <a:r>
              <a:rPr sz="2000" dirty="0">
                <a:latin typeface="Times New Roman"/>
                <a:cs typeface="Times New Roman"/>
              </a:rPr>
              <a:t>лон</a:t>
            </a:r>
            <a:r>
              <a:rPr sz="2000" spc="-10" dirty="0">
                <a:latin typeface="Times New Roman"/>
                <a:cs typeface="Times New Roman"/>
              </a:rPr>
              <a:t>ц</a:t>
            </a:r>
            <a:r>
              <a:rPr sz="2000" spc="-5" dirty="0">
                <a:latin typeface="Times New Roman"/>
                <a:cs typeface="Times New Roman"/>
              </a:rPr>
              <a:t>і</a:t>
            </a:r>
            <a:r>
              <a:rPr sz="2000" dirty="0">
                <a:latin typeface="Times New Roman"/>
                <a:cs typeface="Times New Roman"/>
              </a:rPr>
              <a:t>,	</a:t>
            </a:r>
            <a:r>
              <a:rPr sz="2000" spc="-20" dirty="0">
                <a:latin typeface="Times New Roman"/>
                <a:cs typeface="Times New Roman"/>
              </a:rPr>
              <a:t>п</a:t>
            </a:r>
            <a:r>
              <a:rPr sz="2000" spc="-55" dirty="0">
                <a:latin typeface="Times New Roman"/>
                <a:cs typeface="Times New Roman"/>
              </a:rPr>
              <a:t>о</a:t>
            </a:r>
            <a:r>
              <a:rPr sz="2000" dirty="0">
                <a:latin typeface="Times New Roman"/>
                <a:cs typeface="Times New Roman"/>
              </a:rPr>
              <a:t>де</a:t>
            </a:r>
            <a:r>
              <a:rPr sz="2000" spc="-30" dirty="0">
                <a:latin typeface="Times New Roman"/>
                <a:cs typeface="Times New Roman"/>
              </a:rPr>
              <a:t>к</a:t>
            </a:r>
            <a:r>
              <a:rPr sz="2000" spc="-140" dirty="0">
                <a:latin typeface="Times New Roman"/>
                <a:cs typeface="Times New Roman"/>
              </a:rPr>
              <a:t>у</a:t>
            </a:r>
            <a:r>
              <a:rPr sz="2000" dirty="0">
                <a:latin typeface="Times New Roman"/>
                <a:cs typeface="Times New Roman"/>
              </a:rPr>
              <a:t>ди	зн</a:t>
            </a:r>
            <a:r>
              <a:rPr sz="2000" spc="-95" dirty="0">
                <a:latin typeface="Times New Roman"/>
                <a:cs typeface="Times New Roman"/>
              </a:rPr>
              <a:t>а</a:t>
            </a:r>
            <a:r>
              <a:rPr sz="2000" dirty="0">
                <a:latin typeface="Times New Roman"/>
                <a:cs typeface="Times New Roman"/>
              </a:rPr>
              <a:t>чною	мі</a:t>
            </a:r>
            <a:r>
              <a:rPr sz="2000" spc="-10" dirty="0">
                <a:latin typeface="Times New Roman"/>
                <a:cs typeface="Times New Roman"/>
              </a:rPr>
              <a:t>р</a:t>
            </a:r>
            <a:r>
              <a:rPr sz="2000" dirty="0">
                <a:latin typeface="Times New Roman"/>
                <a:cs typeface="Times New Roman"/>
              </a:rPr>
              <a:t>ою  </a:t>
            </a:r>
            <a:r>
              <a:rPr sz="2000" spc="-5" dirty="0">
                <a:latin typeface="Times New Roman"/>
                <a:cs typeface="Times New Roman"/>
              </a:rPr>
              <a:t>порушивши </a:t>
            </a:r>
            <a:r>
              <a:rPr sz="2000" spc="-15" dirty="0">
                <a:latin typeface="Times New Roman"/>
                <a:cs typeface="Times New Roman"/>
              </a:rPr>
              <a:t>екологічну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рівновагу.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3348354" algn="just">
              <a:lnSpc>
                <a:spcPct val="100000"/>
              </a:lnSpc>
            </a:pPr>
            <a:r>
              <a:rPr sz="1800" i="1" spc="-10" dirty="0">
                <a:latin typeface="Times New Roman"/>
                <a:cs typeface="Times New Roman"/>
              </a:rPr>
              <a:t>Величезні </a:t>
            </a:r>
            <a:r>
              <a:rPr sz="1800" i="1" spc="-5" dirty="0">
                <a:latin typeface="Times New Roman"/>
                <a:cs typeface="Times New Roman"/>
              </a:rPr>
              <a:t>масштаби </a:t>
            </a:r>
            <a:r>
              <a:rPr sz="1800" i="1" spc="-10" dirty="0">
                <a:latin typeface="Times New Roman"/>
                <a:cs typeface="Times New Roman"/>
              </a:rPr>
              <a:t>змін, </a:t>
            </a:r>
            <a:r>
              <a:rPr sz="1800" i="1" spc="10" dirty="0">
                <a:latin typeface="Times New Roman"/>
                <a:cs typeface="Times New Roman"/>
              </a:rPr>
              <a:t>що </a:t>
            </a:r>
            <a:r>
              <a:rPr sz="1800" i="1" dirty="0">
                <a:latin typeface="Times New Roman"/>
                <a:cs typeface="Times New Roman"/>
              </a:rPr>
              <a:t>їх  </a:t>
            </a:r>
            <a:r>
              <a:rPr sz="1800" i="1" spc="-5" dirty="0">
                <a:latin typeface="Times New Roman"/>
                <a:cs typeface="Times New Roman"/>
              </a:rPr>
              <a:t>вносить сучасна людина </a:t>
            </a:r>
            <a:r>
              <a:rPr sz="1800" i="1" dirty="0">
                <a:latin typeface="Times New Roman"/>
                <a:cs typeface="Times New Roman"/>
              </a:rPr>
              <a:t>в </a:t>
            </a:r>
            <a:r>
              <a:rPr sz="1800" i="1" spc="-5" dirty="0">
                <a:latin typeface="Times New Roman"/>
                <a:cs typeface="Times New Roman"/>
              </a:rPr>
              <a:t>природні  </a:t>
            </a:r>
            <a:r>
              <a:rPr sz="1800" i="1" spc="-15" dirty="0">
                <a:latin typeface="Times New Roman"/>
                <a:cs typeface="Times New Roman"/>
              </a:rPr>
              <a:t>умови </a:t>
            </a:r>
            <a:r>
              <a:rPr sz="1800" i="1" spc="-5" dirty="0">
                <a:latin typeface="Times New Roman"/>
                <a:cs typeface="Times New Roman"/>
              </a:rPr>
              <a:t>на </a:t>
            </a:r>
            <a:r>
              <a:rPr sz="1800" i="1" spc="-15" dirty="0">
                <a:latin typeface="Times New Roman"/>
                <a:cs typeface="Times New Roman"/>
              </a:rPr>
              <a:t>Землі, </a:t>
            </a:r>
            <a:r>
              <a:rPr sz="1800" i="1" spc="-10" dirty="0">
                <a:latin typeface="Times New Roman"/>
                <a:cs typeface="Times New Roman"/>
              </a:rPr>
              <a:t>передбачив </a:t>
            </a:r>
            <a:r>
              <a:rPr sz="1800" i="1" spc="20" dirty="0">
                <a:latin typeface="Times New Roman"/>
                <a:cs typeface="Times New Roman"/>
              </a:rPr>
              <a:t>ще </a:t>
            </a:r>
            <a:r>
              <a:rPr sz="1800" i="1" spc="-5" dirty="0">
                <a:latin typeface="Times New Roman"/>
                <a:cs typeface="Times New Roman"/>
              </a:rPr>
              <a:t>на  </a:t>
            </a:r>
            <a:r>
              <a:rPr sz="1800" i="1" spc="-15" dirty="0">
                <a:latin typeface="Times New Roman"/>
                <a:cs typeface="Times New Roman"/>
              </a:rPr>
              <a:t>початку </a:t>
            </a:r>
            <a:r>
              <a:rPr sz="1800" i="1" spc="-5" dirty="0">
                <a:latin typeface="Times New Roman"/>
                <a:cs typeface="Times New Roman"/>
              </a:rPr>
              <a:t>сторіччя видатний учений </a:t>
            </a:r>
            <a:r>
              <a:rPr sz="1800" i="1" dirty="0">
                <a:latin typeface="Times New Roman"/>
                <a:cs typeface="Times New Roman"/>
              </a:rPr>
              <a:t>В.  І.</a:t>
            </a:r>
            <a:r>
              <a:rPr sz="1800" i="1" spc="-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Вернадський.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9852" y="1836420"/>
            <a:ext cx="8425180" cy="4699000"/>
            <a:chOff x="339852" y="1836420"/>
            <a:chExt cx="8425180" cy="4699000"/>
          </a:xfrm>
        </p:grpSpPr>
        <p:sp>
          <p:nvSpPr>
            <p:cNvPr id="15" name="object 15"/>
            <p:cNvSpPr/>
            <p:nvPr/>
          </p:nvSpPr>
          <p:spPr>
            <a:xfrm>
              <a:off x="4495799" y="1845564"/>
              <a:ext cx="4259580" cy="46802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91228" y="1840992"/>
              <a:ext cx="4269105" cy="4689475"/>
            </a:xfrm>
            <a:custGeom>
              <a:avLst/>
              <a:gdLst/>
              <a:ahLst/>
              <a:cxnLst/>
              <a:rect l="l" t="t" r="r" b="b"/>
              <a:pathLst>
                <a:path w="4269105" h="4689475">
                  <a:moveTo>
                    <a:pt x="0" y="4689348"/>
                  </a:moveTo>
                  <a:lnTo>
                    <a:pt x="4268724" y="4689348"/>
                  </a:lnTo>
                  <a:lnTo>
                    <a:pt x="4268724" y="0"/>
                  </a:lnTo>
                  <a:lnTo>
                    <a:pt x="0" y="0"/>
                  </a:lnTo>
                  <a:lnTo>
                    <a:pt x="0" y="4689348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8996" y="3788664"/>
              <a:ext cx="4006596" cy="27371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4424" y="3784092"/>
              <a:ext cx="4015740" cy="2746375"/>
            </a:xfrm>
            <a:custGeom>
              <a:avLst/>
              <a:gdLst/>
              <a:ahLst/>
              <a:cxnLst/>
              <a:rect l="l" t="t" r="r" b="b"/>
              <a:pathLst>
                <a:path w="4015740" h="2746375">
                  <a:moveTo>
                    <a:pt x="0" y="2746248"/>
                  </a:moveTo>
                  <a:lnTo>
                    <a:pt x="4015740" y="2746248"/>
                  </a:lnTo>
                  <a:lnTo>
                    <a:pt x="4015740" y="0"/>
                  </a:lnTo>
                  <a:lnTo>
                    <a:pt x="0" y="0"/>
                  </a:lnTo>
                  <a:lnTo>
                    <a:pt x="0" y="2746248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087" y="332231"/>
            <a:ext cx="8473440" cy="6158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150114" y="137922"/>
              <a:ext cx="8869680" cy="6583680"/>
            </a:xfrm>
            <a:custGeom>
              <a:avLst/>
              <a:gdLst/>
              <a:ahLst/>
              <a:cxnLst/>
              <a:rect l="l" t="t" r="r" b="b"/>
              <a:pathLst>
                <a:path w="8869680" h="6583680">
                  <a:moveTo>
                    <a:pt x="0" y="6583680"/>
                  </a:moveTo>
                  <a:lnTo>
                    <a:pt x="8869680" y="6583680"/>
                  </a:lnTo>
                  <a:lnTo>
                    <a:pt x="8869680" y="0"/>
                  </a:lnTo>
                  <a:lnTo>
                    <a:pt x="0" y="0"/>
                  </a:lnTo>
                  <a:lnTo>
                    <a:pt x="0" y="6583680"/>
                  </a:lnTo>
                  <a:close/>
                </a:path>
              </a:pathLst>
            </a:custGeom>
            <a:ln w="19812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9495" y="4197096"/>
              <a:ext cx="4032504" cy="23301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4924" y="4192523"/>
              <a:ext cx="4041775" cy="2339340"/>
            </a:xfrm>
            <a:custGeom>
              <a:avLst/>
              <a:gdLst/>
              <a:ahLst/>
              <a:cxnLst/>
              <a:rect l="l" t="t" r="r" b="b"/>
              <a:pathLst>
                <a:path w="4041775" h="2339340">
                  <a:moveTo>
                    <a:pt x="0" y="2339340"/>
                  </a:moveTo>
                  <a:lnTo>
                    <a:pt x="4041648" y="2339340"/>
                  </a:lnTo>
                  <a:lnTo>
                    <a:pt x="4041648" y="0"/>
                  </a:lnTo>
                  <a:lnTo>
                    <a:pt x="0" y="0"/>
                  </a:lnTo>
                  <a:lnTo>
                    <a:pt x="0" y="233934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6136" y="288036"/>
              <a:ext cx="8487156" cy="14249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7388" y="426720"/>
              <a:ext cx="8343900" cy="1213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6240" y="332232"/>
              <a:ext cx="8351519" cy="12893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6240" y="332232"/>
              <a:ext cx="8351520" cy="1289685"/>
            </a:xfrm>
            <a:custGeom>
              <a:avLst/>
              <a:gdLst/>
              <a:ahLst/>
              <a:cxnLst/>
              <a:rect l="l" t="t" r="r" b="b"/>
              <a:pathLst>
                <a:path w="8351520" h="1289685">
                  <a:moveTo>
                    <a:pt x="0" y="241681"/>
                  </a:moveTo>
                  <a:lnTo>
                    <a:pt x="6332" y="210347"/>
                  </a:lnTo>
                  <a:lnTo>
                    <a:pt x="23602" y="184753"/>
                  </a:lnTo>
                  <a:lnTo>
                    <a:pt x="49216" y="167493"/>
                  </a:lnTo>
                  <a:lnTo>
                    <a:pt x="80581" y="161163"/>
                  </a:lnTo>
                  <a:lnTo>
                    <a:pt x="8190357" y="161163"/>
                  </a:lnTo>
                  <a:lnTo>
                    <a:pt x="8190357" y="80645"/>
                  </a:lnTo>
                  <a:lnTo>
                    <a:pt x="8196689" y="49238"/>
                  </a:lnTo>
                  <a:lnTo>
                    <a:pt x="8213963" y="23606"/>
                  </a:lnTo>
                  <a:lnTo>
                    <a:pt x="8239595" y="6332"/>
                  </a:lnTo>
                  <a:lnTo>
                    <a:pt x="8271002" y="0"/>
                  </a:lnTo>
                  <a:lnTo>
                    <a:pt x="8302335" y="6332"/>
                  </a:lnTo>
                  <a:lnTo>
                    <a:pt x="8327929" y="23606"/>
                  </a:lnTo>
                  <a:lnTo>
                    <a:pt x="8345189" y="49238"/>
                  </a:lnTo>
                  <a:lnTo>
                    <a:pt x="8351519" y="80645"/>
                  </a:lnTo>
                  <a:lnTo>
                    <a:pt x="8351519" y="1047623"/>
                  </a:lnTo>
                  <a:lnTo>
                    <a:pt x="8345187" y="1078956"/>
                  </a:lnTo>
                  <a:lnTo>
                    <a:pt x="8327913" y="1104550"/>
                  </a:lnTo>
                  <a:lnTo>
                    <a:pt x="8302281" y="1121810"/>
                  </a:lnTo>
                  <a:lnTo>
                    <a:pt x="8270875" y="1128141"/>
                  </a:lnTo>
                  <a:lnTo>
                    <a:pt x="161163" y="1128141"/>
                  </a:lnTo>
                  <a:lnTo>
                    <a:pt x="161163" y="1208659"/>
                  </a:lnTo>
                  <a:lnTo>
                    <a:pt x="154830" y="1240065"/>
                  </a:lnTo>
                  <a:lnTo>
                    <a:pt x="137560" y="1265697"/>
                  </a:lnTo>
                  <a:lnTo>
                    <a:pt x="111946" y="1282971"/>
                  </a:lnTo>
                  <a:lnTo>
                    <a:pt x="80581" y="1289304"/>
                  </a:lnTo>
                  <a:lnTo>
                    <a:pt x="49216" y="1282971"/>
                  </a:lnTo>
                  <a:lnTo>
                    <a:pt x="23602" y="1265697"/>
                  </a:lnTo>
                  <a:lnTo>
                    <a:pt x="6332" y="1240065"/>
                  </a:lnTo>
                  <a:lnTo>
                    <a:pt x="0" y="1208659"/>
                  </a:lnTo>
                  <a:lnTo>
                    <a:pt x="0" y="241681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82024" y="408305"/>
              <a:ext cx="170306" cy="896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1655" y="529082"/>
              <a:ext cx="170319" cy="1300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402" y="573913"/>
              <a:ext cx="0" cy="886460"/>
            </a:xfrm>
            <a:custGeom>
              <a:avLst/>
              <a:gdLst/>
              <a:ahLst/>
              <a:cxnLst/>
              <a:rect l="l" t="t" r="r" b="b"/>
              <a:pathLst>
                <a:path h="886460">
                  <a:moveTo>
                    <a:pt x="0" y="0"/>
                  </a:moveTo>
                  <a:lnTo>
                    <a:pt x="0" y="886460"/>
                  </a:lnTo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35304" y="519175"/>
            <a:ext cx="795591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900" spc="-5" dirty="0"/>
              <a:t>В </a:t>
            </a:r>
            <a:r>
              <a:rPr sz="1900" spc="-15" dirty="0"/>
              <a:t>природі </a:t>
            </a:r>
            <a:r>
              <a:rPr sz="1900" spc="-20" dirty="0"/>
              <a:t>денудація </a:t>
            </a:r>
            <a:r>
              <a:rPr sz="1900" spc="-10" dirty="0"/>
              <a:t>(руйнування) гранітних </a:t>
            </a:r>
            <a:r>
              <a:rPr sz="1900" spc="-15" dirty="0"/>
              <a:t>скель відбувається </a:t>
            </a:r>
            <a:r>
              <a:rPr sz="1900" spc="-10" dirty="0"/>
              <a:t>зі  </a:t>
            </a:r>
            <a:r>
              <a:rPr sz="1900" spc="-5" dirty="0"/>
              <a:t>швидкістю 1 м </a:t>
            </a:r>
            <a:r>
              <a:rPr sz="1900" spc="-10" dirty="0"/>
              <a:t>за </a:t>
            </a:r>
            <a:r>
              <a:rPr sz="1900" spc="-5" dirty="0"/>
              <a:t>6 </a:t>
            </a:r>
            <a:r>
              <a:rPr sz="1900" spc="-10" dirty="0"/>
              <a:t>тис. </a:t>
            </a:r>
            <a:r>
              <a:rPr sz="1900" spc="-5" dirty="0"/>
              <a:t>років, а </a:t>
            </a:r>
            <a:r>
              <a:rPr sz="1900" spc="-25" dirty="0"/>
              <a:t>людина </a:t>
            </a:r>
            <a:r>
              <a:rPr sz="1900" spc="-5" dirty="0"/>
              <a:t>з </a:t>
            </a:r>
            <a:r>
              <a:rPr sz="1900" spc="-15" dirty="0"/>
              <a:t>допомогою </a:t>
            </a:r>
            <a:r>
              <a:rPr sz="1900" spc="-5" dirty="0"/>
              <a:t>спрямованих </a:t>
            </a:r>
            <a:r>
              <a:rPr sz="1900" spc="-15" dirty="0"/>
              <a:t>вибухів </a:t>
            </a:r>
            <a:r>
              <a:rPr sz="1900" spc="-5" dirty="0"/>
              <a:t>і  </a:t>
            </a:r>
            <a:r>
              <a:rPr sz="1900" spc="-10" dirty="0"/>
              <a:t>сучасної техніки змінює </a:t>
            </a:r>
            <a:r>
              <a:rPr sz="1900" spc="-5" dirty="0"/>
              <a:t>рельєф, миттєво</a:t>
            </a:r>
            <a:endParaRPr sz="1900"/>
          </a:p>
        </p:txBody>
      </p:sp>
      <p:grpSp>
        <p:nvGrpSpPr>
          <p:cNvPr id="14" name="object 14"/>
          <p:cNvGrpSpPr/>
          <p:nvPr/>
        </p:nvGrpSpPr>
        <p:grpSpPr>
          <a:xfrm>
            <a:off x="530351" y="1763267"/>
            <a:ext cx="8227059" cy="4777740"/>
            <a:chOff x="530351" y="1763267"/>
            <a:chExt cx="8227059" cy="4777740"/>
          </a:xfrm>
        </p:grpSpPr>
        <p:sp>
          <p:nvSpPr>
            <p:cNvPr id="15" name="object 15"/>
            <p:cNvSpPr/>
            <p:nvPr/>
          </p:nvSpPr>
          <p:spPr>
            <a:xfrm>
              <a:off x="4715255" y="4197095"/>
              <a:ext cx="4032504" cy="23347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10684" y="4192523"/>
              <a:ext cx="4041775" cy="2344420"/>
            </a:xfrm>
            <a:custGeom>
              <a:avLst/>
              <a:gdLst/>
              <a:ahLst/>
              <a:cxnLst/>
              <a:rect l="l" t="t" r="r" b="b"/>
              <a:pathLst>
                <a:path w="4041775" h="2344420">
                  <a:moveTo>
                    <a:pt x="0" y="2343912"/>
                  </a:moveTo>
                  <a:lnTo>
                    <a:pt x="4041648" y="2343912"/>
                  </a:lnTo>
                  <a:lnTo>
                    <a:pt x="4041648" y="0"/>
                  </a:lnTo>
                  <a:lnTo>
                    <a:pt x="0" y="0"/>
                  </a:lnTo>
                  <a:lnTo>
                    <a:pt x="0" y="2343912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9495" y="1772411"/>
              <a:ext cx="4032504" cy="23119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4923" y="1767839"/>
              <a:ext cx="4041775" cy="2321560"/>
            </a:xfrm>
            <a:custGeom>
              <a:avLst/>
              <a:gdLst/>
              <a:ahLst/>
              <a:cxnLst/>
              <a:rect l="l" t="t" r="r" b="b"/>
              <a:pathLst>
                <a:path w="4041775" h="2321560">
                  <a:moveTo>
                    <a:pt x="0" y="2321051"/>
                  </a:moveTo>
                  <a:lnTo>
                    <a:pt x="4041648" y="2321051"/>
                  </a:lnTo>
                  <a:lnTo>
                    <a:pt x="4041648" y="0"/>
                  </a:lnTo>
                  <a:lnTo>
                    <a:pt x="0" y="0"/>
                  </a:lnTo>
                  <a:lnTo>
                    <a:pt x="0" y="2321051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15255" y="1772411"/>
              <a:ext cx="4032504" cy="23119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10684" y="1767839"/>
              <a:ext cx="4041775" cy="2321560"/>
            </a:xfrm>
            <a:custGeom>
              <a:avLst/>
              <a:gdLst/>
              <a:ahLst/>
              <a:cxnLst/>
              <a:rect l="l" t="t" r="r" b="b"/>
              <a:pathLst>
                <a:path w="4041775" h="2321560">
                  <a:moveTo>
                    <a:pt x="0" y="2321051"/>
                  </a:moveTo>
                  <a:lnTo>
                    <a:pt x="4041648" y="2321051"/>
                  </a:lnTo>
                  <a:lnTo>
                    <a:pt x="4041648" y="0"/>
                  </a:lnTo>
                  <a:lnTo>
                    <a:pt x="0" y="0"/>
                  </a:lnTo>
                  <a:lnTo>
                    <a:pt x="0" y="2321051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81940" y="216408"/>
              <a:ext cx="8560308" cy="12923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14015" y="387096"/>
              <a:ext cx="4294632" cy="12115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2044" y="260604"/>
              <a:ext cx="8424672" cy="11567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2044" y="260604"/>
              <a:ext cx="8425180" cy="1156970"/>
            </a:xfrm>
            <a:custGeom>
              <a:avLst/>
              <a:gdLst/>
              <a:ahLst/>
              <a:cxnLst/>
              <a:rect l="l" t="t" r="r" b="b"/>
              <a:pathLst>
                <a:path w="8425180" h="1156970">
                  <a:moveTo>
                    <a:pt x="0" y="0"/>
                  </a:moveTo>
                  <a:lnTo>
                    <a:pt x="2895981" y="0"/>
                  </a:lnTo>
                  <a:lnTo>
                    <a:pt x="2965973" y="1722"/>
                  </a:lnTo>
                  <a:lnTo>
                    <a:pt x="3028865" y="6580"/>
                  </a:lnTo>
                  <a:lnTo>
                    <a:pt x="3082147" y="14112"/>
                  </a:lnTo>
                  <a:lnTo>
                    <a:pt x="3123311" y="23857"/>
                  </a:lnTo>
                  <a:lnTo>
                    <a:pt x="3159252" y="48132"/>
                  </a:lnTo>
                  <a:lnTo>
                    <a:pt x="3149848" y="60968"/>
                  </a:lnTo>
                  <a:lnTo>
                    <a:pt x="3082147" y="82264"/>
                  </a:lnTo>
                  <a:lnTo>
                    <a:pt x="3028865" y="89807"/>
                  </a:lnTo>
                  <a:lnTo>
                    <a:pt x="2965973" y="94670"/>
                  </a:lnTo>
                  <a:lnTo>
                    <a:pt x="2895981" y="96393"/>
                  </a:lnTo>
                  <a:lnTo>
                    <a:pt x="2369439" y="96393"/>
                  </a:lnTo>
                  <a:lnTo>
                    <a:pt x="2299446" y="98115"/>
                  </a:lnTo>
                  <a:lnTo>
                    <a:pt x="2236554" y="102978"/>
                  </a:lnTo>
                  <a:lnTo>
                    <a:pt x="2183272" y="110521"/>
                  </a:lnTo>
                  <a:lnTo>
                    <a:pt x="2142109" y="120287"/>
                  </a:lnTo>
                  <a:lnTo>
                    <a:pt x="2106168" y="144653"/>
                  </a:lnTo>
                  <a:lnTo>
                    <a:pt x="2115571" y="157434"/>
                  </a:lnTo>
                  <a:lnTo>
                    <a:pt x="2183272" y="178673"/>
                  </a:lnTo>
                  <a:lnTo>
                    <a:pt x="2236554" y="186205"/>
                  </a:lnTo>
                  <a:lnTo>
                    <a:pt x="2299446" y="191063"/>
                  </a:lnTo>
                  <a:lnTo>
                    <a:pt x="2369439" y="192786"/>
                  </a:lnTo>
                  <a:lnTo>
                    <a:pt x="6055233" y="192786"/>
                  </a:lnTo>
                  <a:lnTo>
                    <a:pt x="6125225" y="191063"/>
                  </a:lnTo>
                  <a:lnTo>
                    <a:pt x="6188117" y="186205"/>
                  </a:lnTo>
                  <a:lnTo>
                    <a:pt x="6241399" y="178673"/>
                  </a:lnTo>
                  <a:lnTo>
                    <a:pt x="6282563" y="168928"/>
                  </a:lnTo>
                  <a:lnTo>
                    <a:pt x="6318504" y="144653"/>
                  </a:lnTo>
                  <a:lnTo>
                    <a:pt x="6309100" y="131817"/>
                  </a:lnTo>
                  <a:lnTo>
                    <a:pt x="6241399" y="110521"/>
                  </a:lnTo>
                  <a:lnTo>
                    <a:pt x="6188117" y="102978"/>
                  </a:lnTo>
                  <a:lnTo>
                    <a:pt x="6125225" y="98115"/>
                  </a:lnTo>
                  <a:lnTo>
                    <a:pt x="6055233" y="96393"/>
                  </a:lnTo>
                  <a:lnTo>
                    <a:pt x="5528691" y="96393"/>
                  </a:lnTo>
                  <a:lnTo>
                    <a:pt x="5458698" y="94670"/>
                  </a:lnTo>
                  <a:lnTo>
                    <a:pt x="5395806" y="89812"/>
                  </a:lnTo>
                  <a:lnTo>
                    <a:pt x="5342524" y="82280"/>
                  </a:lnTo>
                  <a:lnTo>
                    <a:pt x="5301360" y="72535"/>
                  </a:lnTo>
                  <a:lnTo>
                    <a:pt x="5265420" y="48260"/>
                  </a:lnTo>
                  <a:lnTo>
                    <a:pt x="5274823" y="35424"/>
                  </a:lnTo>
                  <a:lnTo>
                    <a:pt x="5342524" y="14128"/>
                  </a:lnTo>
                  <a:lnTo>
                    <a:pt x="5395806" y="6585"/>
                  </a:lnTo>
                  <a:lnTo>
                    <a:pt x="5458698" y="1722"/>
                  </a:lnTo>
                  <a:lnTo>
                    <a:pt x="5528691" y="0"/>
                  </a:lnTo>
                  <a:lnTo>
                    <a:pt x="8424672" y="0"/>
                  </a:lnTo>
                  <a:lnTo>
                    <a:pt x="7371587" y="481965"/>
                  </a:lnTo>
                  <a:lnTo>
                    <a:pt x="8424672" y="963930"/>
                  </a:lnTo>
                  <a:lnTo>
                    <a:pt x="6318504" y="963930"/>
                  </a:lnTo>
                  <a:lnTo>
                    <a:pt x="6318504" y="1108583"/>
                  </a:lnTo>
                  <a:lnTo>
                    <a:pt x="6309100" y="1121364"/>
                  </a:lnTo>
                  <a:lnTo>
                    <a:pt x="6241399" y="1142603"/>
                  </a:lnTo>
                  <a:lnTo>
                    <a:pt x="6188117" y="1150135"/>
                  </a:lnTo>
                  <a:lnTo>
                    <a:pt x="6125225" y="1154993"/>
                  </a:lnTo>
                  <a:lnTo>
                    <a:pt x="6055233" y="1156716"/>
                  </a:lnTo>
                  <a:lnTo>
                    <a:pt x="2369439" y="1156716"/>
                  </a:lnTo>
                  <a:lnTo>
                    <a:pt x="2299446" y="1154993"/>
                  </a:lnTo>
                  <a:lnTo>
                    <a:pt x="2236554" y="1150135"/>
                  </a:lnTo>
                  <a:lnTo>
                    <a:pt x="2183272" y="1142603"/>
                  </a:lnTo>
                  <a:lnTo>
                    <a:pt x="2142109" y="1132858"/>
                  </a:lnTo>
                  <a:lnTo>
                    <a:pt x="2106168" y="1108583"/>
                  </a:lnTo>
                  <a:lnTo>
                    <a:pt x="2106168" y="963930"/>
                  </a:lnTo>
                  <a:lnTo>
                    <a:pt x="0" y="963930"/>
                  </a:lnTo>
                  <a:lnTo>
                    <a:pt x="1053084" y="481965"/>
                  </a:lnTo>
                  <a:lnTo>
                    <a:pt x="0" y="0"/>
                  </a:lnTo>
                  <a:close/>
                </a:path>
                <a:path w="8425180" h="1156970">
                  <a:moveTo>
                    <a:pt x="3159252" y="48132"/>
                  </a:moveTo>
                  <a:lnTo>
                    <a:pt x="3159252" y="192786"/>
                  </a:lnTo>
                </a:path>
                <a:path w="8425180" h="1156970">
                  <a:moveTo>
                    <a:pt x="5265420" y="192786"/>
                  </a:moveTo>
                  <a:lnTo>
                    <a:pt x="5265420" y="48132"/>
                  </a:lnTo>
                </a:path>
                <a:path w="8425180" h="1156970">
                  <a:moveTo>
                    <a:pt x="2106168" y="963930"/>
                  </a:moveTo>
                  <a:lnTo>
                    <a:pt x="2106168" y="144653"/>
                  </a:lnTo>
                </a:path>
                <a:path w="8425180" h="1156970">
                  <a:moveTo>
                    <a:pt x="6318504" y="144653"/>
                  </a:moveTo>
                  <a:lnTo>
                    <a:pt x="6318504" y="963930"/>
                  </a:lnTo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11882" y="478917"/>
            <a:ext cx="3904615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900" spc="-5" dirty="0"/>
              <a:t>Тільки за </a:t>
            </a:r>
            <a:r>
              <a:rPr sz="1900" spc="-20" dirty="0"/>
              <a:t>один </a:t>
            </a:r>
            <a:r>
              <a:rPr sz="1900" spc="-5" dirty="0"/>
              <a:t>рік </a:t>
            </a:r>
            <a:r>
              <a:rPr sz="1900" spc="-20" dirty="0"/>
              <a:t>людина </a:t>
            </a:r>
            <a:r>
              <a:rPr sz="1900" spc="-10" dirty="0"/>
              <a:t>при </a:t>
            </a:r>
            <a:r>
              <a:rPr sz="1900" spc="-5" dirty="0"/>
              <a:t>оранці  полів, </a:t>
            </a:r>
            <a:r>
              <a:rPr sz="1900" spc="-25" dirty="0"/>
              <a:t>будівельних </a:t>
            </a:r>
            <a:r>
              <a:rPr sz="1900" spc="-5" dirty="0"/>
              <a:t>і </a:t>
            </a:r>
            <a:r>
              <a:rPr sz="1900" spc="-10" dirty="0"/>
              <a:t>гірничих</a:t>
            </a:r>
            <a:endParaRPr sz="1900"/>
          </a:p>
          <a:p>
            <a:pPr algn="ctr">
              <a:lnSpc>
                <a:spcPct val="100000"/>
              </a:lnSpc>
            </a:pPr>
            <a:r>
              <a:rPr sz="1900" spc="-5" dirty="0"/>
              <a:t>роботах…</a:t>
            </a:r>
            <a:endParaRPr sz="1900"/>
          </a:p>
        </p:txBody>
      </p:sp>
      <p:grpSp>
        <p:nvGrpSpPr>
          <p:cNvPr id="8" name="object 8"/>
          <p:cNvGrpSpPr/>
          <p:nvPr/>
        </p:nvGrpSpPr>
        <p:grpSpPr>
          <a:xfrm>
            <a:off x="1644395" y="3752088"/>
            <a:ext cx="1719580" cy="1495425"/>
            <a:chOff x="1644395" y="3752088"/>
            <a:chExt cx="1719580" cy="1495425"/>
          </a:xfrm>
        </p:grpSpPr>
        <p:sp>
          <p:nvSpPr>
            <p:cNvPr id="9" name="object 9"/>
            <p:cNvSpPr/>
            <p:nvPr/>
          </p:nvSpPr>
          <p:spPr>
            <a:xfrm>
              <a:off x="1644395" y="3752088"/>
              <a:ext cx="1719072" cy="14950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04415" y="3899916"/>
              <a:ext cx="1400556" cy="12207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4499" y="3796284"/>
              <a:ext cx="1583436" cy="13594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4499" y="3796284"/>
              <a:ext cx="1583690" cy="1359535"/>
            </a:xfrm>
            <a:custGeom>
              <a:avLst/>
              <a:gdLst/>
              <a:ahLst/>
              <a:cxnLst/>
              <a:rect l="l" t="t" r="r" b="b"/>
              <a:pathLst>
                <a:path w="1583689" h="1359535">
                  <a:moveTo>
                    <a:pt x="0" y="679704"/>
                  </a:moveTo>
                  <a:lnTo>
                    <a:pt x="339851" y="0"/>
                  </a:lnTo>
                  <a:lnTo>
                    <a:pt x="1243583" y="0"/>
                  </a:lnTo>
                  <a:lnTo>
                    <a:pt x="1583436" y="679704"/>
                  </a:lnTo>
                  <a:lnTo>
                    <a:pt x="1243583" y="1359408"/>
                  </a:lnTo>
                  <a:lnTo>
                    <a:pt x="339851" y="1359408"/>
                  </a:lnTo>
                  <a:lnTo>
                    <a:pt x="0" y="679704"/>
                  </a:lnTo>
                  <a:close/>
                </a:path>
              </a:pathLst>
            </a:custGeom>
            <a:ln w="9144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59610" y="3965905"/>
            <a:ext cx="1094105" cy="9779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-1905" algn="ctr">
              <a:lnSpc>
                <a:spcPct val="86500"/>
              </a:lnSpc>
              <a:spcBef>
                <a:spcPts val="330"/>
              </a:spcBef>
            </a:pPr>
            <a:r>
              <a:rPr sz="1400" dirty="0">
                <a:latin typeface="Times New Roman"/>
                <a:cs typeface="Times New Roman"/>
              </a:rPr>
              <a:t>забирає </a:t>
            </a:r>
            <a:r>
              <a:rPr sz="1400" spc="-5" dirty="0">
                <a:latin typeface="Times New Roman"/>
                <a:cs typeface="Times New Roman"/>
              </a:rPr>
              <a:t>на  </a:t>
            </a:r>
            <a:r>
              <a:rPr sz="1400" spc="-40" dirty="0">
                <a:latin typeface="Times New Roman"/>
                <a:cs typeface="Times New Roman"/>
              </a:rPr>
              <a:t>г</a:t>
            </a:r>
            <a:r>
              <a:rPr sz="1400" spc="40" dirty="0">
                <a:latin typeface="Times New Roman"/>
                <a:cs typeface="Times New Roman"/>
              </a:rPr>
              <a:t>о</a:t>
            </a:r>
            <a:r>
              <a:rPr sz="1400" dirty="0">
                <a:latin typeface="Times New Roman"/>
                <a:cs typeface="Times New Roman"/>
              </a:rPr>
              <a:t>сп</a:t>
            </a:r>
            <a:r>
              <a:rPr sz="1400" spc="-30" dirty="0">
                <a:latin typeface="Times New Roman"/>
                <a:cs typeface="Times New Roman"/>
              </a:rPr>
              <a:t>о</a:t>
            </a:r>
            <a:r>
              <a:rPr sz="1400" dirty="0">
                <a:latin typeface="Times New Roman"/>
                <a:cs typeface="Times New Roman"/>
              </a:rPr>
              <a:t>д</a:t>
            </a:r>
            <a:r>
              <a:rPr sz="1400" spc="-15" dirty="0">
                <a:latin typeface="Times New Roman"/>
                <a:cs typeface="Times New Roman"/>
              </a:rPr>
              <a:t>а</a:t>
            </a:r>
            <a:r>
              <a:rPr sz="1400" dirty="0">
                <a:latin typeface="Times New Roman"/>
                <a:cs typeface="Times New Roman"/>
              </a:rPr>
              <a:t>рсь</a:t>
            </a:r>
            <a:r>
              <a:rPr sz="1400" spc="-75" dirty="0">
                <a:latin typeface="Times New Roman"/>
                <a:cs typeface="Times New Roman"/>
              </a:rPr>
              <a:t>к</a:t>
            </a:r>
            <a:r>
              <a:rPr sz="1400" dirty="0">
                <a:latin typeface="Times New Roman"/>
                <a:cs typeface="Times New Roman"/>
              </a:rPr>
              <a:t>о-  </a:t>
            </a:r>
            <a:r>
              <a:rPr sz="1400" spc="-15" dirty="0">
                <a:latin typeface="Times New Roman"/>
                <a:cs typeface="Times New Roman"/>
              </a:rPr>
              <a:t>побутові  </a:t>
            </a:r>
            <a:r>
              <a:rPr sz="1400" spc="-5" dirty="0">
                <a:latin typeface="Times New Roman"/>
                <a:cs typeface="Times New Roman"/>
              </a:rPr>
              <a:t>потреби </a:t>
            </a:r>
            <a:r>
              <a:rPr sz="1400" dirty="0">
                <a:latin typeface="Times New Roman"/>
                <a:cs typeface="Times New Roman"/>
              </a:rPr>
              <a:t>13%  </a:t>
            </a:r>
            <a:r>
              <a:rPr sz="1400" spc="-5" dirty="0">
                <a:latin typeface="Times New Roman"/>
                <a:cs typeface="Times New Roman"/>
              </a:rPr>
              <a:t>річного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стоку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7281" y="2996183"/>
            <a:ext cx="4380230" cy="1571625"/>
            <a:chOff x="347281" y="2996183"/>
            <a:chExt cx="4380230" cy="1571625"/>
          </a:xfrm>
        </p:grpSpPr>
        <p:sp>
          <p:nvSpPr>
            <p:cNvPr id="15" name="object 15"/>
            <p:cNvSpPr/>
            <p:nvPr/>
          </p:nvSpPr>
          <p:spPr>
            <a:xfrm>
              <a:off x="1748027" y="4399787"/>
              <a:ext cx="193548" cy="1676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2043" y="3043427"/>
              <a:ext cx="1583436" cy="13609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2043" y="3043427"/>
              <a:ext cx="1583690" cy="1361440"/>
            </a:xfrm>
            <a:custGeom>
              <a:avLst/>
              <a:gdLst/>
              <a:ahLst/>
              <a:cxnLst/>
              <a:rect l="l" t="t" r="r" b="b"/>
              <a:pathLst>
                <a:path w="1583689" h="1361439">
                  <a:moveTo>
                    <a:pt x="0" y="680466"/>
                  </a:moveTo>
                  <a:lnTo>
                    <a:pt x="340245" y="0"/>
                  </a:lnTo>
                  <a:lnTo>
                    <a:pt x="1243203" y="0"/>
                  </a:lnTo>
                  <a:lnTo>
                    <a:pt x="1583436" y="680466"/>
                  </a:lnTo>
                  <a:lnTo>
                    <a:pt x="1243203" y="1360932"/>
                  </a:lnTo>
                  <a:lnTo>
                    <a:pt x="340245" y="1360932"/>
                  </a:lnTo>
                  <a:lnTo>
                    <a:pt x="0" y="680466"/>
                  </a:lnTo>
                  <a:close/>
                </a:path>
              </a:pathLst>
            </a:custGeom>
            <a:ln w="9144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32560" y="4218431"/>
              <a:ext cx="193548" cy="1691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06851" y="2996183"/>
              <a:ext cx="1720596" cy="14950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9836" y="3235439"/>
              <a:ext cx="1257300" cy="10363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76955" y="3040379"/>
              <a:ext cx="1584959" cy="13594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076955" y="3040379"/>
              <a:ext cx="1584960" cy="1359535"/>
            </a:xfrm>
            <a:custGeom>
              <a:avLst/>
              <a:gdLst/>
              <a:ahLst/>
              <a:cxnLst/>
              <a:rect l="l" t="t" r="r" b="b"/>
              <a:pathLst>
                <a:path w="1584960" h="1359535">
                  <a:moveTo>
                    <a:pt x="0" y="679704"/>
                  </a:moveTo>
                  <a:lnTo>
                    <a:pt x="339852" y="0"/>
                  </a:lnTo>
                  <a:lnTo>
                    <a:pt x="1245108" y="0"/>
                  </a:lnTo>
                  <a:lnTo>
                    <a:pt x="1584959" y="679704"/>
                  </a:lnTo>
                  <a:lnTo>
                    <a:pt x="1245108" y="1359408"/>
                  </a:lnTo>
                  <a:lnTo>
                    <a:pt x="339852" y="1359408"/>
                  </a:lnTo>
                  <a:lnTo>
                    <a:pt x="0" y="679704"/>
                  </a:lnTo>
                  <a:close/>
                </a:path>
              </a:pathLst>
            </a:custGeom>
            <a:ln w="9144">
              <a:solidFill>
                <a:srgbClr val="80B8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415665" y="3302000"/>
            <a:ext cx="908050" cy="7931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ctr">
              <a:lnSpc>
                <a:spcPct val="86500"/>
              </a:lnSpc>
              <a:spcBef>
                <a:spcPts val="330"/>
              </a:spcBef>
            </a:pPr>
            <a:r>
              <a:rPr sz="1400" spc="-10" dirty="0">
                <a:latin typeface="Times New Roman"/>
                <a:cs typeface="Times New Roman"/>
              </a:rPr>
              <a:t>видобуває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з  надр Землі  100 </a:t>
            </a:r>
            <a:r>
              <a:rPr sz="1400" spc="-5" dirty="0">
                <a:latin typeface="Times New Roman"/>
                <a:cs typeface="Times New Roman"/>
              </a:rPr>
              <a:t>млрд.</a:t>
            </a:r>
            <a:r>
              <a:rPr sz="1400" spc="-1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т  </a:t>
            </a:r>
            <a:r>
              <a:rPr sz="1400" spc="-30" dirty="0">
                <a:latin typeface="Times New Roman"/>
                <a:cs typeface="Times New Roman"/>
              </a:rPr>
              <a:t>руди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644395" y="2247900"/>
            <a:ext cx="4383405" cy="2909570"/>
            <a:chOff x="1644395" y="2247900"/>
            <a:chExt cx="4383405" cy="2909570"/>
          </a:xfrm>
        </p:grpSpPr>
        <p:sp>
          <p:nvSpPr>
            <p:cNvPr id="25" name="object 25"/>
            <p:cNvSpPr/>
            <p:nvPr/>
          </p:nvSpPr>
          <p:spPr>
            <a:xfrm>
              <a:off x="4163567" y="4212335"/>
              <a:ext cx="193548" cy="16764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39411" y="3793236"/>
              <a:ext cx="1583436" cy="135940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39411" y="3793236"/>
              <a:ext cx="1583690" cy="1359535"/>
            </a:xfrm>
            <a:custGeom>
              <a:avLst/>
              <a:gdLst/>
              <a:ahLst/>
              <a:cxnLst/>
              <a:rect l="l" t="t" r="r" b="b"/>
              <a:pathLst>
                <a:path w="1583689" h="1359535">
                  <a:moveTo>
                    <a:pt x="0" y="679703"/>
                  </a:moveTo>
                  <a:lnTo>
                    <a:pt x="339851" y="0"/>
                  </a:lnTo>
                  <a:lnTo>
                    <a:pt x="1243584" y="0"/>
                  </a:lnTo>
                  <a:lnTo>
                    <a:pt x="1583436" y="679703"/>
                  </a:lnTo>
                  <a:lnTo>
                    <a:pt x="1243584" y="1359408"/>
                  </a:lnTo>
                  <a:lnTo>
                    <a:pt x="339851" y="1359408"/>
                  </a:lnTo>
                  <a:lnTo>
                    <a:pt x="0" y="679703"/>
                  </a:lnTo>
                  <a:close/>
                </a:path>
              </a:pathLst>
            </a:custGeom>
            <a:ln w="9144">
              <a:solidFill>
                <a:srgbClr val="80B8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72939" y="4393692"/>
              <a:ext cx="195072" cy="16916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44395" y="2247900"/>
              <a:ext cx="1719072" cy="14965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68423" y="2580119"/>
              <a:ext cx="1313688" cy="8519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14499" y="2292096"/>
              <a:ext cx="1583436" cy="136093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14499" y="2292096"/>
              <a:ext cx="1583690" cy="1361440"/>
            </a:xfrm>
            <a:custGeom>
              <a:avLst/>
              <a:gdLst/>
              <a:ahLst/>
              <a:cxnLst/>
              <a:rect l="l" t="t" r="r" b="b"/>
              <a:pathLst>
                <a:path w="1583689" h="1361439">
                  <a:moveTo>
                    <a:pt x="0" y="680465"/>
                  </a:moveTo>
                  <a:lnTo>
                    <a:pt x="340232" y="0"/>
                  </a:lnTo>
                  <a:lnTo>
                    <a:pt x="1243202" y="0"/>
                  </a:lnTo>
                  <a:lnTo>
                    <a:pt x="1583436" y="680465"/>
                  </a:lnTo>
                  <a:lnTo>
                    <a:pt x="1243202" y="1360931"/>
                  </a:lnTo>
                  <a:lnTo>
                    <a:pt x="340232" y="1360931"/>
                  </a:lnTo>
                  <a:lnTo>
                    <a:pt x="0" y="680465"/>
                  </a:lnTo>
                  <a:close/>
                </a:path>
              </a:pathLst>
            </a:custGeom>
            <a:ln w="9144">
              <a:solidFill>
                <a:srgbClr val="85C5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998217" y="2646680"/>
            <a:ext cx="1016000" cy="6083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59410" marR="30480" indent="-321945">
              <a:lnSpc>
                <a:spcPts val="1440"/>
              </a:lnSpc>
              <a:spcBef>
                <a:spcPts val="350"/>
              </a:spcBef>
            </a:pPr>
            <a:r>
              <a:rPr sz="1400" dirty="0">
                <a:latin typeface="Times New Roman"/>
                <a:cs typeface="Times New Roman"/>
              </a:rPr>
              <a:t>переміщує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4  тис.</a:t>
            </a:r>
            <a:endParaRPr sz="1400">
              <a:latin typeface="Times New Roman"/>
              <a:cs typeface="Times New Roman"/>
            </a:endParaRPr>
          </a:p>
          <a:p>
            <a:pPr marL="109855">
              <a:lnSpc>
                <a:spcPts val="1455"/>
              </a:lnSpc>
            </a:pPr>
            <a:r>
              <a:rPr sz="1400" spc="5" dirty="0">
                <a:latin typeface="Times New Roman"/>
                <a:cs typeface="Times New Roman"/>
              </a:rPr>
              <a:t>км</a:t>
            </a:r>
            <a:r>
              <a:rPr sz="1350" spc="7" baseline="24691" dirty="0">
                <a:latin typeface="Times New Roman"/>
                <a:cs typeface="Times New Roman"/>
              </a:rPr>
              <a:t>3</a:t>
            </a:r>
            <a:r>
              <a:rPr sz="1350" spc="142" baseline="24691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Times New Roman"/>
                <a:cs typeface="Times New Roman"/>
              </a:rPr>
              <a:t>ґрунту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788920" y="1531429"/>
            <a:ext cx="3299460" cy="2210435"/>
            <a:chOff x="2788920" y="1531429"/>
            <a:chExt cx="3299460" cy="2210435"/>
          </a:xfrm>
        </p:grpSpPr>
        <p:sp>
          <p:nvSpPr>
            <p:cNvPr id="35" name="object 35"/>
            <p:cNvSpPr/>
            <p:nvPr/>
          </p:nvSpPr>
          <p:spPr>
            <a:xfrm>
              <a:off x="2788920" y="2305811"/>
              <a:ext cx="193548" cy="16916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076956" y="1536191"/>
              <a:ext cx="1584959" cy="135940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76956" y="1536191"/>
              <a:ext cx="1584960" cy="1359535"/>
            </a:xfrm>
            <a:custGeom>
              <a:avLst/>
              <a:gdLst/>
              <a:ahLst/>
              <a:cxnLst/>
              <a:rect l="l" t="t" r="r" b="b"/>
              <a:pathLst>
                <a:path w="1584960" h="1359535">
                  <a:moveTo>
                    <a:pt x="0" y="679704"/>
                  </a:moveTo>
                  <a:lnTo>
                    <a:pt x="339852" y="0"/>
                  </a:lnTo>
                  <a:lnTo>
                    <a:pt x="1245108" y="0"/>
                  </a:lnTo>
                  <a:lnTo>
                    <a:pt x="1584959" y="679704"/>
                  </a:lnTo>
                  <a:lnTo>
                    <a:pt x="1245108" y="1359408"/>
                  </a:lnTo>
                  <a:lnTo>
                    <a:pt x="339852" y="1359408"/>
                  </a:lnTo>
                  <a:lnTo>
                    <a:pt x="0" y="679704"/>
                  </a:lnTo>
                  <a:close/>
                </a:path>
              </a:pathLst>
            </a:custGeom>
            <a:ln w="9144">
              <a:solidFill>
                <a:srgbClr val="85C5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18104" y="2133600"/>
              <a:ext cx="193548" cy="16916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69308" y="2244851"/>
              <a:ext cx="1719072" cy="14965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52772" y="2484119"/>
              <a:ext cx="1194815" cy="103784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9412" y="2289047"/>
              <a:ext cx="1583436" cy="136093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9412" y="2289047"/>
              <a:ext cx="1583690" cy="1361440"/>
            </a:xfrm>
            <a:custGeom>
              <a:avLst/>
              <a:gdLst/>
              <a:ahLst/>
              <a:cxnLst/>
              <a:rect l="l" t="t" r="r" b="b"/>
              <a:pathLst>
                <a:path w="1583689" h="1361439">
                  <a:moveTo>
                    <a:pt x="0" y="680465"/>
                  </a:moveTo>
                  <a:lnTo>
                    <a:pt x="340233" y="0"/>
                  </a:lnTo>
                  <a:lnTo>
                    <a:pt x="1243202" y="0"/>
                  </a:lnTo>
                  <a:lnTo>
                    <a:pt x="1583436" y="680465"/>
                  </a:lnTo>
                  <a:lnTo>
                    <a:pt x="1243202" y="1360932"/>
                  </a:lnTo>
                  <a:lnTo>
                    <a:pt x="340233" y="1360932"/>
                  </a:lnTo>
                  <a:lnTo>
                    <a:pt x="0" y="680465"/>
                  </a:lnTo>
                  <a:close/>
                </a:path>
              </a:pathLst>
            </a:custGeom>
            <a:ln w="9143">
              <a:solidFill>
                <a:srgbClr val="9CD2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808601" y="2551557"/>
            <a:ext cx="846455" cy="7931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65405" marR="5080" indent="-53340">
              <a:lnSpc>
                <a:spcPct val="86400"/>
              </a:lnSpc>
              <a:spcBef>
                <a:spcPts val="330"/>
              </a:spcBef>
            </a:pPr>
            <a:r>
              <a:rPr sz="1400" dirty="0">
                <a:latin typeface="Times New Roman"/>
                <a:cs typeface="Times New Roman"/>
              </a:rPr>
              <a:t>спалює</a:t>
            </a:r>
            <a:r>
              <a:rPr sz="1400" spc="-8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8,5  </a:t>
            </a:r>
            <a:r>
              <a:rPr sz="1400" spc="-5" dirty="0">
                <a:latin typeface="Times New Roman"/>
                <a:cs typeface="Times New Roman"/>
              </a:rPr>
              <a:t>млрд. </a:t>
            </a:r>
            <a:r>
              <a:rPr sz="1400" dirty="0">
                <a:latin typeface="Times New Roman"/>
                <a:cs typeface="Times New Roman"/>
              </a:rPr>
              <a:t>т  </a:t>
            </a:r>
            <a:r>
              <a:rPr sz="1400" spc="-10" dirty="0">
                <a:latin typeface="Times New Roman"/>
                <a:cs typeface="Times New Roman"/>
              </a:rPr>
              <a:t>умовного  </a:t>
            </a:r>
            <a:r>
              <a:rPr sz="1400" spc="-5" dirty="0">
                <a:latin typeface="Times New Roman"/>
                <a:cs typeface="Times New Roman"/>
              </a:rPr>
              <a:t>палива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731764" y="1507236"/>
            <a:ext cx="1720850" cy="2911475"/>
            <a:chOff x="5731764" y="1507236"/>
            <a:chExt cx="1720850" cy="2911475"/>
          </a:xfrm>
        </p:grpSpPr>
        <p:sp>
          <p:nvSpPr>
            <p:cNvPr id="45" name="object 45"/>
            <p:cNvSpPr/>
            <p:nvPr/>
          </p:nvSpPr>
          <p:spPr>
            <a:xfrm>
              <a:off x="5804916" y="2887980"/>
              <a:ext cx="195072" cy="16764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01868" y="3054096"/>
              <a:ext cx="1584960" cy="135940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801868" y="3054096"/>
              <a:ext cx="1584960" cy="1359535"/>
            </a:xfrm>
            <a:custGeom>
              <a:avLst/>
              <a:gdLst/>
              <a:ahLst/>
              <a:cxnLst/>
              <a:rect l="l" t="t" r="r" b="b"/>
              <a:pathLst>
                <a:path w="1584959" h="1359535">
                  <a:moveTo>
                    <a:pt x="0" y="679703"/>
                  </a:moveTo>
                  <a:lnTo>
                    <a:pt x="339852" y="0"/>
                  </a:lnTo>
                  <a:lnTo>
                    <a:pt x="1245108" y="0"/>
                  </a:lnTo>
                  <a:lnTo>
                    <a:pt x="1584960" y="679703"/>
                  </a:lnTo>
                  <a:lnTo>
                    <a:pt x="1245108" y="1359408"/>
                  </a:lnTo>
                  <a:lnTo>
                    <a:pt x="339852" y="1359408"/>
                  </a:lnTo>
                  <a:lnTo>
                    <a:pt x="0" y="679703"/>
                  </a:lnTo>
                  <a:close/>
                </a:path>
              </a:pathLst>
            </a:custGeom>
            <a:ln w="9144">
              <a:solidFill>
                <a:srgbClr val="9CD2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106668" y="3073908"/>
              <a:ext cx="193548" cy="16764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731764" y="1507236"/>
              <a:ext cx="1720595" cy="14950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882640" y="1929371"/>
              <a:ext cx="1456943" cy="67057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801868" y="1551432"/>
              <a:ext cx="1584960" cy="135940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801868" y="1551432"/>
              <a:ext cx="1584960" cy="1359535"/>
            </a:xfrm>
            <a:custGeom>
              <a:avLst/>
              <a:gdLst/>
              <a:ahLst/>
              <a:cxnLst/>
              <a:rect l="l" t="t" r="r" b="b"/>
              <a:pathLst>
                <a:path w="1584959" h="1359535">
                  <a:moveTo>
                    <a:pt x="0" y="679703"/>
                  </a:moveTo>
                  <a:lnTo>
                    <a:pt x="339852" y="0"/>
                  </a:lnTo>
                  <a:lnTo>
                    <a:pt x="1245108" y="0"/>
                  </a:lnTo>
                  <a:lnTo>
                    <a:pt x="1584960" y="679703"/>
                  </a:lnTo>
                  <a:lnTo>
                    <a:pt x="1245108" y="1359407"/>
                  </a:lnTo>
                  <a:lnTo>
                    <a:pt x="339852" y="1359407"/>
                  </a:lnTo>
                  <a:lnTo>
                    <a:pt x="0" y="679703"/>
                  </a:lnTo>
                  <a:close/>
                </a:path>
              </a:pathLst>
            </a:custGeom>
            <a:ln w="9144">
              <a:solidFill>
                <a:srgbClr val="C5DF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6039103" y="1996820"/>
            <a:ext cx="1109980" cy="4254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6830" marR="5080" indent="-24765">
              <a:lnSpc>
                <a:spcPts val="1460"/>
              </a:lnSpc>
              <a:spcBef>
                <a:spcPts val="335"/>
              </a:spcBef>
            </a:pPr>
            <a:r>
              <a:rPr sz="1400" spc="-5" dirty="0">
                <a:latin typeface="Times New Roman"/>
                <a:cs typeface="Times New Roman"/>
              </a:rPr>
              <a:t>виплавляє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800  </a:t>
            </a:r>
            <a:r>
              <a:rPr sz="1400" spc="-5" dirty="0">
                <a:latin typeface="Times New Roman"/>
                <a:cs typeface="Times New Roman"/>
              </a:rPr>
              <a:t>мли </a:t>
            </a:r>
            <a:r>
              <a:rPr sz="1400" dirty="0">
                <a:latin typeface="Times New Roman"/>
                <a:cs typeface="Times New Roman"/>
              </a:rPr>
              <a:t>т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металів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095743" y="2154935"/>
            <a:ext cx="1719580" cy="3107690"/>
            <a:chOff x="7095743" y="2154935"/>
            <a:chExt cx="1719580" cy="3107690"/>
          </a:xfrm>
        </p:grpSpPr>
        <p:sp>
          <p:nvSpPr>
            <p:cNvPr id="55" name="object 55"/>
            <p:cNvSpPr/>
            <p:nvPr/>
          </p:nvSpPr>
          <p:spPr>
            <a:xfrm>
              <a:off x="7168895" y="2154935"/>
              <a:ext cx="193548" cy="16916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65847" y="2308859"/>
              <a:ext cx="1583435" cy="136093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65847" y="2308859"/>
              <a:ext cx="1583690" cy="1361440"/>
            </a:xfrm>
            <a:custGeom>
              <a:avLst/>
              <a:gdLst/>
              <a:ahLst/>
              <a:cxnLst/>
              <a:rect l="l" t="t" r="r" b="b"/>
              <a:pathLst>
                <a:path w="1583690" h="1361439">
                  <a:moveTo>
                    <a:pt x="0" y="680465"/>
                  </a:moveTo>
                  <a:lnTo>
                    <a:pt x="340232" y="0"/>
                  </a:lnTo>
                  <a:lnTo>
                    <a:pt x="1243202" y="0"/>
                  </a:lnTo>
                  <a:lnTo>
                    <a:pt x="1583435" y="680465"/>
                  </a:lnTo>
                  <a:lnTo>
                    <a:pt x="1243202" y="1360932"/>
                  </a:lnTo>
                  <a:lnTo>
                    <a:pt x="340232" y="1360932"/>
                  </a:lnTo>
                  <a:lnTo>
                    <a:pt x="0" y="680465"/>
                  </a:lnTo>
                  <a:close/>
                </a:path>
              </a:pathLst>
            </a:custGeom>
            <a:ln w="9143">
              <a:solidFill>
                <a:srgbClr val="C5DF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476743" y="2334767"/>
              <a:ext cx="193548" cy="16916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095743" y="3765803"/>
              <a:ext cx="1719072" cy="14965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303007" y="3822191"/>
              <a:ext cx="1342644" cy="140512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165847" y="3810000"/>
              <a:ext cx="1583435" cy="13609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165847" y="3810000"/>
              <a:ext cx="1583690" cy="1361440"/>
            </a:xfrm>
            <a:custGeom>
              <a:avLst/>
              <a:gdLst/>
              <a:ahLst/>
              <a:cxnLst/>
              <a:rect l="l" t="t" r="r" b="b"/>
              <a:pathLst>
                <a:path w="1583690" h="1361439">
                  <a:moveTo>
                    <a:pt x="0" y="680466"/>
                  </a:moveTo>
                  <a:lnTo>
                    <a:pt x="340232" y="0"/>
                  </a:lnTo>
                  <a:lnTo>
                    <a:pt x="1243202" y="0"/>
                  </a:lnTo>
                  <a:lnTo>
                    <a:pt x="1583435" y="680466"/>
                  </a:lnTo>
                  <a:lnTo>
                    <a:pt x="1243202" y="1360932"/>
                  </a:lnTo>
                  <a:lnTo>
                    <a:pt x="340232" y="1360932"/>
                  </a:lnTo>
                  <a:lnTo>
                    <a:pt x="0" y="680466"/>
                  </a:lnTo>
                  <a:close/>
                </a:path>
              </a:pathLst>
            </a:custGeom>
            <a:ln w="9143">
              <a:solidFill>
                <a:srgbClr val="EEDE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458582" y="3888740"/>
            <a:ext cx="996950" cy="11614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89560" marR="33655" indent="-248920">
              <a:lnSpc>
                <a:spcPts val="1440"/>
              </a:lnSpc>
              <a:spcBef>
                <a:spcPts val="350"/>
              </a:spcBef>
            </a:pPr>
            <a:r>
              <a:rPr sz="1400" spc="-5" dirty="0">
                <a:latin typeface="Times New Roman"/>
                <a:cs typeface="Times New Roman"/>
              </a:rPr>
              <a:t>виробляє</a:t>
            </a:r>
            <a:r>
              <a:rPr sz="1400" spc="-10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60  </a:t>
            </a:r>
            <a:r>
              <a:rPr sz="1400" spc="-5" dirty="0">
                <a:latin typeface="Times New Roman"/>
                <a:cs typeface="Times New Roman"/>
              </a:rPr>
              <a:t>мли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т</a:t>
            </a:r>
            <a:endParaRPr sz="1400">
              <a:latin typeface="Times New Roman"/>
              <a:cs typeface="Times New Roman"/>
            </a:endParaRPr>
          </a:p>
          <a:p>
            <a:pPr marL="201295" marR="32384" indent="-158750">
              <a:lnSpc>
                <a:spcPts val="1450"/>
              </a:lnSpc>
              <a:spcBef>
                <a:spcPts val="5"/>
              </a:spcBef>
            </a:pPr>
            <a:r>
              <a:rPr sz="1400" spc="-5" dirty="0">
                <a:latin typeface="Times New Roman"/>
                <a:cs typeface="Times New Roman"/>
              </a:rPr>
              <a:t>невідомих</a:t>
            </a:r>
            <a:r>
              <a:rPr sz="1400" spc="-9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у  </a:t>
            </a:r>
            <a:r>
              <a:rPr sz="1400" spc="-5" dirty="0">
                <a:latin typeface="Times New Roman"/>
                <a:cs typeface="Times New Roman"/>
              </a:rPr>
              <a:t>природі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335"/>
              </a:lnSpc>
            </a:pPr>
            <a:r>
              <a:rPr sz="1400" dirty="0">
                <a:latin typeface="Times New Roman"/>
                <a:cs typeface="Times New Roman"/>
              </a:rPr>
              <a:t>синтетич</a:t>
            </a:r>
            <a:r>
              <a:rPr sz="1400" spc="5" dirty="0">
                <a:latin typeface="Times New Roman"/>
                <a:cs typeface="Times New Roman"/>
              </a:rPr>
              <a:t>н</a:t>
            </a:r>
            <a:r>
              <a:rPr sz="1400" spc="-10" dirty="0">
                <a:latin typeface="Times New Roman"/>
                <a:cs typeface="Times New Roman"/>
              </a:rPr>
              <a:t>и</a:t>
            </a:r>
            <a:r>
              <a:rPr sz="1400" dirty="0">
                <a:latin typeface="Times New Roman"/>
                <a:cs typeface="Times New Roman"/>
              </a:rPr>
              <a:t>х</a:t>
            </a:r>
            <a:endParaRPr sz="1400">
              <a:latin typeface="Times New Roman"/>
              <a:cs typeface="Times New Roman"/>
            </a:endParaRPr>
          </a:p>
          <a:p>
            <a:pPr marL="105410">
              <a:lnSpc>
                <a:spcPts val="1570"/>
              </a:lnSpc>
            </a:pPr>
            <a:r>
              <a:rPr sz="1400" spc="-5" dirty="0">
                <a:latin typeface="Times New Roman"/>
                <a:cs typeface="Times New Roman"/>
              </a:rPr>
              <a:t>матеріалів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3005327" y="4501896"/>
            <a:ext cx="4663440" cy="1496695"/>
            <a:chOff x="3005327" y="4501896"/>
            <a:chExt cx="4663440" cy="1496695"/>
          </a:xfrm>
        </p:grpSpPr>
        <p:sp>
          <p:nvSpPr>
            <p:cNvPr id="65" name="object 65"/>
            <p:cNvSpPr/>
            <p:nvPr/>
          </p:nvSpPr>
          <p:spPr>
            <a:xfrm>
              <a:off x="7475219" y="4997196"/>
              <a:ext cx="193548" cy="16764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801867" y="4555236"/>
              <a:ext cx="1584960" cy="135940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801867" y="4555236"/>
              <a:ext cx="1584960" cy="1359535"/>
            </a:xfrm>
            <a:custGeom>
              <a:avLst/>
              <a:gdLst/>
              <a:ahLst/>
              <a:cxnLst/>
              <a:rect l="l" t="t" r="r" b="b"/>
              <a:pathLst>
                <a:path w="1584959" h="1359535">
                  <a:moveTo>
                    <a:pt x="0" y="679704"/>
                  </a:moveTo>
                  <a:lnTo>
                    <a:pt x="339852" y="0"/>
                  </a:lnTo>
                  <a:lnTo>
                    <a:pt x="1245108" y="0"/>
                  </a:lnTo>
                  <a:lnTo>
                    <a:pt x="1584960" y="679704"/>
                  </a:lnTo>
                  <a:lnTo>
                    <a:pt x="1245108" y="1359408"/>
                  </a:lnTo>
                  <a:lnTo>
                    <a:pt x="339852" y="1359408"/>
                  </a:lnTo>
                  <a:lnTo>
                    <a:pt x="0" y="679704"/>
                  </a:lnTo>
                  <a:close/>
                </a:path>
              </a:pathLst>
            </a:custGeom>
            <a:ln w="9144">
              <a:solidFill>
                <a:srgbClr val="EEDE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181087" y="5146548"/>
              <a:ext cx="193548" cy="169164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005327" y="4501896"/>
              <a:ext cx="1720596" cy="149656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74491" y="4649724"/>
              <a:ext cx="1420368" cy="1220723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75431" y="4546092"/>
              <a:ext cx="1584959" cy="1360932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075431" y="4546092"/>
              <a:ext cx="1584960" cy="1361440"/>
            </a:xfrm>
            <a:custGeom>
              <a:avLst/>
              <a:gdLst/>
              <a:ahLst/>
              <a:cxnLst/>
              <a:rect l="l" t="t" r="r" b="b"/>
              <a:pathLst>
                <a:path w="1584960" h="1361439">
                  <a:moveTo>
                    <a:pt x="0" y="680465"/>
                  </a:moveTo>
                  <a:lnTo>
                    <a:pt x="340232" y="0"/>
                  </a:lnTo>
                  <a:lnTo>
                    <a:pt x="1244727" y="0"/>
                  </a:lnTo>
                  <a:lnTo>
                    <a:pt x="1584959" y="680465"/>
                  </a:lnTo>
                  <a:lnTo>
                    <a:pt x="1244727" y="1360931"/>
                  </a:lnTo>
                  <a:lnTo>
                    <a:pt x="340232" y="1360931"/>
                  </a:lnTo>
                  <a:lnTo>
                    <a:pt x="0" y="680465"/>
                  </a:lnTo>
                  <a:close/>
                </a:path>
              </a:pathLst>
            </a:custGeom>
            <a:ln w="9144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3330321" y="4716907"/>
            <a:ext cx="1075055" cy="97726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58750" marR="81915" indent="-68580">
              <a:lnSpc>
                <a:spcPts val="1440"/>
              </a:lnSpc>
              <a:spcBef>
                <a:spcPts val="350"/>
              </a:spcBef>
            </a:pPr>
            <a:r>
              <a:rPr sz="1400" dirty="0">
                <a:latin typeface="Times New Roman"/>
                <a:cs typeface="Times New Roman"/>
              </a:rPr>
              <a:t>розкидає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  </a:t>
            </a:r>
            <a:r>
              <a:rPr sz="1400" spc="-5" dirty="0">
                <a:latin typeface="Times New Roman"/>
                <a:cs typeface="Times New Roman"/>
              </a:rPr>
              <a:t>полях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500</a:t>
            </a:r>
            <a:endParaRPr sz="1400">
              <a:latin typeface="Times New Roman"/>
              <a:cs typeface="Times New Roman"/>
            </a:endParaRPr>
          </a:p>
          <a:p>
            <a:pPr marL="192405" marR="5080" indent="-180340">
              <a:lnSpc>
                <a:spcPts val="1450"/>
              </a:lnSpc>
              <a:spcBef>
                <a:spcPts val="5"/>
              </a:spcBef>
            </a:pPr>
            <a:r>
              <a:rPr sz="1400" spc="-5" dirty="0">
                <a:latin typeface="Times New Roman"/>
                <a:cs typeface="Times New Roman"/>
              </a:rPr>
              <a:t>млн. </a:t>
            </a:r>
            <a:r>
              <a:rPr sz="1400" dirty="0">
                <a:latin typeface="Times New Roman"/>
                <a:cs typeface="Times New Roman"/>
              </a:rPr>
              <a:t>т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добрив   і 3 </a:t>
            </a:r>
            <a:r>
              <a:rPr sz="1400" spc="-5" dirty="0">
                <a:latin typeface="Times New Roman"/>
                <a:cs typeface="Times New Roman"/>
              </a:rPr>
              <a:t>млн.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т</a:t>
            </a:r>
            <a:endParaRPr sz="1400">
              <a:latin typeface="Times New Roman"/>
              <a:cs typeface="Times New Roman"/>
            </a:endParaRPr>
          </a:p>
          <a:p>
            <a:pPr marL="113030">
              <a:lnSpc>
                <a:spcPts val="1460"/>
              </a:lnSpc>
            </a:pPr>
            <a:r>
              <a:rPr sz="1400" dirty="0">
                <a:latin typeface="Times New Roman"/>
                <a:cs typeface="Times New Roman"/>
              </a:rPr>
              <a:t>пестицидів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709927" y="5145023"/>
            <a:ext cx="1600200" cy="1522730"/>
            <a:chOff x="1709927" y="5145023"/>
            <a:chExt cx="1600200" cy="1522730"/>
          </a:xfrm>
        </p:grpSpPr>
        <p:sp>
          <p:nvSpPr>
            <p:cNvPr id="75" name="object 75"/>
            <p:cNvSpPr/>
            <p:nvPr/>
          </p:nvSpPr>
          <p:spPr>
            <a:xfrm>
              <a:off x="3116580" y="5145023"/>
              <a:ext cx="193548" cy="16764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714499" y="5302034"/>
              <a:ext cx="1583436" cy="1360932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714499" y="5301995"/>
              <a:ext cx="1583690" cy="1361440"/>
            </a:xfrm>
            <a:custGeom>
              <a:avLst/>
              <a:gdLst/>
              <a:ahLst/>
              <a:cxnLst/>
              <a:rect l="l" t="t" r="r" b="b"/>
              <a:pathLst>
                <a:path w="1583689" h="1361440">
                  <a:moveTo>
                    <a:pt x="0" y="680478"/>
                  </a:moveTo>
                  <a:lnTo>
                    <a:pt x="340232" y="0"/>
                  </a:lnTo>
                  <a:lnTo>
                    <a:pt x="1243202" y="0"/>
                  </a:lnTo>
                  <a:lnTo>
                    <a:pt x="1583436" y="680478"/>
                  </a:lnTo>
                  <a:lnTo>
                    <a:pt x="1243202" y="1360970"/>
                  </a:lnTo>
                  <a:lnTo>
                    <a:pt x="340232" y="1360970"/>
                  </a:lnTo>
                  <a:lnTo>
                    <a:pt x="0" y="680478"/>
                  </a:lnTo>
                  <a:close/>
                </a:path>
              </a:pathLst>
            </a:custGeom>
            <a:ln w="9143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787395" y="5317235"/>
              <a:ext cx="193548" cy="16763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" y="65531"/>
            <a:ext cx="8931275" cy="6666230"/>
            <a:chOff x="99060" y="65531"/>
            <a:chExt cx="8931275" cy="6666230"/>
          </a:xfrm>
        </p:grpSpPr>
        <p:sp>
          <p:nvSpPr>
            <p:cNvPr id="3" name="object 3"/>
            <p:cNvSpPr/>
            <p:nvPr/>
          </p:nvSpPr>
          <p:spPr>
            <a:xfrm>
              <a:off x="6228588" y="370331"/>
              <a:ext cx="2577084" cy="20132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224015" y="365759"/>
              <a:ext cx="2586355" cy="2022475"/>
            </a:xfrm>
            <a:custGeom>
              <a:avLst/>
              <a:gdLst/>
              <a:ahLst/>
              <a:cxnLst/>
              <a:rect l="l" t="t" r="r" b="b"/>
              <a:pathLst>
                <a:path w="2586354" h="2022475">
                  <a:moveTo>
                    <a:pt x="0" y="2022348"/>
                  </a:moveTo>
                  <a:lnTo>
                    <a:pt x="2586228" y="2022348"/>
                  </a:lnTo>
                  <a:lnTo>
                    <a:pt x="2586228" y="0"/>
                  </a:lnTo>
                  <a:lnTo>
                    <a:pt x="0" y="0"/>
                  </a:lnTo>
                  <a:lnTo>
                    <a:pt x="0" y="2022348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060" y="65531"/>
              <a:ext cx="4044696" cy="34305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5651" y="824483"/>
              <a:ext cx="2244852" cy="1978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832" y="117347"/>
              <a:ext cx="3887723" cy="32811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832" y="117347"/>
              <a:ext cx="3888104" cy="3281679"/>
            </a:xfrm>
            <a:custGeom>
              <a:avLst/>
              <a:gdLst/>
              <a:ahLst/>
              <a:cxnLst/>
              <a:rect l="l" t="t" r="r" b="b"/>
              <a:pathLst>
                <a:path w="3888104" h="3281679">
                  <a:moveTo>
                    <a:pt x="0" y="1640586"/>
                  </a:moveTo>
                  <a:lnTo>
                    <a:pt x="498449" y="1479930"/>
                  </a:lnTo>
                  <a:lnTo>
                    <a:pt x="66230" y="1216025"/>
                  </a:lnTo>
                  <a:lnTo>
                    <a:pt x="596938" y="1169669"/>
                  </a:lnTo>
                  <a:lnTo>
                    <a:pt x="260426" y="820292"/>
                  </a:lnTo>
                  <a:lnTo>
                    <a:pt x="787234" y="891539"/>
                  </a:lnTo>
                  <a:lnTo>
                    <a:pt x="569341" y="480567"/>
                  </a:lnTo>
                  <a:lnTo>
                    <a:pt x="1056347" y="664463"/>
                  </a:lnTo>
                  <a:lnTo>
                    <a:pt x="971931" y="219836"/>
                  </a:lnTo>
                  <a:lnTo>
                    <a:pt x="1385951" y="503809"/>
                  </a:lnTo>
                  <a:lnTo>
                    <a:pt x="1440815" y="55879"/>
                  </a:lnTo>
                  <a:lnTo>
                    <a:pt x="1753616" y="420624"/>
                  </a:lnTo>
                  <a:lnTo>
                    <a:pt x="1943862" y="0"/>
                  </a:lnTo>
                  <a:lnTo>
                    <a:pt x="2134108" y="420624"/>
                  </a:lnTo>
                  <a:lnTo>
                    <a:pt x="2446909" y="55879"/>
                  </a:lnTo>
                  <a:lnTo>
                    <a:pt x="2501773" y="503809"/>
                  </a:lnTo>
                  <a:lnTo>
                    <a:pt x="2915793" y="219836"/>
                  </a:lnTo>
                  <a:lnTo>
                    <a:pt x="2831338" y="664463"/>
                  </a:lnTo>
                  <a:lnTo>
                    <a:pt x="3318382" y="480567"/>
                  </a:lnTo>
                  <a:lnTo>
                    <a:pt x="3100451" y="891539"/>
                  </a:lnTo>
                  <a:lnTo>
                    <a:pt x="3627246" y="820292"/>
                  </a:lnTo>
                  <a:lnTo>
                    <a:pt x="3290823" y="1169669"/>
                  </a:lnTo>
                  <a:lnTo>
                    <a:pt x="3821429" y="1216025"/>
                  </a:lnTo>
                  <a:lnTo>
                    <a:pt x="3389248" y="1479930"/>
                  </a:lnTo>
                  <a:lnTo>
                    <a:pt x="3887723" y="1640586"/>
                  </a:lnTo>
                  <a:lnTo>
                    <a:pt x="3389248" y="1801240"/>
                  </a:lnTo>
                  <a:lnTo>
                    <a:pt x="3821429" y="2065147"/>
                  </a:lnTo>
                  <a:lnTo>
                    <a:pt x="3290823" y="2111502"/>
                  </a:lnTo>
                  <a:lnTo>
                    <a:pt x="3627246" y="2460879"/>
                  </a:lnTo>
                  <a:lnTo>
                    <a:pt x="3100451" y="2389631"/>
                  </a:lnTo>
                  <a:lnTo>
                    <a:pt x="3318382" y="2800604"/>
                  </a:lnTo>
                  <a:lnTo>
                    <a:pt x="2831338" y="2616707"/>
                  </a:lnTo>
                  <a:lnTo>
                    <a:pt x="2915793" y="3061335"/>
                  </a:lnTo>
                  <a:lnTo>
                    <a:pt x="2501773" y="2777363"/>
                  </a:lnTo>
                  <a:lnTo>
                    <a:pt x="2446909" y="3225291"/>
                  </a:lnTo>
                  <a:lnTo>
                    <a:pt x="2134108" y="2860548"/>
                  </a:lnTo>
                  <a:lnTo>
                    <a:pt x="1943862" y="3281172"/>
                  </a:lnTo>
                  <a:lnTo>
                    <a:pt x="1753616" y="2860548"/>
                  </a:lnTo>
                  <a:lnTo>
                    <a:pt x="1440815" y="3225291"/>
                  </a:lnTo>
                  <a:lnTo>
                    <a:pt x="1385951" y="2777363"/>
                  </a:lnTo>
                  <a:lnTo>
                    <a:pt x="971931" y="3061335"/>
                  </a:lnTo>
                  <a:lnTo>
                    <a:pt x="1056347" y="2616707"/>
                  </a:lnTo>
                  <a:lnTo>
                    <a:pt x="569341" y="2800604"/>
                  </a:lnTo>
                  <a:lnTo>
                    <a:pt x="787234" y="2389631"/>
                  </a:lnTo>
                  <a:lnTo>
                    <a:pt x="260426" y="2460879"/>
                  </a:lnTo>
                  <a:lnTo>
                    <a:pt x="596938" y="2111502"/>
                  </a:lnTo>
                  <a:lnTo>
                    <a:pt x="66230" y="2065147"/>
                  </a:lnTo>
                  <a:lnTo>
                    <a:pt x="498449" y="1801240"/>
                  </a:lnTo>
                  <a:lnTo>
                    <a:pt x="0" y="1640586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16558" y="913003"/>
            <a:ext cx="18129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63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Щорічно </a:t>
            </a:r>
            <a:r>
              <a:rPr sz="1800" dirty="0">
                <a:latin typeface="Times New Roman"/>
                <a:cs typeface="Times New Roman"/>
              </a:rPr>
              <a:t>з </a:t>
            </a:r>
            <a:r>
              <a:rPr sz="1800" spc="-5" dirty="0">
                <a:latin typeface="Times New Roman"/>
                <a:cs typeface="Times New Roman"/>
              </a:rPr>
              <a:t>надр  </a:t>
            </a:r>
            <a:r>
              <a:rPr sz="1800" dirty="0">
                <a:latin typeface="Times New Roman"/>
                <a:cs typeface="Times New Roman"/>
              </a:rPr>
              <a:t>Землі </a:t>
            </a:r>
            <a:r>
              <a:rPr sz="1800" spc="-10" dirty="0">
                <a:latin typeface="Times New Roman"/>
                <a:cs typeface="Times New Roman"/>
              </a:rPr>
              <a:t>добувається  </a:t>
            </a:r>
            <a:r>
              <a:rPr sz="1800" dirty="0">
                <a:latin typeface="Times New Roman"/>
                <a:cs typeface="Times New Roman"/>
              </a:rPr>
              <a:t>більше </a:t>
            </a:r>
            <a:r>
              <a:rPr sz="1800" spc="-5" dirty="0">
                <a:latin typeface="Times New Roman"/>
                <a:cs typeface="Times New Roman"/>
              </a:rPr>
              <a:t>елементів,  ніж </a:t>
            </a:r>
            <a:r>
              <a:rPr sz="1800" spc="-10" dirty="0">
                <a:latin typeface="Times New Roman"/>
                <a:cs typeface="Times New Roman"/>
              </a:rPr>
              <a:t>включається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32766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біологічний</a:t>
            </a:r>
            <a:endParaRPr sz="1800">
              <a:latin typeface="Times New Roman"/>
              <a:cs typeface="Times New Roman"/>
            </a:endParaRPr>
          </a:p>
          <a:p>
            <a:pPr marL="382905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кругообіг: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42003" y="172199"/>
            <a:ext cx="3063240" cy="943610"/>
            <a:chOff x="3842003" y="172199"/>
            <a:chExt cx="3063240" cy="943610"/>
          </a:xfrm>
        </p:grpSpPr>
        <p:sp>
          <p:nvSpPr>
            <p:cNvPr id="11" name="object 11"/>
            <p:cNvSpPr/>
            <p:nvPr/>
          </p:nvSpPr>
          <p:spPr>
            <a:xfrm>
              <a:off x="3842003" y="172199"/>
              <a:ext cx="3063240" cy="9433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89831" y="352018"/>
              <a:ext cx="2755391" cy="6599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8203" y="224027"/>
              <a:ext cx="2919984" cy="7940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8203" y="224027"/>
              <a:ext cx="2920365" cy="794385"/>
            </a:xfrm>
            <a:custGeom>
              <a:avLst/>
              <a:gdLst/>
              <a:ahLst/>
              <a:cxnLst/>
              <a:rect l="l" t="t" r="r" b="b"/>
              <a:pathLst>
                <a:path w="2920365" h="794385">
                  <a:moveTo>
                    <a:pt x="0" y="198500"/>
                  </a:moveTo>
                  <a:lnTo>
                    <a:pt x="2522982" y="198500"/>
                  </a:lnTo>
                  <a:lnTo>
                    <a:pt x="2522982" y="0"/>
                  </a:lnTo>
                  <a:lnTo>
                    <a:pt x="2919984" y="397001"/>
                  </a:lnTo>
                  <a:lnTo>
                    <a:pt x="2522982" y="794004"/>
                  </a:lnTo>
                  <a:lnTo>
                    <a:pt x="2522982" y="595502"/>
                  </a:lnTo>
                  <a:lnTo>
                    <a:pt x="0" y="595502"/>
                  </a:lnTo>
                  <a:lnTo>
                    <a:pt x="198500" y="397001"/>
                  </a:lnTo>
                  <a:lnTo>
                    <a:pt x="0" y="198500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195953" y="446024"/>
            <a:ext cx="23501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/>
              <a:t>кадмію </a:t>
            </a:r>
            <a:r>
              <a:rPr sz="2000" dirty="0"/>
              <a:t>— в </a:t>
            </a:r>
            <a:r>
              <a:rPr sz="2000" spc="5" dirty="0"/>
              <a:t>160</a:t>
            </a:r>
            <a:r>
              <a:rPr sz="2000" spc="-105" dirty="0"/>
              <a:t> </a:t>
            </a:r>
            <a:r>
              <a:rPr sz="2000" dirty="0"/>
              <a:t>разів</a:t>
            </a:r>
            <a:endParaRPr sz="2000"/>
          </a:p>
        </p:txBody>
      </p:sp>
      <p:grpSp>
        <p:nvGrpSpPr>
          <p:cNvPr id="16" name="object 16"/>
          <p:cNvGrpSpPr/>
          <p:nvPr/>
        </p:nvGrpSpPr>
        <p:grpSpPr>
          <a:xfrm>
            <a:off x="3573589" y="675119"/>
            <a:ext cx="5241925" cy="5898515"/>
            <a:chOff x="3573589" y="675119"/>
            <a:chExt cx="5241925" cy="5898515"/>
          </a:xfrm>
        </p:grpSpPr>
        <p:sp>
          <p:nvSpPr>
            <p:cNvPr id="17" name="object 17"/>
            <p:cNvSpPr/>
            <p:nvPr/>
          </p:nvSpPr>
          <p:spPr>
            <a:xfrm>
              <a:off x="3582924" y="2624328"/>
              <a:ext cx="5222748" cy="393954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78352" y="2619756"/>
              <a:ext cx="5232400" cy="3949065"/>
            </a:xfrm>
            <a:custGeom>
              <a:avLst/>
              <a:gdLst/>
              <a:ahLst/>
              <a:cxnLst/>
              <a:rect l="l" t="t" r="r" b="b"/>
              <a:pathLst>
                <a:path w="5232400" h="3949065">
                  <a:moveTo>
                    <a:pt x="0" y="3948684"/>
                  </a:moveTo>
                  <a:lnTo>
                    <a:pt x="5231892" y="3948684"/>
                  </a:lnTo>
                  <a:lnTo>
                    <a:pt x="5231892" y="0"/>
                  </a:lnTo>
                  <a:lnTo>
                    <a:pt x="0" y="0"/>
                  </a:lnTo>
                  <a:lnTo>
                    <a:pt x="0" y="3948684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48328" y="675119"/>
              <a:ext cx="2020824" cy="9448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96156" y="854938"/>
              <a:ext cx="1726692" cy="6599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24528" y="726948"/>
              <a:ext cx="1877568" cy="79552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24528" y="726948"/>
              <a:ext cx="1877695" cy="795655"/>
            </a:xfrm>
            <a:custGeom>
              <a:avLst/>
              <a:gdLst/>
              <a:ahLst/>
              <a:cxnLst/>
              <a:rect l="l" t="t" r="r" b="b"/>
              <a:pathLst>
                <a:path w="1877695" h="795655">
                  <a:moveTo>
                    <a:pt x="0" y="198881"/>
                  </a:moveTo>
                  <a:lnTo>
                    <a:pt x="1479804" y="198881"/>
                  </a:lnTo>
                  <a:lnTo>
                    <a:pt x="1479804" y="0"/>
                  </a:lnTo>
                  <a:lnTo>
                    <a:pt x="1877568" y="397763"/>
                  </a:lnTo>
                  <a:lnTo>
                    <a:pt x="1479804" y="795527"/>
                  </a:lnTo>
                  <a:lnTo>
                    <a:pt x="1479804" y="596646"/>
                  </a:lnTo>
                  <a:lnTo>
                    <a:pt x="0" y="596646"/>
                  </a:lnTo>
                  <a:lnTo>
                    <a:pt x="198882" y="397763"/>
                  </a:lnTo>
                  <a:lnTo>
                    <a:pt x="0" y="198881"/>
                  </a:lnTo>
                  <a:close/>
                </a:path>
              </a:pathLst>
            </a:custGeom>
            <a:ln w="9143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74820" y="1179563"/>
              <a:ext cx="2197607" cy="94489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22648" y="1359382"/>
              <a:ext cx="1901952" cy="6599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51020" y="1231391"/>
              <a:ext cx="2054352" cy="79552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51020" y="1231391"/>
              <a:ext cx="2054860" cy="795655"/>
            </a:xfrm>
            <a:custGeom>
              <a:avLst/>
              <a:gdLst/>
              <a:ahLst/>
              <a:cxnLst/>
              <a:rect l="l" t="t" r="r" b="b"/>
              <a:pathLst>
                <a:path w="2054860" h="795655">
                  <a:moveTo>
                    <a:pt x="0" y="198882"/>
                  </a:moveTo>
                  <a:lnTo>
                    <a:pt x="1656588" y="198882"/>
                  </a:lnTo>
                  <a:lnTo>
                    <a:pt x="1656588" y="0"/>
                  </a:lnTo>
                  <a:lnTo>
                    <a:pt x="2054352" y="397763"/>
                  </a:lnTo>
                  <a:lnTo>
                    <a:pt x="1656588" y="795528"/>
                  </a:lnTo>
                  <a:lnTo>
                    <a:pt x="1656588" y="596646"/>
                  </a:lnTo>
                  <a:lnTo>
                    <a:pt x="0" y="596646"/>
                  </a:lnTo>
                  <a:lnTo>
                    <a:pt x="198881" y="397763"/>
                  </a:lnTo>
                  <a:lnTo>
                    <a:pt x="0" y="198882"/>
                  </a:lnTo>
                  <a:close/>
                </a:path>
              </a:pathLst>
            </a:custGeom>
            <a:ln w="9144">
              <a:solidFill>
                <a:srgbClr val="9997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502277" y="950213"/>
            <a:ext cx="1623695" cy="835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Times New Roman"/>
                <a:cs typeface="Times New Roman"/>
              </a:rPr>
              <a:t>ртуті </a:t>
            </a:r>
            <a:r>
              <a:rPr sz="2000" dirty="0">
                <a:latin typeface="Times New Roman"/>
                <a:cs typeface="Times New Roman"/>
              </a:rPr>
              <a:t>—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110</a:t>
            </a:r>
            <a:endParaRPr sz="2000">
              <a:latin typeface="Times New Roman"/>
              <a:cs typeface="Times New Roman"/>
            </a:endParaRPr>
          </a:p>
          <a:p>
            <a:pPr marL="139065">
              <a:lnSpc>
                <a:spcPct val="100000"/>
              </a:lnSpc>
              <a:spcBef>
                <a:spcPts val="1565"/>
              </a:spcBef>
            </a:pPr>
            <a:r>
              <a:rPr sz="2000" spc="-5" dirty="0">
                <a:latin typeface="Times New Roman"/>
                <a:cs typeface="Times New Roman"/>
              </a:rPr>
              <a:t>свинцю </a:t>
            </a:r>
            <a:r>
              <a:rPr sz="2000" dirty="0">
                <a:latin typeface="Times New Roman"/>
                <a:cs typeface="Times New Roman"/>
              </a:rPr>
              <a:t>—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35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991355" y="1696199"/>
            <a:ext cx="3027045" cy="945515"/>
            <a:chOff x="3991355" y="1696199"/>
            <a:chExt cx="3027045" cy="945515"/>
          </a:xfrm>
        </p:grpSpPr>
        <p:sp>
          <p:nvSpPr>
            <p:cNvPr id="29" name="object 29"/>
            <p:cNvSpPr/>
            <p:nvPr/>
          </p:nvSpPr>
          <p:spPr>
            <a:xfrm>
              <a:off x="3991355" y="1696199"/>
              <a:ext cx="3026663" cy="94489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40707" y="1876018"/>
              <a:ext cx="2723388" cy="6599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67555" y="1748028"/>
              <a:ext cx="2883408" cy="79552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67555" y="1748028"/>
              <a:ext cx="2883535" cy="795655"/>
            </a:xfrm>
            <a:custGeom>
              <a:avLst/>
              <a:gdLst/>
              <a:ahLst/>
              <a:cxnLst/>
              <a:rect l="l" t="t" r="r" b="b"/>
              <a:pathLst>
                <a:path w="2883534" h="795655">
                  <a:moveTo>
                    <a:pt x="0" y="198882"/>
                  </a:moveTo>
                  <a:lnTo>
                    <a:pt x="2485644" y="198882"/>
                  </a:lnTo>
                  <a:lnTo>
                    <a:pt x="2485644" y="0"/>
                  </a:lnTo>
                  <a:lnTo>
                    <a:pt x="2883408" y="397763"/>
                  </a:lnTo>
                  <a:lnTo>
                    <a:pt x="2485644" y="795527"/>
                  </a:lnTo>
                  <a:lnTo>
                    <a:pt x="2485644" y="596646"/>
                  </a:lnTo>
                  <a:lnTo>
                    <a:pt x="0" y="596646"/>
                  </a:lnTo>
                  <a:lnTo>
                    <a:pt x="198882" y="397763"/>
                  </a:lnTo>
                  <a:lnTo>
                    <a:pt x="0" y="198882"/>
                  </a:lnTo>
                  <a:close/>
                </a:path>
              </a:pathLst>
            </a:custGeom>
            <a:ln w="9144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345940" y="1971294"/>
            <a:ext cx="2317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" dirty="0">
                <a:latin typeface="Times New Roman"/>
                <a:cs typeface="Times New Roman"/>
              </a:rPr>
              <a:t>миш'яку, </a:t>
            </a:r>
            <a:r>
              <a:rPr sz="2000" spc="-5" dirty="0">
                <a:latin typeface="Times New Roman"/>
                <a:cs typeface="Times New Roman"/>
              </a:rPr>
              <a:t>фтору </a:t>
            </a:r>
            <a:r>
              <a:rPr sz="2000" dirty="0">
                <a:latin typeface="Times New Roman"/>
                <a:cs typeface="Times New Roman"/>
              </a:rPr>
              <a:t>—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15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506723" y="2209787"/>
            <a:ext cx="2087880" cy="1443355"/>
            <a:chOff x="3506723" y="2209787"/>
            <a:chExt cx="2087880" cy="1443355"/>
          </a:xfrm>
        </p:grpSpPr>
        <p:sp>
          <p:nvSpPr>
            <p:cNvPr id="35" name="object 35"/>
            <p:cNvSpPr/>
            <p:nvPr/>
          </p:nvSpPr>
          <p:spPr>
            <a:xfrm>
              <a:off x="3730751" y="2209787"/>
              <a:ext cx="1863852" cy="94336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78579" y="2389606"/>
              <a:ext cx="1571244" cy="6599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06951" y="2261615"/>
              <a:ext cx="1720596" cy="79400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806951" y="2261615"/>
              <a:ext cx="1720850" cy="794385"/>
            </a:xfrm>
            <a:custGeom>
              <a:avLst/>
              <a:gdLst/>
              <a:ahLst/>
              <a:cxnLst/>
              <a:rect l="l" t="t" r="r" b="b"/>
              <a:pathLst>
                <a:path w="1720850" h="794385">
                  <a:moveTo>
                    <a:pt x="0" y="198500"/>
                  </a:moveTo>
                  <a:lnTo>
                    <a:pt x="1323594" y="198500"/>
                  </a:lnTo>
                  <a:lnTo>
                    <a:pt x="1323594" y="0"/>
                  </a:lnTo>
                  <a:lnTo>
                    <a:pt x="1720596" y="397001"/>
                  </a:lnTo>
                  <a:lnTo>
                    <a:pt x="1323594" y="794004"/>
                  </a:lnTo>
                  <a:lnTo>
                    <a:pt x="1323594" y="595503"/>
                  </a:lnTo>
                  <a:lnTo>
                    <a:pt x="0" y="595503"/>
                  </a:lnTo>
                  <a:lnTo>
                    <a:pt x="198500" y="397001"/>
                  </a:lnTo>
                  <a:lnTo>
                    <a:pt x="0" y="198500"/>
                  </a:lnTo>
                  <a:close/>
                </a:path>
              </a:pathLst>
            </a:custGeom>
            <a:ln w="9144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06723" y="2709659"/>
              <a:ext cx="1847088" cy="94336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654551" y="2889478"/>
              <a:ext cx="1548384" cy="6599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582923" y="2761487"/>
              <a:ext cx="1703831" cy="79400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582923" y="2761487"/>
              <a:ext cx="1704339" cy="794385"/>
            </a:xfrm>
            <a:custGeom>
              <a:avLst/>
              <a:gdLst/>
              <a:ahLst/>
              <a:cxnLst/>
              <a:rect l="l" t="t" r="r" b="b"/>
              <a:pathLst>
                <a:path w="1704339" h="794385">
                  <a:moveTo>
                    <a:pt x="0" y="198500"/>
                  </a:moveTo>
                  <a:lnTo>
                    <a:pt x="1306829" y="198500"/>
                  </a:lnTo>
                  <a:lnTo>
                    <a:pt x="1306829" y="0"/>
                  </a:lnTo>
                  <a:lnTo>
                    <a:pt x="1703831" y="397001"/>
                  </a:lnTo>
                  <a:lnTo>
                    <a:pt x="1306829" y="794003"/>
                  </a:lnTo>
                  <a:lnTo>
                    <a:pt x="1306829" y="595502"/>
                  </a:lnTo>
                  <a:lnTo>
                    <a:pt x="0" y="595502"/>
                  </a:lnTo>
                  <a:lnTo>
                    <a:pt x="198500" y="397001"/>
                  </a:lnTo>
                  <a:lnTo>
                    <a:pt x="0" y="198500"/>
                  </a:lnTo>
                  <a:close/>
                </a:path>
              </a:pathLst>
            </a:custGeom>
            <a:ln w="9144">
              <a:solidFill>
                <a:srgbClr val="B8AB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861053" y="2484196"/>
            <a:ext cx="1388745" cy="8312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урану </a:t>
            </a:r>
            <a:r>
              <a:rPr sz="2000" spc="5" dirty="0">
                <a:latin typeface="Times New Roman"/>
                <a:cs typeface="Times New Roman"/>
              </a:rPr>
              <a:t>—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6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000" spc="-10" dirty="0">
                <a:latin typeface="Times New Roman"/>
                <a:cs typeface="Times New Roman"/>
              </a:rPr>
              <a:t>олова </a:t>
            </a:r>
            <a:r>
              <a:rPr sz="2000" spc="5" dirty="0">
                <a:latin typeface="Times New Roman"/>
                <a:cs typeface="Times New Roman"/>
              </a:rPr>
              <a:t>—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5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078479" y="3233915"/>
            <a:ext cx="1655445" cy="943610"/>
            <a:chOff x="3078479" y="3233915"/>
            <a:chExt cx="1655445" cy="943610"/>
          </a:xfrm>
        </p:grpSpPr>
        <p:sp>
          <p:nvSpPr>
            <p:cNvPr id="45" name="object 45"/>
            <p:cNvSpPr/>
            <p:nvPr/>
          </p:nvSpPr>
          <p:spPr>
            <a:xfrm>
              <a:off x="3078479" y="3233915"/>
              <a:ext cx="1655064" cy="94336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226307" y="3413734"/>
              <a:ext cx="1368552" cy="6599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54679" y="3285744"/>
              <a:ext cx="1511808" cy="79400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154679" y="3285744"/>
              <a:ext cx="1511935" cy="794385"/>
            </a:xfrm>
            <a:custGeom>
              <a:avLst/>
              <a:gdLst/>
              <a:ahLst/>
              <a:cxnLst/>
              <a:rect l="l" t="t" r="r" b="b"/>
              <a:pathLst>
                <a:path w="1511935" h="794385">
                  <a:moveTo>
                    <a:pt x="0" y="198500"/>
                  </a:moveTo>
                  <a:lnTo>
                    <a:pt x="1114806" y="198500"/>
                  </a:lnTo>
                  <a:lnTo>
                    <a:pt x="1114806" y="0"/>
                  </a:lnTo>
                  <a:lnTo>
                    <a:pt x="1511808" y="397001"/>
                  </a:lnTo>
                  <a:lnTo>
                    <a:pt x="1114806" y="794003"/>
                  </a:lnTo>
                  <a:lnTo>
                    <a:pt x="1114806" y="595502"/>
                  </a:lnTo>
                  <a:lnTo>
                    <a:pt x="0" y="595502"/>
                  </a:lnTo>
                  <a:lnTo>
                    <a:pt x="198500" y="397001"/>
                  </a:lnTo>
                  <a:lnTo>
                    <a:pt x="0" y="19850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432175" y="3508375"/>
            <a:ext cx="9620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міді —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246888" y="3233915"/>
            <a:ext cx="3084830" cy="943610"/>
            <a:chOff x="246888" y="3233915"/>
            <a:chExt cx="3084830" cy="943610"/>
          </a:xfrm>
        </p:grpSpPr>
        <p:sp>
          <p:nvSpPr>
            <p:cNvPr id="51" name="object 51"/>
            <p:cNvSpPr/>
            <p:nvPr/>
          </p:nvSpPr>
          <p:spPr>
            <a:xfrm>
              <a:off x="246888" y="3233915"/>
              <a:ext cx="3084576" cy="94336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6240" y="3413734"/>
              <a:ext cx="2772156" cy="6599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23088" y="3285744"/>
              <a:ext cx="2941320" cy="79400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23088" y="3285744"/>
              <a:ext cx="2941320" cy="794385"/>
            </a:xfrm>
            <a:custGeom>
              <a:avLst/>
              <a:gdLst/>
              <a:ahLst/>
              <a:cxnLst/>
              <a:rect l="l" t="t" r="r" b="b"/>
              <a:pathLst>
                <a:path w="2941320" h="794385">
                  <a:moveTo>
                    <a:pt x="0" y="198500"/>
                  </a:moveTo>
                  <a:lnTo>
                    <a:pt x="2544318" y="198500"/>
                  </a:lnTo>
                  <a:lnTo>
                    <a:pt x="2544318" y="0"/>
                  </a:lnTo>
                  <a:lnTo>
                    <a:pt x="2941320" y="397001"/>
                  </a:lnTo>
                  <a:lnTo>
                    <a:pt x="2544318" y="794003"/>
                  </a:lnTo>
                  <a:lnTo>
                    <a:pt x="2544318" y="595502"/>
                  </a:lnTo>
                  <a:lnTo>
                    <a:pt x="0" y="595502"/>
                  </a:lnTo>
                  <a:lnTo>
                    <a:pt x="198501" y="397001"/>
                  </a:lnTo>
                  <a:lnTo>
                    <a:pt x="0" y="198500"/>
                  </a:lnTo>
                  <a:close/>
                </a:path>
              </a:pathLst>
            </a:custGeom>
            <a:ln w="9144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601167" y="3508375"/>
            <a:ext cx="23666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Times New Roman"/>
                <a:cs typeface="Times New Roman"/>
              </a:rPr>
              <a:t>молібдену </a:t>
            </a:r>
            <a:r>
              <a:rPr sz="2000" dirty="0">
                <a:latin typeface="Times New Roman"/>
                <a:cs typeface="Times New Roman"/>
              </a:rPr>
              <a:t>— в З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рази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13943" y="4139184"/>
            <a:ext cx="3114040" cy="2421890"/>
            <a:chOff x="313943" y="4139184"/>
            <a:chExt cx="3114040" cy="2421890"/>
          </a:xfrm>
        </p:grpSpPr>
        <p:sp>
          <p:nvSpPr>
            <p:cNvPr id="57" name="object 57"/>
            <p:cNvSpPr/>
            <p:nvPr/>
          </p:nvSpPr>
          <p:spPr>
            <a:xfrm>
              <a:off x="323087" y="4148328"/>
              <a:ext cx="3095244" cy="240334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18515" y="4143756"/>
              <a:ext cx="3104515" cy="2413000"/>
            </a:xfrm>
            <a:custGeom>
              <a:avLst/>
              <a:gdLst/>
              <a:ahLst/>
              <a:cxnLst/>
              <a:rect l="l" t="t" r="r" b="b"/>
              <a:pathLst>
                <a:path w="3104515" h="2413000">
                  <a:moveTo>
                    <a:pt x="0" y="2412492"/>
                  </a:moveTo>
                  <a:lnTo>
                    <a:pt x="3104388" y="2412492"/>
                  </a:lnTo>
                  <a:lnTo>
                    <a:pt x="3104388" y="0"/>
                  </a:lnTo>
                  <a:lnTo>
                    <a:pt x="0" y="0"/>
                  </a:lnTo>
                  <a:lnTo>
                    <a:pt x="0" y="2412492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604000"/>
            <a:chOff x="140207" y="128015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946403" y="2287523"/>
              <a:ext cx="7415022" cy="15293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776" y="4143756"/>
              <a:ext cx="3009900" cy="2438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1270" cy="6604000"/>
            <a:chOff x="139954" y="127762"/>
            <a:chExt cx="8891270" cy="6604000"/>
          </a:xfrm>
        </p:grpSpPr>
        <p:sp>
          <p:nvSpPr>
            <p:cNvPr id="3" name="object 3"/>
            <p:cNvSpPr/>
            <p:nvPr/>
          </p:nvSpPr>
          <p:spPr>
            <a:xfrm>
              <a:off x="181356" y="137160"/>
              <a:ext cx="8849868" cy="21671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0436" y="621804"/>
              <a:ext cx="8139683" cy="12694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" y="188976"/>
              <a:ext cx="8712708" cy="20177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1460" y="188976"/>
              <a:ext cx="8712835" cy="2018030"/>
            </a:xfrm>
            <a:custGeom>
              <a:avLst/>
              <a:gdLst/>
              <a:ahLst/>
              <a:cxnLst/>
              <a:rect l="l" t="t" r="r" b="b"/>
              <a:pathLst>
                <a:path w="8712835" h="2018030">
                  <a:moveTo>
                    <a:pt x="0" y="504444"/>
                  </a:moveTo>
                  <a:lnTo>
                    <a:pt x="63055" y="504444"/>
                  </a:lnTo>
                  <a:lnTo>
                    <a:pt x="63055" y="1513332"/>
                  </a:lnTo>
                  <a:lnTo>
                    <a:pt x="0" y="1513332"/>
                  </a:lnTo>
                  <a:lnTo>
                    <a:pt x="0" y="504444"/>
                  </a:lnTo>
                  <a:close/>
                </a:path>
                <a:path w="8712835" h="2018030">
                  <a:moveTo>
                    <a:pt x="126111" y="504444"/>
                  </a:moveTo>
                  <a:lnTo>
                    <a:pt x="252221" y="504444"/>
                  </a:lnTo>
                  <a:lnTo>
                    <a:pt x="252221" y="1513332"/>
                  </a:lnTo>
                  <a:lnTo>
                    <a:pt x="126111" y="1513332"/>
                  </a:lnTo>
                  <a:lnTo>
                    <a:pt x="126111" y="504444"/>
                  </a:lnTo>
                  <a:close/>
                </a:path>
                <a:path w="8712835" h="2018030">
                  <a:moveTo>
                    <a:pt x="315277" y="504444"/>
                  </a:moveTo>
                  <a:lnTo>
                    <a:pt x="7703820" y="504444"/>
                  </a:lnTo>
                  <a:lnTo>
                    <a:pt x="7703820" y="0"/>
                  </a:lnTo>
                  <a:lnTo>
                    <a:pt x="8712708" y="1008888"/>
                  </a:lnTo>
                  <a:lnTo>
                    <a:pt x="7703820" y="2017776"/>
                  </a:lnTo>
                  <a:lnTo>
                    <a:pt x="7703820" y="1513332"/>
                  </a:lnTo>
                  <a:lnTo>
                    <a:pt x="315277" y="1513332"/>
                  </a:lnTo>
                  <a:lnTo>
                    <a:pt x="315277" y="504444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3736" y="1299972"/>
              <a:ext cx="8827008" cy="21671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815" y="1784616"/>
              <a:ext cx="8118348" cy="12694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3840" y="1351787"/>
              <a:ext cx="8689848" cy="20177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3840" y="1351787"/>
              <a:ext cx="8689975" cy="2018030"/>
            </a:xfrm>
            <a:custGeom>
              <a:avLst/>
              <a:gdLst/>
              <a:ahLst/>
              <a:cxnLst/>
              <a:rect l="l" t="t" r="r" b="b"/>
              <a:pathLst>
                <a:path w="8689975" h="2018029">
                  <a:moveTo>
                    <a:pt x="0" y="504444"/>
                  </a:moveTo>
                  <a:lnTo>
                    <a:pt x="63055" y="504444"/>
                  </a:lnTo>
                  <a:lnTo>
                    <a:pt x="63055" y="1513332"/>
                  </a:lnTo>
                  <a:lnTo>
                    <a:pt x="0" y="1513332"/>
                  </a:lnTo>
                  <a:lnTo>
                    <a:pt x="0" y="504444"/>
                  </a:lnTo>
                  <a:close/>
                </a:path>
                <a:path w="8689975" h="2018029">
                  <a:moveTo>
                    <a:pt x="126111" y="504444"/>
                  </a:moveTo>
                  <a:lnTo>
                    <a:pt x="252222" y="504444"/>
                  </a:lnTo>
                  <a:lnTo>
                    <a:pt x="252222" y="1513332"/>
                  </a:lnTo>
                  <a:lnTo>
                    <a:pt x="126111" y="1513332"/>
                  </a:lnTo>
                  <a:lnTo>
                    <a:pt x="126111" y="504444"/>
                  </a:lnTo>
                  <a:close/>
                </a:path>
                <a:path w="8689975" h="2018029">
                  <a:moveTo>
                    <a:pt x="315277" y="504444"/>
                  </a:moveTo>
                  <a:lnTo>
                    <a:pt x="7680959" y="504444"/>
                  </a:lnTo>
                  <a:lnTo>
                    <a:pt x="7680959" y="0"/>
                  </a:lnTo>
                  <a:lnTo>
                    <a:pt x="8689848" y="1008888"/>
                  </a:lnTo>
                  <a:lnTo>
                    <a:pt x="7680959" y="2017776"/>
                  </a:lnTo>
                  <a:lnTo>
                    <a:pt x="7680959" y="1513332"/>
                  </a:lnTo>
                  <a:lnTo>
                    <a:pt x="315277" y="1513332"/>
                  </a:lnTo>
                  <a:lnTo>
                    <a:pt x="315277" y="504444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38352" y="716737"/>
            <a:ext cx="7743825" cy="210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Times New Roman"/>
                <a:cs typeface="Times New Roman"/>
              </a:rPr>
              <a:t>Глибокі </a:t>
            </a:r>
            <a:r>
              <a:rPr sz="2000" spc="-10" dirty="0">
                <a:latin typeface="Times New Roman"/>
                <a:cs typeface="Times New Roman"/>
              </a:rPr>
              <a:t>зміни </a:t>
            </a:r>
            <a:r>
              <a:rPr sz="2000" spc="-15" dirty="0">
                <a:latin typeface="Times New Roman"/>
                <a:cs typeface="Times New Roman"/>
              </a:rPr>
              <a:t>природного </a:t>
            </a:r>
            <a:r>
              <a:rPr sz="2000" spc="-5" dirty="0">
                <a:latin typeface="Times New Roman"/>
                <a:cs typeface="Times New Roman"/>
              </a:rPr>
              <a:t>середовища під </a:t>
            </a:r>
            <a:r>
              <a:rPr sz="2000" spc="-10" dirty="0">
                <a:latin typeface="Times New Roman"/>
                <a:cs typeface="Times New Roman"/>
              </a:rPr>
              <a:t>впливом </a:t>
            </a:r>
            <a:r>
              <a:rPr sz="2000" spc="-15" dirty="0">
                <a:latin typeface="Times New Roman"/>
                <a:cs typeface="Times New Roman"/>
              </a:rPr>
              <a:t>господарської  </a:t>
            </a:r>
            <a:r>
              <a:rPr sz="2000" dirty="0">
                <a:latin typeface="Times New Roman"/>
                <a:cs typeface="Times New Roman"/>
              </a:rPr>
              <a:t>діяльності </a:t>
            </a:r>
            <a:r>
              <a:rPr sz="2000" b="1" i="1" spc="-5" dirty="0">
                <a:latin typeface="Times New Roman"/>
                <a:cs typeface="Times New Roman"/>
              </a:rPr>
              <a:t>порушують рівновагу</a:t>
            </a:r>
            <a:r>
              <a:rPr sz="2000" spc="-5" dirty="0">
                <a:latin typeface="Times New Roman"/>
                <a:cs typeface="Times New Roman"/>
              </a:rPr>
              <a:t>, що </a:t>
            </a:r>
            <a:r>
              <a:rPr sz="2000" dirty="0">
                <a:latin typeface="Times New Roman"/>
                <a:cs typeface="Times New Roman"/>
              </a:rPr>
              <a:t>склалася за тривалий </a:t>
            </a:r>
            <a:r>
              <a:rPr sz="2000" spc="-15" dirty="0">
                <a:latin typeface="Times New Roman"/>
                <a:cs typeface="Times New Roman"/>
              </a:rPr>
              <a:t>період  його природного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розвитку.</a:t>
            </a:r>
            <a:endParaRPr sz="2000">
              <a:latin typeface="Times New Roman"/>
              <a:cs typeface="Times New Roman"/>
            </a:endParaRPr>
          </a:p>
          <a:p>
            <a:pPr marL="12700" marR="34290" algn="just">
              <a:lnSpc>
                <a:spcPct val="100000"/>
              </a:lnSpc>
              <a:spcBef>
                <a:spcPts val="1960"/>
              </a:spcBef>
            </a:pPr>
            <a:r>
              <a:rPr sz="2000" dirty="0">
                <a:latin typeface="Times New Roman"/>
                <a:cs typeface="Times New Roman"/>
              </a:rPr>
              <a:t>В </a:t>
            </a:r>
            <a:r>
              <a:rPr sz="2000" spc="-15" dirty="0">
                <a:latin typeface="Times New Roman"/>
                <a:cs typeface="Times New Roman"/>
              </a:rPr>
              <a:t>багатьох </a:t>
            </a:r>
            <a:r>
              <a:rPr sz="2000" spc="-5" dirty="0">
                <a:latin typeface="Times New Roman"/>
                <a:cs typeface="Times New Roman"/>
              </a:rPr>
              <a:t>регіонах земної </a:t>
            </a:r>
            <a:r>
              <a:rPr sz="2000" spc="-30" dirty="0">
                <a:latin typeface="Times New Roman"/>
                <a:cs typeface="Times New Roman"/>
              </a:rPr>
              <a:t>кулі </a:t>
            </a:r>
            <a:r>
              <a:rPr sz="2000" spc="-10" dirty="0">
                <a:latin typeface="Times New Roman"/>
                <a:cs typeface="Times New Roman"/>
              </a:rPr>
              <a:t>подібні </a:t>
            </a:r>
            <a:r>
              <a:rPr sz="2000" spc="-15" dirty="0">
                <a:latin typeface="Times New Roman"/>
                <a:cs typeface="Times New Roman"/>
              </a:rPr>
              <a:t>зміни </a:t>
            </a:r>
            <a:r>
              <a:rPr sz="2000" spc="-5" dirty="0">
                <a:latin typeface="Times New Roman"/>
                <a:cs typeface="Times New Roman"/>
              </a:rPr>
              <a:t>призвели </a:t>
            </a:r>
            <a:r>
              <a:rPr sz="2000" spc="-15" dirty="0">
                <a:latin typeface="Times New Roman"/>
                <a:cs typeface="Times New Roman"/>
              </a:rPr>
              <a:t>до  </a:t>
            </a:r>
            <a:r>
              <a:rPr sz="2000" b="1" spc="-20" dirty="0">
                <a:latin typeface="Times New Roman"/>
                <a:cs typeface="Times New Roman"/>
              </a:rPr>
              <a:t>забруднення </a:t>
            </a:r>
            <a:r>
              <a:rPr sz="2000" b="1" spc="-10" dirty="0">
                <a:latin typeface="Times New Roman"/>
                <a:cs typeface="Times New Roman"/>
              </a:rPr>
              <a:t>середовища, </a:t>
            </a:r>
            <a:r>
              <a:rPr sz="2000" b="1" spc="-5" dirty="0">
                <a:latin typeface="Times New Roman"/>
                <a:cs typeface="Times New Roman"/>
              </a:rPr>
              <a:t>зникнення </a:t>
            </a:r>
            <a:r>
              <a:rPr sz="2000" b="1" spc="-15" dirty="0">
                <a:latin typeface="Times New Roman"/>
                <a:cs typeface="Times New Roman"/>
              </a:rPr>
              <a:t>багатьох </a:t>
            </a:r>
            <a:r>
              <a:rPr sz="2000" b="1" spc="-5" dirty="0">
                <a:latin typeface="Times New Roman"/>
                <a:cs typeface="Times New Roman"/>
              </a:rPr>
              <a:t>видів рослин </a:t>
            </a:r>
            <a:r>
              <a:rPr sz="2000" b="1" dirty="0">
                <a:latin typeface="Times New Roman"/>
                <a:cs typeface="Times New Roman"/>
              </a:rPr>
              <a:t>і  </a:t>
            </a:r>
            <a:r>
              <a:rPr sz="2000" b="1" spc="-5" dirty="0">
                <a:latin typeface="Times New Roman"/>
                <a:cs typeface="Times New Roman"/>
              </a:rPr>
              <a:t>тварин, виникнення антропогенних </a:t>
            </a:r>
            <a:r>
              <a:rPr sz="2000" b="1" spc="-10" dirty="0">
                <a:latin typeface="Times New Roman"/>
                <a:cs typeface="Times New Roman"/>
              </a:rPr>
              <a:t>"бедлендів"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тощо.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4131" y="3005327"/>
            <a:ext cx="8601710" cy="3602990"/>
            <a:chOff x="294131" y="3005327"/>
            <a:chExt cx="8601710" cy="3602990"/>
          </a:xfrm>
        </p:grpSpPr>
        <p:sp>
          <p:nvSpPr>
            <p:cNvPr id="13" name="object 13"/>
            <p:cNvSpPr/>
            <p:nvPr/>
          </p:nvSpPr>
          <p:spPr>
            <a:xfrm>
              <a:off x="303275" y="3014471"/>
              <a:ext cx="4773168" cy="3584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8703" y="3009899"/>
              <a:ext cx="4782820" cy="3594100"/>
            </a:xfrm>
            <a:custGeom>
              <a:avLst/>
              <a:gdLst/>
              <a:ahLst/>
              <a:cxnLst/>
              <a:rect l="l" t="t" r="r" b="b"/>
              <a:pathLst>
                <a:path w="4782820" h="3594100">
                  <a:moveTo>
                    <a:pt x="0" y="3593591"/>
                  </a:moveTo>
                  <a:lnTo>
                    <a:pt x="4782312" y="3593591"/>
                  </a:lnTo>
                  <a:lnTo>
                    <a:pt x="4782312" y="0"/>
                  </a:lnTo>
                  <a:lnTo>
                    <a:pt x="0" y="0"/>
                  </a:lnTo>
                  <a:lnTo>
                    <a:pt x="0" y="3593591"/>
                  </a:lnTo>
                  <a:close/>
                </a:path>
              </a:pathLst>
            </a:custGeom>
            <a:ln w="914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19699" y="3500627"/>
              <a:ext cx="3666744" cy="30982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15128" y="3496055"/>
              <a:ext cx="3676015" cy="3107690"/>
            </a:xfrm>
            <a:custGeom>
              <a:avLst/>
              <a:gdLst/>
              <a:ahLst/>
              <a:cxnLst/>
              <a:rect l="l" t="t" r="r" b="b"/>
              <a:pathLst>
                <a:path w="3676015" h="3107690">
                  <a:moveTo>
                    <a:pt x="0" y="3107436"/>
                  </a:moveTo>
                  <a:lnTo>
                    <a:pt x="3675887" y="3107436"/>
                  </a:lnTo>
                  <a:lnTo>
                    <a:pt x="3675887" y="0"/>
                  </a:lnTo>
                  <a:lnTo>
                    <a:pt x="0" y="0"/>
                  </a:lnTo>
                  <a:lnTo>
                    <a:pt x="0" y="3107436"/>
                  </a:lnTo>
                  <a:close/>
                </a:path>
              </a:pathLst>
            </a:custGeom>
            <a:ln w="914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52984" y="1152144"/>
              <a:ext cx="8633460" cy="12877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5364" y="1178051"/>
              <a:ext cx="8647176" cy="13274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088" y="1196339"/>
              <a:ext cx="8497823" cy="11521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3088" y="1196339"/>
              <a:ext cx="8498205" cy="1152525"/>
            </a:xfrm>
            <a:custGeom>
              <a:avLst/>
              <a:gdLst/>
              <a:ahLst/>
              <a:cxnLst/>
              <a:rect l="l" t="t" r="r" b="b"/>
              <a:pathLst>
                <a:path w="8498205" h="1152525">
                  <a:moveTo>
                    <a:pt x="0" y="192024"/>
                  </a:moveTo>
                  <a:lnTo>
                    <a:pt x="5071" y="147996"/>
                  </a:lnTo>
                  <a:lnTo>
                    <a:pt x="19518" y="107579"/>
                  </a:lnTo>
                  <a:lnTo>
                    <a:pt x="42187" y="71925"/>
                  </a:lnTo>
                  <a:lnTo>
                    <a:pt x="71925" y="42187"/>
                  </a:lnTo>
                  <a:lnTo>
                    <a:pt x="107579" y="19518"/>
                  </a:lnTo>
                  <a:lnTo>
                    <a:pt x="147996" y="5071"/>
                  </a:lnTo>
                  <a:lnTo>
                    <a:pt x="192024" y="0"/>
                  </a:lnTo>
                  <a:lnTo>
                    <a:pt x="8305800" y="0"/>
                  </a:lnTo>
                  <a:lnTo>
                    <a:pt x="8349827" y="5071"/>
                  </a:lnTo>
                  <a:lnTo>
                    <a:pt x="8390244" y="19518"/>
                  </a:lnTo>
                  <a:lnTo>
                    <a:pt x="8425898" y="42187"/>
                  </a:lnTo>
                  <a:lnTo>
                    <a:pt x="8455636" y="71925"/>
                  </a:lnTo>
                  <a:lnTo>
                    <a:pt x="8478305" y="107579"/>
                  </a:lnTo>
                  <a:lnTo>
                    <a:pt x="8492752" y="147996"/>
                  </a:lnTo>
                  <a:lnTo>
                    <a:pt x="8497823" y="192024"/>
                  </a:lnTo>
                  <a:lnTo>
                    <a:pt x="8497823" y="960120"/>
                  </a:lnTo>
                  <a:lnTo>
                    <a:pt x="8492752" y="1004147"/>
                  </a:lnTo>
                  <a:lnTo>
                    <a:pt x="8478305" y="1044564"/>
                  </a:lnTo>
                  <a:lnTo>
                    <a:pt x="8455636" y="1080218"/>
                  </a:lnTo>
                  <a:lnTo>
                    <a:pt x="8425898" y="1109956"/>
                  </a:lnTo>
                  <a:lnTo>
                    <a:pt x="8390244" y="1132625"/>
                  </a:lnTo>
                  <a:lnTo>
                    <a:pt x="8349827" y="1147072"/>
                  </a:lnTo>
                  <a:lnTo>
                    <a:pt x="8305800" y="1152144"/>
                  </a:lnTo>
                  <a:lnTo>
                    <a:pt x="192024" y="1152144"/>
                  </a:lnTo>
                  <a:lnTo>
                    <a:pt x="147996" y="1147072"/>
                  </a:lnTo>
                  <a:lnTo>
                    <a:pt x="107579" y="1132625"/>
                  </a:lnTo>
                  <a:lnTo>
                    <a:pt x="71925" y="1109956"/>
                  </a:lnTo>
                  <a:lnTo>
                    <a:pt x="42187" y="1080218"/>
                  </a:lnTo>
                  <a:lnTo>
                    <a:pt x="19518" y="1044564"/>
                  </a:lnTo>
                  <a:lnTo>
                    <a:pt x="5071" y="1004147"/>
                  </a:lnTo>
                  <a:lnTo>
                    <a:pt x="0" y="960120"/>
                  </a:lnTo>
                  <a:lnTo>
                    <a:pt x="0" y="192024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2984" y="2449067"/>
              <a:ext cx="8633460" cy="13106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6888" y="2476500"/>
              <a:ext cx="8644128" cy="13258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088" y="2493263"/>
              <a:ext cx="8497823" cy="11750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3088" y="2493263"/>
              <a:ext cx="8498205" cy="1175385"/>
            </a:xfrm>
            <a:custGeom>
              <a:avLst/>
              <a:gdLst/>
              <a:ahLst/>
              <a:cxnLst/>
              <a:rect l="l" t="t" r="r" b="b"/>
              <a:pathLst>
                <a:path w="8498205" h="1175385">
                  <a:moveTo>
                    <a:pt x="195833" y="0"/>
                  </a:moveTo>
                  <a:lnTo>
                    <a:pt x="8497823" y="0"/>
                  </a:lnTo>
                  <a:lnTo>
                    <a:pt x="8497823" y="979170"/>
                  </a:lnTo>
                  <a:lnTo>
                    <a:pt x="8492654" y="1024088"/>
                  </a:lnTo>
                  <a:lnTo>
                    <a:pt x="8477927" y="1065313"/>
                  </a:lnTo>
                  <a:lnTo>
                    <a:pt x="8454816" y="1101674"/>
                  </a:lnTo>
                  <a:lnTo>
                    <a:pt x="8424494" y="1131996"/>
                  </a:lnTo>
                  <a:lnTo>
                    <a:pt x="8388133" y="1155107"/>
                  </a:lnTo>
                  <a:lnTo>
                    <a:pt x="8346908" y="1169834"/>
                  </a:lnTo>
                  <a:lnTo>
                    <a:pt x="8301989" y="1175004"/>
                  </a:lnTo>
                  <a:lnTo>
                    <a:pt x="0" y="1175004"/>
                  </a:lnTo>
                  <a:lnTo>
                    <a:pt x="0" y="195834"/>
                  </a:lnTo>
                  <a:lnTo>
                    <a:pt x="5172" y="150915"/>
                  </a:lnTo>
                  <a:lnTo>
                    <a:pt x="19905" y="109690"/>
                  </a:lnTo>
                  <a:lnTo>
                    <a:pt x="43023" y="73329"/>
                  </a:lnTo>
                  <a:lnTo>
                    <a:pt x="73351" y="43007"/>
                  </a:lnTo>
                  <a:lnTo>
                    <a:pt x="109712" y="19896"/>
                  </a:lnTo>
                  <a:lnTo>
                    <a:pt x="150931" y="5169"/>
                  </a:lnTo>
                  <a:lnTo>
                    <a:pt x="195833" y="0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9688" y="470903"/>
              <a:ext cx="1632965" cy="64847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4508" y="3773423"/>
              <a:ext cx="8631936" cy="9098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8600" y="3781031"/>
              <a:ext cx="8683752" cy="10073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4612" y="3817620"/>
              <a:ext cx="8496300" cy="7741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4612" y="3817620"/>
              <a:ext cx="8496300" cy="774700"/>
            </a:xfrm>
            <a:custGeom>
              <a:avLst/>
              <a:gdLst/>
              <a:ahLst/>
              <a:cxnLst/>
              <a:rect l="l" t="t" r="r" b="b"/>
              <a:pathLst>
                <a:path w="8496300" h="774700">
                  <a:moveTo>
                    <a:pt x="129032" y="0"/>
                  </a:moveTo>
                  <a:lnTo>
                    <a:pt x="8367268" y="0"/>
                  </a:lnTo>
                  <a:lnTo>
                    <a:pt x="8417486" y="10142"/>
                  </a:lnTo>
                  <a:lnTo>
                    <a:pt x="8458501" y="37798"/>
                  </a:lnTo>
                  <a:lnTo>
                    <a:pt x="8486157" y="78813"/>
                  </a:lnTo>
                  <a:lnTo>
                    <a:pt x="8496300" y="129031"/>
                  </a:lnTo>
                  <a:lnTo>
                    <a:pt x="8496300" y="774191"/>
                  </a:lnTo>
                  <a:lnTo>
                    <a:pt x="0" y="774191"/>
                  </a:lnTo>
                  <a:lnTo>
                    <a:pt x="0" y="129031"/>
                  </a:lnTo>
                  <a:lnTo>
                    <a:pt x="10140" y="78813"/>
                  </a:lnTo>
                  <a:lnTo>
                    <a:pt x="37793" y="37798"/>
                  </a:lnTo>
                  <a:lnTo>
                    <a:pt x="78808" y="10142"/>
                  </a:lnTo>
                  <a:lnTo>
                    <a:pt x="129032" y="0"/>
                  </a:lnTo>
                  <a:close/>
                </a:path>
              </a:pathLst>
            </a:custGeom>
            <a:ln w="9144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40842" y="1277239"/>
            <a:ext cx="8265159" cy="3268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 marR="23495" algn="just">
              <a:lnSpc>
                <a:spcPct val="100000"/>
              </a:lnSpc>
              <a:spcBef>
                <a:spcPts val="100"/>
              </a:spcBef>
            </a:pPr>
            <a:r>
              <a:rPr sz="2100" spc="-10" dirty="0">
                <a:latin typeface="Times New Roman"/>
                <a:cs typeface="Times New Roman"/>
              </a:rPr>
              <a:t>Впровадження </a:t>
            </a:r>
            <a:r>
              <a:rPr sz="2100" dirty="0">
                <a:latin typeface="Times New Roman"/>
                <a:cs typeface="Times New Roman"/>
              </a:rPr>
              <a:t>у </a:t>
            </a:r>
            <a:r>
              <a:rPr sz="2100" spc="-5" dirty="0">
                <a:latin typeface="Times New Roman"/>
                <a:cs typeface="Times New Roman"/>
              </a:rPr>
              <a:t>виробництво найновіших </a:t>
            </a:r>
            <a:r>
              <a:rPr sz="2100" spc="5" dirty="0">
                <a:latin typeface="Times New Roman"/>
                <a:cs typeface="Times New Roman"/>
              </a:rPr>
              <a:t>досягнень </a:t>
            </a:r>
            <a:r>
              <a:rPr sz="2100" spc="-25" dirty="0">
                <a:latin typeface="Times New Roman"/>
                <a:cs typeface="Times New Roman"/>
              </a:rPr>
              <a:t>науки </a:t>
            </a:r>
            <a:r>
              <a:rPr sz="2100" dirty="0">
                <a:latin typeface="Times New Roman"/>
                <a:cs typeface="Times New Roman"/>
              </a:rPr>
              <a:t>і техніки,  </a:t>
            </a:r>
            <a:r>
              <a:rPr sz="2100" spc="-15" dirty="0">
                <a:latin typeface="Times New Roman"/>
                <a:cs typeface="Times New Roman"/>
              </a:rPr>
              <a:t>поява </a:t>
            </a:r>
            <a:r>
              <a:rPr sz="2100" spc="-5" dirty="0">
                <a:latin typeface="Times New Roman"/>
                <a:cs typeface="Times New Roman"/>
              </a:rPr>
              <a:t>нових технологій, </a:t>
            </a:r>
            <a:r>
              <a:rPr sz="2100" spc="-15" dirty="0">
                <a:latin typeface="Times New Roman"/>
                <a:cs typeface="Times New Roman"/>
              </a:rPr>
              <a:t>енергоджерел </a:t>
            </a:r>
            <a:r>
              <a:rPr sz="2100" dirty="0">
                <a:latin typeface="Times New Roman"/>
                <a:cs typeface="Times New Roman"/>
              </a:rPr>
              <a:t>і </a:t>
            </a:r>
            <a:r>
              <a:rPr sz="2100" spc="-5" dirty="0">
                <a:latin typeface="Times New Roman"/>
                <a:cs typeface="Times New Roman"/>
              </a:rPr>
              <a:t>матеріалів призвели </a:t>
            </a:r>
            <a:r>
              <a:rPr sz="2100" spc="-15" dirty="0">
                <a:latin typeface="Times New Roman"/>
                <a:cs typeface="Times New Roman"/>
              </a:rPr>
              <a:t>до  </a:t>
            </a:r>
            <a:r>
              <a:rPr sz="2100" spc="-5" dirty="0">
                <a:latin typeface="Times New Roman"/>
                <a:cs typeface="Times New Roman"/>
              </a:rPr>
              <a:t>революційних </a:t>
            </a:r>
            <a:r>
              <a:rPr sz="2100" spc="-10" dirty="0">
                <a:latin typeface="Times New Roman"/>
                <a:cs typeface="Times New Roman"/>
              </a:rPr>
              <a:t>змін </a:t>
            </a:r>
            <a:r>
              <a:rPr sz="2100" dirty="0">
                <a:latin typeface="Times New Roman"/>
                <a:cs typeface="Times New Roman"/>
              </a:rPr>
              <a:t>у житті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суспільства.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Times New Roman"/>
              <a:cs typeface="Times New Roman"/>
            </a:endParaRPr>
          </a:p>
          <a:p>
            <a:pPr marL="31115" marR="26034" algn="just">
              <a:lnSpc>
                <a:spcPct val="100000"/>
              </a:lnSpc>
            </a:pPr>
            <a:r>
              <a:rPr sz="2100" spc="-20" dirty="0">
                <a:latin typeface="Times New Roman"/>
                <a:cs typeface="Times New Roman"/>
              </a:rPr>
              <a:t>Людство </a:t>
            </a:r>
            <a:r>
              <a:rPr sz="2100" spc="-10" dirty="0">
                <a:latin typeface="Times New Roman"/>
                <a:cs typeface="Times New Roman"/>
              </a:rPr>
              <a:t>вступило </a:t>
            </a:r>
            <a:r>
              <a:rPr sz="2100" dirty="0">
                <a:latin typeface="Times New Roman"/>
                <a:cs typeface="Times New Roman"/>
              </a:rPr>
              <a:t>в </a:t>
            </a:r>
            <a:r>
              <a:rPr sz="2100" spc="-30" dirty="0">
                <a:latin typeface="Times New Roman"/>
                <a:cs typeface="Times New Roman"/>
              </a:rPr>
              <a:t>епоху </a:t>
            </a:r>
            <a:r>
              <a:rPr sz="2100" spc="-20" dirty="0">
                <a:latin typeface="Times New Roman"/>
                <a:cs typeface="Times New Roman"/>
              </a:rPr>
              <a:t>науково-технічної </a:t>
            </a:r>
            <a:r>
              <a:rPr sz="2100" spc="-5" dirty="0">
                <a:latin typeface="Times New Roman"/>
                <a:cs typeface="Times New Roman"/>
              </a:rPr>
              <a:t>революції, </a:t>
            </a:r>
            <a:r>
              <a:rPr sz="2100" dirty="0">
                <a:latin typeface="Times New Roman"/>
                <a:cs typeface="Times New Roman"/>
              </a:rPr>
              <a:t>що посилило  </a:t>
            </a:r>
            <a:r>
              <a:rPr sz="2100" spc="-5" dirty="0">
                <a:latin typeface="Times New Roman"/>
                <a:cs typeface="Times New Roman"/>
              </a:rPr>
              <a:t>антропогенний </a:t>
            </a:r>
            <a:r>
              <a:rPr sz="2100" dirty="0">
                <a:latin typeface="Times New Roman"/>
                <a:cs typeface="Times New Roman"/>
              </a:rPr>
              <a:t>вплив </a:t>
            </a:r>
            <a:r>
              <a:rPr sz="2100" spc="-5" dirty="0">
                <a:latin typeface="Times New Roman"/>
                <a:cs typeface="Times New Roman"/>
              </a:rPr>
              <a:t>на </a:t>
            </a:r>
            <a:r>
              <a:rPr sz="2100" spc="-40" dirty="0">
                <a:latin typeface="Times New Roman"/>
                <a:cs typeface="Times New Roman"/>
              </a:rPr>
              <a:t>природу. </a:t>
            </a:r>
            <a:r>
              <a:rPr sz="2100" spc="-5" dirty="0">
                <a:latin typeface="Times New Roman"/>
                <a:cs typeface="Times New Roman"/>
              </a:rPr>
              <a:t>Цей вплив має </a:t>
            </a:r>
            <a:r>
              <a:rPr sz="2100" spc="-10" dirty="0">
                <a:latin typeface="Times New Roman"/>
                <a:cs typeface="Times New Roman"/>
              </a:rPr>
              <a:t>суперечливий  </a:t>
            </a:r>
            <a:r>
              <a:rPr sz="2100" spc="-5" dirty="0">
                <a:latin typeface="Times New Roman"/>
                <a:cs typeface="Times New Roman"/>
              </a:rPr>
              <a:t>характер. </a:t>
            </a:r>
            <a:r>
              <a:rPr sz="2100" dirty="0">
                <a:latin typeface="Times New Roman"/>
                <a:cs typeface="Times New Roman"/>
              </a:rPr>
              <a:t>У </a:t>
            </a:r>
            <a:r>
              <a:rPr sz="2100" spc="-10" dirty="0">
                <a:latin typeface="Times New Roman"/>
                <a:cs typeface="Times New Roman"/>
              </a:rPr>
              <a:t>ньому </a:t>
            </a:r>
            <a:r>
              <a:rPr sz="2100" spc="-5" dirty="0">
                <a:latin typeface="Times New Roman"/>
                <a:cs typeface="Times New Roman"/>
              </a:rPr>
              <a:t>переплітаються позитивні </a:t>
            </a:r>
            <a:r>
              <a:rPr sz="2100" dirty="0">
                <a:latin typeface="Times New Roman"/>
                <a:cs typeface="Times New Roman"/>
              </a:rPr>
              <a:t>й </a:t>
            </a:r>
            <a:r>
              <a:rPr sz="2100" spc="-10" dirty="0">
                <a:latin typeface="Times New Roman"/>
                <a:cs typeface="Times New Roman"/>
              </a:rPr>
              <a:t>негативні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явища.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100" b="1" i="1" dirty="0">
                <a:latin typeface="Times New Roman"/>
                <a:cs typeface="Times New Roman"/>
              </a:rPr>
              <a:t>У</a:t>
            </a:r>
            <a:r>
              <a:rPr sz="2100" b="1" i="1" spc="135" dirty="0">
                <a:latin typeface="Times New Roman"/>
                <a:cs typeface="Times New Roman"/>
              </a:rPr>
              <a:t> </a:t>
            </a:r>
            <a:r>
              <a:rPr sz="2100" b="1" i="1" spc="-5" dirty="0">
                <a:latin typeface="Times New Roman"/>
                <a:cs typeface="Times New Roman"/>
              </a:rPr>
              <a:t>даній</a:t>
            </a:r>
            <a:r>
              <a:rPr sz="2100" b="1" i="1" spc="130" dirty="0">
                <a:latin typeface="Times New Roman"/>
                <a:cs typeface="Times New Roman"/>
              </a:rPr>
              <a:t> </a:t>
            </a:r>
            <a:r>
              <a:rPr sz="2100" b="1" i="1" spc="-10" dirty="0">
                <a:latin typeface="Times New Roman"/>
                <a:cs typeface="Times New Roman"/>
              </a:rPr>
              <a:t>презентації</a:t>
            </a:r>
            <a:r>
              <a:rPr sz="2100" b="1" i="1" spc="145" dirty="0">
                <a:latin typeface="Times New Roman"/>
                <a:cs typeface="Times New Roman"/>
              </a:rPr>
              <a:t> </a:t>
            </a:r>
            <a:r>
              <a:rPr sz="2100" b="1" i="1" dirty="0">
                <a:latin typeface="Times New Roman"/>
                <a:cs typeface="Times New Roman"/>
              </a:rPr>
              <a:t>ми</a:t>
            </a:r>
            <a:r>
              <a:rPr sz="2100" b="1" i="1" spc="114" dirty="0">
                <a:latin typeface="Times New Roman"/>
                <a:cs typeface="Times New Roman"/>
              </a:rPr>
              <a:t> </a:t>
            </a:r>
            <a:r>
              <a:rPr sz="2100" b="1" i="1" spc="-5" dirty="0">
                <a:latin typeface="Times New Roman"/>
                <a:cs typeface="Times New Roman"/>
              </a:rPr>
              <a:t>розкриємо</a:t>
            </a:r>
            <a:r>
              <a:rPr sz="2100" b="1" i="1" spc="125" dirty="0">
                <a:latin typeface="Times New Roman"/>
                <a:cs typeface="Times New Roman"/>
              </a:rPr>
              <a:t> </a:t>
            </a:r>
            <a:r>
              <a:rPr sz="2100" b="1" i="1" spc="-10" dirty="0">
                <a:latin typeface="Times New Roman"/>
                <a:cs typeface="Times New Roman"/>
              </a:rPr>
              <a:t>принцип</a:t>
            </a:r>
            <a:r>
              <a:rPr sz="2100" b="1" i="1" spc="130" dirty="0">
                <a:latin typeface="Times New Roman"/>
                <a:cs typeface="Times New Roman"/>
              </a:rPr>
              <a:t> </a:t>
            </a:r>
            <a:r>
              <a:rPr sz="2100" b="1" i="1" spc="-5" dirty="0">
                <a:latin typeface="Times New Roman"/>
                <a:cs typeface="Times New Roman"/>
              </a:rPr>
              <a:t>взаємовідносин</a:t>
            </a:r>
            <a:r>
              <a:rPr sz="2100" b="1" i="1" spc="135" dirty="0">
                <a:latin typeface="Times New Roman"/>
                <a:cs typeface="Times New Roman"/>
              </a:rPr>
              <a:t> </a:t>
            </a:r>
            <a:r>
              <a:rPr sz="2100" b="1" i="1" spc="-5" dirty="0">
                <a:latin typeface="Times New Roman"/>
                <a:cs typeface="Times New Roman"/>
              </a:rPr>
              <a:t>людини</a:t>
            </a:r>
            <a:r>
              <a:rPr sz="2100" b="1" i="1" spc="125" dirty="0">
                <a:latin typeface="Times New Roman"/>
                <a:cs typeface="Times New Roman"/>
              </a:rPr>
              <a:t> </a:t>
            </a:r>
            <a:r>
              <a:rPr sz="2100" b="1" i="1" dirty="0">
                <a:latin typeface="Times New Roman"/>
                <a:cs typeface="Times New Roman"/>
              </a:rPr>
              <a:t>і</a:t>
            </a:r>
            <a:endParaRPr sz="21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100" b="1" i="1" spc="-10" dirty="0">
                <a:latin typeface="Times New Roman"/>
                <a:cs typeface="Times New Roman"/>
              </a:rPr>
              <a:t>природи </a:t>
            </a:r>
            <a:r>
              <a:rPr sz="2100" b="1" i="1" dirty="0">
                <a:latin typeface="Times New Roman"/>
                <a:cs typeface="Times New Roman"/>
              </a:rPr>
              <a:t>в </a:t>
            </a:r>
            <a:r>
              <a:rPr sz="2100" b="1" i="1" spc="-15" dirty="0">
                <a:latin typeface="Times New Roman"/>
                <a:cs typeface="Times New Roman"/>
              </a:rPr>
              <a:t>умовах </a:t>
            </a:r>
            <a:r>
              <a:rPr sz="2100" b="1" i="1" spc="-5" dirty="0">
                <a:latin typeface="Times New Roman"/>
                <a:cs typeface="Times New Roman"/>
              </a:rPr>
              <a:t>глобальної </a:t>
            </a:r>
            <a:r>
              <a:rPr sz="2100" b="1" i="1" spc="-15" dirty="0">
                <a:latin typeface="Times New Roman"/>
                <a:cs typeface="Times New Roman"/>
              </a:rPr>
              <a:t>екологічної</a:t>
            </a:r>
            <a:r>
              <a:rPr sz="2100" b="1" i="1" spc="-85" dirty="0">
                <a:latin typeface="Times New Roman"/>
                <a:cs typeface="Times New Roman"/>
              </a:rPr>
              <a:t> </a:t>
            </a:r>
            <a:r>
              <a:rPr sz="2100" b="1" i="1" spc="-5" dirty="0">
                <a:latin typeface="Times New Roman"/>
                <a:cs typeface="Times New Roman"/>
              </a:rPr>
              <a:t>кризи.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15468" y="4701540"/>
            <a:ext cx="8514715" cy="1862455"/>
            <a:chOff x="315468" y="4701540"/>
            <a:chExt cx="8514715" cy="1862455"/>
          </a:xfrm>
        </p:grpSpPr>
        <p:sp>
          <p:nvSpPr>
            <p:cNvPr id="18" name="object 18"/>
            <p:cNvSpPr/>
            <p:nvPr/>
          </p:nvSpPr>
          <p:spPr>
            <a:xfrm>
              <a:off x="324612" y="4710684"/>
              <a:ext cx="2735580" cy="184403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040" y="4706112"/>
              <a:ext cx="2745105" cy="1853564"/>
            </a:xfrm>
            <a:custGeom>
              <a:avLst/>
              <a:gdLst/>
              <a:ahLst/>
              <a:cxnLst/>
              <a:rect l="l" t="t" r="r" b="b"/>
              <a:pathLst>
                <a:path w="2745105" h="1853565">
                  <a:moveTo>
                    <a:pt x="0" y="1853183"/>
                  </a:moveTo>
                  <a:lnTo>
                    <a:pt x="2744724" y="1853183"/>
                  </a:lnTo>
                  <a:lnTo>
                    <a:pt x="2744724" y="0"/>
                  </a:lnTo>
                  <a:lnTo>
                    <a:pt x="0" y="0"/>
                  </a:lnTo>
                  <a:lnTo>
                    <a:pt x="0" y="1853183"/>
                  </a:lnTo>
                  <a:close/>
                </a:path>
              </a:pathLst>
            </a:custGeom>
            <a:ln w="914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03447" y="4710684"/>
              <a:ext cx="2663952" cy="18440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98875" y="4706112"/>
              <a:ext cx="2673350" cy="1853564"/>
            </a:xfrm>
            <a:custGeom>
              <a:avLst/>
              <a:gdLst/>
              <a:ahLst/>
              <a:cxnLst/>
              <a:rect l="l" t="t" r="r" b="b"/>
              <a:pathLst>
                <a:path w="2673350" h="1853565">
                  <a:moveTo>
                    <a:pt x="0" y="1853183"/>
                  </a:moveTo>
                  <a:lnTo>
                    <a:pt x="2673096" y="1853183"/>
                  </a:lnTo>
                  <a:lnTo>
                    <a:pt x="2673096" y="0"/>
                  </a:lnTo>
                  <a:lnTo>
                    <a:pt x="0" y="0"/>
                  </a:lnTo>
                  <a:lnTo>
                    <a:pt x="0" y="1853183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12179" y="4710684"/>
              <a:ext cx="2808731" cy="18440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07608" y="4706112"/>
              <a:ext cx="2818130" cy="1853564"/>
            </a:xfrm>
            <a:custGeom>
              <a:avLst/>
              <a:gdLst/>
              <a:ahLst/>
              <a:cxnLst/>
              <a:rect l="l" t="t" r="r" b="b"/>
              <a:pathLst>
                <a:path w="2818129" h="1853565">
                  <a:moveTo>
                    <a:pt x="0" y="1853183"/>
                  </a:moveTo>
                  <a:lnTo>
                    <a:pt x="2817876" y="1853183"/>
                  </a:lnTo>
                  <a:lnTo>
                    <a:pt x="2817876" y="0"/>
                  </a:lnTo>
                  <a:lnTo>
                    <a:pt x="0" y="0"/>
                  </a:lnTo>
                  <a:lnTo>
                    <a:pt x="0" y="1853183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727825"/>
            <a:chOff x="140207" y="128015"/>
            <a:chExt cx="8890000" cy="6727825"/>
          </a:xfrm>
        </p:grpSpPr>
        <p:sp>
          <p:nvSpPr>
            <p:cNvPr id="3" name="object 3"/>
            <p:cNvSpPr/>
            <p:nvPr/>
          </p:nvSpPr>
          <p:spPr>
            <a:xfrm>
              <a:off x="150113" y="137921"/>
              <a:ext cx="8869680" cy="6583680"/>
            </a:xfrm>
            <a:custGeom>
              <a:avLst/>
              <a:gdLst/>
              <a:ahLst/>
              <a:cxnLst/>
              <a:rect l="l" t="t" r="r" b="b"/>
              <a:pathLst>
                <a:path w="8869680" h="6583680">
                  <a:moveTo>
                    <a:pt x="0" y="6583680"/>
                  </a:moveTo>
                  <a:lnTo>
                    <a:pt x="8869680" y="6583680"/>
                  </a:lnTo>
                  <a:lnTo>
                    <a:pt x="8869680" y="0"/>
                  </a:lnTo>
                  <a:lnTo>
                    <a:pt x="0" y="0"/>
                  </a:lnTo>
                  <a:lnTo>
                    <a:pt x="0" y="6583680"/>
                  </a:lnTo>
                  <a:close/>
                </a:path>
              </a:pathLst>
            </a:custGeom>
            <a:ln w="19812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4800" y="3558539"/>
              <a:ext cx="4447794" cy="32971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96640" y="2435351"/>
              <a:ext cx="3576066" cy="37955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40323" y="4142231"/>
              <a:ext cx="3220974" cy="27134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47" y="224027"/>
              <a:ext cx="8788908" cy="29900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9699" y="565403"/>
              <a:ext cx="5881115" cy="1879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2400" y="268627"/>
              <a:ext cx="8652203" cy="24837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60725" y="2567305"/>
              <a:ext cx="599948" cy="5552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400" y="268627"/>
              <a:ext cx="8652510" cy="2484120"/>
            </a:xfrm>
            <a:custGeom>
              <a:avLst/>
              <a:gdLst/>
              <a:ahLst/>
              <a:cxnLst/>
              <a:rect l="l" t="t" r="r" b="b"/>
              <a:pathLst>
                <a:path w="8652510" h="2484120">
                  <a:moveTo>
                    <a:pt x="787068" y="817730"/>
                  </a:moveTo>
                  <a:lnTo>
                    <a:pt x="779441" y="790716"/>
                  </a:lnTo>
                  <a:lnTo>
                    <a:pt x="775364" y="763872"/>
                  </a:lnTo>
                  <a:lnTo>
                    <a:pt x="774764" y="737237"/>
                  </a:lnTo>
                  <a:lnTo>
                    <a:pt x="777568" y="710847"/>
                  </a:lnTo>
                  <a:lnTo>
                    <a:pt x="793100" y="658952"/>
                  </a:lnTo>
                  <a:lnTo>
                    <a:pt x="821379" y="608487"/>
                  </a:lnTo>
                  <a:lnTo>
                    <a:pt x="861823" y="559751"/>
                  </a:lnTo>
                  <a:lnTo>
                    <a:pt x="913851" y="513042"/>
                  </a:lnTo>
                  <a:lnTo>
                    <a:pt x="976883" y="468660"/>
                  </a:lnTo>
                  <a:lnTo>
                    <a:pt x="1012344" y="447435"/>
                  </a:lnTo>
                  <a:lnTo>
                    <a:pt x="1050338" y="426903"/>
                  </a:lnTo>
                  <a:lnTo>
                    <a:pt x="1090792" y="407103"/>
                  </a:lnTo>
                  <a:lnTo>
                    <a:pt x="1133634" y="388071"/>
                  </a:lnTo>
                  <a:lnTo>
                    <a:pt x="1178791" y="369845"/>
                  </a:lnTo>
                  <a:lnTo>
                    <a:pt x="1226191" y="352462"/>
                  </a:lnTo>
                  <a:lnTo>
                    <a:pt x="1275760" y="335960"/>
                  </a:lnTo>
                  <a:lnTo>
                    <a:pt x="1327427" y="320376"/>
                  </a:lnTo>
                  <a:lnTo>
                    <a:pt x="1381119" y="305747"/>
                  </a:lnTo>
                  <a:lnTo>
                    <a:pt x="1436762" y="292110"/>
                  </a:lnTo>
                  <a:lnTo>
                    <a:pt x="1494285" y="279504"/>
                  </a:lnTo>
                  <a:lnTo>
                    <a:pt x="1553615" y="267966"/>
                  </a:lnTo>
                  <a:lnTo>
                    <a:pt x="1614678" y="257532"/>
                  </a:lnTo>
                  <a:lnTo>
                    <a:pt x="1677404" y="248240"/>
                  </a:lnTo>
                  <a:lnTo>
                    <a:pt x="1741718" y="240128"/>
                  </a:lnTo>
                  <a:lnTo>
                    <a:pt x="1807548" y="233233"/>
                  </a:lnTo>
                  <a:lnTo>
                    <a:pt x="1874822" y="227592"/>
                  </a:lnTo>
                  <a:lnTo>
                    <a:pt x="1943467" y="223243"/>
                  </a:lnTo>
                  <a:lnTo>
                    <a:pt x="1996357" y="220852"/>
                  </a:lnTo>
                  <a:lnTo>
                    <a:pt x="2049292" y="219279"/>
                  </a:lnTo>
                  <a:lnTo>
                    <a:pt x="2102214" y="218521"/>
                  </a:lnTo>
                  <a:lnTo>
                    <a:pt x="2155063" y="218572"/>
                  </a:lnTo>
                  <a:lnTo>
                    <a:pt x="2207779" y="219428"/>
                  </a:lnTo>
                  <a:lnTo>
                    <a:pt x="2260303" y="221085"/>
                  </a:lnTo>
                  <a:lnTo>
                    <a:pt x="2312575" y="223539"/>
                  </a:lnTo>
                  <a:lnTo>
                    <a:pt x="2364535" y="226785"/>
                  </a:lnTo>
                  <a:lnTo>
                    <a:pt x="2416125" y="230819"/>
                  </a:lnTo>
                  <a:lnTo>
                    <a:pt x="2467283" y="235636"/>
                  </a:lnTo>
                  <a:lnTo>
                    <a:pt x="2517952" y="241233"/>
                  </a:lnTo>
                  <a:lnTo>
                    <a:pt x="2568071" y="247605"/>
                  </a:lnTo>
                  <a:lnTo>
                    <a:pt x="2617581" y="254747"/>
                  </a:lnTo>
                  <a:lnTo>
                    <a:pt x="2666422" y="262655"/>
                  </a:lnTo>
                  <a:lnTo>
                    <a:pt x="2714535" y="271325"/>
                  </a:lnTo>
                  <a:lnTo>
                    <a:pt x="2761860" y="280753"/>
                  </a:lnTo>
                  <a:lnTo>
                    <a:pt x="2808337" y="290934"/>
                  </a:lnTo>
                  <a:lnTo>
                    <a:pt x="2837185" y="270986"/>
                  </a:lnTo>
                  <a:lnTo>
                    <a:pt x="2901831" y="233671"/>
                  </a:lnTo>
                  <a:lnTo>
                    <a:pt x="2937408" y="216330"/>
                  </a:lnTo>
                  <a:lnTo>
                    <a:pt x="2975009" y="199884"/>
                  </a:lnTo>
                  <a:lnTo>
                    <a:pt x="3014522" y="184345"/>
                  </a:lnTo>
                  <a:lnTo>
                    <a:pt x="3055838" y="169728"/>
                  </a:lnTo>
                  <a:lnTo>
                    <a:pt x="3098848" y="156045"/>
                  </a:lnTo>
                  <a:lnTo>
                    <a:pt x="3143441" y="143310"/>
                  </a:lnTo>
                  <a:lnTo>
                    <a:pt x="3189506" y="131535"/>
                  </a:lnTo>
                  <a:lnTo>
                    <a:pt x="3236935" y="120733"/>
                  </a:lnTo>
                  <a:lnTo>
                    <a:pt x="3285617" y="110919"/>
                  </a:lnTo>
                  <a:lnTo>
                    <a:pt x="3335442" y="102104"/>
                  </a:lnTo>
                  <a:lnTo>
                    <a:pt x="3386301" y="94303"/>
                  </a:lnTo>
                  <a:lnTo>
                    <a:pt x="3438082" y="87527"/>
                  </a:lnTo>
                  <a:lnTo>
                    <a:pt x="3490677" y="81791"/>
                  </a:lnTo>
                  <a:lnTo>
                    <a:pt x="3543975" y="77108"/>
                  </a:lnTo>
                  <a:lnTo>
                    <a:pt x="3597867" y="73489"/>
                  </a:lnTo>
                  <a:lnTo>
                    <a:pt x="3652241" y="70950"/>
                  </a:lnTo>
                  <a:lnTo>
                    <a:pt x="3706989" y="69502"/>
                  </a:lnTo>
                  <a:lnTo>
                    <a:pt x="3762000" y="69159"/>
                  </a:lnTo>
                  <a:lnTo>
                    <a:pt x="3817165" y="69935"/>
                  </a:lnTo>
                  <a:lnTo>
                    <a:pt x="3872373" y="71841"/>
                  </a:lnTo>
                  <a:lnTo>
                    <a:pt x="3927514" y="74891"/>
                  </a:lnTo>
                  <a:lnTo>
                    <a:pt x="3982478" y="79099"/>
                  </a:lnTo>
                  <a:lnTo>
                    <a:pt x="4037156" y="84478"/>
                  </a:lnTo>
                  <a:lnTo>
                    <a:pt x="4091438" y="91040"/>
                  </a:lnTo>
                  <a:lnTo>
                    <a:pt x="4145213" y="98799"/>
                  </a:lnTo>
                  <a:lnTo>
                    <a:pt x="4198371" y="107768"/>
                  </a:lnTo>
                  <a:lnTo>
                    <a:pt x="4250803" y="117960"/>
                  </a:lnTo>
                  <a:lnTo>
                    <a:pt x="4304505" y="129917"/>
                  </a:lnTo>
                  <a:lnTo>
                    <a:pt x="4356262" y="143057"/>
                  </a:lnTo>
                  <a:lnTo>
                    <a:pt x="4405958" y="157343"/>
                  </a:lnTo>
                  <a:lnTo>
                    <a:pt x="4453479" y="172738"/>
                  </a:lnTo>
                  <a:lnTo>
                    <a:pt x="4498707" y="189207"/>
                  </a:lnTo>
                  <a:lnTo>
                    <a:pt x="4527195" y="168634"/>
                  </a:lnTo>
                  <a:lnTo>
                    <a:pt x="4593131" y="130708"/>
                  </a:lnTo>
                  <a:lnTo>
                    <a:pt x="4630229" y="113400"/>
                  </a:lnTo>
                  <a:lnTo>
                    <a:pt x="4669849" y="97227"/>
                  </a:lnTo>
                  <a:lnTo>
                    <a:pt x="4711815" y="82211"/>
                  </a:lnTo>
                  <a:lnTo>
                    <a:pt x="4755954" y="68376"/>
                  </a:lnTo>
                  <a:lnTo>
                    <a:pt x="4802091" y="55744"/>
                  </a:lnTo>
                  <a:lnTo>
                    <a:pt x="4850052" y="44338"/>
                  </a:lnTo>
                  <a:lnTo>
                    <a:pt x="4899663" y="34182"/>
                  </a:lnTo>
                  <a:lnTo>
                    <a:pt x="4950749" y="25298"/>
                  </a:lnTo>
                  <a:lnTo>
                    <a:pt x="5003135" y="17709"/>
                  </a:lnTo>
                  <a:lnTo>
                    <a:pt x="5056648" y="11439"/>
                  </a:lnTo>
                  <a:lnTo>
                    <a:pt x="5111113" y="6509"/>
                  </a:lnTo>
                  <a:lnTo>
                    <a:pt x="5166356" y="2945"/>
                  </a:lnTo>
                  <a:lnTo>
                    <a:pt x="5222202" y="767"/>
                  </a:lnTo>
                  <a:lnTo>
                    <a:pt x="5278478" y="0"/>
                  </a:lnTo>
                  <a:lnTo>
                    <a:pt x="5335008" y="665"/>
                  </a:lnTo>
                  <a:lnTo>
                    <a:pt x="5391618" y="2787"/>
                  </a:lnTo>
                  <a:lnTo>
                    <a:pt x="5448135" y="6388"/>
                  </a:lnTo>
                  <a:lnTo>
                    <a:pt x="5504383" y="11492"/>
                  </a:lnTo>
                  <a:lnTo>
                    <a:pt x="5560188" y="18120"/>
                  </a:lnTo>
                  <a:lnTo>
                    <a:pt x="5615377" y="26297"/>
                  </a:lnTo>
                  <a:lnTo>
                    <a:pt x="5669774" y="36045"/>
                  </a:lnTo>
                  <a:lnTo>
                    <a:pt x="5728166" y="48531"/>
                  </a:lnTo>
                  <a:lnTo>
                    <a:pt x="5783811" y="62696"/>
                  </a:lnTo>
                  <a:lnTo>
                    <a:pt x="5836477" y="78463"/>
                  </a:lnTo>
                  <a:lnTo>
                    <a:pt x="5885937" y="95754"/>
                  </a:lnTo>
                  <a:lnTo>
                    <a:pt x="5931961" y="114491"/>
                  </a:lnTo>
                  <a:lnTo>
                    <a:pt x="5974320" y="134597"/>
                  </a:lnTo>
                  <a:lnTo>
                    <a:pt x="6012491" y="118016"/>
                  </a:lnTo>
                  <a:lnTo>
                    <a:pt x="6052571" y="102511"/>
                  </a:lnTo>
                  <a:lnTo>
                    <a:pt x="6094429" y="88086"/>
                  </a:lnTo>
                  <a:lnTo>
                    <a:pt x="6137939" y="74746"/>
                  </a:lnTo>
                  <a:lnTo>
                    <a:pt x="6182971" y="62494"/>
                  </a:lnTo>
                  <a:lnTo>
                    <a:pt x="6229398" y="51334"/>
                  </a:lnTo>
                  <a:lnTo>
                    <a:pt x="6277090" y="41272"/>
                  </a:lnTo>
                  <a:lnTo>
                    <a:pt x="6325920" y="32310"/>
                  </a:lnTo>
                  <a:lnTo>
                    <a:pt x="6375758" y="24452"/>
                  </a:lnTo>
                  <a:lnTo>
                    <a:pt x="6426478" y="17704"/>
                  </a:lnTo>
                  <a:lnTo>
                    <a:pt x="6477949" y="12069"/>
                  </a:lnTo>
                  <a:lnTo>
                    <a:pt x="6530045" y="7550"/>
                  </a:lnTo>
                  <a:lnTo>
                    <a:pt x="6582635" y="4153"/>
                  </a:lnTo>
                  <a:lnTo>
                    <a:pt x="6635593" y="1882"/>
                  </a:lnTo>
                  <a:lnTo>
                    <a:pt x="6688789" y="739"/>
                  </a:lnTo>
                  <a:lnTo>
                    <a:pt x="6742096" y="731"/>
                  </a:lnTo>
                  <a:lnTo>
                    <a:pt x="6795384" y="1859"/>
                  </a:lnTo>
                  <a:lnTo>
                    <a:pt x="6848526" y="4130"/>
                  </a:lnTo>
                  <a:lnTo>
                    <a:pt x="6901393" y="7546"/>
                  </a:lnTo>
                  <a:lnTo>
                    <a:pt x="6953857" y="12112"/>
                  </a:lnTo>
                  <a:lnTo>
                    <a:pt x="7005788" y="17832"/>
                  </a:lnTo>
                  <a:lnTo>
                    <a:pt x="7057060" y="24710"/>
                  </a:lnTo>
                  <a:lnTo>
                    <a:pt x="7107543" y="32751"/>
                  </a:lnTo>
                  <a:lnTo>
                    <a:pt x="7157108" y="41957"/>
                  </a:lnTo>
                  <a:lnTo>
                    <a:pt x="7205629" y="52334"/>
                  </a:lnTo>
                  <a:lnTo>
                    <a:pt x="7252976" y="63885"/>
                  </a:lnTo>
                  <a:lnTo>
                    <a:pt x="7299020" y="76615"/>
                  </a:lnTo>
                  <a:lnTo>
                    <a:pt x="7343634" y="90528"/>
                  </a:lnTo>
                  <a:lnTo>
                    <a:pt x="7405454" y="112844"/>
                  </a:lnTo>
                  <a:lnTo>
                    <a:pt x="7461790" y="137018"/>
                  </a:lnTo>
                  <a:lnTo>
                    <a:pt x="7512407" y="162894"/>
                  </a:lnTo>
                  <a:lnTo>
                    <a:pt x="7557073" y="190318"/>
                  </a:lnTo>
                  <a:lnTo>
                    <a:pt x="7595554" y="219135"/>
                  </a:lnTo>
                  <a:lnTo>
                    <a:pt x="7627616" y="249190"/>
                  </a:lnTo>
                  <a:lnTo>
                    <a:pt x="7653025" y="280329"/>
                  </a:lnTo>
                  <a:lnTo>
                    <a:pt x="7671548" y="312397"/>
                  </a:lnTo>
                  <a:lnTo>
                    <a:pt x="7738627" y="320481"/>
                  </a:lnTo>
                  <a:lnTo>
                    <a:pt x="7803368" y="330119"/>
                  </a:lnTo>
                  <a:lnTo>
                    <a:pt x="7865674" y="341244"/>
                  </a:lnTo>
                  <a:lnTo>
                    <a:pt x="7925446" y="353788"/>
                  </a:lnTo>
                  <a:lnTo>
                    <a:pt x="7982584" y="367683"/>
                  </a:lnTo>
                  <a:lnTo>
                    <a:pt x="8036991" y="382863"/>
                  </a:lnTo>
                  <a:lnTo>
                    <a:pt x="8088568" y="399259"/>
                  </a:lnTo>
                  <a:lnTo>
                    <a:pt x="8137217" y="416804"/>
                  </a:lnTo>
                  <a:lnTo>
                    <a:pt x="8182838" y="435431"/>
                  </a:lnTo>
                  <a:lnTo>
                    <a:pt x="8225333" y="455072"/>
                  </a:lnTo>
                  <a:lnTo>
                    <a:pt x="8264604" y="475659"/>
                  </a:lnTo>
                  <a:lnTo>
                    <a:pt x="8300551" y="497125"/>
                  </a:lnTo>
                  <a:lnTo>
                    <a:pt x="8333077" y="519403"/>
                  </a:lnTo>
                  <a:lnTo>
                    <a:pt x="8387468" y="566124"/>
                  </a:lnTo>
                  <a:lnTo>
                    <a:pt x="8426990" y="615282"/>
                  </a:lnTo>
                  <a:lnTo>
                    <a:pt x="8450852" y="666336"/>
                  </a:lnTo>
                  <a:lnTo>
                    <a:pt x="8458266" y="718746"/>
                  </a:lnTo>
                  <a:lnTo>
                    <a:pt x="8455558" y="745291"/>
                  </a:lnTo>
                  <a:lnTo>
                    <a:pt x="8436821" y="798724"/>
                  </a:lnTo>
                  <a:lnTo>
                    <a:pt x="8410186" y="839480"/>
                  </a:lnTo>
                  <a:lnTo>
                    <a:pt x="8371699" y="880468"/>
                  </a:lnTo>
                  <a:lnTo>
                    <a:pt x="8416843" y="904819"/>
                  </a:lnTo>
                  <a:lnTo>
                    <a:pt x="8457959" y="929825"/>
                  </a:lnTo>
                  <a:lnTo>
                    <a:pt x="8495068" y="955424"/>
                  </a:lnTo>
                  <a:lnTo>
                    <a:pt x="8528191" y="981552"/>
                  </a:lnTo>
                  <a:lnTo>
                    <a:pt x="8557349" y="1008146"/>
                  </a:lnTo>
                  <a:lnTo>
                    <a:pt x="8603854" y="1062485"/>
                  </a:lnTo>
                  <a:lnTo>
                    <a:pt x="8634751" y="1117939"/>
                  </a:lnTo>
                  <a:lnTo>
                    <a:pt x="8650211" y="1174005"/>
                  </a:lnTo>
                  <a:lnTo>
                    <a:pt x="8652203" y="1202112"/>
                  </a:lnTo>
                  <a:lnTo>
                    <a:pt x="8650400" y="1230183"/>
                  </a:lnTo>
                  <a:lnTo>
                    <a:pt x="8635487" y="1285971"/>
                  </a:lnTo>
                  <a:lnTo>
                    <a:pt x="8605641" y="1340867"/>
                  </a:lnTo>
                  <a:lnTo>
                    <a:pt x="8561030" y="1394369"/>
                  </a:lnTo>
                  <a:lnTo>
                    <a:pt x="8533240" y="1420440"/>
                  </a:lnTo>
                  <a:lnTo>
                    <a:pt x="8501822" y="1445976"/>
                  </a:lnTo>
                  <a:lnTo>
                    <a:pt x="8466797" y="1470912"/>
                  </a:lnTo>
                  <a:lnTo>
                    <a:pt x="8428187" y="1495186"/>
                  </a:lnTo>
                  <a:lnTo>
                    <a:pt x="8386011" y="1518735"/>
                  </a:lnTo>
                  <a:lnTo>
                    <a:pt x="8340292" y="1541497"/>
                  </a:lnTo>
                  <a:lnTo>
                    <a:pt x="8291050" y="1563409"/>
                  </a:lnTo>
                  <a:lnTo>
                    <a:pt x="8238306" y="1584408"/>
                  </a:lnTo>
                  <a:lnTo>
                    <a:pt x="8182082" y="1604432"/>
                  </a:lnTo>
                  <a:lnTo>
                    <a:pt x="8122398" y="1623418"/>
                  </a:lnTo>
                  <a:lnTo>
                    <a:pt x="8079172" y="1635849"/>
                  </a:lnTo>
                  <a:lnTo>
                    <a:pt x="8034817" y="1647581"/>
                  </a:lnTo>
                  <a:lnTo>
                    <a:pt x="7989391" y="1658604"/>
                  </a:lnTo>
                  <a:lnTo>
                    <a:pt x="7942951" y="1668908"/>
                  </a:lnTo>
                  <a:lnTo>
                    <a:pt x="7895554" y="1678483"/>
                  </a:lnTo>
                  <a:lnTo>
                    <a:pt x="7847257" y="1687320"/>
                  </a:lnTo>
                  <a:lnTo>
                    <a:pt x="7798118" y="1695408"/>
                  </a:lnTo>
                  <a:lnTo>
                    <a:pt x="7748193" y="1702739"/>
                  </a:lnTo>
                  <a:lnTo>
                    <a:pt x="7697541" y="1709302"/>
                  </a:lnTo>
                  <a:lnTo>
                    <a:pt x="7646217" y="1715088"/>
                  </a:lnTo>
                  <a:lnTo>
                    <a:pt x="7594280" y="1720087"/>
                  </a:lnTo>
                  <a:lnTo>
                    <a:pt x="7541787" y="1724289"/>
                  </a:lnTo>
                  <a:lnTo>
                    <a:pt x="7488795" y="1727685"/>
                  </a:lnTo>
                  <a:lnTo>
                    <a:pt x="7486429" y="1753333"/>
                  </a:lnTo>
                  <a:lnTo>
                    <a:pt x="7471027" y="1803432"/>
                  </a:lnTo>
                  <a:lnTo>
                    <a:pt x="7442055" y="1851681"/>
                  </a:lnTo>
                  <a:lnTo>
                    <a:pt x="7400301" y="1897778"/>
                  </a:lnTo>
                  <a:lnTo>
                    <a:pt x="7346550" y="1941419"/>
                  </a:lnTo>
                  <a:lnTo>
                    <a:pt x="7281590" y="1982301"/>
                  </a:lnTo>
                  <a:lnTo>
                    <a:pt x="7245153" y="2001613"/>
                  </a:lnTo>
                  <a:lnTo>
                    <a:pt x="7206209" y="2020122"/>
                  </a:lnTo>
                  <a:lnTo>
                    <a:pt x="7164856" y="2037789"/>
                  </a:lnTo>
                  <a:lnTo>
                    <a:pt x="7121193" y="2054578"/>
                  </a:lnTo>
                  <a:lnTo>
                    <a:pt x="7075318" y="2070450"/>
                  </a:lnTo>
                  <a:lnTo>
                    <a:pt x="7027330" y="2085367"/>
                  </a:lnTo>
                  <a:lnTo>
                    <a:pt x="6977326" y="2099292"/>
                  </a:lnTo>
                  <a:lnTo>
                    <a:pt x="6925406" y="2112186"/>
                  </a:lnTo>
                  <a:lnTo>
                    <a:pt x="6871667" y="2124012"/>
                  </a:lnTo>
                  <a:lnTo>
                    <a:pt x="6816208" y="2134731"/>
                  </a:lnTo>
                  <a:lnTo>
                    <a:pt x="6759128" y="2144307"/>
                  </a:lnTo>
                  <a:lnTo>
                    <a:pt x="6700525" y="2152700"/>
                  </a:lnTo>
                  <a:lnTo>
                    <a:pt x="6640497" y="2159874"/>
                  </a:lnTo>
                  <a:lnTo>
                    <a:pt x="6579142" y="2165791"/>
                  </a:lnTo>
                  <a:lnTo>
                    <a:pt x="6516559" y="2170411"/>
                  </a:lnTo>
                  <a:lnTo>
                    <a:pt x="6452847" y="2173699"/>
                  </a:lnTo>
                  <a:lnTo>
                    <a:pt x="6388103" y="2175615"/>
                  </a:lnTo>
                  <a:lnTo>
                    <a:pt x="6322427" y="2176122"/>
                  </a:lnTo>
                  <a:lnTo>
                    <a:pt x="6269137" y="2175483"/>
                  </a:lnTo>
                  <a:lnTo>
                    <a:pt x="6216128" y="2173890"/>
                  </a:lnTo>
                  <a:lnTo>
                    <a:pt x="6163479" y="2171353"/>
                  </a:lnTo>
                  <a:lnTo>
                    <a:pt x="6111268" y="2167881"/>
                  </a:lnTo>
                  <a:lnTo>
                    <a:pt x="6059577" y="2163482"/>
                  </a:lnTo>
                  <a:lnTo>
                    <a:pt x="6008483" y="2158167"/>
                  </a:lnTo>
                  <a:lnTo>
                    <a:pt x="5958067" y="2151944"/>
                  </a:lnTo>
                  <a:lnTo>
                    <a:pt x="5908407" y="2144823"/>
                  </a:lnTo>
                  <a:lnTo>
                    <a:pt x="5859583" y="2136813"/>
                  </a:lnTo>
                  <a:lnTo>
                    <a:pt x="5811675" y="2127923"/>
                  </a:lnTo>
                  <a:lnTo>
                    <a:pt x="5764762" y="2118163"/>
                  </a:lnTo>
                  <a:lnTo>
                    <a:pt x="5718923" y="2107542"/>
                  </a:lnTo>
                  <a:lnTo>
                    <a:pt x="5699678" y="2130583"/>
                  </a:lnTo>
                  <a:lnTo>
                    <a:pt x="5654014" y="2174914"/>
                  </a:lnTo>
                  <a:lnTo>
                    <a:pt x="5599282" y="2216804"/>
                  </a:lnTo>
                  <a:lnTo>
                    <a:pt x="5536077" y="2256130"/>
                  </a:lnTo>
                  <a:lnTo>
                    <a:pt x="5501482" y="2274791"/>
                  </a:lnTo>
                  <a:lnTo>
                    <a:pt x="5464992" y="2292765"/>
                  </a:lnTo>
                  <a:lnTo>
                    <a:pt x="5426682" y="2310035"/>
                  </a:lnTo>
                  <a:lnTo>
                    <a:pt x="5386624" y="2326586"/>
                  </a:lnTo>
                  <a:lnTo>
                    <a:pt x="5344894" y="2342402"/>
                  </a:lnTo>
                  <a:lnTo>
                    <a:pt x="5301566" y="2357468"/>
                  </a:lnTo>
                  <a:lnTo>
                    <a:pt x="5256714" y="2371768"/>
                  </a:lnTo>
                  <a:lnTo>
                    <a:pt x="5210413" y="2385285"/>
                  </a:lnTo>
                  <a:lnTo>
                    <a:pt x="5162736" y="2398006"/>
                  </a:lnTo>
                  <a:lnTo>
                    <a:pt x="5113759" y="2409914"/>
                  </a:lnTo>
                  <a:lnTo>
                    <a:pt x="5063555" y="2420994"/>
                  </a:lnTo>
                  <a:lnTo>
                    <a:pt x="5012200" y="2431229"/>
                  </a:lnTo>
                  <a:lnTo>
                    <a:pt x="4959766" y="2440605"/>
                  </a:lnTo>
                  <a:lnTo>
                    <a:pt x="4906329" y="2449105"/>
                  </a:lnTo>
                  <a:lnTo>
                    <a:pt x="4851963" y="2456715"/>
                  </a:lnTo>
                  <a:lnTo>
                    <a:pt x="4796742" y="2463419"/>
                  </a:lnTo>
                  <a:lnTo>
                    <a:pt x="4740741" y="2469200"/>
                  </a:lnTo>
                  <a:lnTo>
                    <a:pt x="4684033" y="2474044"/>
                  </a:lnTo>
                  <a:lnTo>
                    <a:pt x="4626694" y="2477934"/>
                  </a:lnTo>
                  <a:lnTo>
                    <a:pt x="4568797" y="2480856"/>
                  </a:lnTo>
                  <a:lnTo>
                    <a:pt x="4510417" y="2482794"/>
                  </a:lnTo>
                  <a:lnTo>
                    <a:pt x="4451628" y="2483731"/>
                  </a:lnTo>
                  <a:lnTo>
                    <a:pt x="4392505" y="2483653"/>
                  </a:lnTo>
                  <a:lnTo>
                    <a:pt x="4333122" y="2482543"/>
                  </a:lnTo>
                  <a:lnTo>
                    <a:pt x="4273552" y="2480387"/>
                  </a:lnTo>
                  <a:lnTo>
                    <a:pt x="4213871" y="2477169"/>
                  </a:lnTo>
                  <a:lnTo>
                    <a:pt x="4154153" y="2472872"/>
                  </a:lnTo>
                  <a:lnTo>
                    <a:pt x="4094472" y="2467482"/>
                  </a:lnTo>
                  <a:lnTo>
                    <a:pt x="4034903" y="2460983"/>
                  </a:lnTo>
                  <a:lnTo>
                    <a:pt x="3975617" y="2453346"/>
                  </a:lnTo>
                  <a:lnTo>
                    <a:pt x="3917497" y="2444676"/>
                  </a:lnTo>
                  <a:lnTo>
                    <a:pt x="3860619" y="2434995"/>
                  </a:lnTo>
                  <a:lnTo>
                    <a:pt x="3805064" y="2424327"/>
                  </a:lnTo>
                  <a:lnTo>
                    <a:pt x="3750907" y="2412694"/>
                  </a:lnTo>
                  <a:lnTo>
                    <a:pt x="3698229" y="2400120"/>
                  </a:lnTo>
                  <a:lnTo>
                    <a:pt x="3647106" y="2386628"/>
                  </a:lnTo>
                  <a:lnTo>
                    <a:pt x="3597618" y="2372239"/>
                  </a:lnTo>
                  <a:lnTo>
                    <a:pt x="3549841" y="2356979"/>
                  </a:lnTo>
                  <a:lnTo>
                    <a:pt x="3503855" y="2340869"/>
                  </a:lnTo>
                  <a:lnTo>
                    <a:pt x="3459737" y="2323933"/>
                  </a:lnTo>
                  <a:lnTo>
                    <a:pt x="3417565" y="2306193"/>
                  </a:lnTo>
                  <a:lnTo>
                    <a:pt x="3377418" y="2287673"/>
                  </a:lnTo>
                  <a:lnTo>
                    <a:pt x="3339374" y="2268396"/>
                  </a:lnTo>
                  <a:lnTo>
                    <a:pt x="3303510" y="2248385"/>
                  </a:lnTo>
                  <a:lnTo>
                    <a:pt x="3253339" y="2259725"/>
                  </a:lnTo>
                  <a:lnTo>
                    <a:pt x="3202546" y="2270249"/>
                  </a:lnTo>
                  <a:lnTo>
                    <a:pt x="3151179" y="2279962"/>
                  </a:lnTo>
                  <a:lnTo>
                    <a:pt x="3099292" y="2288868"/>
                  </a:lnTo>
                  <a:lnTo>
                    <a:pt x="3046935" y="2296973"/>
                  </a:lnTo>
                  <a:lnTo>
                    <a:pt x="2994160" y="2304281"/>
                  </a:lnTo>
                  <a:lnTo>
                    <a:pt x="2941017" y="2310798"/>
                  </a:lnTo>
                  <a:lnTo>
                    <a:pt x="2887558" y="2316529"/>
                  </a:lnTo>
                  <a:lnTo>
                    <a:pt x="2833833" y="2321478"/>
                  </a:lnTo>
                  <a:lnTo>
                    <a:pt x="2779895" y="2325650"/>
                  </a:lnTo>
                  <a:lnTo>
                    <a:pt x="2725795" y="2329052"/>
                  </a:lnTo>
                  <a:lnTo>
                    <a:pt x="2671583" y="2331686"/>
                  </a:lnTo>
                  <a:lnTo>
                    <a:pt x="2617311" y="2333560"/>
                  </a:lnTo>
                  <a:lnTo>
                    <a:pt x="2563030" y="2334677"/>
                  </a:lnTo>
                  <a:lnTo>
                    <a:pt x="2508791" y="2335042"/>
                  </a:lnTo>
                  <a:lnTo>
                    <a:pt x="2454645" y="2334661"/>
                  </a:lnTo>
                  <a:lnTo>
                    <a:pt x="2400645" y="2333539"/>
                  </a:lnTo>
                  <a:lnTo>
                    <a:pt x="2346840" y="2331680"/>
                  </a:lnTo>
                  <a:lnTo>
                    <a:pt x="2293282" y="2329090"/>
                  </a:lnTo>
                  <a:lnTo>
                    <a:pt x="2240022" y="2325773"/>
                  </a:lnTo>
                  <a:lnTo>
                    <a:pt x="2187112" y="2321735"/>
                  </a:lnTo>
                  <a:lnTo>
                    <a:pt x="2134602" y="2316981"/>
                  </a:lnTo>
                  <a:lnTo>
                    <a:pt x="2082544" y="2311515"/>
                  </a:lnTo>
                  <a:lnTo>
                    <a:pt x="2030989" y="2305342"/>
                  </a:lnTo>
                  <a:lnTo>
                    <a:pt x="1979989" y="2298469"/>
                  </a:lnTo>
                  <a:lnTo>
                    <a:pt x="1929594" y="2290898"/>
                  </a:lnTo>
                  <a:lnTo>
                    <a:pt x="1879856" y="2282637"/>
                  </a:lnTo>
                  <a:lnTo>
                    <a:pt x="1830825" y="2273689"/>
                  </a:lnTo>
                  <a:lnTo>
                    <a:pt x="1782554" y="2264059"/>
                  </a:lnTo>
                  <a:lnTo>
                    <a:pt x="1735092" y="2253754"/>
                  </a:lnTo>
                  <a:lnTo>
                    <a:pt x="1688493" y="2242776"/>
                  </a:lnTo>
                  <a:lnTo>
                    <a:pt x="1642806" y="2231133"/>
                  </a:lnTo>
                  <a:lnTo>
                    <a:pt x="1598083" y="2218827"/>
                  </a:lnTo>
                  <a:lnTo>
                    <a:pt x="1554374" y="2205866"/>
                  </a:lnTo>
                  <a:lnTo>
                    <a:pt x="1511733" y="2192253"/>
                  </a:lnTo>
                  <a:lnTo>
                    <a:pt x="1470208" y="2177994"/>
                  </a:lnTo>
                  <a:lnTo>
                    <a:pt x="1429853" y="2163093"/>
                  </a:lnTo>
                  <a:lnTo>
                    <a:pt x="1390717" y="2147556"/>
                  </a:lnTo>
                  <a:lnTo>
                    <a:pt x="1352852" y="2131387"/>
                  </a:lnTo>
                  <a:lnTo>
                    <a:pt x="1316310" y="2114592"/>
                  </a:lnTo>
                  <a:lnTo>
                    <a:pt x="1281141" y="2097176"/>
                  </a:lnTo>
                  <a:lnTo>
                    <a:pt x="1247397" y="2079143"/>
                  </a:lnTo>
                  <a:lnTo>
                    <a:pt x="1184388" y="2041248"/>
                  </a:lnTo>
                  <a:lnTo>
                    <a:pt x="1168132" y="2030326"/>
                  </a:lnTo>
                  <a:lnTo>
                    <a:pt x="1103207" y="2032368"/>
                  </a:lnTo>
                  <a:lnTo>
                    <a:pt x="1039028" y="2032541"/>
                  </a:lnTo>
                  <a:lnTo>
                    <a:pt x="975782" y="2030902"/>
                  </a:lnTo>
                  <a:lnTo>
                    <a:pt x="913656" y="2027509"/>
                  </a:lnTo>
                  <a:lnTo>
                    <a:pt x="852837" y="2022420"/>
                  </a:lnTo>
                  <a:lnTo>
                    <a:pt x="793514" y="2015692"/>
                  </a:lnTo>
                  <a:lnTo>
                    <a:pt x="735871" y="2007383"/>
                  </a:lnTo>
                  <a:lnTo>
                    <a:pt x="680098" y="1997551"/>
                  </a:lnTo>
                  <a:lnTo>
                    <a:pt x="626380" y="1986253"/>
                  </a:lnTo>
                  <a:lnTo>
                    <a:pt x="574906" y="1973547"/>
                  </a:lnTo>
                  <a:lnTo>
                    <a:pt x="525861" y="1959491"/>
                  </a:lnTo>
                  <a:lnTo>
                    <a:pt x="479434" y="1944143"/>
                  </a:lnTo>
                  <a:lnTo>
                    <a:pt x="435811" y="1927560"/>
                  </a:lnTo>
                  <a:lnTo>
                    <a:pt x="395180" y="1909799"/>
                  </a:lnTo>
                  <a:lnTo>
                    <a:pt x="357727" y="1890919"/>
                  </a:lnTo>
                  <a:lnTo>
                    <a:pt x="323640" y="1870977"/>
                  </a:lnTo>
                  <a:lnTo>
                    <a:pt x="266312" y="1828138"/>
                  </a:lnTo>
                  <a:lnTo>
                    <a:pt x="224692" y="1781744"/>
                  </a:lnTo>
                  <a:lnTo>
                    <a:pt x="200278" y="1732257"/>
                  </a:lnTo>
                  <a:lnTo>
                    <a:pt x="194351" y="1695012"/>
                  </a:lnTo>
                  <a:lnTo>
                    <a:pt x="198835" y="1658069"/>
                  </a:lnTo>
                  <a:lnTo>
                    <a:pt x="213470" y="1621738"/>
                  </a:lnTo>
                  <a:lnTo>
                    <a:pt x="237994" y="1586334"/>
                  </a:lnTo>
                  <a:lnTo>
                    <a:pt x="272143" y="1552167"/>
                  </a:lnTo>
                  <a:lnTo>
                    <a:pt x="315656" y="1519552"/>
                  </a:lnTo>
                  <a:lnTo>
                    <a:pt x="368272" y="1488799"/>
                  </a:lnTo>
                  <a:lnTo>
                    <a:pt x="429729" y="1460223"/>
                  </a:lnTo>
                  <a:lnTo>
                    <a:pt x="366630" y="1444240"/>
                  </a:lnTo>
                  <a:lnTo>
                    <a:pt x="308197" y="1426504"/>
                  </a:lnTo>
                  <a:lnTo>
                    <a:pt x="254522" y="1407155"/>
                  </a:lnTo>
                  <a:lnTo>
                    <a:pt x="205699" y="1386334"/>
                  </a:lnTo>
                  <a:lnTo>
                    <a:pt x="161821" y="1364181"/>
                  </a:lnTo>
                  <a:lnTo>
                    <a:pt x="122980" y="1340836"/>
                  </a:lnTo>
                  <a:lnTo>
                    <a:pt x="89271" y="1316439"/>
                  </a:lnTo>
                  <a:lnTo>
                    <a:pt x="60787" y="1291131"/>
                  </a:lnTo>
                  <a:lnTo>
                    <a:pt x="19866" y="1238343"/>
                  </a:lnTo>
                  <a:lnTo>
                    <a:pt x="962" y="1183594"/>
                  </a:lnTo>
                  <a:lnTo>
                    <a:pt x="0" y="1155835"/>
                  </a:lnTo>
                  <a:lnTo>
                    <a:pt x="4822" y="1128007"/>
                  </a:lnTo>
                  <a:lnTo>
                    <a:pt x="32191" y="1072703"/>
                  </a:lnTo>
                  <a:lnTo>
                    <a:pt x="83817" y="1018806"/>
                  </a:lnTo>
                  <a:lnTo>
                    <a:pt x="118960" y="992736"/>
                  </a:lnTo>
                  <a:lnTo>
                    <a:pt x="185173" y="954466"/>
                  </a:lnTo>
                  <a:lnTo>
                    <a:pt x="222711" y="936899"/>
                  </a:lnTo>
                  <a:lnTo>
                    <a:pt x="262983" y="920432"/>
                  </a:lnTo>
                  <a:lnTo>
                    <a:pt x="305824" y="905108"/>
                  </a:lnTo>
                  <a:lnTo>
                    <a:pt x="351070" y="890969"/>
                  </a:lnTo>
                  <a:lnTo>
                    <a:pt x="398555" y="878055"/>
                  </a:lnTo>
                  <a:lnTo>
                    <a:pt x="448114" y="866408"/>
                  </a:lnTo>
                  <a:lnTo>
                    <a:pt x="499583" y="856071"/>
                  </a:lnTo>
                  <a:lnTo>
                    <a:pt x="552796" y="847084"/>
                  </a:lnTo>
                  <a:lnTo>
                    <a:pt x="607588" y="839489"/>
                  </a:lnTo>
                  <a:lnTo>
                    <a:pt x="663795" y="833329"/>
                  </a:lnTo>
                  <a:lnTo>
                    <a:pt x="721251" y="828644"/>
                  </a:lnTo>
                  <a:lnTo>
                    <a:pt x="779791" y="825477"/>
                  </a:lnTo>
                  <a:lnTo>
                    <a:pt x="787068" y="817730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6153" y="2980055"/>
              <a:ext cx="147066" cy="14706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1400" y="395097"/>
              <a:ext cx="7929245" cy="2701925"/>
            </a:xfrm>
            <a:custGeom>
              <a:avLst/>
              <a:gdLst/>
              <a:ahLst/>
              <a:cxnLst/>
              <a:rect l="l" t="t" r="r" b="b"/>
              <a:pathLst>
                <a:path w="7929245" h="2701925">
                  <a:moveTo>
                    <a:pt x="2336063" y="2563749"/>
                  </a:moveTo>
                  <a:lnTo>
                    <a:pt x="2329034" y="2607353"/>
                  </a:lnTo>
                  <a:lnTo>
                    <a:pt x="2309460" y="2645215"/>
                  </a:lnTo>
                  <a:lnTo>
                    <a:pt x="2279608" y="2675068"/>
                  </a:lnTo>
                  <a:lnTo>
                    <a:pt x="2241746" y="2694642"/>
                  </a:lnTo>
                  <a:lnTo>
                    <a:pt x="2198141" y="2701670"/>
                  </a:lnTo>
                  <a:lnTo>
                    <a:pt x="2154536" y="2694642"/>
                  </a:lnTo>
                  <a:lnTo>
                    <a:pt x="2116674" y="2675068"/>
                  </a:lnTo>
                  <a:lnTo>
                    <a:pt x="2086822" y="2645215"/>
                  </a:lnTo>
                  <a:lnTo>
                    <a:pt x="2067248" y="2607353"/>
                  </a:lnTo>
                  <a:lnTo>
                    <a:pt x="2060219" y="2563749"/>
                  </a:lnTo>
                  <a:lnTo>
                    <a:pt x="2067248" y="2520144"/>
                  </a:lnTo>
                  <a:lnTo>
                    <a:pt x="2086822" y="2482282"/>
                  </a:lnTo>
                  <a:lnTo>
                    <a:pt x="2116674" y="2452429"/>
                  </a:lnTo>
                  <a:lnTo>
                    <a:pt x="2154536" y="2432855"/>
                  </a:lnTo>
                  <a:lnTo>
                    <a:pt x="2198141" y="2425827"/>
                  </a:lnTo>
                  <a:lnTo>
                    <a:pt x="2241746" y="2432855"/>
                  </a:lnTo>
                  <a:lnTo>
                    <a:pt x="2279608" y="2452429"/>
                  </a:lnTo>
                  <a:lnTo>
                    <a:pt x="2309460" y="2482282"/>
                  </a:lnTo>
                  <a:lnTo>
                    <a:pt x="2329034" y="2520144"/>
                  </a:lnTo>
                  <a:lnTo>
                    <a:pt x="2336063" y="2563749"/>
                  </a:lnTo>
                  <a:close/>
                </a:path>
                <a:path w="7929245" h="2701925">
                  <a:moveTo>
                    <a:pt x="2619273" y="2379091"/>
                  </a:moveTo>
                  <a:lnTo>
                    <a:pt x="2613811" y="2426500"/>
                  </a:lnTo>
                  <a:lnTo>
                    <a:pt x="2598252" y="2470035"/>
                  </a:lnTo>
                  <a:lnTo>
                    <a:pt x="2573836" y="2508449"/>
                  </a:lnTo>
                  <a:lnTo>
                    <a:pt x="2541802" y="2540497"/>
                  </a:lnTo>
                  <a:lnTo>
                    <a:pt x="2503390" y="2564931"/>
                  </a:lnTo>
                  <a:lnTo>
                    <a:pt x="2459839" y="2580505"/>
                  </a:lnTo>
                  <a:lnTo>
                    <a:pt x="2412390" y="2585974"/>
                  </a:lnTo>
                  <a:lnTo>
                    <a:pt x="2364980" y="2580505"/>
                  </a:lnTo>
                  <a:lnTo>
                    <a:pt x="2321445" y="2564931"/>
                  </a:lnTo>
                  <a:lnTo>
                    <a:pt x="2283031" y="2540497"/>
                  </a:lnTo>
                  <a:lnTo>
                    <a:pt x="2250984" y="2508449"/>
                  </a:lnTo>
                  <a:lnTo>
                    <a:pt x="2226550" y="2470035"/>
                  </a:lnTo>
                  <a:lnTo>
                    <a:pt x="2210975" y="2426500"/>
                  </a:lnTo>
                  <a:lnTo>
                    <a:pt x="2205507" y="2379091"/>
                  </a:lnTo>
                  <a:lnTo>
                    <a:pt x="2210975" y="2331641"/>
                  </a:lnTo>
                  <a:lnTo>
                    <a:pt x="2226550" y="2288090"/>
                  </a:lnTo>
                  <a:lnTo>
                    <a:pt x="2250984" y="2249678"/>
                  </a:lnTo>
                  <a:lnTo>
                    <a:pt x="2283031" y="2217644"/>
                  </a:lnTo>
                  <a:lnTo>
                    <a:pt x="2321445" y="2193228"/>
                  </a:lnTo>
                  <a:lnTo>
                    <a:pt x="2364980" y="2177669"/>
                  </a:lnTo>
                  <a:lnTo>
                    <a:pt x="2412390" y="2172207"/>
                  </a:lnTo>
                  <a:lnTo>
                    <a:pt x="2459839" y="2177669"/>
                  </a:lnTo>
                  <a:lnTo>
                    <a:pt x="2503390" y="2193228"/>
                  </a:lnTo>
                  <a:lnTo>
                    <a:pt x="2541802" y="2217644"/>
                  </a:lnTo>
                  <a:lnTo>
                    <a:pt x="2573836" y="2249678"/>
                  </a:lnTo>
                  <a:lnTo>
                    <a:pt x="2598252" y="2288090"/>
                  </a:lnTo>
                  <a:lnTo>
                    <a:pt x="2613811" y="2331641"/>
                  </a:lnTo>
                  <a:lnTo>
                    <a:pt x="2619273" y="2379091"/>
                  </a:lnTo>
                  <a:close/>
                </a:path>
                <a:path w="7929245" h="2701925">
                  <a:moveTo>
                    <a:pt x="506691" y="1369822"/>
                  </a:moveTo>
                  <a:lnTo>
                    <a:pt x="453665" y="1370818"/>
                  </a:lnTo>
                  <a:lnTo>
                    <a:pt x="400783" y="1370540"/>
                  </a:lnTo>
                  <a:lnTo>
                    <a:pt x="348188" y="1369000"/>
                  </a:lnTo>
                  <a:lnTo>
                    <a:pt x="296021" y="1366211"/>
                  </a:lnTo>
                  <a:lnTo>
                    <a:pt x="244425" y="1362186"/>
                  </a:lnTo>
                  <a:lnTo>
                    <a:pt x="193543" y="1356938"/>
                  </a:lnTo>
                  <a:lnTo>
                    <a:pt x="143517" y="1350480"/>
                  </a:lnTo>
                  <a:lnTo>
                    <a:pt x="94490" y="1342824"/>
                  </a:lnTo>
                  <a:lnTo>
                    <a:pt x="46603" y="1333985"/>
                  </a:lnTo>
                  <a:lnTo>
                    <a:pt x="0" y="1323975"/>
                  </a:lnTo>
                </a:path>
                <a:path w="7929245" h="2701925">
                  <a:moveTo>
                    <a:pt x="953795" y="1871090"/>
                  </a:moveTo>
                  <a:lnTo>
                    <a:pt x="899842" y="1878683"/>
                  </a:lnTo>
                  <a:lnTo>
                    <a:pt x="844781" y="1884870"/>
                  </a:lnTo>
                  <a:lnTo>
                    <a:pt x="788792" y="1889629"/>
                  </a:lnTo>
                  <a:lnTo>
                    <a:pt x="732053" y="1892935"/>
                  </a:lnTo>
                </a:path>
                <a:path w="7929245" h="2701925">
                  <a:moveTo>
                    <a:pt x="2864002" y="2111882"/>
                  </a:moveTo>
                  <a:lnTo>
                    <a:pt x="2825535" y="2087961"/>
                  </a:lnTo>
                  <a:lnTo>
                    <a:pt x="2790390" y="2063289"/>
                  </a:lnTo>
                  <a:lnTo>
                    <a:pt x="2758649" y="2037927"/>
                  </a:lnTo>
                  <a:lnTo>
                    <a:pt x="2730398" y="2011933"/>
                  </a:lnTo>
                </a:path>
                <a:path w="7929245" h="2701925">
                  <a:moveTo>
                    <a:pt x="5334152" y="1862581"/>
                  </a:moveTo>
                  <a:lnTo>
                    <a:pt x="5326371" y="1890389"/>
                  </a:lnTo>
                  <a:lnTo>
                    <a:pt x="5314864" y="1917969"/>
                  </a:lnTo>
                  <a:lnTo>
                    <a:pt x="5299665" y="1945288"/>
                  </a:lnTo>
                  <a:lnTo>
                    <a:pt x="5280812" y="1972310"/>
                  </a:lnTo>
                </a:path>
                <a:path w="7929245" h="2701925">
                  <a:moveTo>
                    <a:pt x="6394602" y="1184655"/>
                  </a:moveTo>
                  <a:lnTo>
                    <a:pt x="6463798" y="1198975"/>
                  </a:lnTo>
                  <a:lnTo>
                    <a:pt x="6529790" y="1214937"/>
                  </a:lnTo>
                  <a:lnTo>
                    <a:pt x="6592444" y="1232459"/>
                  </a:lnTo>
                  <a:lnTo>
                    <a:pt x="6651629" y="1251458"/>
                  </a:lnTo>
                  <a:lnTo>
                    <a:pt x="6707212" y="1271849"/>
                  </a:lnTo>
                  <a:lnTo>
                    <a:pt x="6759060" y="1293549"/>
                  </a:lnTo>
                  <a:lnTo>
                    <a:pt x="6807041" y="1316475"/>
                  </a:lnTo>
                  <a:lnTo>
                    <a:pt x="6851022" y="1340542"/>
                  </a:lnTo>
                  <a:lnTo>
                    <a:pt x="6890870" y="1365668"/>
                  </a:lnTo>
                  <a:lnTo>
                    <a:pt x="6926453" y="1391768"/>
                  </a:lnTo>
                  <a:lnTo>
                    <a:pt x="6957638" y="1418760"/>
                  </a:lnTo>
                  <a:lnTo>
                    <a:pt x="6984293" y="1446559"/>
                  </a:lnTo>
                  <a:lnTo>
                    <a:pt x="7023481" y="1504244"/>
                  </a:lnTo>
                  <a:lnTo>
                    <a:pt x="7042955" y="1564156"/>
                  </a:lnTo>
                  <a:lnTo>
                    <a:pt x="7044969" y="1594739"/>
                  </a:lnTo>
                </a:path>
                <a:path w="7929245" h="2701925">
                  <a:moveTo>
                    <a:pt x="7928635" y="747902"/>
                  </a:moveTo>
                  <a:lnTo>
                    <a:pt x="7898746" y="772897"/>
                  </a:lnTo>
                  <a:lnTo>
                    <a:pt x="7864798" y="796996"/>
                  </a:lnTo>
                  <a:lnTo>
                    <a:pt x="7826931" y="820128"/>
                  </a:lnTo>
                  <a:lnTo>
                    <a:pt x="7785286" y="842223"/>
                  </a:lnTo>
                  <a:lnTo>
                    <a:pt x="7740001" y="863210"/>
                  </a:lnTo>
                  <a:lnTo>
                    <a:pt x="7691217" y="883016"/>
                  </a:lnTo>
                  <a:lnTo>
                    <a:pt x="7639075" y="901573"/>
                  </a:lnTo>
                </a:path>
                <a:path w="7929245" h="2701925">
                  <a:moveTo>
                    <a:pt x="7233691" y="177291"/>
                  </a:moveTo>
                  <a:lnTo>
                    <a:pt x="7240878" y="195339"/>
                  </a:lnTo>
                  <a:lnTo>
                    <a:pt x="7245851" y="213471"/>
                  </a:lnTo>
                  <a:lnTo>
                    <a:pt x="7248586" y="231673"/>
                  </a:lnTo>
                  <a:lnTo>
                    <a:pt x="7249058" y="249936"/>
                  </a:lnTo>
                </a:path>
                <a:path w="7929245" h="2701925">
                  <a:moveTo>
                    <a:pt x="5384317" y="92582"/>
                  </a:moveTo>
                  <a:lnTo>
                    <a:pt x="5414870" y="67901"/>
                  </a:lnTo>
                  <a:lnTo>
                    <a:pt x="5449865" y="44195"/>
                  </a:lnTo>
                  <a:lnTo>
                    <a:pt x="5489169" y="21538"/>
                  </a:lnTo>
                  <a:lnTo>
                    <a:pt x="5532653" y="0"/>
                  </a:lnTo>
                </a:path>
                <a:path w="7929245" h="2701925">
                  <a:moveTo>
                    <a:pt x="3996715" y="136778"/>
                  </a:moveTo>
                  <a:lnTo>
                    <a:pt x="4009875" y="116189"/>
                  </a:lnTo>
                  <a:lnTo>
                    <a:pt x="4026274" y="95980"/>
                  </a:lnTo>
                  <a:lnTo>
                    <a:pt x="4045864" y="76199"/>
                  </a:lnTo>
                  <a:lnTo>
                    <a:pt x="4068597" y="56895"/>
                  </a:lnTo>
                </a:path>
                <a:path w="7929245" h="2701925">
                  <a:moveTo>
                    <a:pt x="2368321" y="163829"/>
                  </a:moveTo>
                  <a:lnTo>
                    <a:pt x="2424082" y="177362"/>
                  </a:lnTo>
                  <a:lnTo>
                    <a:pt x="2478063" y="191893"/>
                  </a:lnTo>
                  <a:lnTo>
                    <a:pt x="2530161" y="207419"/>
                  </a:lnTo>
                  <a:lnTo>
                    <a:pt x="2580271" y="223932"/>
                  </a:lnTo>
                  <a:lnTo>
                    <a:pt x="2628290" y="241426"/>
                  </a:lnTo>
                </a:path>
                <a:path w="7929245" h="2701925">
                  <a:moveTo>
                    <a:pt x="393471" y="772922"/>
                  </a:moveTo>
                  <a:lnTo>
                    <a:pt x="379041" y="752806"/>
                  </a:lnTo>
                  <a:lnTo>
                    <a:pt x="366658" y="732488"/>
                  </a:lnTo>
                  <a:lnTo>
                    <a:pt x="356338" y="712003"/>
                  </a:lnTo>
                  <a:lnTo>
                    <a:pt x="348094" y="691388"/>
                  </a:lnTo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14932" y="659638"/>
            <a:ext cx="541464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/>
              <a:t>Добрива </a:t>
            </a:r>
            <a:r>
              <a:rPr sz="2000" dirty="0"/>
              <a:t>і селекція </a:t>
            </a:r>
            <a:r>
              <a:rPr sz="2000" spc="-5" dirty="0"/>
              <a:t>себе вичерпали. </a:t>
            </a:r>
            <a:r>
              <a:rPr sz="2000" b="1" i="1" dirty="0">
                <a:latin typeface="Times New Roman"/>
                <a:cs typeface="Times New Roman"/>
              </a:rPr>
              <a:t>В </a:t>
            </a:r>
            <a:r>
              <a:rPr sz="2000" b="1" i="1" spc="-5" dirty="0">
                <a:latin typeface="Times New Roman"/>
                <a:cs typeface="Times New Roman"/>
              </a:rPr>
              <a:t>США  </a:t>
            </a:r>
            <a:r>
              <a:rPr sz="2000" b="1" i="1" spc="-10" dirty="0">
                <a:latin typeface="Times New Roman"/>
                <a:cs typeface="Times New Roman"/>
              </a:rPr>
              <a:t>зменшуються </a:t>
            </a:r>
            <a:r>
              <a:rPr sz="2000" b="1" i="1" dirty="0">
                <a:latin typeface="Times New Roman"/>
                <a:cs typeface="Times New Roman"/>
              </a:rPr>
              <a:t>і </a:t>
            </a:r>
            <a:r>
              <a:rPr sz="2000" b="1" i="1" spc="-5" dirty="0">
                <a:latin typeface="Times New Roman"/>
                <a:cs typeface="Times New Roman"/>
              </a:rPr>
              <a:t>збори </a:t>
            </a:r>
            <a:r>
              <a:rPr sz="2000" b="1" i="1" spc="-10" dirty="0">
                <a:latin typeface="Times New Roman"/>
                <a:cs typeface="Times New Roman"/>
              </a:rPr>
              <a:t>кукурудзи </a:t>
            </a:r>
            <a:r>
              <a:rPr sz="2000" b="1" i="1" dirty="0">
                <a:latin typeface="Times New Roman"/>
                <a:cs typeface="Times New Roman"/>
              </a:rPr>
              <a:t>та інших  зернових. Припинився ріст </a:t>
            </a:r>
            <a:r>
              <a:rPr sz="2000" b="1" i="1" spc="-15" dirty="0">
                <a:latin typeface="Times New Roman"/>
                <a:cs typeface="Times New Roman"/>
              </a:rPr>
              <a:t>урожаїв </a:t>
            </a:r>
            <a:r>
              <a:rPr sz="2000" b="1" i="1" dirty="0">
                <a:latin typeface="Times New Roman"/>
                <a:cs typeface="Times New Roman"/>
              </a:rPr>
              <a:t>у Японії</a:t>
            </a:r>
            <a:r>
              <a:rPr sz="2000" b="1" i="1" spc="-2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та  в </a:t>
            </a:r>
            <a:r>
              <a:rPr sz="2000" b="1" i="1" spc="-5" dirty="0">
                <a:latin typeface="Times New Roman"/>
                <a:cs typeface="Times New Roman"/>
              </a:rPr>
              <a:t>Китаї. </a:t>
            </a:r>
            <a:r>
              <a:rPr sz="2000" dirty="0"/>
              <a:t>Країни — </a:t>
            </a:r>
            <a:r>
              <a:rPr sz="2000" spc="-20" dirty="0"/>
              <a:t>колишні </a:t>
            </a:r>
            <a:r>
              <a:rPr sz="2000" spc="-5" dirty="0"/>
              <a:t>республіки </a:t>
            </a:r>
            <a:r>
              <a:rPr sz="2000" spc="5" dirty="0"/>
              <a:t>СРСР  </a:t>
            </a:r>
            <a:r>
              <a:rPr sz="2000" spc="-15" dirty="0"/>
              <a:t>продовжують </a:t>
            </a:r>
            <a:r>
              <a:rPr sz="2000" spc="-5" dirty="0"/>
              <a:t>безпрецедентні закупки зерна.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48412" y="213360"/>
              <a:ext cx="4393692" cy="34213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9200" y="967739"/>
              <a:ext cx="2505455" cy="19781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088" y="260604"/>
              <a:ext cx="4248912" cy="32811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3088" y="260604"/>
              <a:ext cx="4249420" cy="3281679"/>
            </a:xfrm>
            <a:custGeom>
              <a:avLst/>
              <a:gdLst/>
              <a:ahLst/>
              <a:cxnLst/>
              <a:rect l="l" t="t" r="r" b="b"/>
              <a:pathLst>
                <a:path w="4249420" h="3281679">
                  <a:moveTo>
                    <a:pt x="0" y="1640586"/>
                  </a:moveTo>
                  <a:lnTo>
                    <a:pt x="585406" y="1322070"/>
                  </a:lnTo>
                  <a:lnTo>
                    <a:pt x="284619" y="820293"/>
                  </a:lnTo>
                  <a:lnTo>
                    <a:pt x="997839" y="770509"/>
                  </a:lnTo>
                  <a:lnTo>
                    <a:pt x="1062228" y="219837"/>
                  </a:lnTo>
                  <a:lnTo>
                    <a:pt x="1712087" y="452120"/>
                  </a:lnTo>
                  <a:lnTo>
                    <a:pt x="2124456" y="0"/>
                  </a:lnTo>
                  <a:lnTo>
                    <a:pt x="2536825" y="452120"/>
                  </a:lnTo>
                  <a:lnTo>
                    <a:pt x="3186684" y="219837"/>
                  </a:lnTo>
                  <a:lnTo>
                    <a:pt x="3251073" y="770509"/>
                  </a:lnTo>
                  <a:lnTo>
                    <a:pt x="3964304" y="820293"/>
                  </a:lnTo>
                  <a:lnTo>
                    <a:pt x="3663569" y="1322070"/>
                  </a:lnTo>
                  <a:lnTo>
                    <a:pt x="4248912" y="1640586"/>
                  </a:lnTo>
                  <a:lnTo>
                    <a:pt x="3663569" y="1959102"/>
                  </a:lnTo>
                  <a:lnTo>
                    <a:pt x="3964304" y="2460879"/>
                  </a:lnTo>
                  <a:lnTo>
                    <a:pt x="3251073" y="2510663"/>
                  </a:lnTo>
                  <a:lnTo>
                    <a:pt x="3186684" y="3061335"/>
                  </a:lnTo>
                  <a:lnTo>
                    <a:pt x="2536825" y="2829052"/>
                  </a:lnTo>
                  <a:lnTo>
                    <a:pt x="2124456" y="3281172"/>
                  </a:lnTo>
                  <a:lnTo>
                    <a:pt x="1712087" y="2829052"/>
                  </a:lnTo>
                  <a:lnTo>
                    <a:pt x="1062228" y="3061335"/>
                  </a:lnTo>
                  <a:lnTo>
                    <a:pt x="997839" y="2510663"/>
                  </a:lnTo>
                  <a:lnTo>
                    <a:pt x="284619" y="2460879"/>
                  </a:lnTo>
                  <a:lnTo>
                    <a:pt x="585406" y="1959102"/>
                  </a:lnTo>
                  <a:lnTo>
                    <a:pt x="0" y="1640586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09446" y="1056894"/>
            <a:ext cx="2075814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Times New Roman"/>
                <a:cs typeface="Times New Roman"/>
              </a:rPr>
              <a:t>Головний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фундамент  </a:t>
            </a:r>
            <a:r>
              <a:rPr sz="1800" spc="-5" dirty="0">
                <a:latin typeface="Times New Roman"/>
                <a:cs typeface="Times New Roman"/>
              </a:rPr>
              <a:t>життя </a:t>
            </a:r>
            <a:r>
              <a:rPr sz="1800" dirty="0">
                <a:latin typeface="Times New Roman"/>
                <a:cs typeface="Times New Roman"/>
              </a:rPr>
              <a:t>- </a:t>
            </a:r>
            <a:r>
              <a:rPr sz="1800" spc="-5" dirty="0">
                <a:latin typeface="Times New Roman"/>
                <a:cs typeface="Times New Roman"/>
              </a:rPr>
              <a:t>ґрунти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endParaRPr sz="18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800" spc="-25" dirty="0">
                <a:latin typeface="Times New Roman"/>
                <a:cs typeface="Times New Roman"/>
              </a:rPr>
              <a:t>всюди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на</a:t>
            </a:r>
            <a:endParaRPr sz="1800">
              <a:latin typeface="Times New Roman"/>
              <a:cs typeface="Times New Roman"/>
            </a:endParaRPr>
          </a:p>
          <a:p>
            <a:pPr marL="144780" marR="136525" algn="ctr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Землі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деградують,  зменшуються за  площею.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58667" y="501395"/>
            <a:ext cx="4194175" cy="3421379"/>
            <a:chOff x="3058667" y="501395"/>
            <a:chExt cx="4194175" cy="3421379"/>
          </a:xfrm>
        </p:grpSpPr>
        <p:sp>
          <p:nvSpPr>
            <p:cNvPr id="9" name="object 9"/>
            <p:cNvSpPr/>
            <p:nvPr/>
          </p:nvSpPr>
          <p:spPr>
            <a:xfrm>
              <a:off x="3058667" y="501395"/>
              <a:ext cx="4194047" cy="34213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98975" y="1255776"/>
              <a:ext cx="2371344" cy="19781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33343" y="548640"/>
              <a:ext cx="4049267" cy="32811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33343" y="548640"/>
              <a:ext cx="4049395" cy="3281679"/>
            </a:xfrm>
            <a:custGeom>
              <a:avLst/>
              <a:gdLst/>
              <a:ahLst/>
              <a:cxnLst/>
              <a:rect l="l" t="t" r="r" b="b"/>
              <a:pathLst>
                <a:path w="4049395" h="3281679">
                  <a:moveTo>
                    <a:pt x="0" y="1640586"/>
                  </a:moveTo>
                  <a:lnTo>
                    <a:pt x="557910" y="1322070"/>
                  </a:lnTo>
                  <a:lnTo>
                    <a:pt x="271271" y="820293"/>
                  </a:lnTo>
                  <a:lnTo>
                    <a:pt x="950848" y="770509"/>
                  </a:lnTo>
                  <a:lnTo>
                    <a:pt x="1012317" y="219837"/>
                  </a:lnTo>
                  <a:lnTo>
                    <a:pt x="1631569" y="452120"/>
                  </a:lnTo>
                  <a:lnTo>
                    <a:pt x="2024633" y="0"/>
                  </a:lnTo>
                  <a:lnTo>
                    <a:pt x="2417698" y="452120"/>
                  </a:lnTo>
                  <a:lnTo>
                    <a:pt x="3036951" y="219837"/>
                  </a:lnTo>
                  <a:lnTo>
                    <a:pt x="3098419" y="770509"/>
                  </a:lnTo>
                  <a:lnTo>
                    <a:pt x="3777996" y="820293"/>
                  </a:lnTo>
                  <a:lnTo>
                    <a:pt x="3491356" y="1322070"/>
                  </a:lnTo>
                  <a:lnTo>
                    <a:pt x="4049267" y="1640586"/>
                  </a:lnTo>
                  <a:lnTo>
                    <a:pt x="3491356" y="1959102"/>
                  </a:lnTo>
                  <a:lnTo>
                    <a:pt x="3777996" y="2460879"/>
                  </a:lnTo>
                  <a:lnTo>
                    <a:pt x="3098419" y="2510663"/>
                  </a:lnTo>
                  <a:lnTo>
                    <a:pt x="3036951" y="3061335"/>
                  </a:lnTo>
                  <a:lnTo>
                    <a:pt x="2417698" y="2829052"/>
                  </a:lnTo>
                  <a:lnTo>
                    <a:pt x="2024633" y="3281172"/>
                  </a:lnTo>
                  <a:lnTo>
                    <a:pt x="1631569" y="2829052"/>
                  </a:lnTo>
                  <a:lnTo>
                    <a:pt x="1012317" y="3061335"/>
                  </a:lnTo>
                  <a:lnTo>
                    <a:pt x="950848" y="2510663"/>
                  </a:lnTo>
                  <a:lnTo>
                    <a:pt x="271271" y="2460879"/>
                  </a:lnTo>
                  <a:lnTo>
                    <a:pt x="557910" y="1959102"/>
                  </a:lnTo>
                  <a:lnTo>
                    <a:pt x="0" y="1640586"/>
                  </a:lnTo>
                  <a:close/>
                </a:path>
              </a:pathLst>
            </a:custGeom>
            <a:ln w="9143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88967" y="1344929"/>
            <a:ext cx="1939289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Не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менш</a:t>
            </a: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драматична</a:t>
            </a:r>
            <a:endParaRPr sz="1800">
              <a:latin typeface="Times New Roman"/>
              <a:cs typeface="Times New Roman"/>
            </a:endParaRPr>
          </a:p>
          <a:p>
            <a:pPr marL="13970" marR="5080" algn="ctr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ситуація </a:t>
            </a:r>
            <a:r>
              <a:rPr sz="1800" dirty="0">
                <a:latin typeface="Times New Roman"/>
                <a:cs typeface="Times New Roman"/>
              </a:rPr>
              <a:t>з </a:t>
            </a:r>
            <a:r>
              <a:rPr sz="1800" spc="-10" dirty="0">
                <a:latin typeface="Times New Roman"/>
                <a:cs typeface="Times New Roman"/>
              </a:rPr>
              <a:t>водою.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  засушливих </a:t>
            </a:r>
            <a:r>
              <a:rPr sz="1800" spc="-5" dirty="0">
                <a:latin typeface="Times New Roman"/>
                <a:cs typeface="Times New Roman"/>
              </a:rPr>
              <a:t>зонах  </a:t>
            </a:r>
            <a:r>
              <a:rPr sz="1800" spc="-15" dirty="0">
                <a:latin typeface="Times New Roman"/>
                <a:cs typeface="Times New Roman"/>
              </a:rPr>
              <a:t>води </a:t>
            </a:r>
            <a:r>
              <a:rPr sz="1800" spc="-5" dirty="0">
                <a:latin typeface="Times New Roman"/>
                <a:cs typeface="Times New Roman"/>
              </a:rPr>
              <a:t>не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вистачає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5" dirty="0">
                <a:latin typeface="Times New Roman"/>
                <a:cs typeface="Times New Roman"/>
              </a:rPr>
              <a:t>так само, </a:t>
            </a:r>
            <a:r>
              <a:rPr sz="1800" dirty="0">
                <a:latin typeface="Times New Roman"/>
                <a:cs typeface="Times New Roman"/>
              </a:rPr>
              <a:t>як і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хліба.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647944" y="213359"/>
            <a:ext cx="3442970" cy="2385060"/>
            <a:chOff x="5647944" y="213359"/>
            <a:chExt cx="3442970" cy="2385060"/>
          </a:xfrm>
        </p:grpSpPr>
        <p:sp>
          <p:nvSpPr>
            <p:cNvPr id="15" name="object 15"/>
            <p:cNvSpPr/>
            <p:nvPr/>
          </p:nvSpPr>
          <p:spPr>
            <a:xfrm>
              <a:off x="5647944" y="213359"/>
              <a:ext cx="3442715" cy="23850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95288" y="725423"/>
              <a:ext cx="1748027" cy="14295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4144" y="260603"/>
              <a:ext cx="3294887" cy="22448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24144" y="260603"/>
              <a:ext cx="3295015" cy="2245360"/>
            </a:xfrm>
            <a:custGeom>
              <a:avLst/>
              <a:gdLst/>
              <a:ahLst/>
              <a:cxnLst/>
              <a:rect l="l" t="t" r="r" b="b"/>
              <a:pathLst>
                <a:path w="3295015" h="2245360">
                  <a:moveTo>
                    <a:pt x="0" y="1122426"/>
                  </a:moveTo>
                  <a:lnTo>
                    <a:pt x="454025" y="904494"/>
                  </a:lnTo>
                  <a:lnTo>
                    <a:pt x="220725" y="561213"/>
                  </a:lnTo>
                  <a:lnTo>
                    <a:pt x="773810" y="527176"/>
                  </a:lnTo>
                  <a:lnTo>
                    <a:pt x="823722" y="150368"/>
                  </a:lnTo>
                  <a:lnTo>
                    <a:pt x="1327657" y="309245"/>
                  </a:lnTo>
                  <a:lnTo>
                    <a:pt x="1647444" y="0"/>
                  </a:lnTo>
                  <a:lnTo>
                    <a:pt x="1967229" y="309245"/>
                  </a:lnTo>
                  <a:lnTo>
                    <a:pt x="2471165" y="150368"/>
                  </a:lnTo>
                  <a:lnTo>
                    <a:pt x="2521077" y="527176"/>
                  </a:lnTo>
                  <a:lnTo>
                    <a:pt x="3074161" y="561213"/>
                  </a:lnTo>
                  <a:lnTo>
                    <a:pt x="2840862" y="904494"/>
                  </a:lnTo>
                  <a:lnTo>
                    <a:pt x="3294887" y="1122426"/>
                  </a:lnTo>
                  <a:lnTo>
                    <a:pt x="2840862" y="1340358"/>
                  </a:lnTo>
                  <a:lnTo>
                    <a:pt x="3074161" y="1683639"/>
                  </a:lnTo>
                  <a:lnTo>
                    <a:pt x="2521077" y="1717675"/>
                  </a:lnTo>
                  <a:lnTo>
                    <a:pt x="2471165" y="2094484"/>
                  </a:lnTo>
                  <a:lnTo>
                    <a:pt x="1967229" y="1935607"/>
                  </a:lnTo>
                  <a:lnTo>
                    <a:pt x="1647444" y="2244852"/>
                  </a:lnTo>
                  <a:lnTo>
                    <a:pt x="1327657" y="1935607"/>
                  </a:lnTo>
                  <a:lnTo>
                    <a:pt x="823722" y="2094484"/>
                  </a:lnTo>
                  <a:lnTo>
                    <a:pt x="773810" y="1717675"/>
                  </a:lnTo>
                  <a:lnTo>
                    <a:pt x="220725" y="1683639"/>
                  </a:lnTo>
                  <a:lnTo>
                    <a:pt x="454025" y="1340358"/>
                  </a:lnTo>
                  <a:lnTo>
                    <a:pt x="0" y="1122426"/>
                  </a:lnTo>
                  <a:close/>
                </a:path>
              </a:pathLst>
            </a:custGeom>
            <a:ln w="9144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686550" y="813561"/>
            <a:ext cx="13716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Швидкими  </a:t>
            </a:r>
            <a:r>
              <a:rPr dirty="0"/>
              <a:t>темпами  </a:t>
            </a:r>
            <a:r>
              <a:rPr spc="-5" dirty="0"/>
              <a:t>вин</a:t>
            </a:r>
            <a:r>
              <a:rPr spc="-10" dirty="0"/>
              <a:t>и</a:t>
            </a:r>
            <a:r>
              <a:rPr dirty="0"/>
              <a:t>щ</a:t>
            </a:r>
            <a:r>
              <a:rPr spc="20" dirty="0"/>
              <a:t>у</a:t>
            </a:r>
            <a:r>
              <a:rPr spc="-30" dirty="0"/>
              <a:t>ю</a:t>
            </a:r>
            <a:r>
              <a:rPr dirty="0"/>
              <a:t>ться  ліси.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252984" y="5905500"/>
            <a:ext cx="8705215" cy="817244"/>
            <a:chOff x="252984" y="5905500"/>
            <a:chExt cx="8705215" cy="817244"/>
          </a:xfrm>
        </p:grpSpPr>
        <p:sp>
          <p:nvSpPr>
            <p:cNvPr id="21" name="object 21"/>
            <p:cNvSpPr/>
            <p:nvPr/>
          </p:nvSpPr>
          <p:spPr>
            <a:xfrm>
              <a:off x="252984" y="5905500"/>
              <a:ext cx="8705088" cy="7818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9080" y="5925311"/>
              <a:ext cx="8570976" cy="79706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3088" y="5949696"/>
              <a:ext cx="8569452" cy="64617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3088" y="5949696"/>
              <a:ext cx="8569960" cy="646430"/>
            </a:xfrm>
            <a:custGeom>
              <a:avLst/>
              <a:gdLst/>
              <a:ahLst/>
              <a:cxnLst/>
              <a:rect l="l" t="t" r="r" b="b"/>
              <a:pathLst>
                <a:path w="8569960" h="646429">
                  <a:moveTo>
                    <a:pt x="0" y="107695"/>
                  </a:moveTo>
                  <a:lnTo>
                    <a:pt x="8463" y="65777"/>
                  </a:lnTo>
                  <a:lnTo>
                    <a:pt x="31545" y="31545"/>
                  </a:lnTo>
                  <a:lnTo>
                    <a:pt x="65777" y="8463"/>
                  </a:lnTo>
                  <a:lnTo>
                    <a:pt x="107696" y="0"/>
                  </a:lnTo>
                  <a:lnTo>
                    <a:pt x="8461756" y="0"/>
                  </a:lnTo>
                  <a:lnTo>
                    <a:pt x="8503658" y="8463"/>
                  </a:lnTo>
                  <a:lnTo>
                    <a:pt x="8537892" y="31545"/>
                  </a:lnTo>
                  <a:lnTo>
                    <a:pt x="8560982" y="65777"/>
                  </a:lnTo>
                  <a:lnTo>
                    <a:pt x="8569452" y="107695"/>
                  </a:lnTo>
                  <a:lnTo>
                    <a:pt x="8569452" y="538479"/>
                  </a:lnTo>
                  <a:lnTo>
                    <a:pt x="8560982" y="580398"/>
                  </a:lnTo>
                  <a:lnTo>
                    <a:pt x="8537892" y="614630"/>
                  </a:lnTo>
                  <a:lnTo>
                    <a:pt x="8503658" y="637712"/>
                  </a:lnTo>
                  <a:lnTo>
                    <a:pt x="8461756" y="646175"/>
                  </a:lnTo>
                  <a:lnTo>
                    <a:pt x="107696" y="646175"/>
                  </a:lnTo>
                  <a:lnTo>
                    <a:pt x="65777" y="637712"/>
                  </a:lnTo>
                  <a:lnTo>
                    <a:pt x="31545" y="614630"/>
                  </a:lnTo>
                  <a:lnTo>
                    <a:pt x="8463" y="580398"/>
                  </a:lnTo>
                  <a:lnTo>
                    <a:pt x="0" y="538479"/>
                  </a:lnTo>
                  <a:lnTo>
                    <a:pt x="0" y="107695"/>
                  </a:lnTo>
                  <a:close/>
                </a:path>
              </a:pathLst>
            </a:custGeom>
            <a:ln w="9144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33831" y="6008928"/>
            <a:ext cx="82283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Times New Roman"/>
                <a:cs typeface="Times New Roman"/>
              </a:rPr>
              <a:t>Наприклад, </a:t>
            </a:r>
            <a:r>
              <a:rPr sz="1600" i="1" spc="-5" dirty="0">
                <a:latin typeface="Times New Roman"/>
                <a:cs typeface="Times New Roman"/>
              </a:rPr>
              <a:t>тропічні ліси </a:t>
            </a:r>
            <a:r>
              <a:rPr sz="1600" i="1" spc="-10" dirty="0">
                <a:latin typeface="Times New Roman"/>
                <a:cs typeface="Times New Roman"/>
              </a:rPr>
              <a:t>зменшуються </a:t>
            </a:r>
            <a:r>
              <a:rPr sz="1600" i="1" spc="-5" dirty="0">
                <a:latin typeface="Times New Roman"/>
                <a:cs typeface="Times New Roman"/>
              </a:rPr>
              <a:t>щосекунди на площу </a:t>
            </a:r>
            <a:r>
              <a:rPr sz="1600" i="1" spc="-15" dirty="0">
                <a:latin typeface="Times New Roman"/>
                <a:cs typeface="Times New Roman"/>
              </a:rPr>
              <a:t>футбольного </a:t>
            </a:r>
            <a:r>
              <a:rPr sz="1600" i="1" spc="-5" dirty="0">
                <a:latin typeface="Times New Roman"/>
                <a:cs typeface="Times New Roman"/>
              </a:rPr>
              <a:t>майданчика.</a:t>
            </a:r>
            <a:r>
              <a:rPr sz="1600" i="1" spc="175" dirty="0">
                <a:latin typeface="Times New Roman"/>
                <a:cs typeface="Times New Roman"/>
              </a:rPr>
              <a:t> </a:t>
            </a:r>
            <a:r>
              <a:rPr sz="1600" i="1" spc="-10" dirty="0">
                <a:latin typeface="Times New Roman"/>
                <a:cs typeface="Times New Roman"/>
              </a:rPr>
              <a:t>За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i="1" dirty="0">
                <a:latin typeface="Times New Roman"/>
                <a:cs typeface="Times New Roman"/>
              </a:rPr>
              <a:t>таких </a:t>
            </a:r>
            <a:r>
              <a:rPr sz="1600" i="1" spc="-10" dirty="0">
                <a:latin typeface="Times New Roman"/>
                <a:cs typeface="Times New Roman"/>
              </a:rPr>
              <a:t>темпів </a:t>
            </a:r>
            <a:r>
              <a:rPr sz="1600" i="1" spc="-5" dirty="0">
                <a:latin typeface="Times New Roman"/>
                <a:cs typeface="Times New Roman"/>
              </a:rPr>
              <a:t>у Південній Америці </a:t>
            </a:r>
            <a:r>
              <a:rPr sz="1600" i="1" spc="5" dirty="0">
                <a:latin typeface="Times New Roman"/>
                <a:cs typeface="Times New Roman"/>
              </a:rPr>
              <a:t>та </a:t>
            </a:r>
            <a:r>
              <a:rPr sz="1600" i="1" spc="-10" dirty="0">
                <a:latin typeface="Times New Roman"/>
                <a:cs typeface="Times New Roman"/>
              </a:rPr>
              <a:t>Африці </a:t>
            </a:r>
            <a:r>
              <a:rPr sz="1600" i="1" spc="-5" dirty="0">
                <a:latin typeface="Times New Roman"/>
                <a:cs typeface="Times New Roman"/>
              </a:rPr>
              <a:t>цих лісів не залишиться </a:t>
            </a:r>
            <a:r>
              <a:rPr sz="1600" i="1" spc="-15" dirty="0">
                <a:latin typeface="Times New Roman"/>
                <a:cs typeface="Times New Roman"/>
              </a:rPr>
              <a:t>вже </a:t>
            </a:r>
            <a:r>
              <a:rPr sz="1600" i="1" spc="-10" dirty="0">
                <a:latin typeface="Times New Roman"/>
                <a:cs typeface="Times New Roman"/>
              </a:rPr>
              <a:t>через </a:t>
            </a:r>
            <a:r>
              <a:rPr sz="1600" i="1" spc="-5" dirty="0">
                <a:latin typeface="Times New Roman"/>
                <a:cs typeface="Times New Roman"/>
              </a:rPr>
              <a:t>40—50</a:t>
            </a:r>
            <a:r>
              <a:rPr sz="1600" i="1" spc="240" dirty="0">
                <a:latin typeface="Times New Roman"/>
                <a:cs typeface="Times New Roman"/>
              </a:rPr>
              <a:t> </a:t>
            </a:r>
            <a:r>
              <a:rPr sz="1600" i="1" spc="-5" dirty="0">
                <a:latin typeface="Times New Roman"/>
                <a:cs typeface="Times New Roman"/>
              </a:rPr>
              <a:t>років.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41375" y="2682239"/>
            <a:ext cx="8470900" cy="3188335"/>
            <a:chOff x="341375" y="2682239"/>
            <a:chExt cx="8470900" cy="3188335"/>
          </a:xfrm>
        </p:grpSpPr>
        <p:sp>
          <p:nvSpPr>
            <p:cNvPr id="27" name="object 27"/>
            <p:cNvSpPr/>
            <p:nvPr/>
          </p:nvSpPr>
          <p:spPr>
            <a:xfrm>
              <a:off x="350519" y="3645407"/>
              <a:ext cx="2983992" cy="220065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5947" y="3640836"/>
              <a:ext cx="2993390" cy="2209800"/>
            </a:xfrm>
            <a:custGeom>
              <a:avLst/>
              <a:gdLst/>
              <a:ahLst/>
              <a:cxnLst/>
              <a:rect l="l" t="t" r="r" b="b"/>
              <a:pathLst>
                <a:path w="2993390" h="2209800">
                  <a:moveTo>
                    <a:pt x="0" y="2209800"/>
                  </a:moveTo>
                  <a:lnTo>
                    <a:pt x="2993136" y="2209800"/>
                  </a:lnTo>
                  <a:lnTo>
                    <a:pt x="2993136" y="0"/>
                  </a:lnTo>
                  <a:lnTo>
                    <a:pt x="0" y="0"/>
                  </a:lnTo>
                  <a:lnTo>
                    <a:pt x="0" y="2209800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91483" y="3902963"/>
              <a:ext cx="2449067" cy="19583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486911" y="3898391"/>
              <a:ext cx="2458720" cy="1967864"/>
            </a:xfrm>
            <a:custGeom>
              <a:avLst/>
              <a:gdLst/>
              <a:ahLst/>
              <a:cxnLst/>
              <a:rect l="l" t="t" r="r" b="b"/>
              <a:pathLst>
                <a:path w="2458720" h="1967864">
                  <a:moveTo>
                    <a:pt x="0" y="1967483"/>
                  </a:moveTo>
                  <a:lnTo>
                    <a:pt x="2458212" y="1967483"/>
                  </a:lnTo>
                  <a:lnTo>
                    <a:pt x="2458212" y="0"/>
                  </a:lnTo>
                  <a:lnTo>
                    <a:pt x="0" y="0"/>
                  </a:lnTo>
                  <a:lnTo>
                    <a:pt x="0" y="1967483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05143" y="4041647"/>
              <a:ext cx="2697479" cy="180441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00572" y="4037075"/>
              <a:ext cx="2707005" cy="1813560"/>
            </a:xfrm>
            <a:custGeom>
              <a:avLst/>
              <a:gdLst/>
              <a:ahLst/>
              <a:cxnLst/>
              <a:rect l="l" t="t" r="r" b="b"/>
              <a:pathLst>
                <a:path w="2707004" h="1813560">
                  <a:moveTo>
                    <a:pt x="0" y="1813560"/>
                  </a:moveTo>
                  <a:lnTo>
                    <a:pt x="2706624" y="1813560"/>
                  </a:lnTo>
                  <a:lnTo>
                    <a:pt x="2706624" y="0"/>
                  </a:lnTo>
                  <a:lnTo>
                    <a:pt x="0" y="0"/>
                  </a:lnTo>
                  <a:lnTo>
                    <a:pt x="0" y="181356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019544" y="2691383"/>
              <a:ext cx="1783079" cy="118719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14971" y="2686811"/>
              <a:ext cx="1792605" cy="1196340"/>
            </a:xfrm>
            <a:custGeom>
              <a:avLst/>
              <a:gdLst/>
              <a:ahLst/>
              <a:cxnLst/>
              <a:rect l="l" t="t" r="r" b="b"/>
              <a:pathLst>
                <a:path w="1792604" h="1196339">
                  <a:moveTo>
                    <a:pt x="0" y="1196339"/>
                  </a:moveTo>
                  <a:lnTo>
                    <a:pt x="1792224" y="1196339"/>
                  </a:lnTo>
                  <a:lnTo>
                    <a:pt x="1792224" y="0"/>
                  </a:lnTo>
                  <a:lnTo>
                    <a:pt x="0" y="0"/>
                  </a:lnTo>
                  <a:lnTo>
                    <a:pt x="0" y="1196339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52984" y="288036"/>
              <a:ext cx="8633460" cy="9189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6" y="300228"/>
              <a:ext cx="8668512" cy="96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088" y="332232"/>
              <a:ext cx="8497823" cy="7833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3088" y="332232"/>
              <a:ext cx="8498205" cy="783590"/>
            </a:xfrm>
            <a:custGeom>
              <a:avLst/>
              <a:gdLst/>
              <a:ahLst/>
              <a:cxnLst/>
              <a:rect l="l" t="t" r="r" b="b"/>
              <a:pathLst>
                <a:path w="8498205" h="783590">
                  <a:moveTo>
                    <a:pt x="130555" y="0"/>
                  </a:moveTo>
                  <a:lnTo>
                    <a:pt x="8497823" y="0"/>
                  </a:lnTo>
                  <a:lnTo>
                    <a:pt x="8497823" y="652780"/>
                  </a:lnTo>
                  <a:lnTo>
                    <a:pt x="8487568" y="703611"/>
                  </a:lnTo>
                  <a:lnTo>
                    <a:pt x="8459596" y="745109"/>
                  </a:lnTo>
                  <a:lnTo>
                    <a:pt x="8418099" y="773080"/>
                  </a:lnTo>
                  <a:lnTo>
                    <a:pt x="8367267" y="783336"/>
                  </a:lnTo>
                  <a:lnTo>
                    <a:pt x="0" y="783336"/>
                  </a:lnTo>
                  <a:lnTo>
                    <a:pt x="0" y="130556"/>
                  </a:lnTo>
                  <a:lnTo>
                    <a:pt x="10260" y="79724"/>
                  </a:lnTo>
                  <a:lnTo>
                    <a:pt x="38241" y="38227"/>
                  </a:lnTo>
                  <a:lnTo>
                    <a:pt x="79740" y="10255"/>
                  </a:lnTo>
                  <a:lnTo>
                    <a:pt x="130555" y="0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0537" y="394843"/>
            <a:ext cx="826515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Знищення </a:t>
            </a:r>
            <a:r>
              <a:rPr sz="2000" spc="-5" dirty="0">
                <a:latin typeface="Times New Roman"/>
                <a:cs typeface="Times New Roman"/>
              </a:rPr>
              <a:t>лісів </a:t>
            </a:r>
            <a:r>
              <a:rPr sz="2000" spc="-10" dirty="0">
                <a:latin typeface="Times New Roman"/>
                <a:cs typeface="Times New Roman"/>
              </a:rPr>
              <a:t>призводить до </a:t>
            </a:r>
            <a:r>
              <a:rPr sz="2000" spc="-5" dirty="0">
                <a:latin typeface="Times New Roman"/>
                <a:cs typeface="Times New Roman"/>
              </a:rPr>
              <a:t>ерозії </a:t>
            </a:r>
            <a:r>
              <a:rPr sz="2000" spc="-10" dirty="0">
                <a:latin typeface="Times New Roman"/>
                <a:cs typeface="Times New Roman"/>
              </a:rPr>
              <a:t>ґрунтів, </a:t>
            </a:r>
            <a:r>
              <a:rPr sz="2000" dirty="0">
                <a:latin typeface="Times New Roman"/>
                <a:cs typeface="Times New Roman"/>
              </a:rPr>
              <a:t>планетарних </a:t>
            </a:r>
            <a:r>
              <a:rPr sz="2000" spc="-10" dirty="0">
                <a:latin typeface="Times New Roman"/>
                <a:cs typeface="Times New Roman"/>
              </a:rPr>
              <a:t>змін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Times New Roman"/>
                <a:cs typeface="Times New Roman"/>
              </a:rPr>
              <a:t>клімату,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патологічних </a:t>
            </a:r>
            <a:r>
              <a:rPr sz="2000" spc="-5" dirty="0">
                <a:latin typeface="Times New Roman"/>
                <a:cs typeface="Times New Roman"/>
              </a:rPr>
              <a:t>змін </a:t>
            </a:r>
            <a:r>
              <a:rPr sz="2000" dirty="0">
                <a:latin typeface="Times New Roman"/>
                <a:cs typeface="Times New Roman"/>
              </a:rPr>
              <a:t>в рослинному і </a:t>
            </a:r>
            <a:r>
              <a:rPr sz="2000" spc="-5" dirty="0">
                <a:latin typeface="Times New Roman"/>
                <a:cs typeface="Times New Roman"/>
              </a:rPr>
              <a:t>тваринному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світі.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6595" y="5806440"/>
            <a:ext cx="8761730" cy="965200"/>
            <a:chOff x="196595" y="5806440"/>
            <a:chExt cx="8761730" cy="965200"/>
          </a:xfrm>
        </p:grpSpPr>
        <p:sp>
          <p:nvSpPr>
            <p:cNvPr id="9" name="object 9"/>
            <p:cNvSpPr/>
            <p:nvPr/>
          </p:nvSpPr>
          <p:spPr>
            <a:xfrm>
              <a:off x="252983" y="5832348"/>
              <a:ext cx="8648700" cy="8443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6595" y="5806440"/>
              <a:ext cx="8761476" cy="9646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3087" y="5876544"/>
              <a:ext cx="8513064" cy="7086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3088" y="5876544"/>
            <a:ext cx="8513445" cy="708660"/>
          </a:xfrm>
          <a:prstGeom prst="rect">
            <a:avLst/>
          </a:prstGeom>
          <a:ln w="9144">
            <a:solidFill>
              <a:srgbClr val="CFC50D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2000" dirty="0">
                <a:latin typeface="Times New Roman"/>
                <a:cs typeface="Times New Roman"/>
              </a:rPr>
              <a:t>В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Європі</a:t>
            </a:r>
            <a:r>
              <a:rPr sz="2000" spc="1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під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загрозою</a:t>
            </a:r>
            <a:r>
              <a:rPr sz="2000" spc="2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зникнення</a:t>
            </a:r>
            <a:r>
              <a:rPr sz="2000" spc="204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перебувають</a:t>
            </a:r>
            <a:r>
              <a:rPr sz="2000" spc="1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дві</a:t>
            </a:r>
            <a:r>
              <a:rPr sz="2000" spc="1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третини</a:t>
            </a:r>
            <a:r>
              <a:rPr sz="2000" spc="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птахів,</a:t>
            </a:r>
            <a:r>
              <a:rPr sz="2000" spc="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третина</a:t>
            </a:r>
            <a:endParaRPr sz="20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метеликів, більше половини </a:t>
            </a:r>
            <a:r>
              <a:rPr sz="2000" dirty="0">
                <a:latin typeface="Times New Roman"/>
                <a:cs typeface="Times New Roman"/>
              </a:rPr>
              <a:t>рептилій </a:t>
            </a:r>
            <a:r>
              <a:rPr sz="2000" spc="10" dirty="0">
                <a:latin typeface="Times New Roman"/>
                <a:cs typeface="Times New Roman"/>
              </a:rPr>
              <a:t>та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земноводних.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96595" y="4942332"/>
            <a:ext cx="8726805" cy="965200"/>
            <a:chOff x="196595" y="4942332"/>
            <a:chExt cx="8726805" cy="965200"/>
          </a:xfrm>
        </p:grpSpPr>
        <p:sp>
          <p:nvSpPr>
            <p:cNvPr id="14" name="object 14"/>
            <p:cNvSpPr/>
            <p:nvPr/>
          </p:nvSpPr>
          <p:spPr>
            <a:xfrm>
              <a:off x="252983" y="4968240"/>
              <a:ext cx="8648700" cy="8443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6595" y="4942332"/>
              <a:ext cx="8726424" cy="9646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3087" y="5012436"/>
              <a:ext cx="8513064" cy="70866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3087" y="5012436"/>
              <a:ext cx="8513445" cy="708660"/>
            </a:xfrm>
            <a:custGeom>
              <a:avLst/>
              <a:gdLst/>
              <a:ahLst/>
              <a:cxnLst/>
              <a:rect l="l" t="t" r="r" b="b"/>
              <a:pathLst>
                <a:path w="8513445" h="708660">
                  <a:moveTo>
                    <a:pt x="0" y="0"/>
                  </a:moveTo>
                  <a:lnTo>
                    <a:pt x="8394954" y="0"/>
                  </a:lnTo>
                  <a:lnTo>
                    <a:pt x="8440947" y="9274"/>
                  </a:lnTo>
                  <a:lnTo>
                    <a:pt x="8478488" y="34575"/>
                  </a:lnTo>
                  <a:lnTo>
                    <a:pt x="8503789" y="72116"/>
                  </a:lnTo>
                  <a:lnTo>
                    <a:pt x="8513064" y="118109"/>
                  </a:lnTo>
                  <a:lnTo>
                    <a:pt x="8513064" y="708660"/>
                  </a:lnTo>
                  <a:lnTo>
                    <a:pt x="0" y="708660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27659" y="5038090"/>
            <a:ext cx="849947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 marR="10922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imes New Roman"/>
                <a:cs typeface="Times New Roman"/>
              </a:rPr>
              <a:t>Якщо на </a:t>
            </a:r>
            <a:r>
              <a:rPr sz="2000" spc="-25" dirty="0">
                <a:latin typeface="Times New Roman"/>
                <a:cs typeface="Times New Roman"/>
              </a:rPr>
              <a:t>початку </a:t>
            </a:r>
            <a:r>
              <a:rPr sz="2000" spc="-15" dirty="0">
                <a:latin typeface="Times New Roman"/>
                <a:cs typeface="Times New Roman"/>
              </a:rPr>
              <a:t>століття </a:t>
            </a:r>
            <a:r>
              <a:rPr sz="2000" spc="-10" dirty="0">
                <a:latin typeface="Times New Roman"/>
                <a:cs typeface="Times New Roman"/>
              </a:rPr>
              <a:t>зникав </a:t>
            </a:r>
            <a:r>
              <a:rPr sz="2000" spc="-15" dirty="0">
                <a:latin typeface="Times New Roman"/>
                <a:cs typeface="Times New Roman"/>
              </a:rPr>
              <a:t>один </a:t>
            </a:r>
            <a:r>
              <a:rPr sz="2000" spc="-5" dirty="0">
                <a:latin typeface="Times New Roman"/>
                <a:cs typeface="Times New Roman"/>
              </a:rPr>
              <a:t>вид тварин </a:t>
            </a:r>
            <a:r>
              <a:rPr sz="2000" dirty="0">
                <a:latin typeface="Times New Roman"/>
                <a:cs typeface="Times New Roman"/>
              </a:rPr>
              <a:t>за рік, </a:t>
            </a:r>
            <a:r>
              <a:rPr sz="2000" spc="-15" dirty="0">
                <a:latin typeface="Times New Roman"/>
                <a:cs typeface="Times New Roman"/>
              </a:rPr>
              <a:t>то </a:t>
            </a:r>
            <a:r>
              <a:rPr sz="2000" spc="-5" dirty="0">
                <a:latin typeface="Times New Roman"/>
                <a:cs typeface="Times New Roman"/>
              </a:rPr>
              <a:t>зараз </a:t>
            </a:r>
            <a:r>
              <a:rPr sz="2000" spc="-20" dirty="0">
                <a:latin typeface="Times New Roman"/>
                <a:cs typeface="Times New Roman"/>
              </a:rPr>
              <a:t>один </a:t>
            </a:r>
            <a:r>
              <a:rPr sz="2000" spc="-5" dirty="0">
                <a:latin typeface="Times New Roman"/>
                <a:cs typeface="Times New Roman"/>
              </a:rPr>
              <a:t>вид  тварин </a:t>
            </a:r>
            <a:r>
              <a:rPr sz="2000" spc="-10" dirty="0">
                <a:latin typeface="Times New Roman"/>
                <a:cs typeface="Times New Roman"/>
              </a:rPr>
              <a:t>зникає </a:t>
            </a:r>
            <a:r>
              <a:rPr sz="2000" spc="-5" dirty="0">
                <a:latin typeface="Times New Roman"/>
                <a:cs typeface="Times New Roman"/>
              </a:rPr>
              <a:t>щоденно. </a:t>
            </a:r>
            <a:r>
              <a:rPr sz="2000" dirty="0">
                <a:latin typeface="Times New Roman"/>
                <a:cs typeface="Times New Roman"/>
              </a:rPr>
              <a:t>І </a:t>
            </a:r>
            <a:r>
              <a:rPr sz="2000" spc="-5" dirty="0">
                <a:latin typeface="Times New Roman"/>
                <a:cs typeface="Times New Roman"/>
              </a:rPr>
              <a:t>цей </a:t>
            </a:r>
            <a:r>
              <a:rPr sz="2000" spc="5" dirty="0">
                <a:latin typeface="Times New Roman"/>
                <a:cs typeface="Times New Roman"/>
              </a:rPr>
              <a:t>процес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прискорюється.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54151" y="1260347"/>
            <a:ext cx="8188959" cy="3618229"/>
            <a:chOff x="454151" y="1260347"/>
            <a:chExt cx="8188959" cy="3618229"/>
          </a:xfrm>
        </p:grpSpPr>
        <p:sp>
          <p:nvSpPr>
            <p:cNvPr id="20" name="object 20"/>
            <p:cNvSpPr/>
            <p:nvPr/>
          </p:nvSpPr>
          <p:spPr>
            <a:xfrm>
              <a:off x="467867" y="1269491"/>
              <a:ext cx="2671572" cy="17846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3295" y="1264919"/>
              <a:ext cx="2680970" cy="1793875"/>
            </a:xfrm>
            <a:custGeom>
              <a:avLst/>
              <a:gdLst/>
              <a:ahLst/>
              <a:cxnLst/>
              <a:rect l="l" t="t" r="r" b="b"/>
              <a:pathLst>
                <a:path w="2680970" h="1793875">
                  <a:moveTo>
                    <a:pt x="0" y="1793748"/>
                  </a:moveTo>
                  <a:lnTo>
                    <a:pt x="2680716" y="1793748"/>
                  </a:lnTo>
                  <a:lnTo>
                    <a:pt x="2680716" y="0"/>
                  </a:lnTo>
                  <a:lnTo>
                    <a:pt x="0" y="0"/>
                  </a:lnTo>
                  <a:lnTo>
                    <a:pt x="0" y="1793748"/>
                  </a:lnTo>
                  <a:close/>
                </a:path>
              </a:pathLst>
            </a:custGeom>
            <a:ln w="914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76600" y="1269491"/>
              <a:ext cx="2519172" cy="178612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72028" y="1264919"/>
              <a:ext cx="2528570" cy="1795780"/>
            </a:xfrm>
            <a:custGeom>
              <a:avLst/>
              <a:gdLst/>
              <a:ahLst/>
              <a:cxnLst/>
              <a:rect l="l" t="t" r="r" b="b"/>
              <a:pathLst>
                <a:path w="2528570" h="1795780">
                  <a:moveTo>
                    <a:pt x="0" y="1795272"/>
                  </a:moveTo>
                  <a:lnTo>
                    <a:pt x="2528316" y="1795272"/>
                  </a:lnTo>
                  <a:lnTo>
                    <a:pt x="2528316" y="0"/>
                  </a:lnTo>
                  <a:lnTo>
                    <a:pt x="0" y="0"/>
                  </a:lnTo>
                  <a:lnTo>
                    <a:pt x="0" y="1795272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40551" y="1269491"/>
              <a:ext cx="2692907" cy="178612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35980" y="1264919"/>
              <a:ext cx="2702560" cy="1795780"/>
            </a:xfrm>
            <a:custGeom>
              <a:avLst/>
              <a:gdLst/>
              <a:ahLst/>
              <a:cxnLst/>
              <a:rect l="l" t="t" r="r" b="b"/>
              <a:pathLst>
                <a:path w="2702559" h="1795780">
                  <a:moveTo>
                    <a:pt x="0" y="1795272"/>
                  </a:moveTo>
                  <a:lnTo>
                    <a:pt x="2702052" y="1795272"/>
                  </a:lnTo>
                  <a:lnTo>
                    <a:pt x="2702052" y="0"/>
                  </a:lnTo>
                  <a:lnTo>
                    <a:pt x="0" y="0"/>
                  </a:lnTo>
                  <a:lnTo>
                    <a:pt x="0" y="1795272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3295" y="3186683"/>
              <a:ext cx="2676144" cy="16824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8723" y="3182112"/>
              <a:ext cx="2685415" cy="1691639"/>
            </a:xfrm>
            <a:custGeom>
              <a:avLst/>
              <a:gdLst/>
              <a:ahLst/>
              <a:cxnLst/>
              <a:rect l="l" t="t" r="r" b="b"/>
              <a:pathLst>
                <a:path w="2685415" h="1691639">
                  <a:moveTo>
                    <a:pt x="0" y="1691639"/>
                  </a:moveTo>
                  <a:lnTo>
                    <a:pt x="2685288" y="1691639"/>
                  </a:lnTo>
                  <a:lnTo>
                    <a:pt x="2685288" y="0"/>
                  </a:lnTo>
                  <a:lnTo>
                    <a:pt x="0" y="0"/>
                  </a:lnTo>
                  <a:lnTo>
                    <a:pt x="0" y="1691639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32403" y="3186683"/>
              <a:ext cx="2563368" cy="168249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27831" y="3182112"/>
              <a:ext cx="2573020" cy="1691639"/>
            </a:xfrm>
            <a:custGeom>
              <a:avLst/>
              <a:gdLst/>
              <a:ahLst/>
              <a:cxnLst/>
              <a:rect l="l" t="t" r="r" b="b"/>
              <a:pathLst>
                <a:path w="2573020" h="1691639">
                  <a:moveTo>
                    <a:pt x="0" y="1691639"/>
                  </a:moveTo>
                  <a:lnTo>
                    <a:pt x="2572512" y="1691639"/>
                  </a:lnTo>
                  <a:lnTo>
                    <a:pt x="2572512" y="0"/>
                  </a:lnTo>
                  <a:lnTo>
                    <a:pt x="0" y="0"/>
                  </a:lnTo>
                  <a:lnTo>
                    <a:pt x="0" y="1691639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40551" y="3186683"/>
              <a:ext cx="2659379" cy="168249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35980" y="3182112"/>
              <a:ext cx="2668905" cy="1691639"/>
            </a:xfrm>
            <a:custGeom>
              <a:avLst/>
              <a:gdLst/>
              <a:ahLst/>
              <a:cxnLst/>
              <a:rect l="l" t="t" r="r" b="b"/>
              <a:pathLst>
                <a:path w="2668904" h="1691639">
                  <a:moveTo>
                    <a:pt x="0" y="1691639"/>
                  </a:moveTo>
                  <a:lnTo>
                    <a:pt x="2668524" y="1691639"/>
                  </a:lnTo>
                  <a:lnTo>
                    <a:pt x="2668524" y="0"/>
                  </a:lnTo>
                  <a:lnTo>
                    <a:pt x="0" y="0"/>
                  </a:lnTo>
                  <a:lnTo>
                    <a:pt x="0" y="1691639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56032" y="3672840"/>
              <a:ext cx="8631936" cy="29961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5092" y="3793235"/>
              <a:ext cx="8435340" cy="28011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6136" y="3717035"/>
              <a:ext cx="8496300" cy="2860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6136" y="3717035"/>
              <a:ext cx="8496300" cy="2860675"/>
            </a:xfrm>
            <a:custGeom>
              <a:avLst/>
              <a:gdLst/>
              <a:ahLst/>
              <a:cxnLst/>
              <a:rect l="l" t="t" r="r" b="b"/>
              <a:pathLst>
                <a:path w="8496300" h="2860675">
                  <a:moveTo>
                    <a:pt x="0" y="476757"/>
                  </a:moveTo>
                  <a:lnTo>
                    <a:pt x="2461" y="428018"/>
                  </a:lnTo>
                  <a:lnTo>
                    <a:pt x="9685" y="380684"/>
                  </a:lnTo>
                  <a:lnTo>
                    <a:pt x="21433" y="334997"/>
                  </a:lnTo>
                  <a:lnTo>
                    <a:pt x="37465" y="291197"/>
                  </a:lnTo>
                  <a:lnTo>
                    <a:pt x="57541" y="249522"/>
                  </a:lnTo>
                  <a:lnTo>
                    <a:pt x="81422" y="210213"/>
                  </a:lnTo>
                  <a:lnTo>
                    <a:pt x="108868" y="173510"/>
                  </a:lnTo>
                  <a:lnTo>
                    <a:pt x="139639" y="139652"/>
                  </a:lnTo>
                  <a:lnTo>
                    <a:pt x="173496" y="108879"/>
                  </a:lnTo>
                  <a:lnTo>
                    <a:pt x="210199" y="81432"/>
                  </a:lnTo>
                  <a:lnTo>
                    <a:pt x="249509" y="57549"/>
                  </a:lnTo>
                  <a:lnTo>
                    <a:pt x="291186" y="37470"/>
                  </a:lnTo>
                  <a:lnTo>
                    <a:pt x="334990" y="21437"/>
                  </a:lnTo>
                  <a:lnTo>
                    <a:pt x="380682" y="9687"/>
                  </a:lnTo>
                  <a:lnTo>
                    <a:pt x="428022" y="2461"/>
                  </a:lnTo>
                  <a:lnTo>
                    <a:pt x="476770" y="0"/>
                  </a:lnTo>
                  <a:lnTo>
                    <a:pt x="8019542" y="0"/>
                  </a:lnTo>
                  <a:lnTo>
                    <a:pt x="8068281" y="2461"/>
                  </a:lnTo>
                  <a:lnTo>
                    <a:pt x="8115615" y="9687"/>
                  </a:lnTo>
                  <a:lnTo>
                    <a:pt x="8161302" y="21437"/>
                  </a:lnTo>
                  <a:lnTo>
                    <a:pt x="8205102" y="37470"/>
                  </a:lnTo>
                  <a:lnTo>
                    <a:pt x="8246777" y="57549"/>
                  </a:lnTo>
                  <a:lnTo>
                    <a:pt x="8286086" y="81432"/>
                  </a:lnTo>
                  <a:lnTo>
                    <a:pt x="8322789" y="108879"/>
                  </a:lnTo>
                  <a:lnTo>
                    <a:pt x="8356647" y="139652"/>
                  </a:lnTo>
                  <a:lnTo>
                    <a:pt x="8387420" y="173510"/>
                  </a:lnTo>
                  <a:lnTo>
                    <a:pt x="8414867" y="210213"/>
                  </a:lnTo>
                  <a:lnTo>
                    <a:pt x="8438750" y="249522"/>
                  </a:lnTo>
                  <a:lnTo>
                    <a:pt x="8458829" y="291197"/>
                  </a:lnTo>
                  <a:lnTo>
                    <a:pt x="8474862" y="334997"/>
                  </a:lnTo>
                  <a:lnTo>
                    <a:pt x="8486612" y="380684"/>
                  </a:lnTo>
                  <a:lnTo>
                    <a:pt x="8493838" y="428018"/>
                  </a:lnTo>
                  <a:lnTo>
                    <a:pt x="8496300" y="476757"/>
                  </a:lnTo>
                  <a:lnTo>
                    <a:pt x="8496300" y="2383777"/>
                  </a:lnTo>
                  <a:lnTo>
                    <a:pt x="8493838" y="2432523"/>
                  </a:lnTo>
                  <a:lnTo>
                    <a:pt x="8486612" y="2479862"/>
                  </a:lnTo>
                  <a:lnTo>
                    <a:pt x="8474862" y="2525552"/>
                  </a:lnTo>
                  <a:lnTo>
                    <a:pt x="8458829" y="2569356"/>
                  </a:lnTo>
                  <a:lnTo>
                    <a:pt x="8438750" y="2611032"/>
                  </a:lnTo>
                  <a:lnTo>
                    <a:pt x="8414867" y="2650342"/>
                  </a:lnTo>
                  <a:lnTo>
                    <a:pt x="8387420" y="2687046"/>
                  </a:lnTo>
                  <a:lnTo>
                    <a:pt x="8356647" y="2720903"/>
                  </a:lnTo>
                  <a:lnTo>
                    <a:pt x="8322789" y="2751675"/>
                  </a:lnTo>
                  <a:lnTo>
                    <a:pt x="8286086" y="2779121"/>
                  </a:lnTo>
                  <a:lnTo>
                    <a:pt x="8246777" y="2803003"/>
                  </a:lnTo>
                  <a:lnTo>
                    <a:pt x="8205102" y="2823080"/>
                  </a:lnTo>
                  <a:lnTo>
                    <a:pt x="8161302" y="2839112"/>
                  </a:lnTo>
                  <a:lnTo>
                    <a:pt x="8115615" y="2850861"/>
                  </a:lnTo>
                  <a:lnTo>
                    <a:pt x="8068281" y="2858086"/>
                  </a:lnTo>
                  <a:lnTo>
                    <a:pt x="8019542" y="2860548"/>
                  </a:lnTo>
                  <a:lnTo>
                    <a:pt x="476770" y="2860548"/>
                  </a:lnTo>
                  <a:lnTo>
                    <a:pt x="428022" y="2858086"/>
                  </a:lnTo>
                  <a:lnTo>
                    <a:pt x="380682" y="2850861"/>
                  </a:lnTo>
                  <a:lnTo>
                    <a:pt x="334990" y="2839112"/>
                  </a:lnTo>
                  <a:lnTo>
                    <a:pt x="291186" y="2823080"/>
                  </a:lnTo>
                  <a:lnTo>
                    <a:pt x="249509" y="2803003"/>
                  </a:lnTo>
                  <a:lnTo>
                    <a:pt x="210199" y="2779121"/>
                  </a:lnTo>
                  <a:lnTo>
                    <a:pt x="173496" y="2751675"/>
                  </a:lnTo>
                  <a:lnTo>
                    <a:pt x="139639" y="2720903"/>
                  </a:lnTo>
                  <a:lnTo>
                    <a:pt x="108868" y="2687046"/>
                  </a:lnTo>
                  <a:lnTo>
                    <a:pt x="81422" y="2650342"/>
                  </a:lnTo>
                  <a:lnTo>
                    <a:pt x="57541" y="2611032"/>
                  </a:lnTo>
                  <a:lnTo>
                    <a:pt x="37465" y="2569356"/>
                  </a:lnTo>
                  <a:lnTo>
                    <a:pt x="21433" y="2525552"/>
                  </a:lnTo>
                  <a:lnTo>
                    <a:pt x="9685" y="2479862"/>
                  </a:lnTo>
                  <a:lnTo>
                    <a:pt x="2461" y="2432523"/>
                  </a:lnTo>
                  <a:lnTo>
                    <a:pt x="0" y="2383777"/>
                  </a:lnTo>
                  <a:lnTo>
                    <a:pt x="0" y="476757"/>
                  </a:lnTo>
                  <a:close/>
                </a:path>
              </a:pathLst>
            </a:custGeom>
            <a:ln w="9144">
              <a:solidFill>
                <a:srgbClr val="9997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4474" y="3882897"/>
            <a:ext cx="806640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Times New Roman"/>
                <a:cs typeface="Times New Roman"/>
              </a:rPr>
              <a:t>Глобальною </a:t>
            </a:r>
            <a:r>
              <a:rPr sz="1800" dirty="0">
                <a:latin typeface="Times New Roman"/>
                <a:cs typeface="Times New Roman"/>
              </a:rPr>
              <a:t>є </a:t>
            </a:r>
            <a:r>
              <a:rPr sz="1800" spc="-15" dirty="0">
                <a:latin typeface="Times New Roman"/>
                <a:cs typeface="Times New Roman"/>
              </a:rPr>
              <a:t>проблема </a:t>
            </a:r>
            <a:r>
              <a:rPr sz="1800" spc="-20" dirty="0">
                <a:latin typeface="Times New Roman"/>
                <a:cs typeface="Times New Roman"/>
              </a:rPr>
              <a:t>відходів. </a:t>
            </a:r>
            <a:r>
              <a:rPr sz="1800" dirty="0">
                <a:latin typeface="Times New Roman"/>
                <a:cs typeface="Times New Roman"/>
              </a:rPr>
              <a:t>У </a:t>
            </a:r>
            <a:r>
              <a:rPr sz="1800" spc="-25" dirty="0">
                <a:latin typeface="Times New Roman"/>
                <a:cs typeface="Times New Roman"/>
              </a:rPr>
              <a:t>широкому </a:t>
            </a:r>
            <a:r>
              <a:rPr sz="1800" spc="-10" dirty="0">
                <a:latin typeface="Times New Roman"/>
                <a:cs typeface="Times New Roman"/>
              </a:rPr>
              <a:t>розумінні </a:t>
            </a:r>
            <a:r>
              <a:rPr sz="1800" spc="-25" dirty="0">
                <a:latin typeface="Times New Roman"/>
                <a:cs typeface="Times New Roman"/>
              </a:rPr>
              <a:t>відходи </a:t>
            </a:r>
            <a:r>
              <a:rPr sz="1800" dirty="0">
                <a:latin typeface="Times New Roman"/>
                <a:cs typeface="Times New Roman"/>
              </a:rPr>
              <a:t>— </a:t>
            </a:r>
            <a:r>
              <a:rPr sz="1800" spc="-5" dirty="0">
                <a:latin typeface="Times New Roman"/>
                <a:cs typeface="Times New Roman"/>
              </a:rPr>
              <a:t>це </a:t>
            </a:r>
            <a:r>
              <a:rPr sz="1800" dirty="0">
                <a:latin typeface="Times New Roman"/>
                <a:cs typeface="Times New Roman"/>
              </a:rPr>
              <a:t>все те, </a:t>
            </a:r>
            <a:r>
              <a:rPr sz="1800" spc="5" dirty="0">
                <a:latin typeface="Times New Roman"/>
                <a:cs typeface="Times New Roman"/>
              </a:rPr>
              <a:t>що  </a:t>
            </a:r>
            <a:r>
              <a:rPr sz="1800" spc="-20" dirty="0">
                <a:latin typeface="Times New Roman"/>
                <a:cs typeface="Times New Roman"/>
              </a:rPr>
              <a:t>людина </a:t>
            </a:r>
            <a:r>
              <a:rPr sz="1800" spc="-5" dirty="0">
                <a:latin typeface="Times New Roman"/>
                <a:cs typeface="Times New Roman"/>
              </a:rPr>
              <a:t>викидає на </a:t>
            </a:r>
            <a:r>
              <a:rPr sz="1800" spc="-10" dirty="0">
                <a:latin typeface="Times New Roman"/>
                <a:cs typeface="Times New Roman"/>
              </a:rPr>
              <a:t>планету </a:t>
            </a: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spc="-25" dirty="0">
                <a:latin typeface="Times New Roman"/>
                <a:cs typeface="Times New Roman"/>
              </a:rPr>
              <a:t>результаті </a:t>
            </a:r>
            <a:r>
              <a:rPr sz="1800" spc="-10" dirty="0">
                <a:latin typeface="Times New Roman"/>
                <a:cs typeface="Times New Roman"/>
              </a:rPr>
              <a:t>господарювання, одержання </a:t>
            </a:r>
            <a:r>
              <a:rPr sz="1800" spc="-5" dirty="0">
                <a:latin typeface="Times New Roman"/>
                <a:cs typeface="Times New Roman"/>
              </a:rPr>
              <a:t>енергії </a:t>
            </a:r>
            <a:r>
              <a:rPr sz="1800" spc="25" dirty="0">
                <a:latin typeface="Times New Roman"/>
                <a:cs typeface="Times New Roman"/>
              </a:rPr>
              <a:t>та  </a:t>
            </a:r>
            <a:r>
              <a:rPr sz="1800" spc="-5" dirty="0">
                <a:latin typeface="Times New Roman"/>
                <a:cs typeface="Times New Roman"/>
              </a:rPr>
              <a:t>всієї </a:t>
            </a:r>
            <a:r>
              <a:rPr sz="1800" dirty="0">
                <a:latin typeface="Times New Roman"/>
                <a:cs typeface="Times New Roman"/>
              </a:rPr>
              <a:t>життєдіяльності. </a:t>
            </a:r>
            <a:r>
              <a:rPr sz="1800" spc="-5" dirty="0">
                <a:latin typeface="Times New Roman"/>
                <a:cs typeface="Times New Roman"/>
              </a:rPr>
              <a:t>Це </a:t>
            </a:r>
            <a:r>
              <a:rPr sz="1800" dirty="0">
                <a:latin typeface="Times New Roman"/>
                <a:cs typeface="Times New Roman"/>
              </a:rPr>
              <a:t>— </a:t>
            </a:r>
            <a:r>
              <a:rPr sz="1800" spc="-10" dirty="0">
                <a:latin typeface="Times New Roman"/>
                <a:cs typeface="Times New Roman"/>
              </a:rPr>
              <a:t>вихлопні </a:t>
            </a:r>
            <a:r>
              <a:rPr sz="1800" dirty="0">
                <a:latin typeface="Times New Roman"/>
                <a:cs typeface="Times New Roman"/>
              </a:rPr>
              <a:t>гази </a:t>
            </a:r>
            <a:r>
              <a:rPr sz="1800" spc="-15" dirty="0">
                <a:latin typeface="Times New Roman"/>
                <a:cs typeface="Times New Roman"/>
              </a:rPr>
              <a:t>автомобілів, нечистоти </a:t>
            </a:r>
            <a:r>
              <a:rPr sz="1800" spc="-5" dirty="0">
                <a:latin typeface="Times New Roman"/>
                <a:cs typeface="Times New Roman"/>
              </a:rPr>
              <a:t>промисловості  </a:t>
            </a:r>
            <a:r>
              <a:rPr sz="1800" dirty="0">
                <a:latin typeface="Times New Roman"/>
                <a:cs typeface="Times New Roman"/>
              </a:rPr>
              <a:t>і </a:t>
            </a:r>
            <a:r>
              <a:rPr sz="1800" spc="-15" dirty="0">
                <a:latin typeface="Times New Roman"/>
                <a:cs typeface="Times New Roman"/>
              </a:rPr>
              <a:t>сільського </a:t>
            </a:r>
            <a:r>
              <a:rPr sz="1800" spc="-10" dirty="0">
                <a:latin typeface="Times New Roman"/>
                <a:cs typeface="Times New Roman"/>
              </a:rPr>
              <a:t>господарства, </a:t>
            </a:r>
            <a:r>
              <a:rPr sz="1800" spc="-40" dirty="0">
                <a:latin typeface="Times New Roman"/>
                <a:cs typeface="Times New Roman"/>
              </a:rPr>
              <a:t>побуту,, </a:t>
            </a:r>
            <a:r>
              <a:rPr sz="1800" spc="-5" dirty="0">
                <a:latin typeface="Times New Roman"/>
                <a:cs typeface="Times New Roman"/>
              </a:rPr>
              <a:t>дим </a:t>
            </a:r>
            <a:r>
              <a:rPr sz="1800" spc="5" dirty="0">
                <a:latin typeface="Times New Roman"/>
                <a:cs typeface="Times New Roman"/>
              </a:rPr>
              <a:t>та </a:t>
            </a:r>
            <a:r>
              <a:rPr sz="1800" spc="-5" dirty="0">
                <a:latin typeface="Times New Roman"/>
                <a:cs typeface="Times New Roman"/>
              </a:rPr>
              <a:t>гази </a:t>
            </a:r>
            <a:r>
              <a:rPr sz="1800" dirty="0">
                <a:latin typeface="Times New Roman"/>
                <a:cs typeface="Times New Roman"/>
              </a:rPr>
              <a:t>з </a:t>
            </a:r>
            <a:r>
              <a:rPr sz="1800" spc="-10" dirty="0">
                <a:latin typeface="Times New Roman"/>
                <a:cs typeface="Times New Roman"/>
              </a:rPr>
              <a:t>труб. </a:t>
            </a:r>
            <a:r>
              <a:rPr sz="1800" spc="-5" dirty="0">
                <a:latin typeface="Times New Roman"/>
                <a:cs typeface="Times New Roman"/>
              </a:rPr>
              <a:t>Лише </a:t>
            </a:r>
            <a:r>
              <a:rPr sz="1800" spc="-20" dirty="0">
                <a:latin typeface="Times New Roman"/>
                <a:cs typeface="Times New Roman"/>
              </a:rPr>
              <a:t>вуглекислого </a:t>
            </a:r>
            <a:r>
              <a:rPr sz="1800" spc="-15" dirty="0">
                <a:latin typeface="Times New Roman"/>
                <a:cs typeface="Times New Roman"/>
              </a:rPr>
              <a:t>газу </a:t>
            </a:r>
            <a:r>
              <a:rPr sz="1800" dirty="0">
                <a:latin typeface="Times New Roman"/>
                <a:cs typeface="Times New Roman"/>
              </a:rPr>
              <a:t>в  </a:t>
            </a:r>
            <a:r>
              <a:rPr sz="1800" spc="-5" dirty="0">
                <a:latin typeface="Times New Roman"/>
                <a:cs typeface="Times New Roman"/>
              </a:rPr>
              <a:t>атмосферу </a:t>
            </a:r>
            <a:r>
              <a:rPr sz="1800" spc="-10" dirty="0">
                <a:latin typeface="Times New Roman"/>
                <a:cs typeface="Times New Roman"/>
              </a:rPr>
              <a:t>щоденно </a:t>
            </a:r>
            <a:r>
              <a:rPr sz="1800" spc="-5" dirty="0">
                <a:latin typeface="Times New Roman"/>
                <a:cs typeface="Times New Roman"/>
              </a:rPr>
              <a:t>викидається </a:t>
            </a:r>
            <a:r>
              <a:rPr sz="1800" dirty="0">
                <a:latin typeface="Times New Roman"/>
                <a:cs typeface="Times New Roman"/>
              </a:rPr>
              <a:t>5 </a:t>
            </a:r>
            <a:r>
              <a:rPr sz="1800" spc="-10" dirty="0">
                <a:latin typeface="Times New Roman"/>
                <a:cs typeface="Times New Roman"/>
              </a:rPr>
              <a:t>млрд. </a:t>
            </a:r>
            <a:r>
              <a:rPr sz="1800" dirty="0">
                <a:latin typeface="Times New Roman"/>
                <a:cs typeface="Times New Roman"/>
              </a:rPr>
              <a:t>т — </a:t>
            </a:r>
            <a:r>
              <a:rPr sz="1800" spc="-5" dirty="0">
                <a:latin typeface="Times New Roman"/>
                <a:cs typeface="Times New Roman"/>
              </a:rPr>
              <a:t>по </a:t>
            </a:r>
            <a:r>
              <a:rPr sz="1800" spc="-10" dirty="0">
                <a:latin typeface="Times New Roman"/>
                <a:cs typeface="Times New Roman"/>
              </a:rPr>
              <a:t>тонні </a:t>
            </a:r>
            <a:r>
              <a:rPr sz="1800" spc="-5" dirty="0">
                <a:latin typeface="Times New Roman"/>
                <a:cs typeface="Times New Roman"/>
              </a:rPr>
              <a:t>на </a:t>
            </a:r>
            <a:r>
              <a:rPr sz="1800" spc="-35" dirty="0">
                <a:latin typeface="Times New Roman"/>
                <a:cs typeface="Times New Roman"/>
              </a:rPr>
              <a:t>кожну </a:t>
            </a:r>
            <a:r>
              <a:rPr sz="1800" spc="-45" dirty="0">
                <a:latin typeface="Times New Roman"/>
                <a:cs typeface="Times New Roman"/>
              </a:rPr>
              <a:t>людину. </a:t>
            </a:r>
            <a:r>
              <a:rPr sz="1800" spc="-10" dirty="0">
                <a:latin typeface="Times New Roman"/>
                <a:cs typeface="Times New Roman"/>
              </a:rPr>
              <a:t>До  </a:t>
            </a:r>
            <a:r>
              <a:rPr sz="1800" spc="-20" dirty="0">
                <a:latin typeface="Times New Roman"/>
                <a:cs typeface="Times New Roman"/>
              </a:rPr>
              <a:t>відходів </a:t>
            </a:r>
            <a:r>
              <a:rPr sz="1800" dirty="0">
                <a:latin typeface="Times New Roman"/>
                <a:cs typeface="Times New Roman"/>
              </a:rPr>
              <a:t>слід </a:t>
            </a:r>
            <a:r>
              <a:rPr sz="1800" spc="5" dirty="0">
                <a:latin typeface="Times New Roman"/>
                <a:cs typeface="Times New Roman"/>
              </a:rPr>
              <a:t>віднести </a:t>
            </a:r>
            <a:r>
              <a:rPr sz="1800" dirty="0">
                <a:latin typeface="Times New Roman"/>
                <a:cs typeface="Times New Roman"/>
              </a:rPr>
              <a:t>і </a:t>
            </a:r>
            <a:r>
              <a:rPr sz="1800" spc="-10" dirty="0">
                <a:latin typeface="Times New Roman"/>
                <a:cs typeface="Times New Roman"/>
              </a:rPr>
              <a:t>нафтові </a:t>
            </a:r>
            <a:r>
              <a:rPr sz="1800" spc="-5" dirty="0">
                <a:latin typeface="Times New Roman"/>
                <a:cs typeface="Times New Roman"/>
              </a:rPr>
              <a:t>плями, </a:t>
            </a:r>
            <a:r>
              <a:rPr sz="1800" spc="-10" dirty="0">
                <a:latin typeface="Times New Roman"/>
                <a:cs typeface="Times New Roman"/>
              </a:rPr>
              <a:t>згубні </a:t>
            </a:r>
            <a:r>
              <a:rPr sz="1800" dirty="0">
                <a:latin typeface="Times New Roman"/>
                <a:cs typeface="Times New Roman"/>
              </a:rPr>
              <a:t>для </a:t>
            </a:r>
            <a:r>
              <a:rPr sz="1800" spc="-10" dirty="0">
                <a:latin typeface="Times New Roman"/>
                <a:cs typeface="Times New Roman"/>
              </a:rPr>
              <a:t>життя </a:t>
            </a:r>
            <a:r>
              <a:rPr sz="1800" spc="-5" dirty="0">
                <a:latin typeface="Times New Roman"/>
                <a:cs typeface="Times New Roman"/>
              </a:rPr>
              <a:t>океанів. На </a:t>
            </a:r>
            <a:r>
              <a:rPr sz="1800" spc="-35" dirty="0">
                <a:latin typeface="Times New Roman"/>
                <a:cs typeface="Times New Roman"/>
              </a:rPr>
              <a:t>кожен  </a:t>
            </a:r>
            <a:r>
              <a:rPr sz="1800" spc="-10" dirty="0">
                <a:latin typeface="Times New Roman"/>
                <a:cs typeface="Times New Roman"/>
              </a:rPr>
              <a:t>квадратний </a:t>
            </a:r>
            <a:r>
              <a:rPr sz="1800" spc="-5" dirty="0">
                <a:latin typeface="Times New Roman"/>
                <a:cs typeface="Times New Roman"/>
              </a:rPr>
              <a:t>кілометр </a:t>
            </a:r>
            <a:r>
              <a:rPr sz="1800" spc="-15" dirty="0">
                <a:latin typeface="Times New Roman"/>
                <a:cs typeface="Times New Roman"/>
              </a:rPr>
              <a:t>океанської </a:t>
            </a:r>
            <a:r>
              <a:rPr sz="1800" spc="-5" dirty="0">
                <a:latin typeface="Times New Roman"/>
                <a:cs typeface="Times New Roman"/>
              </a:rPr>
              <a:t>площі припадає </a:t>
            </a:r>
            <a:r>
              <a:rPr sz="1800" dirty="0">
                <a:latin typeface="Times New Roman"/>
                <a:cs typeface="Times New Roman"/>
              </a:rPr>
              <a:t>17 т </a:t>
            </a:r>
            <a:r>
              <a:rPr sz="1800" spc="-5" dirty="0">
                <a:latin typeface="Times New Roman"/>
                <a:cs typeface="Times New Roman"/>
              </a:rPr>
              <a:t>різних </a:t>
            </a:r>
            <a:r>
              <a:rPr sz="1800" spc="-20" dirty="0">
                <a:latin typeface="Times New Roman"/>
                <a:cs typeface="Times New Roman"/>
              </a:rPr>
              <a:t>відходів </a:t>
            </a:r>
            <a:r>
              <a:rPr sz="1800" spc="-10" dirty="0">
                <a:latin typeface="Times New Roman"/>
                <a:cs typeface="Times New Roman"/>
              </a:rPr>
              <a:t>суші.  </a:t>
            </a:r>
            <a:r>
              <a:rPr sz="1800" spc="-15" dirty="0">
                <a:latin typeface="Times New Roman"/>
                <a:cs typeface="Times New Roman"/>
              </a:rPr>
              <a:t>Відходами </a:t>
            </a:r>
            <a:r>
              <a:rPr sz="1800" dirty="0">
                <a:latin typeface="Times New Roman"/>
                <a:cs typeface="Times New Roman"/>
              </a:rPr>
              <a:t>є й </a:t>
            </a:r>
            <a:r>
              <a:rPr sz="1800" spc="-10" dirty="0">
                <a:latin typeface="Times New Roman"/>
                <a:cs typeface="Times New Roman"/>
              </a:rPr>
              <a:t>важкі </a:t>
            </a:r>
            <a:r>
              <a:rPr sz="1800" dirty="0">
                <a:latin typeface="Times New Roman"/>
                <a:cs typeface="Times New Roman"/>
              </a:rPr>
              <a:t>метали </a:t>
            </a:r>
            <a:r>
              <a:rPr sz="1800" spc="5" dirty="0">
                <a:latin typeface="Times New Roman"/>
                <a:cs typeface="Times New Roman"/>
              </a:rPr>
              <a:t>та </a:t>
            </a:r>
            <a:r>
              <a:rPr sz="1800" spc="-10" dirty="0">
                <a:latin typeface="Times New Roman"/>
                <a:cs typeface="Times New Roman"/>
              </a:rPr>
              <a:t>отруйні </a:t>
            </a:r>
            <a:r>
              <a:rPr sz="1800" spc="-15" dirty="0">
                <a:latin typeface="Times New Roman"/>
                <a:cs typeface="Times New Roman"/>
              </a:rPr>
              <a:t>речовини, </a:t>
            </a:r>
            <a:r>
              <a:rPr sz="1800" dirty="0">
                <a:latin typeface="Times New Roman"/>
                <a:cs typeface="Times New Roman"/>
              </a:rPr>
              <a:t>які </a:t>
            </a:r>
            <a:r>
              <a:rPr sz="1800" spc="-10" dirty="0">
                <a:latin typeface="Times New Roman"/>
                <a:cs typeface="Times New Roman"/>
              </a:rPr>
              <a:t>насичують </a:t>
            </a:r>
            <a:r>
              <a:rPr sz="1800" spc="-30" dirty="0">
                <a:latin typeface="Times New Roman"/>
                <a:cs typeface="Times New Roman"/>
              </a:rPr>
              <a:t>ґрунт, </a:t>
            </a:r>
            <a:r>
              <a:rPr sz="1800" dirty="0">
                <a:latin typeface="Times New Roman"/>
                <a:cs typeface="Times New Roman"/>
              </a:rPr>
              <a:t>повітря,  </a:t>
            </a:r>
            <a:r>
              <a:rPr sz="1800" spc="-15" dirty="0">
                <a:latin typeface="Times New Roman"/>
                <a:cs typeface="Times New Roman"/>
              </a:rPr>
              <a:t>воду </a:t>
            </a: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харчопродукти.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6804" y="251459"/>
            <a:ext cx="8495030" cy="3335020"/>
            <a:chOff x="336804" y="251459"/>
            <a:chExt cx="8495030" cy="3335020"/>
          </a:xfrm>
        </p:grpSpPr>
        <p:sp>
          <p:nvSpPr>
            <p:cNvPr id="9" name="object 9"/>
            <p:cNvSpPr/>
            <p:nvPr/>
          </p:nvSpPr>
          <p:spPr>
            <a:xfrm>
              <a:off x="345948" y="260603"/>
              <a:ext cx="3073907" cy="33162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1376" y="256031"/>
              <a:ext cx="3083560" cy="3325495"/>
            </a:xfrm>
            <a:custGeom>
              <a:avLst/>
              <a:gdLst/>
              <a:ahLst/>
              <a:cxnLst/>
              <a:rect l="l" t="t" r="r" b="b"/>
              <a:pathLst>
                <a:path w="3083560" h="3325495">
                  <a:moveTo>
                    <a:pt x="0" y="3325367"/>
                  </a:moveTo>
                  <a:lnTo>
                    <a:pt x="3083052" y="3325367"/>
                  </a:lnTo>
                  <a:lnTo>
                    <a:pt x="3083052" y="0"/>
                  </a:lnTo>
                  <a:lnTo>
                    <a:pt x="0" y="0"/>
                  </a:lnTo>
                  <a:lnTo>
                    <a:pt x="0" y="3325367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57015" y="260603"/>
              <a:ext cx="5265420" cy="32994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52443" y="256031"/>
              <a:ext cx="5274945" cy="3308985"/>
            </a:xfrm>
            <a:custGeom>
              <a:avLst/>
              <a:gdLst/>
              <a:ahLst/>
              <a:cxnLst/>
              <a:rect l="l" t="t" r="r" b="b"/>
              <a:pathLst>
                <a:path w="5274945" h="3308985">
                  <a:moveTo>
                    <a:pt x="0" y="3308603"/>
                  </a:moveTo>
                  <a:lnTo>
                    <a:pt x="5274563" y="3308603"/>
                  </a:lnTo>
                  <a:lnTo>
                    <a:pt x="5274563" y="0"/>
                  </a:lnTo>
                  <a:lnTo>
                    <a:pt x="0" y="0"/>
                  </a:lnTo>
                  <a:lnTo>
                    <a:pt x="0" y="3308603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604000"/>
            <a:chOff x="140207" y="128015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323087" y="2060448"/>
              <a:ext cx="8520684" cy="45689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8515" y="2055876"/>
              <a:ext cx="8529955" cy="4578350"/>
            </a:xfrm>
            <a:custGeom>
              <a:avLst/>
              <a:gdLst/>
              <a:ahLst/>
              <a:cxnLst/>
              <a:rect l="l" t="t" r="r" b="b"/>
              <a:pathLst>
                <a:path w="8529955" h="4578350">
                  <a:moveTo>
                    <a:pt x="0" y="4578096"/>
                  </a:moveTo>
                  <a:lnTo>
                    <a:pt x="8529828" y="4578096"/>
                  </a:lnTo>
                  <a:lnTo>
                    <a:pt x="8529828" y="0"/>
                  </a:lnTo>
                  <a:lnTo>
                    <a:pt x="0" y="0"/>
                  </a:lnTo>
                  <a:lnTo>
                    <a:pt x="0" y="4578096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087" y="260603"/>
              <a:ext cx="2391156" cy="16779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8515" y="256031"/>
              <a:ext cx="2400300" cy="1687195"/>
            </a:xfrm>
            <a:custGeom>
              <a:avLst/>
              <a:gdLst/>
              <a:ahLst/>
              <a:cxnLst/>
              <a:rect l="l" t="t" r="r" b="b"/>
              <a:pathLst>
                <a:path w="2400300" h="1687195">
                  <a:moveTo>
                    <a:pt x="0" y="1687068"/>
                  </a:moveTo>
                  <a:lnTo>
                    <a:pt x="2400300" y="1687068"/>
                  </a:lnTo>
                  <a:lnTo>
                    <a:pt x="2400300" y="0"/>
                  </a:lnTo>
                  <a:lnTo>
                    <a:pt x="0" y="0"/>
                  </a:lnTo>
                  <a:lnTo>
                    <a:pt x="0" y="1687068"/>
                  </a:lnTo>
                  <a:close/>
                </a:path>
              </a:pathLst>
            </a:custGeom>
            <a:ln w="9143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43784" y="251460"/>
              <a:ext cx="2087880" cy="17282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39212" y="246887"/>
              <a:ext cx="2097405" cy="1737360"/>
            </a:xfrm>
            <a:custGeom>
              <a:avLst/>
              <a:gdLst/>
              <a:ahLst/>
              <a:cxnLst/>
              <a:rect l="l" t="t" r="r" b="b"/>
              <a:pathLst>
                <a:path w="2097404" h="1737360">
                  <a:moveTo>
                    <a:pt x="0" y="1737359"/>
                  </a:moveTo>
                  <a:lnTo>
                    <a:pt x="2097024" y="1737359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1737359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76443" y="251460"/>
              <a:ext cx="3767328" cy="16870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71872" y="246887"/>
              <a:ext cx="3776979" cy="1696720"/>
            </a:xfrm>
            <a:custGeom>
              <a:avLst/>
              <a:gdLst/>
              <a:ahLst/>
              <a:cxnLst/>
              <a:rect l="l" t="t" r="r" b="b"/>
              <a:pathLst>
                <a:path w="3776979" h="1696720">
                  <a:moveTo>
                    <a:pt x="0" y="1696211"/>
                  </a:moveTo>
                  <a:lnTo>
                    <a:pt x="3776472" y="1696211"/>
                  </a:lnTo>
                  <a:lnTo>
                    <a:pt x="3776472" y="0"/>
                  </a:lnTo>
                  <a:lnTo>
                    <a:pt x="0" y="0"/>
                  </a:lnTo>
                  <a:lnTo>
                    <a:pt x="0" y="1696211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252984" y="288036"/>
              <a:ext cx="8560308" cy="19751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752" y="359664"/>
              <a:ext cx="8462772" cy="1871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3088" y="332232"/>
              <a:ext cx="8424671" cy="18394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3088" y="332232"/>
              <a:ext cx="8425180" cy="1839595"/>
            </a:xfrm>
            <a:custGeom>
              <a:avLst/>
              <a:gdLst/>
              <a:ahLst/>
              <a:cxnLst/>
              <a:rect l="l" t="t" r="r" b="b"/>
              <a:pathLst>
                <a:path w="8425180" h="1839595">
                  <a:moveTo>
                    <a:pt x="306577" y="0"/>
                  </a:moveTo>
                  <a:lnTo>
                    <a:pt x="8424671" y="0"/>
                  </a:lnTo>
                  <a:lnTo>
                    <a:pt x="8424671" y="1532890"/>
                  </a:lnTo>
                  <a:lnTo>
                    <a:pt x="8420658" y="1582611"/>
                  </a:lnTo>
                  <a:lnTo>
                    <a:pt x="8409039" y="1629781"/>
                  </a:lnTo>
                  <a:lnTo>
                    <a:pt x="8390447" y="1673768"/>
                  </a:lnTo>
                  <a:lnTo>
                    <a:pt x="8365512" y="1713939"/>
                  </a:lnTo>
                  <a:lnTo>
                    <a:pt x="8334867" y="1749663"/>
                  </a:lnTo>
                  <a:lnTo>
                    <a:pt x="8299143" y="1780308"/>
                  </a:lnTo>
                  <a:lnTo>
                    <a:pt x="8258972" y="1805243"/>
                  </a:lnTo>
                  <a:lnTo>
                    <a:pt x="8214985" y="1823835"/>
                  </a:lnTo>
                  <a:lnTo>
                    <a:pt x="8167815" y="1835454"/>
                  </a:lnTo>
                  <a:lnTo>
                    <a:pt x="8118093" y="1839468"/>
                  </a:lnTo>
                  <a:lnTo>
                    <a:pt x="0" y="1839468"/>
                  </a:lnTo>
                  <a:lnTo>
                    <a:pt x="0" y="306578"/>
                  </a:lnTo>
                  <a:lnTo>
                    <a:pt x="4012" y="256856"/>
                  </a:lnTo>
                  <a:lnTo>
                    <a:pt x="15629" y="209686"/>
                  </a:lnTo>
                  <a:lnTo>
                    <a:pt x="34220" y="165699"/>
                  </a:lnTo>
                  <a:lnTo>
                    <a:pt x="59152" y="125528"/>
                  </a:lnTo>
                  <a:lnTo>
                    <a:pt x="89795" y="89804"/>
                  </a:lnTo>
                  <a:lnTo>
                    <a:pt x="125517" y="59159"/>
                  </a:lnTo>
                  <a:lnTo>
                    <a:pt x="165688" y="34224"/>
                  </a:lnTo>
                  <a:lnTo>
                    <a:pt x="209676" y="15632"/>
                  </a:lnTo>
                  <a:lnTo>
                    <a:pt x="256849" y="4013"/>
                  </a:lnTo>
                  <a:lnTo>
                    <a:pt x="306577" y="0"/>
                  </a:lnTo>
                  <a:close/>
                </a:path>
              </a:pathLst>
            </a:custGeom>
            <a:ln w="9143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6805" algn="l"/>
                <a:tab pos="2577465" algn="l"/>
                <a:tab pos="3623310" algn="l"/>
                <a:tab pos="4760595" algn="l"/>
                <a:tab pos="5254625" algn="l"/>
                <a:tab pos="5793740" algn="l"/>
              </a:tabLst>
            </a:pPr>
            <a:r>
              <a:rPr spc="-5" dirty="0"/>
              <a:t>Осо</a:t>
            </a:r>
            <a:r>
              <a:rPr spc="-55" dirty="0"/>
              <a:t>б</a:t>
            </a:r>
            <a:r>
              <a:rPr dirty="0"/>
              <a:t>ли</a:t>
            </a:r>
            <a:r>
              <a:rPr spc="-15" dirty="0"/>
              <a:t>в</a:t>
            </a:r>
            <a:r>
              <a:rPr dirty="0"/>
              <a:t>е	занепо</a:t>
            </a:r>
            <a:r>
              <a:rPr spc="-95" dirty="0"/>
              <a:t>к</a:t>
            </a:r>
            <a:r>
              <a:rPr dirty="0"/>
              <a:t>оє</a:t>
            </a:r>
            <a:r>
              <a:rPr spc="-10" dirty="0"/>
              <a:t>н</a:t>
            </a:r>
            <a:r>
              <a:rPr spc="-5" dirty="0"/>
              <a:t>н</a:t>
            </a:r>
            <a:r>
              <a:rPr dirty="0"/>
              <a:t>я	</a:t>
            </a:r>
            <a:r>
              <a:rPr spc="-5" dirty="0"/>
              <a:t>вик</a:t>
            </a:r>
            <a:r>
              <a:rPr spc="10" dirty="0"/>
              <a:t>л</a:t>
            </a:r>
            <a:r>
              <a:rPr spc="-5" dirty="0"/>
              <a:t>и</a:t>
            </a:r>
            <a:r>
              <a:rPr spc="-30" dirty="0"/>
              <a:t>к</a:t>
            </a:r>
            <a:r>
              <a:rPr dirty="0"/>
              <a:t>ає	</a:t>
            </a:r>
            <a:r>
              <a:rPr spc="-5" dirty="0"/>
              <a:t>про</a:t>
            </a:r>
            <a:r>
              <a:rPr spc="-60" dirty="0"/>
              <a:t>б</a:t>
            </a:r>
            <a:r>
              <a:rPr dirty="0"/>
              <a:t>л</a:t>
            </a:r>
            <a:r>
              <a:rPr spc="5" dirty="0"/>
              <a:t>е</a:t>
            </a:r>
            <a:r>
              <a:rPr spc="-15" dirty="0"/>
              <a:t>м</a:t>
            </a:r>
            <a:r>
              <a:rPr spc="-10" dirty="0"/>
              <a:t>а</a:t>
            </a:r>
            <a:r>
              <a:rPr dirty="0"/>
              <a:t>,	для	я</a:t>
            </a:r>
            <a:r>
              <a:rPr spc="-100" dirty="0"/>
              <a:t>к</a:t>
            </a:r>
            <a:r>
              <a:rPr spc="-15" dirty="0"/>
              <a:t>о</a:t>
            </a:r>
            <a:r>
              <a:rPr dirty="0"/>
              <a:t>ї	</a:t>
            </a:r>
            <a:r>
              <a:rPr spc="-5" dirty="0"/>
              <a:t>не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54545" y="447802"/>
            <a:ext cx="192658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marR="5080" indent="-161925">
              <a:lnSpc>
                <a:spcPct val="100000"/>
              </a:lnSpc>
              <a:spcBef>
                <a:spcPts val="100"/>
              </a:spcBef>
              <a:tabLst>
                <a:tab pos="672465" algn="l"/>
                <a:tab pos="831215" algn="l"/>
                <a:tab pos="1837055" algn="l"/>
              </a:tabLst>
            </a:pPr>
            <a:r>
              <a:rPr sz="1800" dirty="0">
                <a:latin typeface="Times New Roman"/>
                <a:cs typeface="Times New Roman"/>
              </a:rPr>
              <a:t>і</a:t>
            </a:r>
            <a:r>
              <a:rPr sz="1800" spc="5" dirty="0">
                <a:latin typeface="Times New Roman"/>
                <a:cs typeface="Times New Roman"/>
              </a:rPr>
              <a:t>с</a:t>
            </a:r>
            <a:r>
              <a:rPr sz="1800" spc="-15" dirty="0">
                <a:latin typeface="Times New Roman"/>
                <a:cs typeface="Times New Roman"/>
              </a:rPr>
              <a:t>н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dirty="0">
                <a:latin typeface="Times New Roman"/>
                <a:cs typeface="Times New Roman"/>
              </a:rPr>
              <a:t>є	</a:t>
            </a:r>
            <a:r>
              <a:rPr sz="1800" spc="-100" dirty="0">
                <a:latin typeface="Times New Roman"/>
                <a:cs typeface="Times New Roman"/>
              </a:rPr>
              <a:t>к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dirty="0">
                <a:latin typeface="Times New Roman"/>
                <a:cs typeface="Times New Roman"/>
              </a:rPr>
              <a:t>до</a:t>
            </a:r>
            <a:r>
              <a:rPr sz="1800" spc="-10" dirty="0">
                <a:latin typeface="Times New Roman"/>
                <a:cs typeface="Times New Roman"/>
              </a:rPr>
              <a:t>ні</a:t>
            </a:r>
            <a:r>
              <a:rPr sz="1800" dirty="0">
                <a:latin typeface="Times New Roman"/>
                <a:cs typeface="Times New Roman"/>
              </a:rPr>
              <a:t>в	-  </a:t>
            </a:r>
            <a:r>
              <a:rPr sz="1800" spc="-10" dirty="0">
                <a:latin typeface="Times New Roman"/>
                <a:cs typeface="Times New Roman"/>
              </a:rPr>
              <a:t>г</a:t>
            </a:r>
            <a:r>
              <a:rPr sz="1800" dirty="0">
                <a:latin typeface="Times New Roman"/>
                <a:cs typeface="Times New Roman"/>
              </a:rPr>
              <a:t>азів		с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spc="-10" dirty="0">
                <a:latin typeface="Times New Roman"/>
                <a:cs typeface="Times New Roman"/>
              </a:rPr>
              <a:t>в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15" dirty="0">
                <a:latin typeface="Times New Roman"/>
                <a:cs typeface="Times New Roman"/>
              </a:rPr>
              <a:t>р</a:t>
            </a:r>
            <a:r>
              <a:rPr sz="1800" spc="-5" dirty="0">
                <a:latin typeface="Times New Roman"/>
                <a:cs typeface="Times New Roman"/>
              </a:rPr>
              <a:t>ю</a:t>
            </a:r>
            <a:r>
              <a:rPr sz="1800" spc="-30" dirty="0">
                <a:latin typeface="Times New Roman"/>
                <a:cs typeface="Times New Roman"/>
              </a:rPr>
              <a:t>ю</a:t>
            </a:r>
            <a:r>
              <a:rPr sz="1800" spc="15" dirty="0">
                <a:latin typeface="Times New Roman"/>
                <a:cs typeface="Times New Roman"/>
              </a:rPr>
              <a:t>т</a:t>
            </a:r>
            <a:r>
              <a:rPr sz="1800" dirty="0"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2048" y="722503"/>
            <a:ext cx="808799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43735" algn="just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Times New Roman"/>
                <a:cs typeface="Times New Roman"/>
              </a:rPr>
              <a:t>глобальні </a:t>
            </a:r>
            <a:r>
              <a:rPr sz="1800" b="1" i="1" spc="-15" dirty="0">
                <a:latin typeface="Times New Roman"/>
                <a:cs typeface="Times New Roman"/>
              </a:rPr>
              <a:t>зміни клімату. </a:t>
            </a:r>
            <a:r>
              <a:rPr sz="1800" spc="-5" dirty="0">
                <a:latin typeface="Times New Roman"/>
                <a:cs typeface="Times New Roman"/>
              </a:rPr>
              <a:t>Викиди </a:t>
            </a: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spc="-5" dirty="0">
                <a:latin typeface="Times New Roman"/>
                <a:cs typeface="Times New Roman"/>
              </a:rPr>
              <a:t>атмосферу різних  </a:t>
            </a:r>
            <a:r>
              <a:rPr sz="1800" spc="-15" dirty="0">
                <a:latin typeface="Times New Roman"/>
                <a:cs typeface="Times New Roman"/>
              </a:rPr>
              <a:t>парниковий </a:t>
            </a:r>
            <a:r>
              <a:rPr sz="1800" spc="-20" dirty="0">
                <a:latin typeface="Times New Roman"/>
                <a:cs typeface="Times New Roman"/>
              </a:rPr>
              <a:t>ефект, </a:t>
            </a:r>
            <a:r>
              <a:rPr sz="1800" spc="-5" dirty="0">
                <a:latin typeface="Times New Roman"/>
                <a:cs typeface="Times New Roman"/>
              </a:rPr>
              <a:t>знищують </a:t>
            </a:r>
            <a:r>
              <a:rPr sz="1800" spc="-20" dirty="0">
                <a:latin typeface="Times New Roman"/>
                <a:cs typeface="Times New Roman"/>
              </a:rPr>
              <a:t>навколо </a:t>
            </a:r>
            <a:r>
              <a:rPr sz="1800" spc="-5" dirty="0">
                <a:latin typeface="Times New Roman"/>
                <a:cs typeface="Times New Roman"/>
              </a:rPr>
              <a:t>планети озоновий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шар.</a:t>
            </a:r>
            <a:endParaRPr sz="18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600" i="1" spc="-20" dirty="0">
                <a:latin typeface="Times New Roman"/>
                <a:cs typeface="Times New Roman"/>
              </a:rPr>
              <a:t>Наслідком </a:t>
            </a:r>
            <a:r>
              <a:rPr sz="1600" i="1" spc="-5" dirty="0">
                <a:latin typeface="Times New Roman"/>
                <a:cs typeface="Times New Roman"/>
              </a:rPr>
              <a:t>цього є </a:t>
            </a:r>
            <a:r>
              <a:rPr sz="1600" i="1" spc="-10" dirty="0">
                <a:latin typeface="Times New Roman"/>
                <a:cs typeface="Times New Roman"/>
              </a:rPr>
              <a:t>всесвітнє </a:t>
            </a:r>
            <a:r>
              <a:rPr sz="1600" i="1" spc="-5" dirty="0">
                <a:latin typeface="Times New Roman"/>
                <a:cs typeface="Times New Roman"/>
              </a:rPr>
              <a:t>потепління - </a:t>
            </a:r>
            <a:r>
              <a:rPr sz="1600" i="1" spc="-15" dirty="0">
                <a:latin typeface="Times New Roman"/>
                <a:cs typeface="Times New Roman"/>
              </a:rPr>
              <a:t>середня </a:t>
            </a:r>
            <a:r>
              <a:rPr sz="1600" i="1" spc="-10" dirty="0">
                <a:latin typeface="Times New Roman"/>
                <a:cs typeface="Times New Roman"/>
              </a:rPr>
              <a:t>глобальна </a:t>
            </a:r>
            <a:r>
              <a:rPr sz="1600" i="1" spc="-15" dirty="0">
                <a:latin typeface="Times New Roman"/>
                <a:cs typeface="Times New Roman"/>
              </a:rPr>
              <a:t>температура </a:t>
            </a:r>
            <a:r>
              <a:rPr sz="1600" i="1" spc="-5" dirty="0">
                <a:latin typeface="Times New Roman"/>
                <a:cs typeface="Times New Roman"/>
              </a:rPr>
              <a:t>в Північній  </a:t>
            </a:r>
            <a:r>
              <a:rPr sz="1600" i="1" spc="-10" dirty="0">
                <a:latin typeface="Times New Roman"/>
                <a:cs typeface="Times New Roman"/>
              </a:rPr>
              <a:t>півкулі </a:t>
            </a:r>
            <a:r>
              <a:rPr sz="1600" i="1" spc="-5" dirty="0">
                <a:latin typeface="Times New Roman"/>
                <a:cs typeface="Times New Roman"/>
              </a:rPr>
              <a:t>за </a:t>
            </a:r>
            <a:r>
              <a:rPr sz="1600" i="1" dirty="0">
                <a:latin typeface="Times New Roman"/>
                <a:cs typeface="Times New Roman"/>
              </a:rPr>
              <a:t>останні 100 </a:t>
            </a:r>
            <a:r>
              <a:rPr sz="1600" i="1" spc="-5" dirty="0">
                <a:latin typeface="Times New Roman"/>
                <a:cs typeface="Times New Roman"/>
              </a:rPr>
              <a:t>років </a:t>
            </a:r>
            <a:r>
              <a:rPr sz="1600" i="1" dirty="0">
                <a:latin typeface="Times New Roman"/>
                <a:cs typeface="Times New Roman"/>
              </a:rPr>
              <a:t>підвищилась </a:t>
            </a:r>
            <a:r>
              <a:rPr sz="1600" i="1" spc="-5" dirty="0">
                <a:latin typeface="Times New Roman"/>
                <a:cs typeface="Times New Roman"/>
              </a:rPr>
              <a:t>на 0,5 °С. Якщо </a:t>
            </a:r>
            <a:r>
              <a:rPr sz="1600" i="1" spc="-10" dirty="0">
                <a:latin typeface="Times New Roman"/>
                <a:cs typeface="Times New Roman"/>
              </a:rPr>
              <a:t>така </a:t>
            </a:r>
            <a:r>
              <a:rPr sz="1600" i="1" dirty="0">
                <a:latin typeface="Times New Roman"/>
                <a:cs typeface="Times New Roman"/>
              </a:rPr>
              <a:t>тенденція </a:t>
            </a:r>
            <a:r>
              <a:rPr sz="1600" i="1" spc="-10" dirty="0">
                <a:latin typeface="Times New Roman"/>
                <a:cs typeface="Times New Roman"/>
              </a:rPr>
              <a:t>збережеться,  найближчим </a:t>
            </a:r>
            <a:r>
              <a:rPr sz="1600" i="1" spc="-25" dirty="0">
                <a:latin typeface="Times New Roman"/>
                <a:cs typeface="Times New Roman"/>
              </a:rPr>
              <a:t>часом </a:t>
            </a:r>
            <a:r>
              <a:rPr sz="1600" i="1" spc="-15" dirty="0">
                <a:latin typeface="Times New Roman"/>
                <a:cs typeface="Times New Roman"/>
              </a:rPr>
              <a:t>почнеться </a:t>
            </a:r>
            <a:r>
              <a:rPr sz="1600" i="1" spc="-5" dirty="0">
                <a:latin typeface="Times New Roman"/>
                <a:cs typeface="Times New Roman"/>
              </a:rPr>
              <a:t>танення </a:t>
            </a:r>
            <a:r>
              <a:rPr sz="1600" i="1" spc="-15" dirty="0">
                <a:latin typeface="Times New Roman"/>
                <a:cs typeface="Times New Roman"/>
              </a:rPr>
              <a:t>льоду </a:t>
            </a:r>
            <a:r>
              <a:rPr sz="1600" i="1" spc="-5" dirty="0">
                <a:latin typeface="Times New Roman"/>
                <a:cs typeface="Times New Roman"/>
              </a:rPr>
              <a:t>в</a:t>
            </a:r>
            <a:r>
              <a:rPr sz="1600" i="1" spc="145" dirty="0">
                <a:latin typeface="Times New Roman"/>
                <a:cs typeface="Times New Roman"/>
              </a:rPr>
              <a:t> </a:t>
            </a:r>
            <a:r>
              <a:rPr sz="1600" i="1" spc="-5" dirty="0">
                <a:latin typeface="Times New Roman"/>
                <a:cs typeface="Times New Roman"/>
              </a:rPr>
              <a:t>Арктиці.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3943" y="2339339"/>
            <a:ext cx="8442960" cy="4163695"/>
            <a:chOff x="313943" y="2339339"/>
            <a:chExt cx="8442960" cy="4163695"/>
          </a:xfrm>
        </p:grpSpPr>
        <p:sp>
          <p:nvSpPr>
            <p:cNvPr id="11" name="object 11"/>
            <p:cNvSpPr/>
            <p:nvPr/>
          </p:nvSpPr>
          <p:spPr>
            <a:xfrm>
              <a:off x="323087" y="2348483"/>
              <a:ext cx="5289804" cy="41452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8515" y="2343911"/>
              <a:ext cx="5299075" cy="4154804"/>
            </a:xfrm>
            <a:custGeom>
              <a:avLst/>
              <a:gdLst/>
              <a:ahLst/>
              <a:cxnLst/>
              <a:rect l="l" t="t" r="r" b="b"/>
              <a:pathLst>
                <a:path w="5299075" h="4154804">
                  <a:moveTo>
                    <a:pt x="0" y="4154424"/>
                  </a:moveTo>
                  <a:lnTo>
                    <a:pt x="5298948" y="4154424"/>
                  </a:lnTo>
                  <a:lnTo>
                    <a:pt x="5298948" y="0"/>
                  </a:lnTo>
                  <a:lnTo>
                    <a:pt x="0" y="0"/>
                  </a:lnTo>
                  <a:lnTo>
                    <a:pt x="0" y="4154424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4143" y="2348483"/>
              <a:ext cx="3023616" cy="18729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19572" y="2343911"/>
              <a:ext cx="3032760" cy="1882139"/>
            </a:xfrm>
            <a:custGeom>
              <a:avLst/>
              <a:gdLst/>
              <a:ahLst/>
              <a:cxnLst/>
              <a:rect l="l" t="t" r="r" b="b"/>
              <a:pathLst>
                <a:path w="3032759" h="1882139">
                  <a:moveTo>
                    <a:pt x="0" y="1882139"/>
                  </a:moveTo>
                  <a:lnTo>
                    <a:pt x="3032760" y="1882139"/>
                  </a:lnTo>
                  <a:lnTo>
                    <a:pt x="3032760" y="0"/>
                  </a:lnTo>
                  <a:lnTo>
                    <a:pt x="0" y="0"/>
                  </a:lnTo>
                  <a:lnTo>
                    <a:pt x="0" y="1882139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24143" y="4364735"/>
              <a:ext cx="3023616" cy="21290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19572" y="4360163"/>
              <a:ext cx="3032760" cy="2138680"/>
            </a:xfrm>
            <a:custGeom>
              <a:avLst/>
              <a:gdLst/>
              <a:ahLst/>
              <a:cxnLst/>
              <a:rect l="l" t="t" r="r" b="b"/>
              <a:pathLst>
                <a:path w="3032759" h="2138679">
                  <a:moveTo>
                    <a:pt x="0" y="2138172"/>
                  </a:moveTo>
                  <a:lnTo>
                    <a:pt x="3032760" y="2138172"/>
                  </a:lnTo>
                  <a:lnTo>
                    <a:pt x="3032760" y="0"/>
                  </a:lnTo>
                  <a:lnTo>
                    <a:pt x="0" y="0"/>
                  </a:lnTo>
                  <a:lnTo>
                    <a:pt x="0" y="2138172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309372" y="1173479"/>
              <a:ext cx="8577072" cy="14630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3756" y="1219200"/>
              <a:ext cx="8526780" cy="14295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9476" y="1217676"/>
              <a:ext cx="8441436" cy="13274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476" y="1217676"/>
              <a:ext cx="8441690" cy="1327785"/>
            </a:xfrm>
            <a:custGeom>
              <a:avLst/>
              <a:gdLst/>
              <a:ahLst/>
              <a:cxnLst/>
              <a:rect l="l" t="t" r="r" b="b"/>
              <a:pathLst>
                <a:path w="8441690" h="1327785">
                  <a:moveTo>
                    <a:pt x="0" y="221234"/>
                  </a:moveTo>
                  <a:lnTo>
                    <a:pt x="4494" y="176650"/>
                  </a:lnTo>
                  <a:lnTo>
                    <a:pt x="17385" y="135124"/>
                  </a:lnTo>
                  <a:lnTo>
                    <a:pt x="37782" y="97544"/>
                  </a:lnTo>
                  <a:lnTo>
                    <a:pt x="64796" y="64801"/>
                  </a:lnTo>
                  <a:lnTo>
                    <a:pt x="97538" y="37785"/>
                  </a:lnTo>
                  <a:lnTo>
                    <a:pt x="135118" y="17387"/>
                  </a:lnTo>
                  <a:lnTo>
                    <a:pt x="176646" y="4495"/>
                  </a:lnTo>
                  <a:lnTo>
                    <a:pt x="221233" y="0"/>
                  </a:lnTo>
                  <a:lnTo>
                    <a:pt x="8220202" y="0"/>
                  </a:lnTo>
                  <a:lnTo>
                    <a:pt x="8264785" y="4495"/>
                  </a:lnTo>
                  <a:lnTo>
                    <a:pt x="8306311" y="17387"/>
                  </a:lnTo>
                  <a:lnTo>
                    <a:pt x="8343891" y="37785"/>
                  </a:lnTo>
                  <a:lnTo>
                    <a:pt x="8376634" y="64801"/>
                  </a:lnTo>
                  <a:lnTo>
                    <a:pt x="8403650" y="97544"/>
                  </a:lnTo>
                  <a:lnTo>
                    <a:pt x="8424048" y="135124"/>
                  </a:lnTo>
                  <a:lnTo>
                    <a:pt x="8436940" y="176650"/>
                  </a:lnTo>
                  <a:lnTo>
                    <a:pt x="8441436" y="221234"/>
                  </a:lnTo>
                  <a:lnTo>
                    <a:pt x="8441436" y="1106170"/>
                  </a:lnTo>
                  <a:lnTo>
                    <a:pt x="8436940" y="1150753"/>
                  </a:lnTo>
                  <a:lnTo>
                    <a:pt x="8424048" y="1192279"/>
                  </a:lnTo>
                  <a:lnTo>
                    <a:pt x="8403650" y="1229859"/>
                  </a:lnTo>
                  <a:lnTo>
                    <a:pt x="8376634" y="1262602"/>
                  </a:lnTo>
                  <a:lnTo>
                    <a:pt x="8343891" y="1289618"/>
                  </a:lnTo>
                  <a:lnTo>
                    <a:pt x="8306311" y="1310016"/>
                  </a:lnTo>
                  <a:lnTo>
                    <a:pt x="8264785" y="1322908"/>
                  </a:lnTo>
                  <a:lnTo>
                    <a:pt x="8220202" y="1327403"/>
                  </a:lnTo>
                  <a:lnTo>
                    <a:pt x="221233" y="1327403"/>
                  </a:lnTo>
                  <a:lnTo>
                    <a:pt x="176646" y="1322908"/>
                  </a:lnTo>
                  <a:lnTo>
                    <a:pt x="135118" y="1310016"/>
                  </a:lnTo>
                  <a:lnTo>
                    <a:pt x="97538" y="1289618"/>
                  </a:lnTo>
                  <a:lnTo>
                    <a:pt x="64796" y="1262602"/>
                  </a:lnTo>
                  <a:lnTo>
                    <a:pt x="37782" y="1229859"/>
                  </a:lnTo>
                  <a:lnTo>
                    <a:pt x="17385" y="1192279"/>
                  </a:lnTo>
                  <a:lnTo>
                    <a:pt x="4494" y="1150753"/>
                  </a:lnTo>
                  <a:lnTo>
                    <a:pt x="0" y="1106170"/>
                  </a:lnTo>
                  <a:lnTo>
                    <a:pt x="0" y="221234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3748" y="1307972"/>
            <a:ext cx="815403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Times New Roman"/>
                <a:cs typeface="Times New Roman"/>
              </a:rPr>
              <a:t>Втручання </a:t>
            </a:r>
            <a:r>
              <a:rPr b="1" spc="-20" dirty="0">
                <a:latin typeface="Times New Roman"/>
                <a:cs typeface="Times New Roman"/>
              </a:rPr>
              <a:t>людини </a:t>
            </a:r>
            <a:r>
              <a:rPr b="1" dirty="0">
                <a:latin typeface="Times New Roman"/>
                <a:cs typeface="Times New Roman"/>
              </a:rPr>
              <a:t>у </a:t>
            </a:r>
            <a:r>
              <a:rPr b="1" spc="-10" dirty="0">
                <a:latin typeface="Times New Roman"/>
                <a:cs typeface="Times New Roman"/>
              </a:rPr>
              <a:t>природні </a:t>
            </a:r>
            <a:r>
              <a:rPr b="1" dirty="0">
                <a:latin typeface="Times New Roman"/>
                <a:cs typeface="Times New Roman"/>
              </a:rPr>
              <a:t>процеси </a:t>
            </a:r>
            <a:r>
              <a:rPr spc="-20" dirty="0"/>
              <a:t>різко </a:t>
            </a:r>
            <a:r>
              <a:rPr spc="10" dirty="0"/>
              <a:t>зростає </a:t>
            </a:r>
            <a:r>
              <a:rPr dirty="0"/>
              <a:t>і </a:t>
            </a:r>
            <a:r>
              <a:rPr spc="-20" dirty="0"/>
              <a:t>може </a:t>
            </a:r>
            <a:r>
              <a:rPr spc="-5" dirty="0"/>
              <a:t>спричиняти </a:t>
            </a:r>
            <a:r>
              <a:rPr spc="-15" dirty="0"/>
              <a:t>зміну  </a:t>
            </a:r>
            <a:r>
              <a:rPr spc="-5" dirty="0"/>
              <a:t>режиму </a:t>
            </a:r>
            <a:r>
              <a:rPr spc="-10" dirty="0"/>
              <a:t>ґрунтових </a:t>
            </a:r>
            <a:r>
              <a:rPr dirty="0"/>
              <a:t>і підземних </a:t>
            </a:r>
            <a:r>
              <a:rPr spc="-20" dirty="0"/>
              <a:t>вод </a:t>
            </a:r>
            <a:r>
              <a:rPr dirty="0"/>
              <a:t>у </a:t>
            </a:r>
            <a:r>
              <a:rPr spc="-5" dirty="0"/>
              <a:t>цілих регіонах, </a:t>
            </a:r>
            <a:r>
              <a:rPr spc="-10" dirty="0"/>
              <a:t>поверхневого </a:t>
            </a:r>
            <a:r>
              <a:rPr spc="-40" dirty="0"/>
              <a:t>стоку, </a:t>
            </a:r>
            <a:r>
              <a:rPr spc="-10" dirty="0"/>
              <a:t>структури  </a:t>
            </a:r>
            <a:r>
              <a:rPr spc="-5" dirty="0"/>
              <a:t>ґрунтів, інтенсифікацію ерозійних </a:t>
            </a:r>
            <a:r>
              <a:rPr dirty="0"/>
              <a:t>процесів, </a:t>
            </a:r>
            <a:r>
              <a:rPr spc="-5" dirty="0"/>
              <a:t>активізацію </a:t>
            </a:r>
            <a:r>
              <a:rPr spc="-15" dirty="0"/>
              <a:t>геохімічних </a:t>
            </a:r>
            <a:r>
              <a:rPr spc="10" dirty="0"/>
              <a:t>та </a:t>
            </a:r>
            <a:r>
              <a:rPr spc="-5" dirty="0"/>
              <a:t>хімічних  </a:t>
            </a:r>
            <a:r>
              <a:rPr dirty="0"/>
              <a:t>процесів у атмосфері, </a:t>
            </a:r>
            <a:r>
              <a:rPr spc="5" dirty="0"/>
              <a:t>гідросфері </a:t>
            </a:r>
            <a:r>
              <a:rPr spc="10" dirty="0"/>
              <a:t>та </a:t>
            </a:r>
            <a:r>
              <a:rPr spc="5" dirty="0"/>
              <a:t>літосфері, </a:t>
            </a:r>
            <a:r>
              <a:rPr spc="-10" dirty="0"/>
              <a:t>зміни мікроклімату</a:t>
            </a:r>
            <a:r>
              <a:rPr spc="-105" dirty="0"/>
              <a:t> </a:t>
            </a:r>
            <a:r>
              <a:rPr spc="-5" dirty="0"/>
              <a:t>тощо.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09372" y="661390"/>
            <a:ext cx="8577580" cy="4371340"/>
            <a:chOff x="309372" y="661390"/>
            <a:chExt cx="8577580" cy="4371340"/>
          </a:xfrm>
        </p:grpSpPr>
        <p:sp>
          <p:nvSpPr>
            <p:cNvPr id="9" name="object 9"/>
            <p:cNvSpPr/>
            <p:nvPr/>
          </p:nvSpPr>
          <p:spPr>
            <a:xfrm>
              <a:off x="3307079" y="661390"/>
              <a:ext cx="2303526" cy="422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372" y="2665476"/>
              <a:ext cx="8577072" cy="23667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7952" y="2755392"/>
              <a:ext cx="8439912" cy="21976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9476" y="2709671"/>
              <a:ext cx="8441436" cy="22311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9476" y="2709671"/>
              <a:ext cx="8441690" cy="2231390"/>
            </a:xfrm>
            <a:custGeom>
              <a:avLst/>
              <a:gdLst/>
              <a:ahLst/>
              <a:cxnLst/>
              <a:rect l="l" t="t" r="r" b="b"/>
              <a:pathLst>
                <a:path w="8441690" h="2231390">
                  <a:moveTo>
                    <a:pt x="371855" y="0"/>
                  </a:moveTo>
                  <a:lnTo>
                    <a:pt x="8441436" y="0"/>
                  </a:lnTo>
                  <a:lnTo>
                    <a:pt x="8441436" y="1859279"/>
                  </a:lnTo>
                  <a:lnTo>
                    <a:pt x="8438538" y="1905922"/>
                  </a:lnTo>
                  <a:lnTo>
                    <a:pt x="8430078" y="1950836"/>
                  </a:lnTo>
                  <a:lnTo>
                    <a:pt x="8416404" y="1993674"/>
                  </a:lnTo>
                  <a:lnTo>
                    <a:pt x="8397864" y="2034086"/>
                  </a:lnTo>
                  <a:lnTo>
                    <a:pt x="8374808" y="2071724"/>
                  </a:lnTo>
                  <a:lnTo>
                    <a:pt x="8347584" y="2106239"/>
                  </a:lnTo>
                  <a:lnTo>
                    <a:pt x="8316539" y="2137284"/>
                  </a:lnTo>
                  <a:lnTo>
                    <a:pt x="8282024" y="2164508"/>
                  </a:lnTo>
                  <a:lnTo>
                    <a:pt x="8244386" y="2187564"/>
                  </a:lnTo>
                  <a:lnTo>
                    <a:pt x="8203974" y="2206104"/>
                  </a:lnTo>
                  <a:lnTo>
                    <a:pt x="8161136" y="2219778"/>
                  </a:lnTo>
                  <a:lnTo>
                    <a:pt x="8116222" y="2228238"/>
                  </a:lnTo>
                  <a:lnTo>
                    <a:pt x="8069580" y="2231135"/>
                  </a:lnTo>
                  <a:lnTo>
                    <a:pt x="0" y="2231135"/>
                  </a:lnTo>
                  <a:lnTo>
                    <a:pt x="0" y="371855"/>
                  </a:lnTo>
                  <a:lnTo>
                    <a:pt x="2897" y="325213"/>
                  </a:lnTo>
                  <a:lnTo>
                    <a:pt x="11356" y="280299"/>
                  </a:lnTo>
                  <a:lnTo>
                    <a:pt x="25029" y="237461"/>
                  </a:lnTo>
                  <a:lnTo>
                    <a:pt x="43568" y="197049"/>
                  </a:lnTo>
                  <a:lnTo>
                    <a:pt x="66623" y="159411"/>
                  </a:lnTo>
                  <a:lnTo>
                    <a:pt x="93847" y="124896"/>
                  </a:lnTo>
                  <a:lnTo>
                    <a:pt x="124891" y="93851"/>
                  </a:lnTo>
                  <a:lnTo>
                    <a:pt x="159406" y="66627"/>
                  </a:lnTo>
                  <a:lnTo>
                    <a:pt x="197044" y="43571"/>
                  </a:lnTo>
                  <a:lnTo>
                    <a:pt x="237456" y="25031"/>
                  </a:lnTo>
                  <a:lnTo>
                    <a:pt x="280294" y="11357"/>
                  </a:lnTo>
                  <a:lnTo>
                    <a:pt x="325210" y="2897"/>
                  </a:lnTo>
                  <a:lnTo>
                    <a:pt x="371855" y="0"/>
                  </a:lnTo>
                  <a:close/>
                </a:path>
              </a:pathLst>
            </a:custGeom>
            <a:ln w="9144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530"/>
              </a:spcBef>
            </a:pPr>
            <a:r>
              <a:rPr spc="-5" dirty="0"/>
              <a:t>Вплив </a:t>
            </a:r>
            <a:r>
              <a:rPr spc="-10" dirty="0"/>
              <a:t>людини </a:t>
            </a:r>
            <a:r>
              <a:rPr spc="-5" dirty="0"/>
              <a:t>на </a:t>
            </a:r>
            <a:r>
              <a:rPr spc="-10" dirty="0"/>
              <a:t>біосферу зводиться </a:t>
            </a:r>
            <a:r>
              <a:rPr spc="-5" dirty="0"/>
              <a:t>до </a:t>
            </a:r>
            <a:r>
              <a:rPr spc="-10" dirty="0"/>
              <a:t>чотирьох </a:t>
            </a:r>
            <a:r>
              <a:rPr spc="-15" dirty="0"/>
              <a:t>головних</a:t>
            </a:r>
            <a:r>
              <a:rPr spc="65" dirty="0"/>
              <a:t> </a:t>
            </a:r>
            <a:r>
              <a:rPr spc="-20" dirty="0"/>
              <a:t>форм:</a:t>
            </a:r>
          </a:p>
          <a:p>
            <a:pPr marL="299720" indent="-228600">
              <a:lnSpc>
                <a:spcPct val="100000"/>
              </a:lnSpc>
              <a:spcBef>
                <a:spcPts val="434"/>
              </a:spcBef>
              <a:buFont typeface="Times New Roman"/>
              <a:buAutoNum type="arabicPeriod"/>
              <a:tabLst>
                <a:tab pos="300355" algn="l"/>
              </a:tabLst>
            </a:pPr>
            <a:r>
              <a:rPr b="0" i="0" spc="-5" dirty="0">
                <a:latin typeface="Times New Roman"/>
                <a:cs typeface="Times New Roman"/>
              </a:rPr>
              <a:t>Зміна структури </a:t>
            </a:r>
            <a:r>
              <a:rPr b="0" i="0" dirty="0">
                <a:latin typeface="Times New Roman"/>
                <a:cs typeface="Times New Roman"/>
              </a:rPr>
              <a:t>земної</a:t>
            </a:r>
            <a:r>
              <a:rPr b="0" i="0" spc="-35" dirty="0">
                <a:latin typeface="Times New Roman"/>
                <a:cs typeface="Times New Roman"/>
              </a:rPr>
              <a:t> </a:t>
            </a:r>
            <a:r>
              <a:rPr b="0" i="0" spc="-5" dirty="0">
                <a:latin typeface="Times New Roman"/>
                <a:cs typeface="Times New Roman"/>
              </a:rPr>
              <a:t>поверхні</a:t>
            </a:r>
          </a:p>
          <a:p>
            <a:pPr marL="299720" indent="-228600">
              <a:lnSpc>
                <a:spcPct val="100000"/>
              </a:lnSpc>
              <a:spcBef>
                <a:spcPts val="430"/>
              </a:spcBef>
              <a:buFont typeface="Times New Roman"/>
              <a:buAutoNum type="arabicPeriod"/>
              <a:tabLst>
                <a:tab pos="300355" algn="l"/>
              </a:tabLst>
            </a:pPr>
            <a:r>
              <a:rPr b="0" i="0" dirty="0">
                <a:latin typeface="Times New Roman"/>
                <a:cs typeface="Times New Roman"/>
              </a:rPr>
              <a:t>Зміна складу </a:t>
            </a:r>
            <a:r>
              <a:rPr b="0" i="0" spc="5" dirty="0">
                <a:latin typeface="Times New Roman"/>
                <a:cs typeface="Times New Roman"/>
              </a:rPr>
              <a:t>біосфери, </a:t>
            </a:r>
            <a:r>
              <a:rPr b="0" i="0" spc="-5" dirty="0">
                <a:latin typeface="Times New Roman"/>
                <a:cs typeface="Times New Roman"/>
              </a:rPr>
              <a:t>кругообігу </a:t>
            </a:r>
            <a:r>
              <a:rPr b="0" i="0" dirty="0">
                <a:latin typeface="Times New Roman"/>
                <a:cs typeface="Times New Roman"/>
              </a:rPr>
              <a:t>і </a:t>
            </a:r>
            <a:r>
              <a:rPr b="0" i="0" spc="-5" dirty="0">
                <a:latin typeface="Times New Roman"/>
                <a:cs typeface="Times New Roman"/>
              </a:rPr>
              <a:t>балансу </a:t>
            </a:r>
            <a:r>
              <a:rPr b="0" i="0" dirty="0">
                <a:latin typeface="Times New Roman"/>
                <a:cs typeface="Times New Roman"/>
              </a:rPr>
              <a:t>тих </a:t>
            </a:r>
            <a:r>
              <a:rPr b="0" i="0" spc="-10" dirty="0">
                <a:latin typeface="Times New Roman"/>
                <a:cs typeface="Times New Roman"/>
              </a:rPr>
              <a:t>речовин, </a:t>
            </a:r>
            <a:r>
              <a:rPr b="0" i="0" dirty="0">
                <a:latin typeface="Times New Roman"/>
                <a:cs typeface="Times New Roman"/>
              </a:rPr>
              <a:t>які її</a:t>
            </a:r>
            <a:r>
              <a:rPr b="0" i="0" spc="-75" dirty="0">
                <a:latin typeface="Times New Roman"/>
                <a:cs typeface="Times New Roman"/>
              </a:rPr>
              <a:t> </a:t>
            </a:r>
            <a:r>
              <a:rPr b="0" i="0" spc="-5" dirty="0">
                <a:latin typeface="Times New Roman"/>
                <a:cs typeface="Times New Roman"/>
              </a:rPr>
              <a:t>складають</a:t>
            </a:r>
          </a:p>
          <a:p>
            <a:pPr marL="71120" marR="5080">
              <a:lnSpc>
                <a:spcPct val="100000"/>
              </a:lnSpc>
              <a:spcBef>
                <a:spcPts val="434"/>
              </a:spcBef>
              <a:buFont typeface="Times New Roman"/>
              <a:buAutoNum type="arabicPeriod"/>
              <a:tabLst>
                <a:tab pos="303530" algn="l"/>
              </a:tabLst>
            </a:pPr>
            <a:r>
              <a:rPr b="0" i="0" spc="-5" dirty="0">
                <a:latin typeface="Times New Roman"/>
                <a:cs typeface="Times New Roman"/>
              </a:rPr>
              <a:t>Зміна </a:t>
            </a:r>
            <a:r>
              <a:rPr b="0" i="0" spc="-10" dirty="0">
                <a:latin typeface="Times New Roman"/>
                <a:cs typeface="Times New Roman"/>
              </a:rPr>
              <a:t>енергетичного, зокрема теплового, балансу </a:t>
            </a:r>
            <a:r>
              <a:rPr b="0" i="0" spc="-5" dirty="0">
                <a:latin typeface="Times New Roman"/>
                <a:cs typeface="Times New Roman"/>
              </a:rPr>
              <a:t>окремих </a:t>
            </a:r>
            <a:r>
              <a:rPr b="0" i="0" dirty="0">
                <a:latin typeface="Times New Roman"/>
                <a:cs typeface="Times New Roman"/>
              </a:rPr>
              <a:t>регіонів земної </a:t>
            </a:r>
            <a:r>
              <a:rPr b="0" i="0" spc="-30" dirty="0">
                <a:latin typeface="Times New Roman"/>
                <a:cs typeface="Times New Roman"/>
              </a:rPr>
              <a:t>кулі </a:t>
            </a:r>
            <a:r>
              <a:rPr b="0" i="0" dirty="0">
                <a:latin typeface="Times New Roman"/>
                <a:cs typeface="Times New Roman"/>
              </a:rPr>
              <a:t>і  </a:t>
            </a:r>
            <a:r>
              <a:rPr b="0" i="0" spc="-5" dirty="0">
                <a:latin typeface="Times New Roman"/>
                <a:cs typeface="Times New Roman"/>
              </a:rPr>
              <a:t>всієї</a:t>
            </a:r>
            <a:r>
              <a:rPr b="0" i="0" spc="-15" dirty="0">
                <a:latin typeface="Times New Roman"/>
                <a:cs typeface="Times New Roman"/>
              </a:rPr>
              <a:t> </a:t>
            </a:r>
            <a:r>
              <a:rPr b="0" i="0" spc="-5" dirty="0">
                <a:latin typeface="Times New Roman"/>
                <a:cs typeface="Times New Roman"/>
              </a:rPr>
              <a:t>планети</a:t>
            </a:r>
          </a:p>
          <a:p>
            <a:pPr marL="299720" indent="-228600">
              <a:lnSpc>
                <a:spcPct val="100000"/>
              </a:lnSpc>
              <a:spcBef>
                <a:spcPts val="430"/>
              </a:spcBef>
              <a:buFont typeface="Times New Roman"/>
              <a:buAutoNum type="arabicPeriod"/>
              <a:tabLst>
                <a:tab pos="300355" algn="l"/>
              </a:tabLst>
            </a:pPr>
            <a:r>
              <a:rPr b="0" i="0" spc="-5" dirty="0">
                <a:latin typeface="Times New Roman"/>
                <a:cs typeface="Times New Roman"/>
              </a:rPr>
              <a:t>Зміни, </a:t>
            </a:r>
            <a:r>
              <a:rPr b="0" i="0" dirty="0">
                <a:latin typeface="Times New Roman"/>
                <a:cs typeface="Times New Roman"/>
              </a:rPr>
              <a:t>які вносяться у </a:t>
            </a:r>
            <a:r>
              <a:rPr b="0" i="0" spc="-10" dirty="0">
                <a:latin typeface="Times New Roman"/>
                <a:cs typeface="Times New Roman"/>
              </a:rPr>
              <a:t>біоту </a:t>
            </a:r>
            <a:r>
              <a:rPr b="0" i="0" spc="-5" dirty="0">
                <a:latin typeface="Times New Roman"/>
                <a:cs typeface="Times New Roman"/>
              </a:rPr>
              <a:t>(сукупність </a:t>
            </a:r>
            <a:r>
              <a:rPr b="0" i="0" dirty="0">
                <a:latin typeface="Times New Roman"/>
                <a:cs typeface="Times New Roman"/>
              </a:rPr>
              <a:t>живих</a:t>
            </a:r>
            <a:r>
              <a:rPr b="0" i="0" spc="-40" dirty="0">
                <a:latin typeface="Times New Roman"/>
                <a:cs typeface="Times New Roman"/>
              </a:rPr>
              <a:t> </a:t>
            </a:r>
            <a:r>
              <a:rPr b="0" i="0" spc="-5" dirty="0">
                <a:latin typeface="Times New Roman"/>
                <a:cs typeface="Times New Roman"/>
              </a:rPr>
              <a:t>організмів)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604000"/>
            <a:chOff x="140207" y="128015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150113" y="137921"/>
              <a:ext cx="8869680" cy="6583680"/>
            </a:xfrm>
            <a:custGeom>
              <a:avLst/>
              <a:gdLst/>
              <a:ahLst/>
              <a:cxnLst/>
              <a:rect l="l" t="t" r="r" b="b"/>
              <a:pathLst>
                <a:path w="8869680" h="6583680">
                  <a:moveTo>
                    <a:pt x="0" y="6583680"/>
                  </a:moveTo>
                  <a:lnTo>
                    <a:pt x="8869680" y="6583680"/>
                  </a:lnTo>
                  <a:lnTo>
                    <a:pt x="8869680" y="0"/>
                  </a:lnTo>
                  <a:lnTo>
                    <a:pt x="0" y="0"/>
                  </a:lnTo>
                  <a:lnTo>
                    <a:pt x="0" y="6583680"/>
                  </a:lnTo>
                  <a:close/>
                </a:path>
              </a:pathLst>
            </a:custGeom>
            <a:ln w="19812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3124" y="1965947"/>
              <a:ext cx="6328410" cy="8907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28015"/>
            <a:ext cx="8890000" cy="6604000"/>
            <a:chOff x="140207" y="128015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761999" y="2307336"/>
              <a:ext cx="7820406" cy="16954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776" y="4143756"/>
              <a:ext cx="3009900" cy="2438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326136" y="288036"/>
              <a:ext cx="8487156" cy="16489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2900" y="335280"/>
              <a:ext cx="8453628" cy="15742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6240" y="332232"/>
              <a:ext cx="8351519" cy="15133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6240" y="332232"/>
              <a:ext cx="8351520" cy="1513840"/>
            </a:xfrm>
            <a:custGeom>
              <a:avLst/>
              <a:gdLst/>
              <a:ahLst/>
              <a:cxnLst/>
              <a:rect l="l" t="t" r="r" b="b"/>
              <a:pathLst>
                <a:path w="8351520" h="1513839">
                  <a:moveTo>
                    <a:pt x="252222" y="0"/>
                  </a:moveTo>
                  <a:lnTo>
                    <a:pt x="8351519" y="0"/>
                  </a:lnTo>
                  <a:lnTo>
                    <a:pt x="8351519" y="1261110"/>
                  </a:lnTo>
                  <a:lnTo>
                    <a:pt x="8347457" y="1306452"/>
                  </a:lnTo>
                  <a:lnTo>
                    <a:pt x="8335742" y="1349126"/>
                  </a:lnTo>
                  <a:lnTo>
                    <a:pt x="8317088" y="1388420"/>
                  </a:lnTo>
                  <a:lnTo>
                    <a:pt x="8292207" y="1423621"/>
                  </a:lnTo>
                  <a:lnTo>
                    <a:pt x="8261809" y="1454019"/>
                  </a:lnTo>
                  <a:lnTo>
                    <a:pt x="8226608" y="1478900"/>
                  </a:lnTo>
                  <a:lnTo>
                    <a:pt x="8187314" y="1497554"/>
                  </a:lnTo>
                  <a:lnTo>
                    <a:pt x="8144640" y="1509269"/>
                  </a:lnTo>
                  <a:lnTo>
                    <a:pt x="8099298" y="1513332"/>
                  </a:lnTo>
                  <a:lnTo>
                    <a:pt x="0" y="1513332"/>
                  </a:lnTo>
                  <a:lnTo>
                    <a:pt x="0" y="252222"/>
                  </a:lnTo>
                  <a:lnTo>
                    <a:pt x="4063" y="206879"/>
                  </a:lnTo>
                  <a:lnTo>
                    <a:pt x="15780" y="164205"/>
                  </a:lnTo>
                  <a:lnTo>
                    <a:pt x="34436" y="124911"/>
                  </a:lnTo>
                  <a:lnTo>
                    <a:pt x="59321" y="89710"/>
                  </a:lnTo>
                  <a:lnTo>
                    <a:pt x="89720" y="59312"/>
                  </a:lnTo>
                  <a:lnTo>
                    <a:pt x="124922" y="34431"/>
                  </a:lnTo>
                  <a:lnTo>
                    <a:pt x="164215" y="15777"/>
                  </a:lnTo>
                  <a:lnTo>
                    <a:pt x="206886" y="4062"/>
                  </a:lnTo>
                  <a:lnTo>
                    <a:pt x="252222" y="0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8131" y="430530"/>
            <a:ext cx="805116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Times New Roman"/>
                <a:cs typeface="Times New Roman"/>
              </a:rPr>
              <a:t>Екологічна </a:t>
            </a:r>
            <a:r>
              <a:rPr sz="2000" b="1" spc="-15" dirty="0">
                <a:latin typeface="Times New Roman"/>
                <a:cs typeface="Times New Roman"/>
              </a:rPr>
              <a:t>проблема </a:t>
            </a:r>
            <a:r>
              <a:rPr sz="2000" b="1" spc="-5" dirty="0">
                <a:latin typeface="Times New Roman"/>
                <a:cs typeface="Times New Roman"/>
              </a:rPr>
              <a:t>(криза) </a:t>
            </a:r>
            <a:r>
              <a:rPr sz="2000" dirty="0">
                <a:latin typeface="Times New Roman"/>
                <a:cs typeface="Times New Roman"/>
              </a:rPr>
              <a:t>— </a:t>
            </a:r>
            <a:r>
              <a:rPr sz="2000" spc="-5" dirty="0">
                <a:latin typeface="Times New Roman"/>
                <a:cs typeface="Times New Roman"/>
              </a:rPr>
              <a:t>це </a:t>
            </a:r>
            <a:r>
              <a:rPr sz="2000" spc="-10" dirty="0">
                <a:latin typeface="Times New Roman"/>
                <a:cs typeface="Times New Roman"/>
              </a:rPr>
              <a:t>зміна </a:t>
            </a:r>
            <a:r>
              <a:rPr sz="2000" spc="-15" dirty="0">
                <a:latin typeface="Times New Roman"/>
                <a:cs typeface="Times New Roman"/>
              </a:rPr>
              <a:t>природного </a:t>
            </a:r>
            <a:r>
              <a:rPr sz="2000" spc="-5" dirty="0">
                <a:latin typeface="Times New Roman"/>
                <a:cs typeface="Times New Roman"/>
              </a:rPr>
              <a:t>середовищ, </a:t>
            </a:r>
            <a:r>
              <a:rPr sz="2000" spc="-10" dirty="0">
                <a:latin typeface="Times New Roman"/>
                <a:cs typeface="Times New Roman"/>
              </a:rPr>
              <a:t>що  веде </a:t>
            </a:r>
            <a:r>
              <a:rPr sz="2000" dirty="0">
                <a:latin typeface="Times New Roman"/>
                <a:cs typeface="Times New Roman"/>
              </a:rPr>
              <a:t>до </a:t>
            </a:r>
            <a:r>
              <a:rPr sz="2000" spc="-10" dirty="0">
                <a:latin typeface="Times New Roman"/>
                <a:cs typeface="Times New Roman"/>
              </a:rPr>
              <a:t>порушення </a:t>
            </a:r>
            <a:r>
              <a:rPr sz="2000" spc="-5" dirty="0">
                <a:latin typeface="Times New Roman"/>
                <a:cs typeface="Times New Roman"/>
              </a:rPr>
              <a:t>структури </a:t>
            </a:r>
            <a:r>
              <a:rPr sz="2000" dirty="0">
                <a:latin typeface="Times New Roman"/>
                <a:cs typeface="Times New Roman"/>
              </a:rPr>
              <a:t>і </a:t>
            </a:r>
            <a:r>
              <a:rPr sz="2000" spc="-10" dirty="0">
                <a:latin typeface="Times New Roman"/>
                <a:cs typeface="Times New Roman"/>
              </a:rPr>
              <a:t>функціонування природних </a:t>
            </a:r>
            <a:r>
              <a:rPr sz="2000" spc="-5" dirty="0">
                <a:latin typeface="Times New Roman"/>
                <a:cs typeface="Times New Roman"/>
              </a:rPr>
              <a:t>систем  (ландшафтів) </a:t>
            </a:r>
            <a:r>
              <a:rPr sz="2000" dirty="0">
                <a:latin typeface="Times New Roman"/>
                <a:cs typeface="Times New Roman"/>
              </a:rPr>
              <a:t>і </a:t>
            </a:r>
            <a:r>
              <a:rPr sz="2000" spc="-10" dirty="0">
                <a:latin typeface="Times New Roman"/>
                <a:cs typeface="Times New Roman"/>
              </a:rPr>
              <a:t>призводить </a:t>
            </a:r>
            <a:r>
              <a:rPr sz="2000" dirty="0">
                <a:latin typeface="Times New Roman"/>
                <a:cs typeface="Times New Roman"/>
              </a:rPr>
              <a:t>до </a:t>
            </a:r>
            <a:r>
              <a:rPr sz="2000" spc="-10" dirty="0">
                <a:latin typeface="Times New Roman"/>
                <a:cs typeface="Times New Roman"/>
              </a:rPr>
              <a:t>негативних </a:t>
            </a:r>
            <a:r>
              <a:rPr sz="2000" dirty="0">
                <a:latin typeface="Times New Roman"/>
                <a:cs typeface="Times New Roman"/>
              </a:rPr>
              <a:t>соціальних, </a:t>
            </a:r>
            <a:r>
              <a:rPr sz="2000" spc="-20" dirty="0">
                <a:latin typeface="Times New Roman"/>
                <a:cs typeface="Times New Roman"/>
              </a:rPr>
              <a:t>економічних </a:t>
            </a:r>
            <a:r>
              <a:rPr sz="2000" spc="20" dirty="0">
                <a:latin typeface="Times New Roman"/>
                <a:cs typeface="Times New Roman"/>
              </a:rPr>
              <a:t>та  </a:t>
            </a:r>
            <a:r>
              <a:rPr sz="2000" dirty="0">
                <a:latin typeface="Times New Roman"/>
                <a:cs typeface="Times New Roman"/>
              </a:rPr>
              <a:t>інших</a:t>
            </a:r>
            <a:r>
              <a:rPr sz="2000" spc="-5" dirty="0">
                <a:latin typeface="Times New Roman"/>
                <a:cs typeface="Times New Roman"/>
              </a:rPr>
              <a:t> наслідків.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78023" y="2148839"/>
            <a:ext cx="3982720" cy="2383790"/>
            <a:chOff x="2478023" y="2148839"/>
            <a:chExt cx="3982720" cy="2383790"/>
          </a:xfrm>
        </p:grpSpPr>
        <p:sp>
          <p:nvSpPr>
            <p:cNvPr id="9" name="object 9"/>
            <p:cNvSpPr/>
            <p:nvPr/>
          </p:nvSpPr>
          <p:spPr>
            <a:xfrm>
              <a:off x="2485643" y="3796283"/>
              <a:ext cx="3966210" cy="728345"/>
            </a:xfrm>
            <a:custGeom>
              <a:avLst/>
              <a:gdLst/>
              <a:ahLst/>
              <a:cxnLst/>
              <a:rect l="l" t="t" r="r" b="b"/>
              <a:pathLst>
                <a:path w="3966210" h="728345">
                  <a:moveTo>
                    <a:pt x="1982723" y="0"/>
                  </a:moveTo>
                  <a:lnTo>
                    <a:pt x="1982723" y="496316"/>
                  </a:lnTo>
                  <a:lnTo>
                    <a:pt x="3966082" y="496316"/>
                  </a:lnTo>
                  <a:lnTo>
                    <a:pt x="3966082" y="728345"/>
                  </a:lnTo>
                </a:path>
                <a:path w="3966210" h="728345">
                  <a:moveTo>
                    <a:pt x="1983358" y="0"/>
                  </a:moveTo>
                  <a:lnTo>
                    <a:pt x="1983358" y="496316"/>
                  </a:lnTo>
                  <a:lnTo>
                    <a:pt x="0" y="496316"/>
                  </a:lnTo>
                  <a:lnTo>
                    <a:pt x="0" y="728345"/>
                  </a:lnTo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79191" y="2148839"/>
              <a:ext cx="3575304" cy="17541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63773" y="2207513"/>
              <a:ext cx="3411220" cy="1590040"/>
            </a:xfrm>
            <a:custGeom>
              <a:avLst/>
              <a:gdLst/>
              <a:ahLst/>
              <a:cxnLst/>
              <a:rect l="l" t="t" r="r" b="b"/>
              <a:pathLst>
                <a:path w="3411220" h="1590039">
                  <a:moveTo>
                    <a:pt x="3251708" y="0"/>
                  </a:moveTo>
                  <a:lnTo>
                    <a:pt x="159003" y="0"/>
                  </a:lnTo>
                  <a:lnTo>
                    <a:pt x="108720" y="8099"/>
                  </a:lnTo>
                  <a:lnTo>
                    <a:pt x="65068" y="30658"/>
                  </a:lnTo>
                  <a:lnTo>
                    <a:pt x="30658" y="65068"/>
                  </a:lnTo>
                  <a:lnTo>
                    <a:pt x="8099" y="108720"/>
                  </a:lnTo>
                  <a:lnTo>
                    <a:pt x="0" y="159003"/>
                  </a:lnTo>
                  <a:lnTo>
                    <a:pt x="0" y="1430528"/>
                  </a:lnTo>
                  <a:lnTo>
                    <a:pt x="8099" y="1480811"/>
                  </a:lnTo>
                  <a:lnTo>
                    <a:pt x="30658" y="1524463"/>
                  </a:lnTo>
                  <a:lnTo>
                    <a:pt x="65068" y="1558873"/>
                  </a:lnTo>
                  <a:lnTo>
                    <a:pt x="108720" y="1581432"/>
                  </a:lnTo>
                  <a:lnTo>
                    <a:pt x="159003" y="1589532"/>
                  </a:lnTo>
                  <a:lnTo>
                    <a:pt x="3251708" y="1589532"/>
                  </a:lnTo>
                  <a:lnTo>
                    <a:pt x="3301991" y="1581432"/>
                  </a:lnTo>
                  <a:lnTo>
                    <a:pt x="3345643" y="1558873"/>
                  </a:lnTo>
                  <a:lnTo>
                    <a:pt x="3380053" y="1524463"/>
                  </a:lnTo>
                  <a:lnTo>
                    <a:pt x="3402612" y="1480811"/>
                  </a:lnTo>
                  <a:lnTo>
                    <a:pt x="3410712" y="1430528"/>
                  </a:lnTo>
                  <a:lnTo>
                    <a:pt x="3410712" y="159003"/>
                  </a:lnTo>
                  <a:lnTo>
                    <a:pt x="3402612" y="108720"/>
                  </a:lnTo>
                  <a:lnTo>
                    <a:pt x="3380053" y="65068"/>
                  </a:lnTo>
                  <a:lnTo>
                    <a:pt x="3345643" y="30658"/>
                  </a:lnTo>
                  <a:lnTo>
                    <a:pt x="3301991" y="8099"/>
                  </a:lnTo>
                  <a:lnTo>
                    <a:pt x="3251708" y="0"/>
                  </a:lnTo>
                  <a:close/>
                </a:path>
              </a:pathLst>
            </a:custGeom>
            <a:solidFill>
              <a:srgbClr val="CFC5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63773" y="2207513"/>
              <a:ext cx="3411220" cy="1590040"/>
            </a:xfrm>
            <a:custGeom>
              <a:avLst/>
              <a:gdLst/>
              <a:ahLst/>
              <a:cxnLst/>
              <a:rect l="l" t="t" r="r" b="b"/>
              <a:pathLst>
                <a:path w="3411220" h="1590039">
                  <a:moveTo>
                    <a:pt x="0" y="159003"/>
                  </a:moveTo>
                  <a:lnTo>
                    <a:pt x="8099" y="108720"/>
                  </a:lnTo>
                  <a:lnTo>
                    <a:pt x="30658" y="65068"/>
                  </a:lnTo>
                  <a:lnTo>
                    <a:pt x="65068" y="30658"/>
                  </a:lnTo>
                  <a:lnTo>
                    <a:pt x="108720" y="8099"/>
                  </a:lnTo>
                  <a:lnTo>
                    <a:pt x="159003" y="0"/>
                  </a:lnTo>
                  <a:lnTo>
                    <a:pt x="3251708" y="0"/>
                  </a:lnTo>
                  <a:lnTo>
                    <a:pt x="3301991" y="8099"/>
                  </a:lnTo>
                  <a:lnTo>
                    <a:pt x="3345643" y="30658"/>
                  </a:lnTo>
                  <a:lnTo>
                    <a:pt x="3380053" y="65068"/>
                  </a:lnTo>
                  <a:lnTo>
                    <a:pt x="3402612" y="108720"/>
                  </a:lnTo>
                  <a:lnTo>
                    <a:pt x="3410712" y="159003"/>
                  </a:lnTo>
                  <a:lnTo>
                    <a:pt x="3410712" y="1430528"/>
                  </a:lnTo>
                  <a:lnTo>
                    <a:pt x="3402612" y="1480811"/>
                  </a:lnTo>
                  <a:lnTo>
                    <a:pt x="3380053" y="1524463"/>
                  </a:lnTo>
                  <a:lnTo>
                    <a:pt x="3345643" y="1558873"/>
                  </a:lnTo>
                  <a:lnTo>
                    <a:pt x="3301991" y="1581432"/>
                  </a:lnTo>
                  <a:lnTo>
                    <a:pt x="3251708" y="1589532"/>
                  </a:lnTo>
                  <a:lnTo>
                    <a:pt x="159003" y="1589532"/>
                  </a:lnTo>
                  <a:lnTo>
                    <a:pt x="108720" y="1581432"/>
                  </a:lnTo>
                  <a:lnTo>
                    <a:pt x="65068" y="1558873"/>
                  </a:lnTo>
                  <a:lnTo>
                    <a:pt x="30658" y="1524463"/>
                  </a:lnTo>
                  <a:lnTo>
                    <a:pt x="8099" y="1480811"/>
                  </a:lnTo>
                  <a:lnTo>
                    <a:pt x="0" y="1430528"/>
                  </a:lnTo>
                  <a:lnTo>
                    <a:pt x="0" y="15900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41903" y="2470403"/>
              <a:ext cx="3411220" cy="1591310"/>
            </a:xfrm>
            <a:custGeom>
              <a:avLst/>
              <a:gdLst/>
              <a:ahLst/>
              <a:cxnLst/>
              <a:rect l="l" t="t" r="r" b="b"/>
              <a:pathLst>
                <a:path w="3411220" h="1591310">
                  <a:moveTo>
                    <a:pt x="3251580" y="0"/>
                  </a:moveTo>
                  <a:lnTo>
                    <a:pt x="159131" y="0"/>
                  </a:lnTo>
                  <a:lnTo>
                    <a:pt x="108833" y="8112"/>
                  </a:lnTo>
                  <a:lnTo>
                    <a:pt x="65150" y="30703"/>
                  </a:lnTo>
                  <a:lnTo>
                    <a:pt x="30703" y="65151"/>
                  </a:lnTo>
                  <a:lnTo>
                    <a:pt x="8112" y="108833"/>
                  </a:lnTo>
                  <a:lnTo>
                    <a:pt x="0" y="159131"/>
                  </a:lnTo>
                  <a:lnTo>
                    <a:pt x="0" y="1431925"/>
                  </a:lnTo>
                  <a:lnTo>
                    <a:pt x="8112" y="1482222"/>
                  </a:lnTo>
                  <a:lnTo>
                    <a:pt x="30703" y="1525905"/>
                  </a:lnTo>
                  <a:lnTo>
                    <a:pt x="65150" y="1560352"/>
                  </a:lnTo>
                  <a:lnTo>
                    <a:pt x="108833" y="1582943"/>
                  </a:lnTo>
                  <a:lnTo>
                    <a:pt x="159131" y="1591056"/>
                  </a:lnTo>
                  <a:lnTo>
                    <a:pt x="3251580" y="1591056"/>
                  </a:lnTo>
                  <a:lnTo>
                    <a:pt x="3301878" y="1582943"/>
                  </a:lnTo>
                  <a:lnTo>
                    <a:pt x="3345560" y="1560352"/>
                  </a:lnTo>
                  <a:lnTo>
                    <a:pt x="3380008" y="1525905"/>
                  </a:lnTo>
                  <a:lnTo>
                    <a:pt x="3402599" y="1482222"/>
                  </a:lnTo>
                  <a:lnTo>
                    <a:pt x="3410711" y="1431925"/>
                  </a:lnTo>
                  <a:lnTo>
                    <a:pt x="3410711" y="159131"/>
                  </a:lnTo>
                  <a:lnTo>
                    <a:pt x="3402599" y="108833"/>
                  </a:lnTo>
                  <a:lnTo>
                    <a:pt x="3380008" y="65150"/>
                  </a:lnTo>
                  <a:lnTo>
                    <a:pt x="3345560" y="30703"/>
                  </a:lnTo>
                  <a:lnTo>
                    <a:pt x="3301878" y="8112"/>
                  </a:lnTo>
                  <a:lnTo>
                    <a:pt x="325158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41903" y="2470403"/>
              <a:ext cx="3411220" cy="1591310"/>
            </a:xfrm>
            <a:custGeom>
              <a:avLst/>
              <a:gdLst/>
              <a:ahLst/>
              <a:cxnLst/>
              <a:rect l="l" t="t" r="r" b="b"/>
              <a:pathLst>
                <a:path w="3411220" h="1591310">
                  <a:moveTo>
                    <a:pt x="0" y="159131"/>
                  </a:moveTo>
                  <a:lnTo>
                    <a:pt x="8112" y="108833"/>
                  </a:lnTo>
                  <a:lnTo>
                    <a:pt x="30703" y="65151"/>
                  </a:lnTo>
                  <a:lnTo>
                    <a:pt x="65150" y="30703"/>
                  </a:lnTo>
                  <a:lnTo>
                    <a:pt x="108833" y="8112"/>
                  </a:lnTo>
                  <a:lnTo>
                    <a:pt x="159131" y="0"/>
                  </a:lnTo>
                  <a:lnTo>
                    <a:pt x="3251580" y="0"/>
                  </a:lnTo>
                  <a:lnTo>
                    <a:pt x="3301878" y="8112"/>
                  </a:lnTo>
                  <a:lnTo>
                    <a:pt x="3345560" y="30703"/>
                  </a:lnTo>
                  <a:lnTo>
                    <a:pt x="3380008" y="65150"/>
                  </a:lnTo>
                  <a:lnTo>
                    <a:pt x="3402599" y="108833"/>
                  </a:lnTo>
                  <a:lnTo>
                    <a:pt x="3410711" y="159131"/>
                  </a:lnTo>
                  <a:lnTo>
                    <a:pt x="3410711" y="1431925"/>
                  </a:lnTo>
                  <a:lnTo>
                    <a:pt x="3402599" y="1482222"/>
                  </a:lnTo>
                  <a:lnTo>
                    <a:pt x="3380008" y="1525905"/>
                  </a:lnTo>
                  <a:lnTo>
                    <a:pt x="3345560" y="1560352"/>
                  </a:lnTo>
                  <a:lnTo>
                    <a:pt x="3301878" y="1582943"/>
                  </a:lnTo>
                  <a:lnTo>
                    <a:pt x="3251580" y="1591056"/>
                  </a:lnTo>
                  <a:lnTo>
                    <a:pt x="159131" y="1591056"/>
                  </a:lnTo>
                  <a:lnTo>
                    <a:pt x="108833" y="1582943"/>
                  </a:lnTo>
                  <a:lnTo>
                    <a:pt x="65150" y="1560352"/>
                  </a:lnTo>
                  <a:lnTo>
                    <a:pt x="30703" y="1525905"/>
                  </a:lnTo>
                  <a:lnTo>
                    <a:pt x="8112" y="1482222"/>
                  </a:lnTo>
                  <a:lnTo>
                    <a:pt x="0" y="1431925"/>
                  </a:lnTo>
                  <a:lnTo>
                    <a:pt x="0" y="159131"/>
                  </a:lnTo>
                  <a:close/>
                </a:path>
              </a:pathLst>
            </a:custGeom>
            <a:ln w="15240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09620" y="2725928"/>
            <a:ext cx="2877820" cy="102235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algn="ctr">
              <a:lnSpc>
                <a:spcPts val="2480"/>
              </a:lnSpc>
              <a:spcBef>
                <a:spcPts val="515"/>
              </a:spcBef>
            </a:pPr>
            <a:r>
              <a:rPr sz="2400" b="1" spc="-25" dirty="0">
                <a:latin typeface="Times New Roman"/>
                <a:cs typeface="Times New Roman"/>
              </a:rPr>
              <a:t>Можна </a:t>
            </a:r>
            <a:r>
              <a:rPr sz="2400" b="1" spc="-5" dirty="0">
                <a:latin typeface="Times New Roman"/>
                <a:cs typeface="Times New Roman"/>
              </a:rPr>
              <a:t>виділити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два  </a:t>
            </a:r>
            <a:r>
              <a:rPr sz="2400" b="1" spc="-5" dirty="0">
                <a:latin typeface="Times New Roman"/>
                <a:cs typeface="Times New Roman"/>
              </a:rPr>
              <a:t>аспекти </a:t>
            </a:r>
            <a:r>
              <a:rPr sz="2400" b="1" spc="-15" dirty="0">
                <a:latin typeface="Times New Roman"/>
                <a:cs typeface="Times New Roman"/>
              </a:rPr>
              <a:t>екологічної  проблеми: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96468" y="4466856"/>
            <a:ext cx="3779520" cy="1920239"/>
            <a:chOff x="696468" y="4466856"/>
            <a:chExt cx="3779520" cy="1920239"/>
          </a:xfrm>
        </p:grpSpPr>
        <p:sp>
          <p:nvSpPr>
            <p:cNvPr id="17" name="object 17"/>
            <p:cNvSpPr/>
            <p:nvPr/>
          </p:nvSpPr>
          <p:spPr>
            <a:xfrm>
              <a:off x="696468" y="4466856"/>
              <a:ext cx="3575304" cy="17556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1050" y="4525518"/>
              <a:ext cx="3411220" cy="1591310"/>
            </a:xfrm>
            <a:custGeom>
              <a:avLst/>
              <a:gdLst/>
              <a:ahLst/>
              <a:cxnLst/>
              <a:rect l="l" t="t" r="r" b="b"/>
              <a:pathLst>
                <a:path w="3411220" h="1591310">
                  <a:moveTo>
                    <a:pt x="3251580" y="0"/>
                  </a:moveTo>
                  <a:lnTo>
                    <a:pt x="159105" y="0"/>
                  </a:lnTo>
                  <a:lnTo>
                    <a:pt x="108816" y="8112"/>
                  </a:lnTo>
                  <a:lnTo>
                    <a:pt x="65140" y="30703"/>
                  </a:lnTo>
                  <a:lnTo>
                    <a:pt x="30698" y="65150"/>
                  </a:lnTo>
                  <a:lnTo>
                    <a:pt x="8111" y="108833"/>
                  </a:lnTo>
                  <a:lnTo>
                    <a:pt x="0" y="159130"/>
                  </a:lnTo>
                  <a:lnTo>
                    <a:pt x="0" y="1431950"/>
                  </a:lnTo>
                  <a:lnTo>
                    <a:pt x="8111" y="1482239"/>
                  </a:lnTo>
                  <a:lnTo>
                    <a:pt x="30698" y="1525915"/>
                  </a:lnTo>
                  <a:lnTo>
                    <a:pt x="65140" y="1560357"/>
                  </a:lnTo>
                  <a:lnTo>
                    <a:pt x="108816" y="1582944"/>
                  </a:lnTo>
                  <a:lnTo>
                    <a:pt x="159105" y="1591055"/>
                  </a:lnTo>
                  <a:lnTo>
                    <a:pt x="3251580" y="1591055"/>
                  </a:lnTo>
                  <a:lnTo>
                    <a:pt x="3301878" y="1582944"/>
                  </a:lnTo>
                  <a:lnTo>
                    <a:pt x="3345561" y="1560357"/>
                  </a:lnTo>
                  <a:lnTo>
                    <a:pt x="3380008" y="1525915"/>
                  </a:lnTo>
                  <a:lnTo>
                    <a:pt x="3402599" y="1482239"/>
                  </a:lnTo>
                  <a:lnTo>
                    <a:pt x="3410712" y="1431950"/>
                  </a:lnTo>
                  <a:lnTo>
                    <a:pt x="3410712" y="159130"/>
                  </a:lnTo>
                  <a:lnTo>
                    <a:pt x="3402599" y="108833"/>
                  </a:lnTo>
                  <a:lnTo>
                    <a:pt x="3380008" y="65150"/>
                  </a:lnTo>
                  <a:lnTo>
                    <a:pt x="3345560" y="30703"/>
                  </a:lnTo>
                  <a:lnTo>
                    <a:pt x="3301878" y="8112"/>
                  </a:lnTo>
                  <a:lnTo>
                    <a:pt x="3251580" y="0"/>
                  </a:lnTo>
                  <a:close/>
                </a:path>
              </a:pathLst>
            </a:custGeom>
            <a:solidFill>
              <a:srgbClr val="90AC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1050" y="4525518"/>
              <a:ext cx="3411220" cy="1591310"/>
            </a:xfrm>
            <a:custGeom>
              <a:avLst/>
              <a:gdLst/>
              <a:ahLst/>
              <a:cxnLst/>
              <a:rect l="l" t="t" r="r" b="b"/>
              <a:pathLst>
                <a:path w="3411220" h="1591310">
                  <a:moveTo>
                    <a:pt x="0" y="159130"/>
                  </a:moveTo>
                  <a:lnTo>
                    <a:pt x="8111" y="108833"/>
                  </a:lnTo>
                  <a:lnTo>
                    <a:pt x="30698" y="65150"/>
                  </a:lnTo>
                  <a:lnTo>
                    <a:pt x="65140" y="30703"/>
                  </a:lnTo>
                  <a:lnTo>
                    <a:pt x="108816" y="8112"/>
                  </a:lnTo>
                  <a:lnTo>
                    <a:pt x="159105" y="0"/>
                  </a:lnTo>
                  <a:lnTo>
                    <a:pt x="3251580" y="0"/>
                  </a:lnTo>
                  <a:lnTo>
                    <a:pt x="3301878" y="8112"/>
                  </a:lnTo>
                  <a:lnTo>
                    <a:pt x="3345560" y="30703"/>
                  </a:lnTo>
                  <a:lnTo>
                    <a:pt x="3380008" y="65150"/>
                  </a:lnTo>
                  <a:lnTo>
                    <a:pt x="3402599" y="108833"/>
                  </a:lnTo>
                  <a:lnTo>
                    <a:pt x="3410712" y="159130"/>
                  </a:lnTo>
                  <a:lnTo>
                    <a:pt x="3410712" y="1431950"/>
                  </a:lnTo>
                  <a:lnTo>
                    <a:pt x="3402599" y="1482239"/>
                  </a:lnTo>
                  <a:lnTo>
                    <a:pt x="3380008" y="1525915"/>
                  </a:lnTo>
                  <a:lnTo>
                    <a:pt x="3345561" y="1560357"/>
                  </a:lnTo>
                  <a:lnTo>
                    <a:pt x="3301878" y="1582944"/>
                  </a:lnTo>
                  <a:lnTo>
                    <a:pt x="3251580" y="1591055"/>
                  </a:lnTo>
                  <a:lnTo>
                    <a:pt x="159105" y="1591055"/>
                  </a:lnTo>
                  <a:lnTo>
                    <a:pt x="108816" y="1582944"/>
                  </a:lnTo>
                  <a:lnTo>
                    <a:pt x="65140" y="1560357"/>
                  </a:lnTo>
                  <a:lnTo>
                    <a:pt x="30698" y="1525915"/>
                  </a:lnTo>
                  <a:lnTo>
                    <a:pt x="8111" y="1482239"/>
                  </a:lnTo>
                  <a:lnTo>
                    <a:pt x="0" y="1431950"/>
                  </a:lnTo>
                  <a:lnTo>
                    <a:pt x="0" y="15913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9179" y="4789932"/>
              <a:ext cx="3409315" cy="1590040"/>
            </a:xfrm>
            <a:custGeom>
              <a:avLst/>
              <a:gdLst/>
              <a:ahLst/>
              <a:cxnLst/>
              <a:rect l="l" t="t" r="r" b="b"/>
              <a:pathLst>
                <a:path w="3409315" h="1590039">
                  <a:moveTo>
                    <a:pt x="3250184" y="0"/>
                  </a:moveTo>
                  <a:lnTo>
                    <a:pt x="158953" y="0"/>
                  </a:lnTo>
                  <a:lnTo>
                    <a:pt x="108713" y="8099"/>
                  </a:lnTo>
                  <a:lnTo>
                    <a:pt x="65079" y="30658"/>
                  </a:lnTo>
                  <a:lnTo>
                    <a:pt x="30670" y="65068"/>
                  </a:lnTo>
                  <a:lnTo>
                    <a:pt x="8104" y="108720"/>
                  </a:lnTo>
                  <a:lnTo>
                    <a:pt x="0" y="159004"/>
                  </a:lnTo>
                  <a:lnTo>
                    <a:pt x="0" y="1430578"/>
                  </a:lnTo>
                  <a:lnTo>
                    <a:pt x="8104" y="1480818"/>
                  </a:lnTo>
                  <a:lnTo>
                    <a:pt x="30670" y="1524452"/>
                  </a:lnTo>
                  <a:lnTo>
                    <a:pt x="65079" y="1558861"/>
                  </a:lnTo>
                  <a:lnTo>
                    <a:pt x="108713" y="1581427"/>
                  </a:lnTo>
                  <a:lnTo>
                    <a:pt x="158953" y="1589532"/>
                  </a:lnTo>
                  <a:lnTo>
                    <a:pt x="3250184" y="1589532"/>
                  </a:lnTo>
                  <a:lnTo>
                    <a:pt x="3300467" y="1581427"/>
                  </a:lnTo>
                  <a:lnTo>
                    <a:pt x="3344119" y="1558861"/>
                  </a:lnTo>
                  <a:lnTo>
                    <a:pt x="3378529" y="1524452"/>
                  </a:lnTo>
                  <a:lnTo>
                    <a:pt x="3401088" y="1480818"/>
                  </a:lnTo>
                  <a:lnTo>
                    <a:pt x="3409187" y="1430578"/>
                  </a:lnTo>
                  <a:lnTo>
                    <a:pt x="3409187" y="159004"/>
                  </a:lnTo>
                  <a:lnTo>
                    <a:pt x="3401088" y="108720"/>
                  </a:lnTo>
                  <a:lnTo>
                    <a:pt x="3378529" y="65068"/>
                  </a:lnTo>
                  <a:lnTo>
                    <a:pt x="3344119" y="30658"/>
                  </a:lnTo>
                  <a:lnTo>
                    <a:pt x="3300467" y="8099"/>
                  </a:lnTo>
                  <a:lnTo>
                    <a:pt x="325018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9179" y="4789932"/>
              <a:ext cx="3409315" cy="1590040"/>
            </a:xfrm>
            <a:custGeom>
              <a:avLst/>
              <a:gdLst/>
              <a:ahLst/>
              <a:cxnLst/>
              <a:rect l="l" t="t" r="r" b="b"/>
              <a:pathLst>
                <a:path w="3409315" h="1590039">
                  <a:moveTo>
                    <a:pt x="0" y="159004"/>
                  </a:moveTo>
                  <a:lnTo>
                    <a:pt x="8104" y="108720"/>
                  </a:lnTo>
                  <a:lnTo>
                    <a:pt x="30670" y="65068"/>
                  </a:lnTo>
                  <a:lnTo>
                    <a:pt x="65079" y="30658"/>
                  </a:lnTo>
                  <a:lnTo>
                    <a:pt x="108713" y="8099"/>
                  </a:lnTo>
                  <a:lnTo>
                    <a:pt x="158953" y="0"/>
                  </a:lnTo>
                  <a:lnTo>
                    <a:pt x="3250184" y="0"/>
                  </a:lnTo>
                  <a:lnTo>
                    <a:pt x="3300467" y="8099"/>
                  </a:lnTo>
                  <a:lnTo>
                    <a:pt x="3344119" y="30658"/>
                  </a:lnTo>
                  <a:lnTo>
                    <a:pt x="3378529" y="65068"/>
                  </a:lnTo>
                  <a:lnTo>
                    <a:pt x="3401088" y="108720"/>
                  </a:lnTo>
                  <a:lnTo>
                    <a:pt x="3409187" y="159004"/>
                  </a:lnTo>
                  <a:lnTo>
                    <a:pt x="3409187" y="1430578"/>
                  </a:lnTo>
                  <a:lnTo>
                    <a:pt x="3401088" y="1480818"/>
                  </a:lnTo>
                  <a:lnTo>
                    <a:pt x="3378529" y="1524452"/>
                  </a:lnTo>
                  <a:lnTo>
                    <a:pt x="3344119" y="1558861"/>
                  </a:lnTo>
                  <a:lnTo>
                    <a:pt x="3300467" y="1581427"/>
                  </a:lnTo>
                  <a:lnTo>
                    <a:pt x="3250184" y="1589532"/>
                  </a:lnTo>
                  <a:lnTo>
                    <a:pt x="158953" y="1589532"/>
                  </a:lnTo>
                  <a:lnTo>
                    <a:pt x="108713" y="1581427"/>
                  </a:lnTo>
                  <a:lnTo>
                    <a:pt x="65079" y="1558861"/>
                  </a:lnTo>
                  <a:lnTo>
                    <a:pt x="30670" y="1524452"/>
                  </a:lnTo>
                  <a:lnTo>
                    <a:pt x="8104" y="1480818"/>
                  </a:lnTo>
                  <a:lnTo>
                    <a:pt x="0" y="1430578"/>
                  </a:lnTo>
                  <a:lnTo>
                    <a:pt x="0" y="159004"/>
                  </a:lnTo>
                  <a:close/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92707" y="5131434"/>
            <a:ext cx="2342515" cy="8566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 indent="13335" algn="just">
              <a:lnSpc>
                <a:spcPct val="86200"/>
              </a:lnSpc>
              <a:spcBef>
                <a:spcPts val="434"/>
              </a:spcBef>
            </a:pPr>
            <a:r>
              <a:rPr sz="2000" spc="-15" dirty="0">
                <a:latin typeface="Times New Roman"/>
                <a:cs typeface="Times New Roman"/>
              </a:rPr>
              <a:t>Екологічні </a:t>
            </a:r>
            <a:r>
              <a:rPr sz="2000" dirty="0">
                <a:latin typeface="Times New Roman"/>
                <a:cs typeface="Times New Roman"/>
              </a:rPr>
              <a:t>кризи, що  </a:t>
            </a:r>
            <a:r>
              <a:rPr sz="2000" spc="-10" dirty="0">
                <a:latin typeface="Times New Roman"/>
                <a:cs typeface="Times New Roman"/>
              </a:rPr>
              <a:t>виникають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внаслідок  </a:t>
            </a:r>
            <a:r>
              <a:rPr sz="2000" b="1" i="1" spc="-5" dirty="0">
                <a:latin typeface="Times New Roman"/>
                <a:cs typeface="Times New Roman"/>
              </a:rPr>
              <a:t>природніх</a:t>
            </a:r>
            <a:r>
              <a:rPr sz="2000" b="1" i="1" spc="-5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процесів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663440" y="4466856"/>
            <a:ext cx="3779520" cy="1920239"/>
            <a:chOff x="4663440" y="4466856"/>
            <a:chExt cx="3779520" cy="1920239"/>
          </a:xfrm>
        </p:grpSpPr>
        <p:sp>
          <p:nvSpPr>
            <p:cNvPr id="24" name="object 24"/>
            <p:cNvSpPr/>
            <p:nvPr/>
          </p:nvSpPr>
          <p:spPr>
            <a:xfrm>
              <a:off x="4663440" y="4466856"/>
              <a:ext cx="3575304" cy="17556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48022" y="4525518"/>
              <a:ext cx="3411220" cy="1591310"/>
            </a:xfrm>
            <a:custGeom>
              <a:avLst/>
              <a:gdLst/>
              <a:ahLst/>
              <a:cxnLst/>
              <a:rect l="l" t="t" r="r" b="b"/>
              <a:pathLst>
                <a:path w="3411220" h="1591310">
                  <a:moveTo>
                    <a:pt x="3251580" y="0"/>
                  </a:moveTo>
                  <a:lnTo>
                    <a:pt x="159130" y="0"/>
                  </a:lnTo>
                  <a:lnTo>
                    <a:pt x="108833" y="8112"/>
                  </a:lnTo>
                  <a:lnTo>
                    <a:pt x="65150" y="30703"/>
                  </a:lnTo>
                  <a:lnTo>
                    <a:pt x="30703" y="65150"/>
                  </a:lnTo>
                  <a:lnTo>
                    <a:pt x="8112" y="108833"/>
                  </a:lnTo>
                  <a:lnTo>
                    <a:pt x="0" y="159130"/>
                  </a:lnTo>
                  <a:lnTo>
                    <a:pt x="0" y="1431950"/>
                  </a:lnTo>
                  <a:lnTo>
                    <a:pt x="8112" y="1482239"/>
                  </a:lnTo>
                  <a:lnTo>
                    <a:pt x="30703" y="1525915"/>
                  </a:lnTo>
                  <a:lnTo>
                    <a:pt x="65150" y="1560357"/>
                  </a:lnTo>
                  <a:lnTo>
                    <a:pt x="108833" y="1582944"/>
                  </a:lnTo>
                  <a:lnTo>
                    <a:pt x="159130" y="1591055"/>
                  </a:lnTo>
                  <a:lnTo>
                    <a:pt x="3251580" y="1591055"/>
                  </a:lnTo>
                  <a:lnTo>
                    <a:pt x="3301878" y="1582944"/>
                  </a:lnTo>
                  <a:lnTo>
                    <a:pt x="3345560" y="1560357"/>
                  </a:lnTo>
                  <a:lnTo>
                    <a:pt x="3380008" y="1525915"/>
                  </a:lnTo>
                  <a:lnTo>
                    <a:pt x="3402599" y="1482239"/>
                  </a:lnTo>
                  <a:lnTo>
                    <a:pt x="3410711" y="1431950"/>
                  </a:lnTo>
                  <a:lnTo>
                    <a:pt x="3410711" y="159130"/>
                  </a:lnTo>
                  <a:lnTo>
                    <a:pt x="3402599" y="108833"/>
                  </a:lnTo>
                  <a:lnTo>
                    <a:pt x="3380008" y="65150"/>
                  </a:lnTo>
                  <a:lnTo>
                    <a:pt x="3345560" y="30703"/>
                  </a:lnTo>
                  <a:lnTo>
                    <a:pt x="3301878" y="8112"/>
                  </a:lnTo>
                  <a:lnTo>
                    <a:pt x="3251580" y="0"/>
                  </a:lnTo>
                  <a:close/>
                </a:path>
              </a:pathLst>
            </a:custGeom>
            <a:solidFill>
              <a:srgbClr val="90AC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48022" y="4525518"/>
              <a:ext cx="3411220" cy="1591310"/>
            </a:xfrm>
            <a:custGeom>
              <a:avLst/>
              <a:gdLst/>
              <a:ahLst/>
              <a:cxnLst/>
              <a:rect l="l" t="t" r="r" b="b"/>
              <a:pathLst>
                <a:path w="3411220" h="1591310">
                  <a:moveTo>
                    <a:pt x="0" y="159130"/>
                  </a:moveTo>
                  <a:lnTo>
                    <a:pt x="8112" y="108833"/>
                  </a:lnTo>
                  <a:lnTo>
                    <a:pt x="30703" y="65150"/>
                  </a:lnTo>
                  <a:lnTo>
                    <a:pt x="65150" y="30703"/>
                  </a:lnTo>
                  <a:lnTo>
                    <a:pt x="108833" y="8112"/>
                  </a:lnTo>
                  <a:lnTo>
                    <a:pt x="159130" y="0"/>
                  </a:lnTo>
                  <a:lnTo>
                    <a:pt x="3251580" y="0"/>
                  </a:lnTo>
                  <a:lnTo>
                    <a:pt x="3301878" y="8112"/>
                  </a:lnTo>
                  <a:lnTo>
                    <a:pt x="3345560" y="30703"/>
                  </a:lnTo>
                  <a:lnTo>
                    <a:pt x="3380008" y="65150"/>
                  </a:lnTo>
                  <a:lnTo>
                    <a:pt x="3402599" y="108833"/>
                  </a:lnTo>
                  <a:lnTo>
                    <a:pt x="3410711" y="159130"/>
                  </a:lnTo>
                  <a:lnTo>
                    <a:pt x="3410711" y="1431950"/>
                  </a:lnTo>
                  <a:lnTo>
                    <a:pt x="3402599" y="1482239"/>
                  </a:lnTo>
                  <a:lnTo>
                    <a:pt x="3380008" y="1525915"/>
                  </a:lnTo>
                  <a:lnTo>
                    <a:pt x="3345560" y="1560357"/>
                  </a:lnTo>
                  <a:lnTo>
                    <a:pt x="3301878" y="1582944"/>
                  </a:lnTo>
                  <a:lnTo>
                    <a:pt x="3251580" y="1591055"/>
                  </a:lnTo>
                  <a:lnTo>
                    <a:pt x="159130" y="1591055"/>
                  </a:lnTo>
                  <a:lnTo>
                    <a:pt x="108833" y="1582944"/>
                  </a:lnTo>
                  <a:lnTo>
                    <a:pt x="65150" y="1560357"/>
                  </a:lnTo>
                  <a:lnTo>
                    <a:pt x="30703" y="1525915"/>
                  </a:lnTo>
                  <a:lnTo>
                    <a:pt x="8112" y="1482239"/>
                  </a:lnTo>
                  <a:lnTo>
                    <a:pt x="0" y="1431950"/>
                  </a:lnTo>
                  <a:lnTo>
                    <a:pt x="0" y="15913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24628" y="4789932"/>
              <a:ext cx="3411220" cy="1590040"/>
            </a:xfrm>
            <a:custGeom>
              <a:avLst/>
              <a:gdLst/>
              <a:ahLst/>
              <a:cxnLst/>
              <a:rect l="l" t="t" r="r" b="b"/>
              <a:pathLst>
                <a:path w="3411220" h="1590039">
                  <a:moveTo>
                    <a:pt x="3251707" y="0"/>
                  </a:moveTo>
                  <a:lnTo>
                    <a:pt x="159004" y="0"/>
                  </a:lnTo>
                  <a:lnTo>
                    <a:pt x="108720" y="8099"/>
                  </a:lnTo>
                  <a:lnTo>
                    <a:pt x="65068" y="30658"/>
                  </a:lnTo>
                  <a:lnTo>
                    <a:pt x="30658" y="65068"/>
                  </a:lnTo>
                  <a:lnTo>
                    <a:pt x="8099" y="108720"/>
                  </a:lnTo>
                  <a:lnTo>
                    <a:pt x="0" y="159004"/>
                  </a:lnTo>
                  <a:lnTo>
                    <a:pt x="0" y="1430578"/>
                  </a:lnTo>
                  <a:lnTo>
                    <a:pt x="8099" y="1480818"/>
                  </a:lnTo>
                  <a:lnTo>
                    <a:pt x="30658" y="1524452"/>
                  </a:lnTo>
                  <a:lnTo>
                    <a:pt x="65068" y="1558861"/>
                  </a:lnTo>
                  <a:lnTo>
                    <a:pt x="108720" y="1581427"/>
                  </a:lnTo>
                  <a:lnTo>
                    <a:pt x="159004" y="1589532"/>
                  </a:lnTo>
                  <a:lnTo>
                    <a:pt x="3251707" y="1589532"/>
                  </a:lnTo>
                  <a:lnTo>
                    <a:pt x="3301991" y="1581427"/>
                  </a:lnTo>
                  <a:lnTo>
                    <a:pt x="3345643" y="1558861"/>
                  </a:lnTo>
                  <a:lnTo>
                    <a:pt x="3380053" y="1524452"/>
                  </a:lnTo>
                  <a:lnTo>
                    <a:pt x="3402612" y="1480818"/>
                  </a:lnTo>
                  <a:lnTo>
                    <a:pt x="3410712" y="1430578"/>
                  </a:lnTo>
                  <a:lnTo>
                    <a:pt x="3410712" y="159004"/>
                  </a:lnTo>
                  <a:lnTo>
                    <a:pt x="3402612" y="108720"/>
                  </a:lnTo>
                  <a:lnTo>
                    <a:pt x="3380053" y="65068"/>
                  </a:lnTo>
                  <a:lnTo>
                    <a:pt x="3345643" y="30658"/>
                  </a:lnTo>
                  <a:lnTo>
                    <a:pt x="3301991" y="8099"/>
                  </a:lnTo>
                  <a:lnTo>
                    <a:pt x="325170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24628" y="4789932"/>
              <a:ext cx="3411220" cy="1590040"/>
            </a:xfrm>
            <a:custGeom>
              <a:avLst/>
              <a:gdLst/>
              <a:ahLst/>
              <a:cxnLst/>
              <a:rect l="l" t="t" r="r" b="b"/>
              <a:pathLst>
                <a:path w="3411220" h="1590039">
                  <a:moveTo>
                    <a:pt x="0" y="159004"/>
                  </a:moveTo>
                  <a:lnTo>
                    <a:pt x="8099" y="108720"/>
                  </a:lnTo>
                  <a:lnTo>
                    <a:pt x="30658" y="65068"/>
                  </a:lnTo>
                  <a:lnTo>
                    <a:pt x="65068" y="30658"/>
                  </a:lnTo>
                  <a:lnTo>
                    <a:pt x="108720" y="8099"/>
                  </a:lnTo>
                  <a:lnTo>
                    <a:pt x="159004" y="0"/>
                  </a:lnTo>
                  <a:lnTo>
                    <a:pt x="3251707" y="0"/>
                  </a:lnTo>
                  <a:lnTo>
                    <a:pt x="3301991" y="8099"/>
                  </a:lnTo>
                  <a:lnTo>
                    <a:pt x="3345643" y="30658"/>
                  </a:lnTo>
                  <a:lnTo>
                    <a:pt x="3380053" y="65068"/>
                  </a:lnTo>
                  <a:lnTo>
                    <a:pt x="3402612" y="108720"/>
                  </a:lnTo>
                  <a:lnTo>
                    <a:pt x="3410712" y="159004"/>
                  </a:lnTo>
                  <a:lnTo>
                    <a:pt x="3410712" y="1430578"/>
                  </a:lnTo>
                  <a:lnTo>
                    <a:pt x="3402612" y="1480818"/>
                  </a:lnTo>
                  <a:lnTo>
                    <a:pt x="3380053" y="1524452"/>
                  </a:lnTo>
                  <a:lnTo>
                    <a:pt x="3345643" y="1558861"/>
                  </a:lnTo>
                  <a:lnTo>
                    <a:pt x="3301991" y="1581427"/>
                  </a:lnTo>
                  <a:lnTo>
                    <a:pt x="3251707" y="1589532"/>
                  </a:lnTo>
                  <a:lnTo>
                    <a:pt x="159004" y="1589532"/>
                  </a:lnTo>
                  <a:lnTo>
                    <a:pt x="108720" y="1581427"/>
                  </a:lnTo>
                  <a:lnTo>
                    <a:pt x="65068" y="1558861"/>
                  </a:lnTo>
                  <a:lnTo>
                    <a:pt x="30658" y="1524452"/>
                  </a:lnTo>
                  <a:lnTo>
                    <a:pt x="8099" y="1480818"/>
                  </a:lnTo>
                  <a:lnTo>
                    <a:pt x="0" y="1430578"/>
                  </a:lnTo>
                  <a:lnTo>
                    <a:pt x="0" y="159004"/>
                  </a:lnTo>
                  <a:close/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451728" y="4999990"/>
            <a:ext cx="2559685" cy="112077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-635" algn="ctr">
              <a:lnSpc>
                <a:spcPct val="86300"/>
              </a:lnSpc>
              <a:spcBef>
                <a:spcPts val="430"/>
              </a:spcBef>
            </a:pPr>
            <a:r>
              <a:rPr sz="2000" dirty="0">
                <a:latin typeface="Times New Roman"/>
                <a:cs typeface="Times New Roman"/>
              </a:rPr>
              <a:t>Кризи, що </a:t>
            </a:r>
            <a:r>
              <a:rPr sz="2000" b="1" i="1" dirty="0">
                <a:latin typeface="Times New Roman"/>
                <a:cs typeface="Times New Roman"/>
              </a:rPr>
              <a:t>викликані  антропогенною </a:t>
            </a:r>
            <a:r>
              <a:rPr sz="2000" b="1" i="1" spc="-5" dirty="0">
                <a:latin typeface="Times New Roman"/>
                <a:cs typeface="Times New Roman"/>
              </a:rPr>
              <a:t>дією </a:t>
            </a:r>
            <a:r>
              <a:rPr sz="2000" dirty="0">
                <a:latin typeface="Times New Roman"/>
                <a:cs typeface="Times New Roman"/>
              </a:rPr>
              <a:t>і  </a:t>
            </a:r>
            <a:r>
              <a:rPr sz="2000" spc="-5" dirty="0">
                <a:latin typeface="Times New Roman"/>
                <a:cs typeface="Times New Roman"/>
              </a:rPr>
              <a:t>нераціональним  </a:t>
            </a:r>
            <a:r>
              <a:rPr sz="2000" spc="-15" dirty="0">
                <a:latin typeface="Times New Roman"/>
                <a:cs typeface="Times New Roman"/>
              </a:rPr>
              <a:t>природокористуванням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336" y="2811779"/>
            <a:ext cx="3580638" cy="1427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5571" y="3047492"/>
            <a:ext cx="2817495" cy="85661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396240">
              <a:lnSpc>
                <a:spcPts val="2080"/>
              </a:lnSpc>
              <a:spcBef>
                <a:spcPts val="440"/>
              </a:spcBef>
            </a:pPr>
            <a:r>
              <a:rPr sz="2000" b="1" spc="-10" dirty="0">
                <a:latin typeface="Times New Roman"/>
                <a:cs typeface="Times New Roman"/>
              </a:rPr>
              <a:t>Екологічні </a:t>
            </a:r>
            <a:r>
              <a:rPr sz="2000" b="1" spc="-5" dirty="0">
                <a:latin typeface="Times New Roman"/>
                <a:cs typeface="Times New Roman"/>
              </a:rPr>
              <a:t>кризи  розполідяють </a:t>
            </a:r>
            <a:r>
              <a:rPr sz="2000" b="1" dirty="0">
                <a:latin typeface="Times New Roman"/>
                <a:cs typeface="Times New Roman"/>
              </a:rPr>
              <a:t>за</a:t>
            </a:r>
            <a:r>
              <a:rPr sz="2000" b="1" spc="-9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такими</a:t>
            </a:r>
            <a:endParaRPr sz="2000">
              <a:latin typeface="Times New Roman"/>
              <a:cs typeface="Times New Roman"/>
            </a:endParaRPr>
          </a:p>
          <a:p>
            <a:pPr marL="662940">
              <a:lnSpc>
                <a:spcPts val="2045"/>
              </a:lnSpc>
            </a:pPr>
            <a:r>
              <a:rPr sz="2000" b="1" spc="-5" dirty="0">
                <a:latin typeface="Times New Roman"/>
                <a:cs typeface="Times New Roman"/>
              </a:rPr>
              <a:t>критеріями: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10393" y="845819"/>
            <a:ext cx="4900930" cy="2663190"/>
            <a:chOff x="3910393" y="845819"/>
            <a:chExt cx="4900930" cy="2663190"/>
          </a:xfrm>
        </p:grpSpPr>
        <p:sp>
          <p:nvSpPr>
            <p:cNvPr id="5" name="object 5"/>
            <p:cNvSpPr/>
            <p:nvPr/>
          </p:nvSpPr>
          <p:spPr>
            <a:xfrm>
              <a:off x="3918330" y="1445005"/>
              <a:ext cx="1379855" cy="2056130"/>
            </a:xfrm>
            <a:custGeom>
              <a:avLst/>
              <a:gdLst/>
              <a:ahLst/>
              <a:cxnLst/>
              <a:rect l="l" t="t" r="r" b="b"/>
              <a:pathLst>
                <a:path w="1379854" h="2056129">
                  <a:moveTo>
                    <a:pt x="0" y="2056003"/>
                  </a:moveTo>
                  <a:lnTo>
                    <a:pt x="1379347" y="0"/>
                  </a:lnTo>
                </a:path>
              </a:pathLst>
            </a:custGeom>
            <a:ln w="15875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30367" y="845819"/>
              <a:ext cx="3580638" cy="12458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596254" y="1253997"/>
            <a:ext cx="28524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Times New Roman"/>
                <a:cs typeface="Times New Roman"/>
              </a:rPr>
              <a:t>за здійснюваним</a:t>
            </a:r>
            <a:r>
              <a:rPr sz="2000" i="1" spc="-65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ефектом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10393" y="2217420"/>
            <a:ext cx="4900930" cy="1291590"/>
            <a:chOff x="3910393" y="2217420"/>
            <a:chExt cx="4900930" cy="1291590"/>
          </a:xfrm>
        </p:grpSpPr>
        <p:sp>
          <p:nvSpPr>
            <p:cNvPr id="9" name="object 9"/>
            <p:cNvSpPr/>
            <p:nvPr/>
          </p:nvSpPr>
          <p:spPr>
            <a:xfrm>
              <a:off x="3918330" y="2815717"/>
              <a:ext cx="1379855" cy="685800"/>
            </a:xfrm>
            <a:custGeom>
              <a:avLst/>
              <a:gdLst/>
              <a:ahLst/>
              <a:cxnLst/>
              <a:rect l="l" t="t" r="r" b="b"/>
              <a:pathLst>
                <a:path w="1379854" h="685800">
                  <a:moveTo>
                    <a:pt x="0" y="685292"/>
                  </a:moveTo>
                  <a:lnTo>
                    <a:pt x="1379347" y="0"/>
                  </a:lnTo>
                </a:path>
              </a:pathLst>
            </a:custGeom>
            <a:ln w="15875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30367" y="2217420"/>
              <a:ext cx="3580638" cy="12443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40451" y="2625089"/>
            <a:ext cx="27622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Times New Roman"/>
                <a:cs typeface="Times New Roman"/>
              </a:rPr>
              <a:t>за ієрархічним</a:t>
            </a:r>
            <a:r>
              <a:rPr sz="2000" i="1" spc="-70" dirty="0">
                <a:latin typeface="Times New Roman"/>
                <a:cs typeface="Times New Roman"/>
              </a:rPr>
              <a:t> </a:t>
            </a:r>
            <a:r>
              <a:rPr sz="2000" i="1" spc="-20" dirty="0">
                <a:latin typeface="Times New Roman"/>
                <a:cs typeface="Times New Roman"/>
              </a:rPr>
              <a:t>статусом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10393" y="3493071"/>
            <a:ext cx="4900930" cy="1340485"/>
            <a:chOff x="3910393" y="3493071"/>
            <a:chExt cx="4900930" cy="1340485"/>
          </a:xfrm>
        </p:grpSpPr>
        <p:sp>
          <p:nvSpPr>
            <p:cNvPr id="13" name="object 13"/>
            <p:cNvSpPr/>
            <p:nvPr/>
          </p:nvSpPr>
          <p:spPr>
            <a:xfrm>
              <a:off x="3918330" y="3501009"/>
              <a:ext cx="1379855" cy="685800"/>
            </a:xfrm>
            <a:custGeom>
              <a:avLst/>
              <a:gdLst/>
              <a:ahLst/>
              <a:cxnLst/>
              <a:rect l="l" t="t" r="r" b="b"/>
              <a:pathLst>
                <a:path w="1379854" h="685800">
                  <a:moveTo>
                    <a:pt x="0" y="0"/>
                  </a:moveTo>
                  <a:lnTo>
                    <a:pt x="1379347" y="685291"/>
                  </a:lnTo>
                </a:path>
              </a:pathLst>
            </a:custGeom>
            <a:ln w="15875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30367" y="3587483"/>
              <a:ext cx="3580638" cy="12458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61659" y="3995673"/>
            <a:ext cx="1719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Times New Roman"/>
                <a:cs typeface="Times New Roman"/>
              </a:rPr>
              <a:t>за</a:t>
            </a:r>
            <a:r>
              <a:rPr sz="2000" i="1" spc="-7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причиненням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10393" y="3493071"/>
            <a:ext cx="4900930" cy="2710815"/>
            <a:chOff x="3910393" y="3493071"/>
            <a:chExt cx="4900930" cy="2710815"/>
          </a:xfrm>
        </p:grpSpPr>
        <p:sp>
          <p:nvSpPr>
            <p:cNvPr id="17" name="object 17"/>
            <p:cNvSpPr/>
            <p:nvPr/>
          </p:nvSpPr>
          <p:spPr>
            <a:xfrm>
              <a:off x="3918330" y="3501009"/>
              <a:ext cx="1379855" cy="2056130"/>
            </a:xfrm>
            <a:custGeom>
              <a:avLst/>
              <a:gdLst/>
              <a:ahLst/>
              <a:cxnLst/>
              <a:rect l="l" t="t" r="r" b="b"/>
              <a:pathLst>
                <a:path w="1379854" h="2056129">
                  <a:moveTo>
                    <a:pt x="0" y="0"/>
                  </a:moveTo>
                  <a:lnTo>
                    <a:pt x="1379347" y="2056002"/>
                  </a:lnTo>
                </a:path>
              </a:pathLst>
            </a:custGeom>
            <a:ln w="15875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0367" y="4957572"/>
              <a:ext cx="3580638" cy="12458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495671" y="5366715"/>
            <a:ext cx="30518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Times New Roman"/>
                <a:cs typeface="Times New Roman"/>
              </a:rPr>
              <a:t>за об’єктною</a:t>
            </a:r>
            <a:r>
              <a:rPr sz="2000" i="1" spc="-105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визначеністю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1" y="309372"/>
            <a:ext cx="3823970" cy="6259195"/>
            <a:chOff x="469391" y="309372"/>
            <a:chExt cx="3823970" cy="6259195"/>
          </a:xfrm>
        </p:grpSpPr>
        <p:sp>
          <p:nvSpPr>
            <p:cNvPr id="21" name="object 21"/>
            <p:cNvSpPr/>
            <p:nvPr/>
          </p:nvSpPr>
          <p:spPr>
            <a:xfrm>
              <a:off x="490727" y="318516"/>
              <a:ext cx="3793236" cy="23698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6155" y="313944"/>
              <a:ext cx="3802379" cy="2379345"/>
            </a:xfrm>
            <a:custGeom>
              <a:avLst/>
              <a:gdLst/>
              <a:ahLst/>
              <a:cxnLst/>
              <a:rect l="l" t="t" r="r" b="b"/>
              <a:pathLst>
                <a:path w="3802379" h="2379345">
                  <a:moveTo>
                    <a:pt x="0" y="2378964"/>
                  </a:moveTo>
                  <a:lnTo>
                    <a:pt x="3802379" y="2378964"/>
                  </a:lnTo>
                  <a:lnTo>
                    <a:pt x="3802379" y="0"/>
                  </a:lnTo>
                  <a:lnTo>
                    <a:pt x="0" y="0"/>
                  </a:lnTo>
                  <a:lnTo>
                    <a:pt x="0" y="2378964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8535" y="4364736"/>
              <a:ext cx="3805428" cy="21945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3963" y="4360163"/>
              <a:ext cx="3815079" cy="2204085"/>
            </a:xfrm>
            <a:custGeom>
              <a:avLst/>
              <a:gdLst/>
              <a:ahLst/>
              <a:cxnLst/>
              <a:rect l="l" t="t" r="r" b="b"/>
              <a:pathLst>
                <a:path w="3815079" h="2204084">
                  <a:moveTo>
                    <a:pt x="0" y="2203704"/>
                  </a:moveTo>
                  <a:lnTo>
                    <a:pt x="3814572" y="2203704"/>
                  </a:lnTo>
                  <a:lnTo>
                    <a:pt x="3814572" y="0"/>
                  </a:lnTo>
                  <a:lnTo>
                    <a:pt x="0" y="0"/>
                  </a:lnTo>
                  <a:lnTo>
                    <a:pt x="0" y="2203704"/>
                  </a:lnTo>
                  <a:close/>
                </a:path>
              </a:pathLst>
            </a:custGeom>
            <a:ln w="9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1292351" y="481571"/>
              <a:ext cx="6474714" cy="4335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1020" y="1205484"/>
              <a:ext cx="3138170" cy="589915"/>
            </a:xfrm>
            <a:custGeom>
              <a:avLst/>
              <a:gdLst/>
              <a:ahLst/>
              <a:cxnLst/>
              <a:rect l="l" t="t" r="r" b="b"/>
              <a:pathLst>
                <a:path w="3138170" h="589914">
                  <a:moveTo>
                    <a:pt x="3078988" y="0"/>
                  </a:moveTo>
                  <a:lnTo>
                    <a:pt x="58978" y="0"/>
                  </a:lnTo>
                  <a:lnTo>
                    <a:pt x="36020" y="4635"/>
                  </a:lnTo>
                  <a:lnTo>
                    <a:pt x="17273" y="17271"/>
                  </a:lnTo>
                  <a:lnTo>
                    <a:pt x="4634" y="36004"/>
                  </a:lnTo>
                  <a:lnTo>
                    <a:pt x="0" y="58927"/>
                  </a:lnTo>
                  <a:lnTo>
                    <a:pt x="0" y="530860"/>
                  </a:lnTo>
                  <a:lnTo>
                    <a:pt x="4634" y="553783"/>
                  </a:lnTo>
                  <a:lnTo>
                    <a:pt x="17273" y="572515"/>
                  </a:lnTo>
                  <a:lnTo>
                    <a:pt x="36020" y="585152"/>
                  </a:lnTo>
                  <a:lnTo>
                    <a:pt x="58978" y="589788"/>
                  </a:lnTo>
                  <a:lnTo>
                    <a:pt x="3078988" y="589788"/>
                  </a:lnTo>
                  <a:lnTo>
                    <a:pt x="3101911" y="585152"/>
                  </a:lnTo>
                  <a:lnTo>
                    <a:pt x="3120644" y="572515"/>
                  </a:lnTo>
                  <a:lnTo>
                    <a:pt x="3133280" y="553783"/>
                  </a:lnTo>
                  <a:lnTo>
                    <a:pt x="3137916" y="530860"/>
                  </a:lnTo>
                  <a:lnTo>
                    <a:pt x="3137916" y="58927"/>
                  </a:lnTo>
                  <a:lnTo>
                    <a:pt x="3133280" y="36004"/>
                  </a:lnTo>
                  <a:lnTo>
                    <a:pt x="3120644" y="17272"/>
                  </a:lnTo>
                  <a:lnTo>
                    <a:pt x="3101911" y="4635"/>
                  </a:lnTo>
                  <a:lnTo>
                    <a:pt x="3078988" y="0"/>
                  </a:lnTo>
                  <a:close/>
                </a:path>
              </a:pathLst>
            </a:custGeom>
            <a:solidFill>
              <a:srgbClr val="759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1020" y="1205484"/>
              <a:ext cx="3138170" cy="589915"/>
            </a:xfrm>
            <a:custGeom>
              <a:avLst/>
              <a:gdLst/>
              <a:ahLst/>
              <a:cxnLst/>
              <a:rect l="l" t="t" r="r" b="b"/>
              <a:pathLst>
                <a:path w="3138170" h="589914">
                  <a:moveTo>
                    <a:pt x="0" y="58927"/>
                  </a:moveTo>
                  <a:lnTo>
                    <a:pt x="4634" y="36004"/>
                  </a:lnTo>
                  <a:lnTo>
                    <a:pt x="17273" y="17271"/>
                  </a:lnTo>
                  <a:lnTo>
                    <a:pt x="36020" y="4635"/>
                  </a:lnTo>
                  <a:lnTo>
                    <a:pt x="58978" y="0"/>
                  </a:lnTo>
                  <a:lnTo>
                    <a:pt x="3078988" y="0"/>
                  </a:lnTo>
                  <a:lnTo>
                    <a:pt x="3101911" y="4635"/>
                  </a:lnTo>
                  <a:lnTo>
                    <a:pt x="3120644" y="17272"/>
                  </a:lnTo>
                  <a:lnTo>
                    <a:pt x="3133280" y="36004"/>
                  </a:lnTo>
                  <a:lnTo>
                    <a:pt x="3137916" y="58927"/>
                  </a:lnTo>
                  <a:lnTo>
                    <a:pt x="3137916" y="530860"/>
                  </a:lnTo>
                  <a:lnTo>
                    <a:pt x="3133280" y="553783"/>
                  </a:lnTo>
                  <a:lnTo>
                    <a:pt x="3120644" y="572515"/>
                  </a:lnTo>
                  <a:lnTo>
                    <a:pt x="3101911" y="585152"/>
                  </a:lnTo>
                  <a:lnTo>
                    <a:pt x="3078988" y="589788"/>
                  </a:lnTo>
                  <a:lnTo>
                    <a:pt x="58978" y="589788"/>
                  </a:lnTo>
                  <a:lnTo>
                    <a:pt x="36020" y="585152"/>
                  </a:lnTo>
                  <a:lnTo>
                    <a:pt x="17273" y="572515"/>
                  </a:lnTo>
                  <a:lnTo>
                    <a:pt x="4634" y="553783"/>
                  </a:lnTo>
                  <a:lnTo>
                    <a:pt x="0" y="530860"/>
                  </a:lnTo>
                  <a:lnTo>
                    <a:pt x="0" y="58927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7276" y="1323797"/>
            <a:ext cx="31057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100"/>
              </a:spcBef>
            </a:pPr>
            <a:r>
              <a:rPr b="1" spc="-135" dirty="0">
                <a:solidFill>
                  <a:srgbClr val="FFFFFF"/>
                </a:solidFill>
                <a:latin typeface="Arial"/>
                <a:cs typeface="Arial"/>
              </a:rPr>
              <a:t>Природного</a:t>
            </a:r>
            <a:r>
              <a:rPr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25" dirty="0">
                <a:solidFill>
                  <a:srgbClr val="FFFFFF"/>
                </a:solidFill>
                <a:latin typeface="Arial"/>
                <a:cs typeface="Arial"/>
              </a:rPr>
              <a:t>походження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47344" y="1787651"/>
            <a:ext cx="3747770" cy="2110740"/>
            <a:chOff x="847344" y="1787651"/>
            <a:chExt cx="3747770" cy="2110740"/>
          </a:xfrm>
        </p:grpSpPr>
        <p:sp>
          <p:nvSpPr>
            <p:cNvPr id="8" name="object 8"/>
            <p:cNvSpPr/>
            <p:nvPr/>
          </p:nvSpPr>
          <p:spPr>
            <a:xfrm>
              <a:off x="854964" y="1795271"/>
              <a:ext cx="314325" cy="1177290"/>
            </a:xfrm>
            <a:custGeom>
              <a:avLst/>
              <a:gdLst/>
              <a:ahLst/>
              <a:cxnLst/>
              <a:rect l="l" t="t" r="r" b="b"/>
              <a:pathLst>
                <a:path w="314325" h="1177289">
                  <a:moveTo>
                    <a:pt x="0" y="0"/>
                  </a:moveTo>
                  <a:lnTo>
                    <a:pt x="0" y="1177036"/>
                  </a:lnTo>
                  <a:lnTo>
                    <a:pt x="313867" y="1177036"/>
                  </a:lnTo>
                </a:path>
              </a:pathLst>
            </a:custGeom>
            <a:ln w="15240">
              <a:solidFill>
                <a:srgbClr val="5C7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8804" y="2142743"/>
              <a:ext cx="3496055" cy="170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7280" y="2130551"/>
              <a:ext cx="3496055" cy="17678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8908" y="2186939"/>
              <a:ext cx="3360419" cy="15697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8908" y="2186939"/>
              <a:ext cx="3360420" cy="1569720"/>
            </a:xfrm>
            <a:custGeom>
              <a:avLst/>
              <a:gdLst/>
              <a:ahLst/>
              <a:cxnLst/>
              <a:rect l="l" t="t" r="r" b="b"/>
              <a:pathLst>
                <a:path w="3360420" h="1569720">
                  <a:moveTo>
                    <a:pt x="0" y="156972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3203447" y="0"/>
                  </a:lnTo>
                  <a:lnTo>
                    <a:pt x="3253081" y="7997"/>
                  </a:lnTo>
                  <a:lnTo>
                    <a:pt x="3296174" y="30272"/>
                  </a:lnTo>
                  <a:lnTo>
                    <a:pt x="3330147" y="64245"/>
                  </a:lnTo>
                  <a:lnTo>
                    <a:pt x="3352422" y="107338"/>
                  </a:lnTo>
                  <a:lnTo>
                    <a:pt x="3360419" y="156972"/>
                  </a:lnTo>
                  <a:lnTo>
                    <a:pt x="3360419" y="1412748"/>
                  </a:lnTo>
                  <a:lnTo>
                    <a:pt x="3352422" y="1462381"/>
                  </a:lnTo>
                  <a:lnTo>
                    <a:pt x="3330147" y="1505474"/>
                  </a:lnTo>
                  <a:lnTo>
                    <a:pt x="3296174" y="1539447"/>
                  </a:lnTo>
                  <a:lnTo>
                    <a:pt x="3253081" y="1561722"/>
                  </a:lnTo>
                  <a:lnTo>
                    <a:pt x="3203447" y="1569720"/>
                  </a:lnTo>
                  <a:lnTo>
                    <a:pt x="156972" y="1569720"/>
                  </a:lnTo>
                  <a:lnTo>
                    <a:pt x="107357" y="1561722"/>
                  </a:lnTo>
                  <a:lnTo>
                    <a:pt x="64267" y="1539447"/>
                  </a:lnTo>
                  <a:lnTo>
                    <a:pt x="30287" y="1505474"/>
                  </a:lnTo>
                  <a:lnTo>
                    <a:pt x="8002" y="1462381"/>
                  </a:lnTo>
                  <a:lnTo>
                    <a:pt x="0" y="1412748"/>
                  </a:lnTo>
                  <a:lnTo>
                    <a:pt x="0" y="156972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81811" y="2209038"/>
            <a:ext cx="3133090" cy="148272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32105" marR="324485" algn="ctr">
              <a:lnSpc>
                <a:spcPts val="1860"/>
              </a:lnSpc>
              <a:spcBef>
                <a:spcPts val="409"/>
              </a:spcBef>
            </a:pPr>
            <a:r>
              <a:rPr sz="1800" spc="-10" dirty="0">
                <a:latin typeface="Times New Roman"/>
                <a:cs typeface="Times New Roman"/>
              </a:rPr>
              <a:t>«» </a:t>
            </a:r>
            <a:r>
              <a:rPr sz="1800" dirty="0">
                <a:latin typeface="Times New Roman"/>
                <a:cs typeface="Times New Roman"/>
              </a:rPr>
              <a:t>є </a:t>
            </a:r>
            <a:r>
              <a:rPr sz="1800" spc="-20" dirty="0">
                <a:latin typeface="Times New Roman"/>
                <a:cs typeface="Times New Roman"/>
              </a:rPr>
              <a:t>наслідком </a:t>
            </a:r>
            <a:r>
              <a:rPr sz="1800" spc="-10" dirty="0">
                <a:latin typeface="Times New Roman"/>
                <a:cs typeface="Times New Roman"/>
              </a:rPr>
              <a:t>природніх  </a:t>
            </a:r>
            <a:r>
              <a:rPr sz="1800" spc="-5" dirty="0">
                <a:latin typeface="Times New Roman"/>
                <a:cs typeface="Times New Roman"/>
              </a:rPr>
              <a:t>біологічних </a:t>
            </a:r>
            <a:r>
              <a:rPr sz="1800" dirty="0">
                <a:latin typeface="Times New Roman"/>
                <a:cs typeface="Times New Roman"/>
              </a:rPr>
              <a:t>процесів,</a:t>
            </a: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ts val="1705"/>
              </a:lnSpc>
            </a:pPr>
            <a:r>
              <a:rPr sz="1800" dirty="0">
                <a:latin typeface="Times New Roman"/>
                <a:cs typeface="Times New Roman"/>
              </a:rPr>
              <a:t>самоорганізації систем,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таких</a:t>
            </a: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ts val="1864"/>
              </a:lnSpc>
            </a:pPr>
            <a:r>
              <a:rPr sz="1800" dirty="0">
                <a:latin typeface="Times New Roman"/>
                <a:cs typeface="Times New Roman"/>
              </a:rPr>
              <a:t>стосунків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систем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1860"/>
              </a:lnSpc>
            </a:pPr>
            <a:r>
              <a:rPr sz="1800" dirty="0">
                <a:latin typeface="Times New Roman"/>
                <a:cs typeface="Times New Roman"/>
              </a:rPr>
              <a:t>як </a:t>
            </a:r>
            <a:r>
              <a:rPr sz="1800" spc="-10" dirty="0">
                <a:latin typeface="Times New Roman"/>
                <a:cs typeface="Times New Roman"/>
              </a:rPr>
              <a:t>конкуренція </a:t>
            </a:r>
            <a:r>
              <a:rPr sz="1800" spc="-5" dirty="0">
                <a:latin typeface="Times New Roman"/>
                <a:cs typeface="Times New Roman"/>
              </a:rPr>
              <a:t>тощо,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наслідком</a:t>
            </a:r>
            <a:endParaRPr sz="1800">
              <a:latin typeface="Times New Roman"/>
              <a:cs typeface="Times New Roman"/>
            </a:endParaRPr>
          </a:p>
          <a:p>
            <a:pPr marL="1905" algn="ctr">
              <a:lnSpc>
                <a:spcPts val="2010"/>
              </a:lnSpc>
            </a:pPr>
            <a:r>
              <a:rPr sz="1800" spc="-5" dirty="0">
                <a:latin typeface="Times New Roman"/>
                <a:cs typeface="Times New Roman"/>
              </a:rPr>
              <a:t>стихійних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явищ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47344" y="1787651"/>
            <a:ext cx="3689985" cy="4520565"/>
            <a:chOff x="847344" y="1787651"/>
            <a:chExt cx="3689985" cy="4520565"/>
          </a:xfrm>
        </p:grpSpPr>
        <p:sp>
          <p:nvSpPr>
            <p:cNvPr id="15" name="object 15"/>
            <p:cNvSpPr/>
            <p:nvPr/>
          </p:nvSpPr>
          <p:spPr>
            <a:xfrm>
              <a:off x="854964" y="1795271"/>
              <a:ext cx="314325" cy="3430270"/>
            </a:xfrm>
            <a:custGeom>
              <a:avLst/>
              <a:gdLst/>
              <a:ahLst/>
              <a:cxnLst/>
              <a:rect l="l" t="t" r="r" b="b"/>
              <a:pathLst>
                <a:path w="314325" h="3430270">
                  <a:moveTo>
                    <a:pt x="0" y="0"/>
                  </a:moveTo>
                  <a:lnTo>
                    <a:pt x="0" y="3429761"/>
                  </a:lnTo>
                  <a:lnTo>
                    <a:pt x="313867" y="3429761"/>
                  </a:lnTo>
                </a:path>
              </a:pathLst>
            </a:custGeom>
            <a:ln w="15240">
              <a:solidFill>
                <a:srgbClr val="5C7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68908" y="4148327"/>
              <a:ext cx="3360419" cy="21518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68908" y="4148327"/>
              <a:ext cx="3360420" cy="2152015"/>
            </a:xfrm>
            <a:custGeom>
              <a:avLst/>
              <a:gdLst/>
              <a:ahLst/>
              <a:cxnLst/>
              <a:rect l="l" t="t" r="r" b="b"/>
              <a:pathLst>
                <a:path w="3360420" h="2152015">
                  <a:moveTo>
                    <a:pt x="0" y="215138"/>
                  </a:moveTo>
                  <a:lnTo>
                    <a:pt x="5683" y="165831"/>
                  </a:lnTo>
                  <a:lnTo>
                    <a:pt x="21870" y="120557"/>
                  </a:lnTo>
                  <a:lnTo>
                    <a:pt x="47270" y="80610"/>
                  </a:lnTo>
                  <a:lnTo>
                    <a:pt x="80589" y="47286"/>
                  </a:lnTo>
                  <a:lnTo>
                    <a:pt x="120535" y="21879"/>
                  </a:lnTo>
                  <a:lnTo>
                    <a:pt x="165815" y="5685"/>
                  </a:lnTo>
                  <a:lnTo>
                    <a:pt x="215137" y="0"/>
                  </a:lnTo>
                  <a:lnTo>
                    <a:pt x="3145281" y="0"/>
                  </a:lnTo>
                  <a:lnTo>
                    <a:pt x="3194588" y="5685"/>
                  </a:lnTo>
                  <a:lnTo>
                    <a:pt x="3239862" y="21879"/>
                  </a:lnTo>
                  <a:lnTo>
                    <a:pt x="3279809" y="47286"/>
                  </a:lnTo>
                  <a:lnTo>
                    <a:pt x="3313133" y="80610"/>
                  </a:lnTo>
                  <a:lnTo>
                    <a:pt x="3338540" y="120557"/>
                  </a:lnTo>
                  <a:lnTo>
                    <a:pt x="3354734" y="165831"/>
                  </a:lnTo>
                  <a:lnTo>
                    <a:pt x="3360419" y="215138"/>
                  </a:lnTo>
                  <a:lnTo>
                    <a:pt x="3360419" y="1936699"/>
                  </a:lnTo>
                  <a:lnTo>
                    <a:pt x="3354734" y="1986040"/>
                  </a:lnTo>
                  <a:lnTo>
                    <a:pt x="3338540" y="2031334"/>
                  </a:lnTo>
                  <a:lnTo>
                    <a:pt x="3313133" y="2071289"/>
                  </a:lnTo>
                  <a:lnTo>
                    <a:pt x="3279809" y="2104613"/>
                  </a:lnTo>
                  <a:lnTo>
                    <a:pt x="3239862" y="2130016"/>
                  </a:lnTo>
                  <a:lnTo>
                    <a:pt x="3194588" y="2146204"/>
                  </a:lnTo>
                  <a:lnTo>
                    <a:pt x="3145281" y="2151888"/>
                  </a:lnTo>
                  <a:lnTo>
                    <a:pt x="215137" y="2151888"/>
                  </a:lnTo>
                  <a:lnTo>
                    <a:pt x="165815" y="2146204"/>
                  </a:lnTo>
                  <a:lnTo>
                    <a:pt x="120535" y="2130016"/>
                  </a:lnTo>
                  <a:lnTo>
                    <a:pt x="80589" y="2104613"/>
                  </a:lnTo>
                  <a:lnTo>
                    <a:pt x="47270" y="2071289"/>
                  </a:lnTo>
                  <a:lnTo>
                    <a:pt x="21870" y="2031334"/>
                  </a:lnTo>
                  <a:lnTo>
                    <a:pt x="5683" y="1986040"/>
                  </a:lnTo>
                  <a:lnTo>
                    <a:pt x="0" y="1936699"/>
                  </a:lnTo>
                  <a:lnTo>
                    <a:pt x="0" y="215138"/>
                  </a:lnTo>
                  <a:close/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638170" y="4619066"/>
            <a:ext cx="234315" cy="1017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0" dirty="0">
                <a:latin typeface="Carlito"/>
                <a:cs typeface="Carlito"/>
              </a:rPr>
              <a:t>.</a:t>
            </a:r>
            <a:endParaRPr sz="65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78679" y="1197863"/>
            <a:ext cx="3154680" cy="605155"/>
            <a:chOff x="4678679" y="1197863"/>
            <a:chExt cx="3154680" cy="605155"/>
          </a:xfrm>
        </p:grpSpPr>
        <p:sp>
          <p:nvSpPr>
            <p:cNvPr id="20" name="object 20"/>
            <p:cNvSpPr/>
            <p:nvPr/>
          </p:nvSpPr>
          <p:spPr>
            <a:xfrm>
              <a:off x="4686299" y="1205483"/>
              <a:ext cx="3139440" cy="589915"/>
            </a:xfrm>
            <a:custGeom>
              <a:avLst/>
              <a:gdLst/>
              <a:ahLst/>
              <a:cxnLst/>
              <a:rect l="l" t="t" r="r" b="b"/>
              <a:pathLst>
                <a:path w="3139440" h="589914">
                  <a:moveTo>
                    <a:pt x="3080511" y="0"/>
                  </a:moveTo>
                  <a:lnTo>
                    <a:pt x="58927" y="0"/>
                  </a:lnTo>
                  <a:lnTo>
                    <a:pt x="36004" y="4635"/>
                  </a:lnTo>
                  <a:lnTo>
                    <a:pt x="17272" y="17271"/>
                  </a:lnTo>
                  <a:lnTo>
                    <a:pt x="4635" y="36004"/>
                  </a:lnTo>
                  <a:lnTo>
                    <a:pt x="0" y="58927"/>
                  </a:lnTo>
                  <a:lnTo>
                    <a:pt x="0" y="530860"/>
                  </a:lnTo>
                  <a:lnTo>
                    <a:pt x="4635" y="553783"/>
                  </a:lnTo>
                  <a:lnTo>
                    <a:pt x="17271" y="572515"/>
                  </a:lnTo>
                  <a:lnTo>
                    <a:pt x="36004" y="585152"/>
                  </a:lnTo>
                  <a:lnTo>
                    <a:pt x="58927" y="589788"/>
                  </a:lnTo>
                  <a:lnTo>
                    <a:pt x="3080511" y="589788"/>
                  </a:lnTo>
                  <a:lnTo>
                    <a:pt x="3103435" y="585152"/>
                  </a:lnTo>
                  <a:lnTo>
                    <a:pt x="3122168" y="572515"/>
                  </a:lnTo>
                  <a:lnTo>
                    <a:pt x="3134804" y="553783"/>
                  </a:lnTo>
                  <a:lnTo>
                    <a:pt x="3139440" y="530860"/>
                  </a:lnTo>
                  <a:lnTo>
                    <a:pt x="3139440" y="58927"/>
                  </a:lnTo>
                  <a:lnTo>
                    <a:pt x="3134804" y="36004"/>
                  </a:lnTo>
                  <a:lnTo>
                    <a:pt x="3122168" y="17272"/>
                  </a:lnTo>
                  <a:lnTo>
                    <a:pt x="3103435" y="4635"/>
                  </a:lnTo>
                  <a:lnTo>
                    <a:pt x="3080511" y="0"/>
                  </a:lnTo>
                  <a:close/>
                </a:path>
              </a:pathLst>
            </a:custGeom>
            <a:solidFill>
              <a:srgbClr val="759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86299" y="1205483"/>
              <a:ext cx="3139440" cy="589915"/>
            </a:xfrm>
            <a:custGeom>
              <a:avLst/>
              <a:gdLst/>
              <a:ahLst/>
              <a:cxnLst/>
              <a:rect l="l" t="t" r="r" b="b"/>
              <a:pathLst>
                <a:path w="3139440" h="589914">
                  <a:moveTo>
                    <a:pt x="0" y="58927"/>
                  </a:moveTo>
                  <a:lnTo>
                    <a:pt x="4635" y="36004"/>
                  </a:lnTo>
                  <a:lnTo>
                    <a:pt x="17272" y="17271"/>
                  </a:lnTo>
                  <a:lnTo>
                    <a:pt x="36004" y="4635"/>
                  </a:lnTo>
                  <a:lnTo>
                    <a:pt x="58927" y="0"/>
                  </a:lnTo>
                  <a:lnTo>
                    <a:pt x="3080511" y="0"/>
                  </a:lnTo>
                  <a:lnTo>
                    <a:pt x="3103435" y="4635"/>
                  </a:lnTo>
                  <a:lnTo>
                    <a:pt x="3122168" y="17272"/>
                  </a:lnTo>
                  <a:lnTo>
                    <a:pt x="3134804" y="36004"/>
                  </a:lnTo>
                  <a:lnTo>
                    <a:pt x="3139440" y="58927"/>
                  </a:lnTo>
                  <a:lnTo>
                    <a:pt x="3139440" y="530860"/>
                  </a:lnTo>
                  <a:lnTo>
                    <a:pt x="3134804" y="553783"/>
                  </a:lnTo>
                  <a:lnTo>
                    <a:pt x="3122168" y="572515"/>
                  </a:lnTo>
                  <a:lnTo>
                    <a:pt x="3103435" y="585152"/>
                  </a:lnTo>
                  <a:lnTo>
                    <a:pt x="3080511" y="589788"/>
                  </a:lnTo>
                  <a:lnTo>
                    <a:pt x="58927" y="589788"/>
                  </a:lnTo>
                  <a:lnTo>
                    <a:pt x="36004" y="585152"/>
                  </a:lnTo>
                  <a:lnTo>
                    <a:pt x="17271" y="572515"/>
                  </a:lnTo>
                  <a:lnTo>
                    <a:pt x="4635" y="553783"/>
                  </a:lnTo>
                  <a:lnTo>
                    <a:pt x="0" y="530860"/>
                  </a:lnTo>
                  <a:lnTo>
                    <a:pt x="0" y="58927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702555" y="1323797"/>
            <a:ext cx="3107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100"/>
              </a:spcBef>
            </a:pPr>
            <a:r>
              <a:rPr sz="1800" b="1" spc="-135" dirty="0">
                <a:solidFill>
                  <a:srgbClr val="FFFFFF"/>
                </a:solidFill>
                <a:latin typeface="Arial"/>
                <a:cs typeface="Arial"/>
              </a:rPr>
              <a:t>Антропогенного</a:t>
            </a:r>
            <a:r>
              <a:rPr sz="18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походження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992623" y="1787651"/>
            <a:ext cx="3794760" cy="2060575"/>
            <a:chOff x="4992623" y="1787651"/>
            <a:chExt cx="3794760" cy="2060575"/>
          </a:xfrm>
        </p:grpSpPr>
        <p:sp>
          <p:nvSpPr>
            <p:cNvPr id="24" name="object 24"/>
            <p:cNvSpPr/>
            <p:nvPr/>
          </p:nvSpPr>
          <p:spPr>
            <a:xfrm>
              <a:off x="5000243" y="1795271"/>
              <a:ext cx="314325" cy="1177290"/>
            </a:xfrm>
            <a:custGeom>
              <a:avLst/>
              <a:gdLst/>
              <a:ahLst/>
              <a:cxnLst/>
              <a:rect l="l" t="t" r="r" b="b"/>
              <a:pathLst>
                <a:path w="314325" h="1177289">
                  <a:moveTo>
                    <a:pt x="0" y="0"/>
                  </a:moveTo>
                  <a:lnTo>
                    <a:pt x="0" y="1177036"/>
                  </a:lnTo>
                  <a:lnTo>
                    <a:pt x="313816" y="1177036"/>
                  </a:lnTo>
                </a:path>
              </a:pathLst>
            </a:custGeom>
            <a:ln w="15240">
              <a:solidFill>
                <a:srgbClr val="5C7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44083" y="2142743"/>
              <a:ext cx="3497579" cy="17053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251703" y="2366771"/>
              <a:ext cx="3535679" cy="12954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14187" y="2186939"/>
              <a:ext cx="3361943" cy="15697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14187" y="2186939"/>
              <a:ext cx="3362325" cy="1569720"/>
            </a:xfrm>
            <a:custGeom>
              <a:avLst/>
              <a:gdLst/>
              <a:ahLst/>
              <a:cxnLst/>
              <a:rect l="l" t="t" r="r" b="b"/>
              <a:pathLst>
                <a:path w="3362325" h="1569720">
                  <a:moveTo>
                    <a:pt x="0" y="156972"/>
                  </a:moveTo>
                  <a:lnTo>
                    <a:pt x="7997" y="107338"/>
                  </a:lnTo>
                  <a:lnTo>
                    <a:pt x="30272" y="64245"/>
                  </a:lnTo>
                  <a:lnTo>
                    <a:pt x="64245" y="30272"/>
                  </a:lnTo>
                  <a:lnTo>
                    <a:pt x="107338" y="7997"/>
                  </a:lnTo>
                  <a:lnTo>
                    <a:pt x="156972" y="0"/>
                  </a:lnTo>
                  <a:lnTo>
                    <a:pt x="3204971" y="0"/>
                  </a:lnTo>
                  <a:lnTo>
                    <a:pt x="3254605" y="7997"/>
                  </a:lnTo>
                  <a:lnTo>
                    <a:pt x="3297698" y="30272"/>
                  </a:lnTo>
                  <a:lnTo>
                    <a:pt x="3331671" y="64245"/>
                  </a:lnTo>
                  <a:lnTo>
                    <a:pt x="3353946" y="107338"/>
                  </a:lnTo>
                  <a:lnTo>
                    <a:pt x="3361943" y="156972"/>
                  </a:lnTo>
                  <a:lnTo>
                    <a:pt x="3361943" y="1412748"/>
                  </a:lnTo>
                  <a:lnTo>
                    <a:pt x="3353946" y="1462381"/>
                  </a:lnTo>
                  <a:lnTo>
                    <a:pt x="3331671" y="1505474"/>
                  </a:lnTo>
                  <a:lnTo>
                    <a:pt x="3297698" y="1539447"/>
                  </a:lnTo>
                  <a:lnTo>
                    <a:pt x="3254605" y="1561722"/>
                  </a:lnTo>
                  <a:lnTo>
                    <a:pt x="3204971" y="1569720"/>
                  </a:lnTo>
                  <a:lnTo>
                    <a:pt x="156972" y="1569720"/>
                  </a:lnTo>
                  <a:lnTo>
                    <a:pt x="107338" y="1561722"/>
                  </a:lnTo>
                  <a:lnTo>
                    <a:pt x="64245" y="1539447"/>
                  </a:lnTo>
                  <a:lnTo>
                    <a:pt x="30272" y="1505474"/>
                  </a:lnTo>
                  <a:lnTo>
                    <a:pt x="7997" y="1462381"/>
                  </a:lnTo>
                  <a:lnTo>
                    <a:pt x="0" y="1412748"/>
                  </a:lnTo>
                  <a:lnTo>
                    <a:pt x="0" y="156972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807709" y="2445511"/>
            <a:ext cx="2372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«» </a:t>
            </a:r>
            <a:r>
              <a:rPr sz="1800" dirty="0">
                <a:latin typeface="Times New Roman"/>
                <a:cs typeface="Times New Roman"/>
              </a:rPr>
              <a:t>є </a:t>
            </a:r>
            <a:r>
              <a:rPr sz="1800" spc="-25" dirty="0">
                <a:latin typeface="Times New Roman"/>
                <a:cs typeface="Times New Roman"/>
              </a:rPr>
              <a:t>результатом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впливу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87544" y="2681732"/>
            <a:ext cx="35642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0365" algn="l"/>
              </a:tabLst>
            </a:pPr>
            <a:r>
              <a:rPr sz="1800" u="heavy" dirty="0">
                <a:uFill>
                  <a:solidFill>
                    <a:srgbClr val="5C7983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800" spc="18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людської </a:t>
            </a:r>
            <a:r>
              <a:rPr sz="1800" dirty="0">
                <a:latin typeface="Times New Roman"/>
                <a:cs typeface="Times New Roman"/>
              </a:rPr>
              <a:t>діяльності </a:t>
            </a:r>
            <a:r>
              <a:rPr sz="1800" spc="-5" dirty="0">
                <a:latin typeface="Times New Roman"/>
                <a:cs typeface="Times New Roman"/>
              </a:rPr>
              <a:t>на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природу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26938" y="2917647"/>
            <a:ext cx="2537460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14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(наслідок </a:t>
            </a:r>
            <a:r>
              <a:rPr sz="1800" spc="-10" dirty="0">
                <a:latin typeface="Times New Roman"/>
                <a:cs typeface="Times New Roman"/>
              </a:rPr>
              <a:t>цивілізаційного</a:t>
            </a:r>
            <a:endParaRPr sz="1800">
              <a:latin typeface="Times New Roman"/>
              <a:cs typeface="Times New Roman"/>
            </a:endParaRPr>
          </a:p>
          <a:p>
            <a:pPr marL="635" algn="ctr">
              <a:lnSpc>
                <a:spcPts val="2014"/>
              </a:lnSpc>
            </a:pPr>
            <a:r>
              <a:rPr sz="1800" dirty="0">
                <a:latin typeface="Times New Roman"/>
                <a:cs typeface="Times New Roman"/>
              </a:rPr>
              <a:t>прогресу)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992623" y="1787651"/>
            <a:ext cx="3691254" cy="4520565"/>
            <a:chOff x="4992623" y="1787651"/>
            <a:chExt cx="3691254" cy="4520565"/>
          </a:xfrm>
        </p:grpSpPr>
        <p:sp>
          <p:nvSpPr>
            <p:cNvPr id="33" name="object 33"/>
            <p:cNvSpPr/>
            <p:nvPr/>
          </p:nvSpPr>
          <p:spPr>
            <a:xfrm>
              <a:off x="5000243" y="1795271"/>
              <a:ext cx="314325" cy="3430270"/>
            </a:xfrm>
            <a:custGeom>
              <a:avLst/>
              <a:gdLst/>
              <a:ahLst/>
              <a:cxnLst/>
              <a:rect l="l" t="t" r="r" b="b"/>
              <a:pathLst>
                <a:path w="314325" h="3430270">
                  <a:moveTo>
                    <a:pt x="0" y="0"/>
                  </a:moveTo>
                  <a:lnTo>
                    <a:pt x="0" y="3429761"/>
                  </a:lnTo>
                  <a:lnTo>
                    <a:pt x="313816" y="3429761"/>
                  </a:lnTo>
                </a:path>
              </a:pathLst>
            </a:custGeom>
            <a:ln w="15240">
              <a:solidFill>
                <a:srgbClr val="5C7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14187" y="4148327"/>
              <a:ext cx="3361943" cy="21518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14187" y="4148327"/>
              <a:ext cx="3362325" cy="2152015"/>
            </a:xfrm>
            <a:custGeom>
              <a:avLst/>
              <a:gdLst/>
              <a:ahLst/>
              <a:cxnLst/>
              <a:rect l="l" t="t" r="r" b="b"/>
              <a:pathLst>
                <a:path w="3362325" h="2152015">
                  <a:moveTo>
                    <a:pt x="0" y="215138"/>
                  </a:moveTo>
                  <a:lnTo>
                    <a:pt x="5685" y="165831"/>
                  </a:lnTo>
                  <a:lnTo>
                    <a:pt x="21879" y="120557"/>
                  </a:lnTo>
                  <a:lnTo>
                    <a:pt x="47286" y="80610"/>
                  </a:lnTo>
                  <a:lnTo>
                    <a:pt x="80610" y="47286"/>
                  </a:lnTo>
                  <a:lnTo>
                    <a:pt x="120557" y="21879"/>
                  </a:lnTo>
                  <a:lnTo>
                    <a:pt x="165831" y="5685"/>
                  </a:lnTo>
                  <a:lnTo>
                    <a:pt x="215137" y="0"/>
                  </a:lnTo>
                  <a:lnTo>
                    <a:pt x="3146806" y="0"/>
                  </a:lnTo>
                  <a:lnTo>
                    <a:pt x="3196112" y="5685"/>
                  </a:lnTo>
                  <a:lnTo>
                    <a:pt x="3241386" y="21879"/>
                  </a:lnTo>
                  <a:lnTo>
                    <a:pt x="3281333" y="47286"/>
                  </a:lnTo>
                  <a:lnTo>
                    <a:pt x="3314657" y="80610"/>
                  </a:lnTo>
                  <a:lnTo>
                    <a:pt x="3340064" y="120557"/>
                  </a:lnTo>
                  <a:lnTo>
                    <a:pt x="3356258" y="165831"/>
                  </a:lnTo>
                  <a:lnTo>
                    <a:pt x="3361943" y="215138"/>
                  </a:lnTo>
                  <a:lnTo>
                    <a:pt x="3361943" y="1936699"/>
                  </a:lnTo>
                  <a:lnTo>
                    <a:pt x="3356258" y="1986040"/>
                  </a:lnTo>
                  <a:lnTo>
                    <a:pt x="3340064" y="2031334"/>
                  </a:lnTo>
                  <a:lnTo>
                    <a:pt x="3314657" y="2071289"/>
                  </a:lnTo>
                  <a:lnTo>
                    <a:pt x="3281333" y="2104613"/>
                  </a:lnTo>
                  <a:lnTo>
                    <a:pt x="3241386" y="2130016"/>
                  </a:lnTo>
                  <a:lnTo>
                    <a:pt x="3196112" y="2146204"/>
                  </a:lnTo>
                  <a:lnTo>
                    <a:pt x="3146806" y="2151888"/>
                  </a:lnTo>
                  <a:lnTo>
                    <a:pt x="215137" y="2151888"/>
                  </a:lnTo>
                  <a:lnTo>
                    <a:pt x="165831" y="2146204"/>
                  </a:lnTo>
                  <a:lnTo>
                    <a:pt x="120557" y="2130016"/>
                  </a:lnTo>
                  <a:lnTo>
                    <a:pt x="80610" y="2104613"/>
                  </a:lnTo>
                  <a:lnTo>
                    <a:pt x="47286" y="2071289"/>
                  </a:lnTo>
                  <a:lnTo>
                    <a:pt x="21879" y="2031334"/>
                  </a:lnTo>
                  <a:lnTo>
                    <a:pt x="5685" y="1986040"/>
                  </a:lnTo>
                  <a:lnTo>
                    <a:pt x="0" y="1936699"/>
                  </a:lnTo>
                  <a:lnTo>
                    <a:pt x="0" y="215138"/>
                  </a:lnTo>
                  <a:close/>
                </a:path>
              </a:pathLst>
            </a:custGeom>
            <a:ln w="15240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1716023" y="493763"/>
              <a:ext cx="5720333" cy="840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6784" y="789431"/>
              <a:ext cx="3997452" cy="3421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8512" y="1543812"/>
              <a:ext cx="2310384" cy="1978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1460" y="836676"/>
              <a:ext cx="3852672" cy="32811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1460" y="836676"/>
              <a:ext cx="3853179" cy="3281679"/>
            </a:xfrm>
            <a:custGeom>
              <a:avLst/>
              <a:gdLst/>
              <a:ahLst/>
              <a:cxnLst/>
              <a:rect l="l" t="t" r="r" b="b"/>
              <a:pathLst>
                <a:path w="3853179" h="3281679">
                  <a:moveTo>
                    <a:pt x="0" y="1640586"/>
                  </a:moveTo>
                  <a:lnTo>
                    <a:pt x="530809" y="1322070"/>
                  </a:lnTo>
                  <a:lnTo>
                    <a:pt x="258076" y="820293"/>
                  </a:lnTo>
                  <a:lnTo>
                    <a:pt x="904748" y="770509"/>
                  </a:lnTo>
                  <a:lnTo>
                    <a:pt x="963168" y="219837"/>
                  </a:lnTo>
                  <a:lnTo>
                    <a:pt x="1552448" y="452120"/>
                  </a:lnTo>
                  <a:lnTo>
                    <a:pt x="1926335" y="0"/>
                  </a:lnTo>
                  <a:lnTo>
                    <a:pt x="2300223" y="452120"/>
                  </a:lnTo>
                  <a:lnTo>
                    <a:pt x="2889504" y="219837"/>
                  </a:lnTo>
                  <a:lnTo>
                    <a:pt x="2947923" y="770509"/>
                  </a:lnTo>
                  <a:lnTo>
                    <a:pt x="3594607" y="820293"/>
                  </a:lnTo>
                  <a:lnTo>
                    <a:pt x="3321812" y="1322070"/>
                  </a:lnTo>
                  <a:lnTo>
                    <a:pt x="3852672" y="1640586"/>
                  </a:lnTo>
                  <a:lnTo>
                    <a:pt x="3321812" y="1959102"/>
                  </a:lnTo>
                  <a:lnTo>
                    <a:pt x="3594607" y="2460879"/>
                  </a:lnTo>
                  <a:lnTo>
                    <a:pt x="2947923" y="2510663"/>
                  </a:lnTo>
                  <a:lnTo>
                    <a:pt x="2889504" y="3061335"/>
                  </a:lnTo>
                  <a:lnTo>
                    <a:pt x="2300223" y="2829052"/>
                  </a:lnTo>
                  <a:lnTo>
                    <a:pt x="1926335" y="3281172"/>
                  </a:lnTo>
                  <a:lnTo>
                    <a:pt x="1552448" y="2829052"/>
                  </a:lnTo>
                  <a:lnTo>
                    <a:pt x="963168" y="3061335"/>
                  </a:lnTo>
                  <a:lnTo>
                    <a:pt x="904748" y="2510663"/>
                  </a:lnTo>
                  <a:lnTo>
                    <a:pt x="258076" y="2460879"/>
                  </a:lnTo>
                  <a:lnTo>
                    <a:pt x="530809" y="1959102"/>
                  </a:lnTo>
                  <a:lnTo>
                    <a:pt x="0" y="1640586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39113" y="1632661"/>
            <a:ext cx="18776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 marR="41275" indent="63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Кваліфікується на  </a:t>
            </a:r>
            <a:r>
              <a:rPr sz="1800" dirty="0">
                <a:latin typeface="Times New Roman"/>
                <a:cs typeface="Times New Roman"/>
              </a:rPr>
              <a:t>підставі  </a:t>
            </a:r>
            <a:r>
              <a:rPr sz="1800" spc="-10" dirty="0">
                <a:latin typeface="Times New Roman"/>
                <a:cs typeface="Times New Roman"/>
              </a:rPr>
              <a:t>виявлення </a:t>
            </a:r>
            <a:r>
              <a:rPr sz="1800" spc="5" dirty="0">
                <a:latin typeface="Times New Roman"/>
                <a:cs typeface="Times New Roman"/>
              </a:rPr>
              <a:t>саме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то  </a:t>
            </a:r>
            <a:r>
              <a:rPr sz="1800" spc="-25" dirty="0">
                <a:latin typeface="Times New Roman"/>
                <a:cs typeface="Times New Roman"/>
              </a:rPr>
              <a:t>го </a:t>
            </a:r>
            <a:r>
              <a:rPr sz="1800" b="1" i="1" spc="-20" dirty="0">
                <a:latin typeface="Times New Roman"/>
                <a:cs typeface="Times New Roman"/>
              </a:rPr>
              <a:t>об’єкту,</a:t>
            </a:r>
            <a:r>
              <a:rPr sz="1800" b="1" i="1" spc="-25" dirty="0">
                <a:latin typeface="Times New Roman"/>
                <a:cs typeface="Times New Roman"/>
              </a:rPr>
              <a:t> </a:t>
            </a:r>
            <a:r>
              <a:rPr sz="1800" b="1" i="1" spc="-5" dirty="0">
                <a:latin typeface="Times New Roman"/>
                <a:cs typeface="Times New Roman"/>
              </a:rPr>
              <a:t>на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latin typeface="Times New Roman"/>
                <a:cs typeface="Times New Roman"/>
              </a:rPr>
              <a:t>який впливає</a:t>
            </a:r>
            <a:r>
              <a:rPr sz="1800" b="1" i="1" spc="-95" dirty="0">
                <a:latin typeface="Times New Roman"/>
                <a:cs typeface="Times New Roman"/>
              </a:rPr>
              <a:t> </a:t>
            </a:r>
            <a:r>
              <a:rPr sz="1800" b="1" i="1" spc="-5" dirty="0">
                <a:latin typeface="Times New Roman"/>
                <a:cs typeface="Times New Roman"/>
              </a:rPr>
              <a:t>дана  криза.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10839" y="1568196"/>
            <a:ext cx="5857240" cy="4946015"/>
            <a:chOff x="2910839" y="1568196"/>
            <a:chExt cx="5857240" cy="4946015"/>
          </a:xfrm>
        </p:grpSpPr>
        <p:sp>
          <p:nvSpPr>
            <p:cNvPr id="10" name="object 10"/>
            <p:cNvSpPr/>
            <p:nvPr/>
          </p:nvSpPr>
          <p:spPr>
            <a:xfrm>
              <a:off x="4500372" y="3851147"/>
              <a:ext cx="4258056" cy="26532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95800" y="3846575"/>
              <a:ext cx="4267200" cy="2662555"/>
            </a:xfrm>
            <a:custGeom>
              <a:avLst/>
              <a:gdLst/>
              <a:ahLst/>
              <a:cxnLst/>
              <a:rect l="l" t="t" r="r" b="b"/>
              <a:pathLst>
                <a:path w="4267200" h="2662554">
                  <a:moveTo>
                    <a:pt x="0" y="2662428"/>
                  </a:moveTo>
                  <a:lnTo>
                    <a:pt x="4267200" y="2662428"/>
                  </a:lnTo>
                  <a:lnTo>
                    <a:pt x="4267200" y="0"/>
                  </a:lnTo>
                  <a:lnTo>
                    <a:pt x="0" y="0"/>
                  </a:lnTo>
                  <a:lnTo>
                    <a:pt x="0" y="2662428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10839" y="1568196"/>
              <a:ext cx="4181856" cy="29032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07536" y="2200656"/>
              <a:ext cx="2240280" cy="1703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88563" y="1615440"/>
              <a:ext cx="4030980" cy="27630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88563" y="1615440"/>
              <a:ext cx="4030979" cy="2763520"/>
            </a:xfrm>
            <a:custGeom>
              <a:avLst/>
              <a:gdLst/>
              <a:ahLst/>
              <a:cxnLst/>
              <a:rect l="l" t="t" r="r" b="b"/>
              <a:pathLst>
                <a:path w="4030979" h="2763520">
                  <a:moveTo>
                    <a:pt x="0" y="1381506"/>
                  </a:moveTo>
                  <a:lnTo>
                    <a:pt x="532891" y="1179322"/>
                  </a:lnTo>
                  <a:lnTo>
                    <a:pt x="153416" y="852805"/>
                  </a:lnTo>
                  <a:lnTo>
                    <a:pt x="758571" y="805814"/>
                  </a:lnTo>
                  <a:lnTo>
                    <a:pt x="590296" y="404622"/>
                  </a:lnTo>
                  <a:lnTo>
                    <a:pt x="1175639" y="519938"/>
                  </a:lnTo>
                  <a:lnTo>
                    <a:pt x="1244219" y="105156"/>
                  </a:lnTo>
                  <a:lnTo>
                    <a:pt x="1720596" y="365251"/>
                  </a:lnTo>
                  <a:lnTo>
                    <a:pt x="2015489" y="0"/>
                  </a:lnTo>
                  <a:lnTo>
                    <a:pt x="2310384" y="365251"/>
                  </a:lnTo>
                  <a:lnTo>
                    <a:pt x="2786761" y="105156"/>
                  </a:lnTo>
                  <a:lnTo>
                    <a:pt x="2855341" y="519938"/>
                  </a:lnTo>
                  <a:lnTo>
                    <a:pt x="3440684" y="404622"/>
                  </a:lnTo>
                  <a:lnTo>
                    <a:pt x="3272409" y="805814"/>
                  </a:lnTo>
                  <a:lnTo>
                    <a:pt x="3877564" y="852805"/>
                  </a:lnTo>
                  <a:lnTo>
                    <a:pt x="3498088" y="1179322"/>
                  </a:lnTo>
                  <a:lnTo>
                    <a:pt x="4030980" y="1381506"/>
                  </a:lnTo>
                  <a:lnTo>
                    <a:pt x="3498088" y="1583689"/>
                  </a:lnTo>
                  <a:lnTo>
                    <a:pt x="3877564" y="1910207"/>
                  </a:lnTo>
                  <a:lnTo>
                    <a:pt x="3272409" y="1957197"/>
                  </a:lnTo>
                  <a:lnTo>
                    <a:pt x="3440684" y="2358390"/>
                  </a:lnTo>
                  <a:lnTo>
                    <a:pt x="2855341" y="2243074"/>
                  </a:lnTo>
                  <a:lnTo>
                    <a:pt x="2786761" y="2657856"/>
                  </a:lnTo>
                  <a:lnTo>
                    <a:pt x="2310384" y="2397760"/>
                  </a:lnTo>
                  <a:lnTo>
                    <a:pt x="2015489" y="2763012"/>
                  </a:lnTo>
                  <a:lnTo>
                    <a:pt x="1720596" y="2397760"/>
                  </a:lnTo>
                  <a:lnTo>
                    <a:pt x="1244219" y="2657856"/>
                  </a:lnTo>
                  <a:lnTo>
                    <a:pt x="1175639" y="2243074"/>
                  </a:lnTo>
                  <a:lnTo>
                    <a:pt x="590296" y="2358390"/>
                  </a:lnTo>
                  <a:lnTo>
                    <a:pt x="758571" y="1957197"/>
                  </a:lnTo>
                  <a:lnTo>
                    <a:pt x="153416" y="1910207"/>
                  </a:lnTo>
                  <a:lnTo>
                    <a:pt x="532891" y="1583689"/>
                  </a:lnTo>
                  <a:lnTo>
                    <a:pt x="0" y="1381506"/>
                  </a:lnTo>
                  <a:close/>
                </a:path>
              </a:pathLst>
            </a:custGeom>
            <a:ln w="9143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098797" y="2290064"/>
            <a:ext cx="181102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Наприклад,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це</a:t>
            </a:r>
            <a:endParaRPr sz="1800">
              <a:latin typeface="Times New Roman"/>
              <a:cs typeface="Times New Roman"/>
            </a:endParaRPr>
          </a:p>
          <a:p>
            <a:pPr marL="15240" marR="7620" algn="ctr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ті </a:t>
            </a:r>
            <a:r>
              <a:rPr sz="1800" spc="-5" dirty="0">
                <a:latin typeface="Times New Roman"/>
                <a:cs typeface="Times New Roman"/>
              </a:rPr>
              <a:t>біологічні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види,  </a:t>
            </a:r>
            <a:r>
              <a:rPr sz="1800" dirty="0">
                <a:latin typeface="Times New Roman"/>
                <a:cs typeface="Times New Roman"/>
              </a:rPr>
              <a:t>що </a:t>
            </a:r>
            <a:r>
              <a:rPr sz="1800" spc="-10" dirty="0">
                <a:latin typeface="Times New Roman"/>
                <a:cs typeface="Times New Roman"/>
              </a:rPr>
              <a:t>зникають </a:t>
            </a:r>
            <a:r>
              <a:rPr sz="1800" dirty="0">
                <a:latin typeface="Times New Roman"/>
                <a:cs typeface="Times New Roman"/>
              </a:rPr>
              <a:t>в  </a:t>
            </a:r>
            <a:r>
              <a:rPr sz="1800" spc="-20" dirty="0">
                <a:latin typeface="Times New Roman"/>
                <a:cs typeface="Times New Roman"/>
              </a:rPr>
              <a:t>результаті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екологічної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кризи.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5695" y="3233927"/>
            <a:ext cx="3736975" cy="3430904"/>
            <a:chOff x="615695" y="3233927"/>
            <a:chExt cx="3736975" cy="3430904"/>
          </a:xfrm>
        </p:grpSpPr>
        <p:sp>
          <p:nvSpPr>
            <p:cNvPr id="18" name="object 18"/>
            <p:cNvSpPr/>
            <p:nvPr/>
          </p:nvSpPr>
          <p:spPr>
            <a:xfrm>
              <a:off x="615695" y="3233927"/>
              <a:ext cx="3736848" cy="3430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82495" y="3992879"/>
              <a:ext cx="1658111" cy="19781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4943" y="3285743"/>
              <a:ext cx="3582924" cy="32811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4943" y="3285743"/>
              <a:ext cx="3583304" cy="3281679"/>
            </a:xfrm>
            <a:custGeom>
              <a:avLst/>
              <a:gdLst/>
              <a:ahLst/>
              <a:cxnLst/>
              <a:rect l="l" t="t" r="r" b="b"/>
              <a:pathLst>
                <a:path w="3583304" h="3281679">
                  <a:moveTo>
                    <a:pt x="0" y="1640585"/>
                  </a:moveTo>
                  <a:lnTo>
                    <a:pt x="459371" y="1479930"/>
                  </a:lnTo>
                  <a:lnTo>
                    <a:pt x="61048" y="1216024"/>
                  </a:lnTo>
                  <a:lnTo>
                    <a:pt x="550138" y="1169669"/>
                  </a:lnTo>
                  <a:lnTo>
                    <a:pt x="240004" y="820292"/>
                  </a:lnTo>
                  <a:lnTo>
                    <a:pt x="725551" y="891539"/>
                  </a:lnTo>
                  <a:lnTo>
                    <a:pt x="524713" y="480567"/>
                  </a:lnTo>
                  <a:lnTo>
                    <a:pt x="973582" y="664463"/>
                  </a:lnTo>
                  <a:lnTo>
                    <a:pt x="895731" y="219836"/>
                  </a:lnTo>
                  <a:lnTo>
                    <a:pt x="1277239" y="503808"/>
                  </a:lnTo>
                  <a:lnTo>
                    <a:pt x="1327785" y="55879"/>
                  </a:lnTo>
                  <a:lnTo>
                    <a:pt x="1616075" y="420623"/>
                  </a:lnTo>
                  <a:lnTo>
                    <a:pt x="1791462" y="0"/>
                  </a:lnTo>
                  <a:lnTo>
                    <a:pt x="1966849" y="420623"/>
                  </a:lnTo>
                  <a:lnTo>
                    <a:pt x="2255139" y="55879"/>
                  </a:lnTo>
                  <a:lnTo>
                    <a:pt x="2305685" y="503808"/>
                  </a:lnTo>
                  <a:lnTo>
                    <a:pt x="2687193" y="219836"/>
                  </a:lnTo>
                  <a:lnTo>
                    <a:pt x="2609342" y="664463"/>
                  </a:lnTo>
                  <a:lnTo>
                    <a:pt x="3058160" y="480567"/>
                  </a:lnTo>
                  <a:lnTo>
                    <a:pt x="2857372" y="891539"/>
                  </a:lnTo>
                  <a:lnTo>
                    <a:pt x="3342894" y="820292"/>
                  </a:lnTo>
                  <a:lnTo>
                    <a:pt x="3032760" y="1169669"/>
                  </a:lnTo>
                  <a:lnTo>
                    <a:pt x="3521836" y="1216024"/>
                  </a:lnTo>
                  <a:lnTo>
                    <a:pt x="3123565" y="1479930"/>
                  </a:lnTo>
                  <a:lnTo>
                    <a:pt x="3582924" y="1640585"/>
                  </a:lnTo>
                  <a:lnTo>
                    <a:pt x="3123565" y="1801240"/>
                  </a:lnTo>
                  <a:lnTo>
                    <a:pt x="3521836" y="2065146"/>
                  </a:lnTo>
                  <a:lnTo>
                    <a:pt x="3032760" y="2111502"/>
                  </a:lnTo>
                  <a:lnTo>
                    <a:pt x="3342894" y="2460879"/>
                  </a:lnTo>
                  <a:lnTo>
                    <a:pt x="2857372" y="2389631"/>
                  </a:lnTo>
                  <a:lnTo>
                    <a:pt x="3058160" y="2800654"/>
                  </a:lnTo>
                  <a:lnTo>
                    <a:pt x="2609342" y="2616758"/>
                  </a:lnTo>
                  <a:lnTo>
                    <a:pt x="2687193" y="3061373"/>
                  </a:lnTo>
                  <a:lnTo>
                    <a:pt x="2305685" y="2777362"/>
                  </a:lnTo>
                  <a:lnTo>
                    <a:pt x="2255139" y="3225266"/>
                  </a:lnTo>
                  <a:lnTo>
                    <a:pt x="1966849" y="2860497"/>
                  </a:lnTo>
                  <a:lnTo>
                    <a:pt x="1791462" y="3281171"/>
                  </a:lnTo>
                  <a:lnTo>
                    <a:pt x="1616075" y="2860497"/>
                  </a:lnTo>
                  <a:lnTo>
                    <a:pt x="1327785" y="3225266"/>
                  </a:lnTo>
                  <a:lnTo>
                    <a:pt x="1277239" y="2777362"/>
                  </a:lnTo>
                  <a:lnTo>
                    <a:pt x="895731" y="3061373"/>
                  </a:lnTo>
                  <a:lnTo>
                    <a:pt x="973582" y="2616758"/>
                  </a:lnTo>
                  <a:lnTo>
                    <a:pt x="524713" y="2800654"/>
                  </a:lnTo>
                  <a:lnTo>
                    <a:pt x="725551" y="2389631"/>
                  </a:lnTo>
                  <a:lnTo>
                    <a:pt x="240004" y="2460879"/>
                  </a:lnTo>
                  <a:lnTo>
                    <a:pt x="550138" y="2111502"/>
                  </a:lnTo>
                  <a:lnTo>
                    <a:pt x="61048" y="2065146"/>
                  </a:lnTo>
                  <a:lnTo>
                    <a:pt x="459371" y="1801240"/>
                  </a:lnTo>
                  <a:lnTo>
                    <a:pt x="0" y="1640585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73376" y="4081348"/>
            <a:ext cx="12261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spc="-5" dirty="0">
                <a:latin typeface="Times New Roman"/>
                <a:cs typeface="Times New Roman"/>
              </a:rPr>
              <a:t>умовах  </a:t>
            </a:r>
            <a:r>
              <a:rPr sz="1800" spc="-10" dirty="0">
                <a:latin typeface="Times New Roman"/>
                <a:cs typeface="Times New Roman"/>
              </a:rPr>
              <a:t>глобальної  екологічної  </a:t>
            </a:r>
            <a:r>
              <a:rPr sz="1800" dirty="0">
                <a:latin typeface="Times New Roman"/>
                <a:cs typeface="Times New Roman"/>
              </a:rPr>
              <a:t>кризи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таким  </a:t>
            </a:r>
            <a:r>
              <a:rPr sz="1800" spc="-15" dirty="0">
                <a:latin typeface="Times New Roman"/>
                <a:cs typeface="Times New Roman"/>
              </a:rPr>
              <a:t>видом </a:t>
            </a:r>
            <a:r>
              <a:rPr sz="1800" spc="5" dirty="0">
                <a:latin typeface="Times New Roman"/>
                <a:cs typeface="Times New Roman"/>
              </a:rPr>
              <a:t>стала  </a:t>
            </a:r>
            <a:r>
              <a:rPr sz="1800" b="1" i="1" spc="-10" dirty="0">
                <a:latin typeface="Times New Roman"/>
                <a:cs typeface="Times New Roman"/>
              </a:rPr>
              <a:t>людина.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733044" y="470916"/>
              <a:ext cx="7594854" cy="43205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7763" y="966228"/>
              <a:ext cx="8415528" cy="1260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6240" y="995184"/>
              <a:ext cx="8420100" cy="12694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7868" y="1010412"/>
              <a:ext cx="8279891" cy="11247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7868" y="1010412"/>
              <a:ext cx="8280400" cy="1125220"/>
            </a:xfrm>
            <a:custGeom>
              <a:avLst/>
              <a:gdLst/>
              <a:ahLst/>
              <a:cxnLst/>
              <a:rect l="l" t="t" r="r" b="b"/>
              <a:pathLst>
                <a:path w="8280400" h="1125220">
                  <a:moveTo>
                    <a:pt x="187451" y="0"/>
                  </a:moveTo>
                  <a:lnTo>
                    <a:pt x="8279891" y="0"/>
                  </a:lnTo>
                  <a:lnTo>
                    <a:pt x="8279891" y="937260"/>
                  </a:lnTo>
                  <a:lnTo>
                    <a:pt x="8273194" y="987084"/>
                  </a:lnTo>
                  <a:lnTo>
                    <a:pt x="8254294" y="1031860"/>
                  </a:lnTo>
                  <a:lnTo>
                    <a:pt x="8224980" y="1069800"/>
                  </a:lnTo>
                  <a:lnTo>
                    <a:pt x="8187040" y="1099114"/>
                  </a:lnTo>
                  <a:lnTo>
                    <a:pt x="8142264" y="1118014"/>
                  </a:lnTo>
                  <a:lnTo>
                    <a:pt x="8092439" y="1124712"/>
                  </a:lnTo>
                  <a:lnTo>
                    <a:pt x="0" y="1124712"/>
                  </a:lnTo>
                  <a:lnTo>
                    <a:pt x="0" y="187451"/>
                  </a:lnTo>
                  <a:lnTo>
                    <a:pt x="6695" y="137627"/>
                  </a:lnTo>
                  <a:lnTo>
                    <a:pt x="25591" y="92851"/>
                  </a:lnTo>
                  <a:lnTo>
                    <a:pt x="54902" y="54911"/>
                  </a:lnTo>
                  <a:lnTo>
                    <a:pt x="92839" y="25597"/>
                  </a:lnTo>
                  <a:lnTo>
                    <a:pt x="137618" y="6697"/>
                  </a:lnTo>
                  <a:lnTo>
                    <a:pt x="187451" y="0"/>
                  </a:lnTo>
                  <a:close/>
                </a:path>
              </a:pathLst>
            </a:custGeom>
            <a:ln w="9144">
              <a:solidFill>
                <a:srgbClr val="759A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7763" y="2232660"/>
              <a:ext cx="8415528" cy="9189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9476" y="2244851"/>
              <a:ext cx="8452104" cy="9646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7868" y="2276856"/>
              <a:ext cx="8279891" cy="7833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7868" y="2276856"/>
              <a:ext cx="8280400" cy="783590"/>
            </a:xfrm>
            <a:custGeom>
              <a:avLst/>
              <a:gdLst/>
              <a:ahLst/>
              <a:cxnLst/>
              <a:rect l="l" t="t" r="r" b="b"/>
              <a:pathLst>
                <a:path w="8280400" h="783589">
                  <a:moveTo>
                    <a:pt x="0" y="130556"/>
                  </a:moveTo>
                  <a:lnTo>
                    <a:pt x="10258" y="79724"/>
                  </a:lnTo>
                  <a:lnTo>
                    <a:pt x="38236" y="38227"/>
                  </a:lnTo>
                  <a:lnTo>
                    <a:pt x="79734" y="10255"/>
                  </a:lnTo>
                  <a:lnTo>
                    <a:pt x="130555" y="0"/>
                  </a:lnTo>
                  <a:lnTo>
                    <a:pt x="8149335" y="0"/>
                  </a:lnTo>
                  <a:lnTo>
                    <a:pt x="8200167" y="10255"/>
                  </a:lnTo>
                  <a:lnTo>
                    <a:pt x="8241665" y="38226"/>
                  </a:lnTo>
                  <a:lnTo>
                    <a:pt x="8269636" y="79724"/>
                  </a:lnTo>
                  <a:lnTo>
                    <a:pt x="8279891" y="130556"/>
                  </a:lnTo>
                  <a:lnTo>
                    <a:pt x="8279891" y="652780"/>
                  </a:lnTo>
                  <a:lnTo>
                    <a:pt x="8269636" y="703611"/>
                  </a:lnTo>
                  <a:lnTo>
                    <a:pt x="8241664" y="745109"/>
                  </a:lnTo>
                  <a:lnTo>
                    <a:pt x="8200167" y="773080"/>
                  </a:lnTo>
                  <a:lnTo>
                    <a:pt x="8149335" y="783336"/>
                  </a:lnTo>
                  <a:lnTo>
                    <a:pt x="130555" y="783336"/>
                  </a:lnTo>
                  <a:lnTo>
                    <a:pt x="79734" y="773080"/>
                  </a:lnTo>
                  <a:lnTo>
                    <a:pt x="38236" y="745109"/>
                  </a:lnTo>
                  <a:lnTo>
                    <a:pt x="10258" y="703611"/>
                  </a:lnTo>
                  <a:lnTo>
                    <a:pt x="0" y="652780"/>
                  </a:lnTo>
                  <a:lnTo>
                    <a:pt x="0" y="130556"/>
                  </a:lnTo>
                  <a:close/>
                </a:path>
              </a:pathLst>
            </a:custGeom>
            <a:ln w="9144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84708" y="1090040"/>
            <a:ext cx="8047355" cy="1885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575" marR="19685" algn="just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Times New Roman"/>
                <a:cs typeface="Times New Roman"/>
              </a:rPr>
              <a:t>Розподіл </a:t>
            </a:r>
            <a:r>
              <a:rPr sz="2000" spc="-5" dirty="0">
                <a:latin typeface="Times New Roman"/>
                <a:cs typeface="Times New Roman"/>
              </a:rPr>
              <a:t>відповідно </a:t>
            </a:r>
            <a:r>
              <a:rPr sz="2000" spc="-10" dirty="0">
                <a:latin typeface="Times New Roman"/>
                <a:cs typeface="Times New Roman"/>
              </a:rPr>
              <a:t>до </a:t>
            </a:r>
            <a:r>
              <a:rPr sz="2000" spc="-20" dirty="0">
                <a:latin typeface="Times New Roman"/>
                <a:cs typeface="Times New Roman"/>
              </a:rPr>
              <a:t>того, </a:t>
            </a:r>
            <a:r>
              <a:rPr sz="2000" spc="-15" dirty="0">
                <a:latin typeface="Times New Roman"/>
                <a:cs typeface="Times New Roman"/>
              </a:rPr>
              <a:t>екологічні </a:t>
            </a:r>
            <a:r>
              <a:rPr sz="2000" dirty="0">
                <a:latin typeface="Times New Roman"/>
                <a:cs typeface="Times New Roman"/>
              </a:rPr>
              <a:t>системи </a:t>
            </a:r>
            <a:r>
              <a:rPr sz="2000" spc="-30" dirty="0">
                <a:latin typeface="Times New Roman"/>
                <a:cs typeface="Times New Roman"/>
              </a:rPr>
              <a:t>якого </a:t>
            </a:r>
            <a:r>
              <a:rPr sz="2000" dirty="0">
                <a:latin typeface="Times New Roman"/>
                <a:cs typeface="Times New Roman"/>
              </a:rPr>
              <a:t>рівня </a:t>
            </a:r>
            <a:r>
              <a:rPr sz="2000" spc="-5" dirty="0">
                <a:latin typeface="Times New Roman"/>
                <a:cs typeface="Times New Roman"/>
              </a:rPr>
              <a:t>організації  </a:t>
            </a:r>
            <a:r>
              <a:rPr sz="2000" spc="-15" dirty="0">
                <a:latin typeface="Times New Roman"/>
                <a:cs typeface="Times New Roman"/>
              </a:rPr>
              <a:t>живого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-5" dirty="0">
                <a:latin typeface="Times New Roman"/>
                <a:cs typeface="Times New Roman"/>
              </a:rPr>
              <a:t>від </a:t>
            </a:r>
            <a:r>
              <a:rPr sz="2000" spc="5" dirty="0">
                <a:latin typeface="Times New Roman"/>
                <a:cs typeface="Times New Roman"/>
              </a:rPr>
              <a:t>простих </a:t>
            </a:r>
            <a:r>
              <a:rPr sz="2000" dirty="0">
                <a:latin typeface="Times New Roman"/>
                <a:cs typeface="Times New Roman"/>
              </a:rPr>
              <a:t>і до </a:t>
            </a:r>
            <a:r>
              <a:rPr sz="2000" spc="-10" dirty="0">
                <a:latin typeface="Times New Roman"/>
                <a:cs typeface="Times New Roman"/>
              </a:rPr>
              <a:t>глобальної екосистеми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5" dirty="0">
                <a:latin typeface="Times New Roman"/>
                <a:cs typeface="Times New Roman"/>
              </a:rPr>
              <a:t>біосфери </a:t>
            </a:r>
            <a:r>
              <a:rPr sz="2000" dirty="0">
                <a:latin typeface="Times New Roman"/>
                <a:cs typeface="Times New Roman"/>
              </a:rPr>
              <a:t>- </a:t>
            </a:r>
            <a:r>
              <a:rPr sz="2000" spc="-20" dirty="0">
                <a:latin typeface="Times New Roman"/>
                <a:cs typeface="Times New Roman"/>
              </a:rPr>
              <a:t>охоплені  </a:t>
            </a:r>
            <a:r>
              <a:rPr sz="2000" spc="-5" dirty="0">
                <a:latin typeface="Times New Roman"/>
                <a:cs typeface="Times New Roman"/>
              </a:rPr>
              <a:t>кризовими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явищами.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Системи </a:t>
            </a:r>
            <a:r>
              <a:rPr sz="2000" spc="-5" dirty="0">
                <a:latin typeface="Times New Roman"/>
                <a:cs typeface="Times New Roman"/>
              </a:rPr>
              <a:t>більш </a:t>
            </a:r>
            <a:r>
              <a:rPr sz="2000" spc="-25" dirty="0">
                <a:latin typeface="Times New Roman"/>
                <a:cs typeface="Times New Roman"/>
              </a:rPr>
              <a:t>високого </a:t>
            </a:r>
            <a:r>
              <a:rPr sz="2000" spc="-10" dirty="0">
                <a:latin typeface="Times New Roman"/>
                <a:cs typeface="Times New Roman"/>
              </a:rPr>
              <a:t>ієрархічного </a:t>
            </a:r>
            <a:r>
              <a:rPr sz="2000" spc="-15" dirty="0">
                <a:latin typeface="Times New Roman"/>
                <a:cs typeface="Times New Roman"/>
              </a:rPr>
              <a:t>статусу </a:t>
            </a:r>
            <a:r>
              <a:rPr sz="2000" spc="-5" dirty="0">
                <a:latin typeface="Times New Roman"/>
                <a:cs typeface="Times New Roman"/>
              </a:rPr>
              <a:t>більшою </a:t>
            </a:r>
            <a:r>
              <a:rPr sz="2000" dirty="0">
                <a:latin typeface="Times New Roman"/>
                <a:cs typeface="Times New Roman"/>
              </a:rPr>
              <a:t>мірою </a:t>
            </a:r>
            <a:r>
              <a:rPr sz="2000" spc="-5" dirty="0">
                <a:latin typeface="Times New Roman"/>
                <a:cs typeface="Times New Roman"/>
              </a:rPr>
              <a:t>або</a:t>
            </a:r>
            <a:r>
              <a:rPr sz="2000" spc="-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навіть</a:t>
            </a:r>
            <a:endParaRPr sz="20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суттєво </a:t>
            </a:r>
            <a:r>
              <a:rPr sz="2000" spc="-10" dirty="0">
                <a:latin typeface="Times New Roman"/>
                <a:cs typeface="Times New Roman"/>
              </a:rPr>
              <a:t>впливають </a:t>
            </a:r>
            <a:r>
              <a:rPr sz="2000" spc="-5" dirty="0">
                <a:latin typeface="Times New Roman"/>
                <a:cs typeface="Times New Roman"/>
              </a:rPr>
              <a:t>на </a:t>
            </a:r>
            <a:r>
              <a:rPr sz="2000" dirty="0">
                <a:latin typeface="Times New Roman"/>
                <a:cs typeface="Times New Roman"/>
              </a:rPr>
              <a:t>все </a:t>
            </a:r>
            <a:r>
              <a:rPr sz="2000" spc="-5" dirty="0">
                <a:latin typeface="Times New Roman"/>
                <a:cs typeface="Times New Roman"/>
              </a:rPr>
              <a:t>живе, </a:t>
            </a:r>
            <a:r>
              <a:rPr sz="2000" spc="-15" dirty="0">
                <a:latin typeface="Times New Roman"/>
                <a:cs typeface="Times New Roman"/>
              </a:rPr>
              <a:t>включно </a:t>
            </a:r>
            <a:r>
              <a:rPr sz="2000" dirty="0">
                <a:latin typeface="Times New Roman"/>
                <a:cs typeface="Times New Roman"/>
              </a:rPr>
              <a:t>і </a:t>
            </a:r>
            <a:r>
              <a:rPr sz="2000" spc="-5" dirty="0">
                <a:latin typeface="Times New Roman"/>
                <a:cs typeface="Times New Roman"/>
              </a:rPr>
              <a:t>на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imes New Roman"/>
                <a:cs typeface="Times New Roman"/>
              </a:rPr>
              <a:t>людину.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3963" y="3264408"/>
            <a:ext cx="8261984" cy="3270885"/>
            <a:chOff x="473963" y="3264408"/>
            <a:chExt cx="8261984" cy="3270885"/>
          </a:xfrm>
        </p:grpSpPr>
        <p:sp>
          <p:nvSpPr>
            <p:cNvPr id="14" name="object 14"/>
            <p:cNvSpPr/>
            <p:nvPr/>
          </p:nvSpPr>
          <p:spPr>
            <a:xfrm>
              <a:off x="483107" y="3285744"/>
              <a:ext cx="4052316" cy="32400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8535" y="3281172"/>
              <a:ext cx="4061460" cy="3249295"/>
            </a:xfrm>
            <a:custGeom>
              <a:avLst/>
              <a:gdLst/>
              <a:ahLst/>
              <a:cxnLst/>
              <a:rect l="l" t="t" r="r" b="b"/>
              <a:pathLst>
                <a:path w="4061460" h="3249295">
                  <a:moveTo>
                    <a:pt x="0" y="3249167"/>
                  </a:moveTo>
                  <a:lnTo>
                    <a:pt x="4061460" y="3249167"/>
                  </a:lnTo>
                  <a:lnTo>
                    <a:pt x="4061460" y="0"/>
                  </a:lnTo>
                  <a:lnTo>
                    <a:pt x="0" y="0"/>
                  </a:lnTo>
                  <a:lnTo>
                    <a:pt x="0" y="3249167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08575" y="3273552"/>
              <a:ext cx="4117848" cy="32522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04004" y="3268980"/>
              <a:ext cx="4127500" cy="3261360"/>
            </a:xfrm>
            <a:custGeom>
              <a:avLst/>
              <a:gdLst/>
              <a:ahLst/>
              <a:cxnLst/>
              <a:rect l="l" t="t" r="r" b="b"/>
              <a:pathLst>
                <a:path w="4127500" h="3261359">
                  <a:moveTo>
                    <a:pt x="0" y="3261360"/>
                  </a:moveTo>
                  <a:lnTo>
                    <a:pt x="4126992" y="3261360"/>
                  </a:lnTo>
                  <a:lnTo>
                    <a:pt x="4126992" y="0"/>
                  </a:lnTo>
                  <a:lnTo>
                    <a:pt x="0" y="0"/>
                  </a:lnTo>
                  <a:lnTo>
                    <a:pt x="0" y="3261360"/>
                  </a:lnTo>
                  <a:close/>
                </a:path>
              </a:pathLst>
            </a:custGeom>
            <a:ln w="9144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954" y="127762"/>
            <a:ext cx="8890000" cy="6604000"/>
            <a:chOff x="139954" y="127762"/>
            <a:chExt cx="8890000" cy="6604000"/>
          </a:xfrm>
        </p:grpSpPr>
        <p:sp>
          <p:nvSpPr>
            <p:cNvPr id="3" name="object 3"/>
            <p:cNvSpPr/>
            <p:nvPr/>
          </p:nvSpPr>
          <p:spPr>
            <a:xfrm>
              <a:off x="1437131" y="333755"/>
              <a:ext cx="6422898" cy="9212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76515" y="3706367"/>
              <a:ext cx="0" cy="640715"/>
            </a:xfrm>
            <a:custGeom>
              <a:avLst/>
              <a:gdLst/>
              <a:ahLst/>
              <a:cxnLst/>
              <a:rect l="l" t="t" r="r" b="b"/>
              <a:pathLst>
                <a:path h="640714">
                  <a:moveTo>
                    <a:pt x="0" y="0"/>
                  </a:moveTo>
                  <a:lnTo>
                    <a:pt x="0" y="640333"/>
                  </a:lnTo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85132" y="2228088"/>
              <a:ext cx="2691130" cy="640715"/>
            </a:xfrm>
            <a:custGeom>
              <a:avLst/>
              <a:gdLst/>
              <a:ahLst/>
              <a:cxnLst/>
              <a:rect l="l" t="t" r="r" b="b"/>
              <a:pathLst>
                <a:path w="2691129" h="640714">
                  <a:moveTo>
                    <a:pt x="0" y="0"/>
                  </a:moveTo>
                  <a:lnTo>
                    <a:pt x="0" y="436372"/>
                  </a:lnTo>
                  <a:lnTo>
                    <a:pt x="2690875" y="436372"/>
                  </a:lnTo>
                  <a:lnTo>
                    <a:pt x="2690875" y="640334"/>
                  </a:lnTo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85132" y="3706367"/>
              <a:ext cx="0" cy="640715"/>
            </a:xfrm>
            <a:custGeom>
              <a:avLst/>
              <a:gdLst/>
              <a:ahLst/>
              <a:cxnLst/>
              <a:rect l="l" t="t" r="r" b="b"/>
              <a:pathLst>
                <a:path h="640714">
                  <a:moveTo>
                    <a:pt x="0" y="0"/>
                  </a:moveTo>
                  <a:lnTo>
                    <a:pt x="0" y="640333"/>
                  </a:lnTo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85132" y="2228088"/>
              <a:ext cx="0" cy="640715"/>
            </a:xfrm>
            <a:custGeom>
              <a:avLst/>
              <a:gdLst/>
              <a:ahLst/>
              <a:cxnLst/>
              <a:rect l="l" t="t" r="r" b="b"/>
              <a:pathLst>
                <a:path h="640714">
                  <a:moveTo>
                    <a:pt x="0" y="0"/>
                  </a:moveTo>
                  <a:lnTo>
                    <a:pt x="0" y="640334"/>
                  </a:lnTo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5271" y="3706367"/>
              <a:ext cx="0" cy="640715"/>
            </a:xfrm>
            <a:custGeom>
              <a:avLst/>
              <a:gdLst/>
              <a:ahLst/>
              <a:cxnLst/>
              <a:rect l="l" t="t" r="r" b="b"/>
              <a:pathLst>
                <a:path h="640714">
                  <a:moveTo>
                    <a:pt x="0" y="0"/>
                  </a:moveTo>
                  <a:lnTo>
                    <a:pt x="0" y="640333"/>
                  </a:lnTo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271" y="2228088"/>
              <a:ext cx="2691130" cy="640715"/>
            </a:xfrm>
            <a:custGeom>
              <a:avLst/>
              <a:gdLst/>
              <a:ahLst/>
              <a:cxnLst/>
              <a:rect l="l" t="t" r="r" b="b"/>
              <a:pathLst>
                <a:path w="2691129" h="640714">
                  <a:moveTo>
                    <a:pt x="2690876" y="0"/>
                  </a:moveTo>
                  <a:lnTo>
                    <a:pt x="2690876" y="436372"/>
                  </a:lnTo>
                  <a:lnTo>
                    <a:pt x="0" y="436372"/>
                  </a:lnTo>
                  <a:lnTo>
                    <a:pt x="0" y="640334"/>
                  </a:lnTo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20111" y="1357896"/>
              <a:ext cx="4126991" cy="9768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04693" y="1416558"/>
              <a:ext cx="3962400" cy="812800"/>
            </a:xfrm>
            <a:custGeom>
              <a:avLst/>
              <a:gdLst/>
              <a:ahLst/>
              <a:cxnLst/>
              <a:rect l="l" t="t" r="r" b="b"/>
              <a:pathLst>
                <a:path w="3962400" h="812800">
                  <a:moveTo>
                    <a:pt x="3881120" y="0"/>
                  </a:moveTo>
                  <a:lnTo>
                    <a:pt x="81280" y="0"/>
                  </a:lnTo>
                  <a:lnTo>
                    <a:pt x="49613" y="6377"/>
                  </a:lnTo>
                  <a:lnTo>
                    <a:pt x="23780" y="23780"/>
                  </a:lnTo>
                  <a:lnTo>
                    <a:pt x="6377" y="49613"/>
                  </a:lnTo>
                  <a:lnTo>
                    <a:pt x="0" y="81279"/>
                  </a:lnTo>
                  <a:lnTo>
                    <a:pt x="0" y="731012"/>
                  </a:lnTo>
                  <a:lnTo>
                    <a:pt x="6377" y="762678"/>
                  </a:lnTo>
                  <a:lnTo>
                    <a:pt x="23780" y="788511"/>
                  </a:lnTo>
                  <a:lnTo>
                    <a:pt x="49613" y="805914"/>
                  </a:lnTo>
                  <a:lnTo>
                    <a:pt x="81280" y="812291"/>
                  </a:lnTo>
                  <a:lnTo>
                    <a:pt x="3881120" y="812291"/>
                  </a:lnTo>
                  <a:lnTo>
                    <a:pt x="3912786" y="805914"/>
                  </a:lnTo>
                  <a:lnTo>
                    <a:pt x="3938619" y="788511"/>
                  </a:lnTo>
                  <a:lnTo>
                    <a:pt x="3956022" y="762678"/>
                  </a:lnTo>
                  <a:lnTo>
                    <a:pt x="3962400" y="731012"/>
                  </a:lnTo>
                  <a:lnTo>
                    <a:pt x="3962400" y="81279"/>
                  </a:lnTo>
                  <a:lnTo>
                    <a:pt x="3956022" y="49613"/>
                  </a:lnTo>
                  <a:lnTo>
                    <a:pt x="3938619" y="23780"/>
                  </a:lnTo>
                  <a:lnTo>
                    <a:pt x="3912786" y="6377"/>
                  </a:lnTo>
                  <a:lnTo>
                    <a:pt x="3881120" y="0"/>
                  </a:lnTo>
                  <a:close/>
                </a:path>
              </a:pathLst>
            </a:custGeom>
            <a:solidFill>
              <a:srgbClr val="CFC5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04693" y="1416558"/>
              <a:ext cx="3962400" cy="812800"/>
            </a:xfrm>
            <a:custGeom>
              <a:avLst/>
              <a:gdLst/>
              <a:ahLst/>
              <a:cxnLst/>
              <a:rect l="l" t="t" r="r" b="b"/>
              <a:pathLst>
                <a:path w="3962400" h="812800">
                  <a:moveTo>
                    <a:pt x="0" y="81279"/>
                  </a:moveTo>
                  <a:lnTo>
                    <a:pt x="6377" y="49613"/>
                  </a:lnTo>
                  <a:lnTo>
                    <a:pt x="23780" y="23780"/>
                  </a:lnTo>
                  <a:lnTo>
                    <a:pt x="49613" y="6377"/>
                  </a:lnTo>
                  <a:lnTo>
                    <a:pt x="81280" y="0"/>
                  </a:lnTo>
                  <a:lnTo>
                    <a:pt x="3881120" y="0"/>
                  </a:lnTo>
                  <a:lnTo>
                    <a:pt x="3912786" y="6377"/>
                  </a:lnTo>
                  <a:lnTo>
                    <a:pt x="3938619" y="23780"/>
                  </a:lnTo>
                  <a:lnTo>
                    <a:pt x="3956022" y="49613"/>
                  </a:lnTo>
                  <a:lnTo>
                    <a:pt x="3962400" y="81279"/>
                  </a:lnTo>
                  <a:lnTo>
                    <a:pt x="3962400" y="731012"/>
                  </a:lnTo>
                  <a:lnTo>
                    <a:pt x="3956022" y="762678"/>
                  </a:lnTo>
                  <a:lnTo>
                    <a:pt x="3938619" y="788511"/>
                  </a:lnTo>
                  <a:lnTo>
                    <a:pt x="3912786" y="805914"/>
                  </a:lnTo>
                  <a:lnTo>
                    <a:pt x="3881120" y="812291"/>
                  </a:lnTo>
                  <a:lnTo>
                    <a:pt x="81280" y="812291"/>
                  </a:lnTo>
                  <a:lnTo>
                    <a:pt x="49613" y="805914"/>
                  </a:lnTo>
                  <a:lnTo>
                    <a:pt x="23780" y="788511"/>
                  </a:lnTo>
                  <a:lnTo>
                    <a:pt x="6377" y="762678"/>
                  </a:lnTo>
                  <a:lnTo>
                    <a:pt x="0" y="731012"/>
                  </a:lnTo>
                  <a:lnTo>
                    <a:pt x="0" y="8127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49296" y="1648967"/>
              <a:ext cx="3962400" cy="810895"/>
            </a:xfrm>
            <a:custGeom>
              <a:avLst/>
              <a:gdLst/>
              <a:ahLst/>
              <a:cxnLst/>
              <a:rect l="l" t="t" r="r" b="b"/>
              <a:pathLst>
                <a:path w="3962400" h="810894">
                  <a:moveTo>
                    <a:pt x="3881374" y="0"/>
                  </a:moveTo>
                  <a:lnTo>
                    <a:pt x="81026" y="0"/>
                  </a:lnTo>
                  <a:lnTo>
                    <a:pt x="49506" y="6373"/>
                  </a:lnTo>
                  <a:lnTo>
                    <a:pt x="23749" y="23749"/>
                  </a:lnTo>
                  <a:lnTo>
                    <a:pt x="6373" y="49506"/>
                  </a:lnTo>
                  <a:lnTo>
                    <a:pt x="0" y="81026"/>
                  </a:lnTo>
                  <a:lnTo>
                    <a:pt x="0" y="729742"/>
                  </a:lnTo>
                  <a:lnTo>
                    <a:pt x="6373" y="761261"/>
                  </a:lnTo>
                  <a:lnTo>
                    <a:pt x="23749" y="787019"/>
                  </a:lnTo>
                  <a:lnTo>
                    <a:pt x="49506" y="804394"/>
                  </a:lnTo>
                  <a:lnTo>
                    <a:pt x="81026" y="810768"/>
                  </a:lnTo>
                  <a:lnTo>
                    <a:pt x="3881374" y="810768"/>
                  </a:lnTo>
                  <a:lnTo>
                    <a:pt x="3912893" y="804394"/>
                  </a:lnTo>
                  <a:lnTo>
                    <a:pt x="3938651" y="787019"/>
                  </a:lnTo>
                  <a:lnTo>
                    <a:pt x="3956026" y="761261"/>
                  </a:lnTo>
                  <a:lnTo>
                    <a:pt x="3962400" y="729742"/>
                  </a:lnTo>
                  <a:lnTo>
                    <a:pt x="3962400" y="81026"/>
                  </a:lnTo>
                  <a:lnTo>
                    <a:pt x="3956026" y="49506"/>
                  </a:lnTo>
                  <a:lnTo>
                    <a:pt x="3938651" y="23749"/>
                  </a:lnTo>
                  <a:lnTo>
                    <a:pt x="3912893" y="6373"/>
                  </a:lnTo>
                  <a:lnTo>
                    <a:pt x="388137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49296" y="1648967"/>
              <a:ext cx="3962400" cy="810895"/>
            </a:xfrm>
            <a:custGeom>
              <a:avLst/>
              <a:gdLst/>
              <a:ahLst/>
              <a:cxnLst/>
              <a:rect l="l" t="t" r="r" b="b"/>
              <a:pathLst>
                <a:path w="3962400" h="810894">
                  <a:moveTo>
                    <a:pt x="0" y="81026"/>
                  </a:moveTo>
                  <a:lnTo>
                    <a:pt x="6373" y="49506"/>
                  </a:lnTo>
                  <a:lnTo>
                    <a:pt x="23749" y="23749"/>
                  </a:lnTo>
                  <a:lnTo>
                    <a:pt x="49506" y="6373"/>
                  </a:lnTo>
                  <a:lnTo>
                    <a:pt x="81026" y="0"/>
                  </a:lnTo>
                  <a:lnTo>
                    <a:pt x="3881374" y="0"/>
                  </a:lnTo>
                  <a:lnTo>
                    <a:pt x="3912893" y="6373"/>
                  </a:lnTo>
                  <a:lnTo>
                    <a:pt x="3938651" y="23749"/>
                  </a:lnTo>
                  <a:lnTo>
                    <a:pt x="3956026" y="49506"/>
                  </a:lnTo>
                  <a:lnTo>
                    <a:pt x="3962400" y="81026"/>
                  </a:lnTo>
                  <a:lnTo>
                    <a:pt x="3962400" y="729742"/>
                  </a:lnTo>
                  <a:lnTo>
                    <a:pt x="3956026" y="761261"/>
                  </a:lnTo>
                  <a:lnTo>
                    <a:pt x="3938651" y="787019"/>
                  </a:lnTo>
                  <a:lnTo>
                    <a:pt x="3912893" y="804394"/>
                  </a:lnTo>
                  <a:lnTo>
                    <a:pt x="3881374" y="810768"/>
                  </a:lnTo>
                  <a:lnTo>
                    <a:pt x="81026" y="810768"/>
                  </a:lnTo>
                  <a:lnTo>
                    <a:pt x="49506" y="804394"/>
                  </a:lnTo>
                  <a:lnTo>
                    <a:pt x="23749" y="787019"/>
                  </a:lnTo>
                  <a:lnTo>
                    <a:pt x="6373" y="761261"/>
                  </a:lnTo>
                  <a:lnTo>
                    <a:pt x="0" y="729742"/>
                  </a:lnTo>
                  <a:lnTo>
                    <a:pt x="0" y="81026"/>
                  </a:lnTo>
                  <a:close/>
                </a:path>
              </a:pathLst>
            </a:custGeom>
            <a:ln w="15240">
              <a:solidFill>
                <a:srgbClr val="CFC5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047238" y="1731721"/>
            <a:ext cx="3368040" cy="595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05"/>
              </a:spcBef>
            </a:pPr>
            <a:r>
              <a:rPr sz="2000" b="1" i="1" spc="-15" dirty="0">
                <a:latin typeface="Times New Roman"/>
                <a:cs typeface="Times New Roman"/>
              </a:rPr>
              <a:t>Екологічні </a:t>
            </a:r>
            <a:r>
              <a:rPr sz="2000" b="1" i="1" dirty="0">
                <a:latin typeface="Times New Roman"/>
                <a:cs typeface="Times New Roman"/>
              </a:rPr>
              <a:t>кризи</a:t>
            </a:r>
            <a:r>
              <a:rPr sz="2000" b="1" i="1" spc="-7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проявляють</a:t>
            </a:r>
            <a:endParaRPr sz="2000">
              <a:latin typeface="Times New Roman"/>
              <a:cs typeface="Times New Roman"/>
            </a:endParaRPr>
          </a:p>
          <a:p>
            <a:pPr marR="54610" algn="ctr">
              <a:lnSpc>
                <a:spcPts val="2240"/>
              </a:lnSpc>
            </a:pPr>
            <a:r>
              <a:rPr sz="2000" b="1" i="1" spc="-15" dirty="0">
                <a:latin typeface="Times New Roman"/>
                <a:cs typeface="Times New Roman"/>
              </a:rPr>
              <a:t>себе </a:t>
            </a:r>
            <a:r>
              <a:rPr sz="2000" b="1" i="1" spc="-5" dirty="0">
                <a:latin typeface="Times New Roman"/>
                <a:cs typeface="Times New Roman"/>
              </a:rPr>
              <a:t>як</a:t>
            </a:r>
            <a:r>
              <a:rPr sz="2000" b="1" i="1" spc="-1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9600" y="2810268"/>
            <a:ext cx="2539365" cy="1137285"/>
            <a:chOff x="609600" y="2810268"/>
            <a:chExt cx="2539365" cy="1137285"/>
          </a:xfrm>
        </p:grpSpPr>
        <p:sp>
          <p:nvSpPr>
            <p:cNvPr id="17" name="object 17"/>
            <p:cNvSpPr/>
            <p:nvPr/>
          </p:nvSpPr>
          <p:spPr>
            <a:xfrm>
              <a:off x="609600" y="2810268"/>
              <a:ext cx="2366772" cy="10027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4181" y="286893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80" h="838200">
                  <a:moveTo>
                    <a:pt x="2118360" y="0"/>
                  </a:moveTo>
                  <a:lnTo>
                    <a:pt x="83820" y="0"/>
                  </a:lnTo>
                  <a:lnTo>
                    <a:pt x="51193" y="6578"/>
                  </a:lnTo>
                  <a:lnTo>
                    <a:pt x="24550" y="24526"/>
                  </a:lnTo>
                  <a:lnTo>
                    <a:pt x="6587" y="51167"/>
                  </a:lnTo>
                  <a:lnTo>
                    <a:pt x="0" y="83820"/>
                  </a:lnTo>
                  <a:lnTo>
                    <a:pt x="0" y="754380"/>
                  </a:lnTo>
                  <a:lnTo>
                    <a:pt x="6587" y="787032"/>
                  </a:lnTo>
                  <a:lnTo>
                    <a:pt x="24550" y="813673"/>
                  </a:lnTo>
                  <a:lnTo>
                    <a:pt x="51193" y="831621"/>
                  </a:lnTo>
                  <a:lnTo>
                    <a:pt x="83820" y="838200"/>
                  </a:lnTo>
                  <a:lnTo>
                    <a:pt x="2118360" y="838200"/>
                  </a:lnTo>
                  <a:lnTo>
                    <a:pt x="2151012" y="831621"/>
                  </a:lnTo>
                  <a:lnTo>
                    <a:pt x="2177653" y="813673"/>
                  </a:lnTo>
                  <a:lnTo>
                    <a:pt x="2195601" y="787032"/>
                  </a:lnTo>
                  <a:lnTo>
                    <a:pt x="2202180" y="754380"/>
                  </a:lnTo>
                  <a:lnTo>
                    <a:pt x="2202180" y="83820"/>
                  </a:lnTo>
                  <a:lnTo>
                    <a:pt x="2195601" y="51167"/>
                  </a:lnTo>
                  <a:lnTo>
                    <a:pt x="2177653" y="24526"/>
                  </a:lnTo>
                  <a:lnTo>
                    <a:pt x="2151012" y="6578"/>
                  </a:lnTo>
                  <a:lnTo>
                    <a:pt x="2118360" y="0"/>
                  </a:lnTo>
                  <a:close/>
                </a:path>
              </a:pathLst>
            </a:custGeom>
            <a:solidFill>
              <a:srgbClr val="90AC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4181" y="286893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80" h="838200">
                  <a:moveTo>
                    <a:pt x="0" y="83820"/>
                  </a:moveTo>
                  <a:lnTo>
                    <a:pt x="6587" y="51167"/>
                  </a:lnTo>
                  <a:lnTo>
                    <a:pt x="24550" y="24526"/>
                  </a:lnTo>
                  <a:lnTo>
                    <a:pt x="51193" y="6578"/>
                  </a:lnTo>
                  <a:lnTo>
                    <a:pt x="83820" y="0"/>
                  </a:lnTo>
                  <a:lnTo>
                    <a:pt x="2118360" y="0"/>
                  </a:lnTo>
                  <a:lnTo>
                    <a:pt x="2151012" y="6578"/>
                  </a:lnTo>
                  <a:lnTo>
                    <a:pt x="2177653" y="24526"/>
                  </a:lnTo>
                  <a:lnTo>
                    <a:pt x="2195601" y="51167"/>
                  </a:lnTo>
                  <a:lnTo>
                    <a:pt x="2202180" y="83820"/>
                  </a:lnTo>
                  <a:lnTo>
                    <a:pt x="2202180" y="754380"/>
                  </a:lnTo>
                  <a:lnTo>
                    <a:pt x="2195601" y="787032"/>
                  </a:lnTo>
                  <a:lnTo>
                    <a:pt x="2177653" y="813673"/>
                  </a:lnTo>
                  <a:lnTo>
                    <a:pt x="2151012" y="831621"/>
                  </a:lnTo>
                  <a:lnTo>
                    <a:pt x="2118360" y="838200"/>
                  </a:lnTo>
                  <a:lnTo>
                    <a:pt x="83820" y="838200"/>
                  </a:lnTo>
                  <a:lnTo>
                    <a:pt x="51193" y="831621"/>
                  </a:lnTo>
                  <a:lnTo>
                    <a:pt x="24550" y="813673"/>
                  </a:lnTo>
                  <a:lnTo>
                    <a:pt x="6587" y="787032"/>
                  </a:lnTo>
                  <a:lnTo>
                    <a:pt x="0" y="754380"/>
                  </a:lnTo>
                  <a:lnTo>
                    <a:pt x="0" y="838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8784" y="310134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80" h="838200">
                  <a:moveTo>
                    <a:pt x="2118360" y="0"/>
                  </a:moveTo>
                  <a:lnTo>
                    <a:pt x="83819" y="0"/>
                  </a:lnTo>
                  <a:lnTo>
                    <a:pt x="51193" y="6578"/>
                  </a:lnTo>
                  <a:lnTo>
                    <a:pt x="24550" y="24526"/>
                  </a:lnTo>
                  <a:lnTo>
                    <a:pt x="6587" y="51167"/>
                  </a:lnTo>
                  <a:lnTo>
                    <a:pt x="0" y="83820"/>
                  </a:lnTo>
                  <a:lnTo>
                    <a:pt x="0" y="754380"/>
                  </a:lnTo>
                  <a:lnTo>
                    <a:pt x="6587" y="787032"/>
                  </a:lnTo>
                  <a:lnTo>
                    <a:pt x="24550" y="813673"/>
                  </a:lnTo>
                  <a:lnTo>
                    <a:pt x="51193" y="831621"/>
                  </a:lnTo>
                  <a:lnTo>
                    <a:pt x="83819" y="838200"/>
                  </a:lnTo>
                  <a:lnTo>
                    <a:pt x="2118360" y="838200"/>
                  </a:lnTo>
                  <a:lnTo>
                    <a:pt x="2151012" y="831621"/>
                  </a:lnTo>
                  <a:lnTo>
                    <a:pt x="2177653" y="813673"/>
                  </a:lnTo>
                  <a:lnTo>
                    <a:pt x="2195601" y="787032"/>
                  </a:lnTo>
                  <a:lnTo>
                    <a:pt x="2202179" y="754380"/>
                  </a:lnTo>
                  <a:lnTo>
                    <a:pt x="2202179" y="83820"/>
                  </a:lnTo>
                  <a:lnTo>
                    <a:pt x="2195601" y="51167"/>
                  </a:lnTo>
                  <a:lnTo>
                    <a:pt x="2177653" y="24526"/>
                  </a:lnTo>
                  <a:lnTo>
                    <a:pt x="2151012" y="6578"/>
                  </a:lnTo>
                  <a:lnTo>
                    <a:pt x="211836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8784" y="310134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80" h="838200">
                  <a:moveTo>
                    <a:pt x="0" y="83820"/>
                  </a:moveTo>
                  <a:lnTo>
                    <a:pt x="6587" y="51167"/>
                  </a:lnTo>
                  <a:lnTo>
                    <a:pt x="24550" y="24526"/>
                  </a:lnTo>
                  <a:lnTo>
                    <a:pt x="51193" y="6578"/>
                  </a:lnTo>
                  <a:lnTo>
                    <a:pt x="83819" y="0"/>
                  </a:lnTo>
                  <a:lnTo>
                    <a:pt x="2118360" y="0"/>
                  </a:lnTo>
                  <a:lnTo>
                    <a:pt x="2151012" y="6578"/>
                  </a:lnTo>
                  <a:lnTo>
                    <a:pt x="2177653" y="24526"/>
                  </a:lnTo>
                  <a:lnTo>
                    <a:pt x="2195601" y="51167"/>
                  </a:lnTo>
                  <a:lnTo>
                    <a:pt x="2202179" y="83820"/>
                  </a:lnTo>
                  <a:lnTo>
                    <a:pt x="2202179" y="754380"/>
                  </a:lnTo>
                  <a:lnTo>
                    <a:pt x="2195601" y="787032"/>
                  </a:lnTo>
                  <a:lnTo>
                    <a:pt x="2177653" y="813673"/>
                  </a:lnTo>
                  <a:lnTo>
                    <a:pt x="2151012" y="831621"/>
                  </a:lnTo>
                  <a:lnTo>
                    <a:pt x="2118360" y="838200"/>
                  </a:lnTo>
                  <a:lnTo>
                    <a:pt x="83819" y="838200"/>
                  </a:lnTo>
                  <a:lnTo>
                    <a:pt x="51193" y="831621"/>
                  </a:lnTo>
                  <a:lnTo>
                    <a:pt x="24550" y="813673"/>
                  </a:lnTo>
                  <a:lnTo>
                    <a:pt x="6587" y="787032"/>
                  </a:lnTo>
                  <a:lnTo>
                    <a:pt x="0" y="754380"/>
                  </a:lnTo>
                  <a:lnTo>
                    <a:pt x="0" y="83820"/>
                  </a:lnTo>
                  <a:close/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38986" y="3329432"/>
            <a:ext cx="100139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latin typeface="Times New Roman"/>
                <a:cs typeface="Times New Roman"/>
              </a:rPr>
              <a:t>Локальні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09600" y="4290059"/>
            <a:ext cx="2539365" cy="2167255"/>
            <a:chOff x="609600" y="4290059"/>
            <a:chExt cx="2539365" cy="2167255"/>
          </a:xfrm>
        </p:grpSpPr>
        <p:sp>
          <p:nvSpPr>
            <p:cNvPr id="24" name="object 24"/>
            <p:cNvSpPr/>
            <p:nvPr/>
          </p:nvSpPr>
          <p:spPr>
            <a:xfrm>
              <a:off x="609600" y="4290059"/>
              <a:ext cx="2366772" cy="20345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4181" y="4348733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80" h="1870075">
                  <a:moveTo>
                    <a:pt x="2015236" y="0"/>
                  </a:moveTo>
                  <a:lnTo>
                    <a:pt x="186994" y="0"/>
                  </a:lnTo>
                  <a:lnTo>
                    <a:pt x="137283" y="6677"/>
                  </a:lnTo>
                  <a:lnTo>
                    <a:pt x="92614" y="25522"/>
                  </a:lnTo>
                  <a:lnTo>
                    <a:pt x="54768" y="54752"/>
                  </a:lnTo>
                  <a:lnTo>
                    <a:pt x="25529" y="92587"/>
                  </a:lnTo>
                  <a:lnTo>
                    <a:pt x="6679" y="137245"/>
                  </a:lnTo>
                  <a:lnTo>
                    <a:pt x="0" y="186944"/>
                  </a:lnTo>
                  <a:lnTo>
                    <a:pt x="0" y="1682953"/>
                  </a:lnTo>
                  <a:lnTo>
                    <a:pt x="6679" y="1732664"/>
                  </a:lnTo>
                  <a:lnTo>
                    <a:pt x="25529" y="1777333"/>
                  </a:lnTo>
                  <a:lnTo>
                    <a:pt x="54768" y="1815179"/>
                  </a:lnTo>
                  <a:lnTo>
                    <a:pt x="92614" y="1844418"/>
                  </a:lnTo>
                  <a:lnTo>
                    <a:pt x="137283" y="1863268"/>
                  </a:lnTo>
                  <a:lnTo>
                    <a:pt x="186994" y="1869948"/>
                  </a:lnTo>
                  <a:lnTo>
                    <a:pt x="2015236" y="1869948"/>
                  </a:lnTo>
                  <a:lnTo>
                    <a:pt x="2064934" y="1863268"/>
                  </a:lnTo>
                  <a:lnTo>
                    <a:pt x="2109592" y="1844418"/>
                  </a:lnTo>
                  <a:lnTo>
                    <a:pt x="2147427" y="1815179"/>
                  </a:lnTo>
                  <a:lnTo>
                    <a:pt x="2176657" y="1777333"/>
                  </a:lnTo>
                  <a:lnTo>
                    <a:pt x="2195502" y="1732664"/>
                  </a:lnTo>
                  <a:lnTo>
                    <a:pt x="2202180" y="1682953"/>
                  </a:lnTo>
                  <a:lnTo>
                    <a:pt x="2202180" y="186944"/>
                  </a:lnTo>
                  <a:lnTo>
                    <a:pt x="2195502" y="137245"/>
                  </a:lnTo>
                  <a:lnTo>
                    <a:pt x="2176657" y="92587"/>
                  </a:lnTo>
                  <a:lnTo>
                    <a:pt x="2147427" y="54752"/>
                  </a:lnTo>
                  <a:lnTo>
                    <a:pt x="2109592" y="25522"/>
                  </a:lnTo>
                  <a:lnTo>
                    <a:pt x="2064934" y="6677"/>
                  </a:lnTo>
                  <a:lnTo>
                    <a:pt x="2015236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4181" y="4348733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80" h="1870075">
                  <a:moveTo>
                    <a:pt x="0" y="186944"/>
                  </a:moveTo>
                  <a:lnTo>
                    <a:pt x="6679" y="137245"/>
                  </a:lnTo>
                  <a:lnTo>
                    <a:pt x="25529" y="92587"/>
                  </a:lnTo>
                  <a:lnTo>
                    <a:pt x="54768" y="54752"/>
                  </a:lnTo>
                  <a:lnTo>
                    <a:pt x="92614" y="25522"/>
                  </a:lnTo>
                  <a:lnTo>
                    <a:pt x="137283" y="6677"/>
                  </a:lnTo>
                  <a:lnTo>
                    <a:pt x="186994" y="0"/>
                  </a:lnTo>
                  <a:lnTo>
                    <a:pt x="2015236" y="0"/>
                  </a:lnTo>
                  <a:lnTo>
                    <a:pt x="2064934" y="6677"/>
                  </a:lnTo>
                  <a:lnTo>
                    <a:pt x="2109592" y="25522"/>
                  </a:lnTo>
                  <a:lnTo>
                    <a:pt x="2147427" y="54752"/>
                  </a:lnTo>
                  <a:lnTo>
                    <a:pt x="2176657" y="92587"/>
                  </a:lnTo>
                  <a:lnTo>
                    <a:pt x="2195502" y="137245"/>
                  </a:lnTo>
                  <a:lnTo>
                    <a:pt x="2202180" y="186944"/>
                  </a:lnTo>
                  <a:lnTo>
                    <a:pt x="2202180" y="1682953"/>
                  </a:lnTo>
                  <a:lnTo>
                    <a:pt x="2195502" y="1732664"/>
                  </a:lnTo>
                  <a:lnTo>
                    <a:pt x="2176657" y="1777333"/>
                  </a:lnTo>
                  <a:lnTo>
                    <a:pt x="2147427" y="1815179"/>
                  </a:lnTo>
                  <a:lnTo>
                    <a:pt x="2109592" y="1844418"/>
                  </a:lnTo>
                  <a:lnTo>
                    <a:pt x="2064934" y="1863268"/>
                  </a:lnTo>
                  <a:lnTo>
                    <a:pt x="2015236" y="1869948"/>
                  </a:lnTo>
                  <a:lnTo>
                    <a:pt x="186994" y="1869948"/>
                  </a:lnTo>
                  <a:lnTo>
                    <a:pt x="137283" y="1863268"/>
                  </a:lnTo>
                  <a:lnTo>
                    <a:pt x="92614" y="1844418"/>
                  </a:lnTo>
                  <a:lnTo>
                    <a:pt x="54768" y="1815179"/>
                  </a:lnTo>
                  <a:lnTo>
                    <a:pt x="25529" y="1777333"/>
                  </a:lnTo>
                  <a:lnTo>
                    <a:pt x="6679" y="1732664"/>
                  </a:lnTo>
                  <a:lnTo>
                    <a:pt x="0" y="1682953"/>
                  </a:lnTo>
                  <a:lnTo>
                    <a:pt x="0" y="18694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784" y="4579619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80" h="1870075">
                  <a:moveTo>
                    <a:pt x="2015236" y="0"/>
                  </a:moveTo>
                  <a:lnTo>
                    <a:pt x="186994" y="0"/>
                  </a:lnTo>
                  <a:lnTo>
                    <a:pt x="137283" y="6677"/>
                  </a:lnTo>
                  <a:lnTo>
                    <a:pt x="92614" y="25522"/>
                  </a:lnTo>
                  <a:lnTo>
                    <a:pt x="54768" y="54752"/>
                  </a:lnTo>
                  <a:lnTo>
                    <a:pt x="25529" y="92587"/>
                  </a:lnTo>
                  <a:lnTo>
                    <a:pt x="6679" y="137245"/>
                  </a:lnTo>
                  <a:lnTo>
                    <a:pt x="0" y="186943"/>
                  </a:lnTo>
                  <a:lnTo>
                    <a:pt x="0" y="1682953"/>
                  </a:lnTo>
                  <a:lnTo>
                    <a:pt x="6679" y="1732664"/>
                  </a:lnTo>
                  <a:lnTo>
                    <a:pt x="25529" y="1777333"/>
                  </a:lnTo>
                  <a:lnTo>
                    <a:pt x="54768" y="1815179"/>
                  </a:lnTo>
                  <a:lnTo>
                    <a:pt x="92614" y="1844418"/>
                  </a:lnTo>
                  <a:lnTo>
                    <a:pt x="137283" y="1863268"/>
                  </a:lnTo>
                  <a:lnTo>
                    <a:pt x="186994" y="1869947"/>
                  </a:lnTo>
                  <a:lnTo>
                    <a:pt x="2015236" y="1869947"/>
                  </a:lnTo>
                  <a:lnTo>
                    <a:pt x="2064934" y="1863268"/>
                  </a:lnTo>
                  <a:lnTo>
                    <a:pt x="2109592" y="1844418"/>
                  </a:lnTo>
                  <a:lnTo>
                    <a:pt x="2147427" y="1815179"/>
                  </a:lnTo>
                  <a:lnTo>
                    <a:pt x="2176657" y="1777333"/>
                  </a:lnTo>
                  <a:lnTo>
                    <a:pt x="2195502" y="1732664"/>
                  </a:lnTo>
                  <a:lnTo>
                    <a:pt x="2202179" y="1682953"/>
                  </a:lnTo>
                  <a:lnTo>
                    <a:pt x="2202179" y="186943"/>
                  </a:lnTo>
                  <a:lnTo>
                    <a:pt x="2195502" y="137245"/>
                  </a:lnTo>
                  <a:lnTo>
                    <a:pt x="2176657" y="92587"/>
                  </a:lnTo>
                  <a:lnTo>
                    <a:pt x="2147427" y="54752"/>
                  </a:lnTo>
                  <a:lnTo>
                    <a:pt x="2109592" y="25522"/>
                  </a:lnTo>
                  <a:lnTo>
                    <a:pt x="2064934" y="6677"/>
                  </a:lnTo>
                  <a:lnTo>
                    <a:pt x="201523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784" y="4579619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80" h="1870075">
                  <a:moveTo>
                    <a:pt x="0" y="186943"/>
                  </a:moveTo>
                  <a:lnTo>
                    <a:pt x="6679" y="137245"/>
                  </a:lnTo>
                  <a:lnTo>
                    <a:pt x="25529" y="92587"/>
                  </a:lnTo>
                  <a:lnTo>
                    <a:pt x="54768" y="54752"/>
                  </a:lnTo>
                  <a:lnTo>
                    <a:pt x="92614" y="25522"/>
                  </a:lnTo>
                  <a:lnTo>
                    <a:pt x="137283" y="6677"/>
                  </a:lnTo>
                  <a:lnTo>
                    <a:pt x="186994" y="0"/>
                  </a:lnTo>
                  <a:lnTo>
                    <a:pt x="2015236" y="0"/>
                  </a:lnTo>
                  <a:lnTo>
                    <a:pt x="2064934" y="6677"/>
                  </a:lnTo>
                  <a:lnTo>
                    <a:pt x="2109592" y="25522"/>
                  </a:lnTo>
                  <a:lnTo>
                    <a:pt x="2147427" y="54752"/>
                  </a:lnTo>
                  <a:lnTo>
                    <a:pt x="2176657" y="92587"/>
                  </a:lnTo>
                  <a:lnTo>
                    <a:pt x="2195502" y="137245"/>
                  </a:lnTo>
                  <a:lnTo>
                    <a:pt x="2202179" y="186943"/>
                  </a:lnTo>
                  <a:lnTo>
                    <a:pt x="2202179" y="1682953"/>
                  </a:lnTo>
                  <a:lnTo>
                    <a:pt x="2195502" y="1732664"/>
                  </a:lnTo>
                  <a:lnTo>
                    <a:pt x="2176657" y="1777333"/>
                  </a:lnTo>
                  <a:lnTo>
                    <a:pt x="2147427" y="1815179"/>
                  </a:lnTo>
                  <a:lnTo>
                    <a:pt x="2109592" y="1844418"/>
                  </a:lnTo>
                  <a:lnTo>
                    <a:pt x="2064934" y="1863268"/>
                  </a:lnTo>
                  <a:lnTo>
                    <a:pt x="2015236" y="1869947"/>
                  </a:lnTo>
                  <a:lnTo>
                    <a:pt x="186994" y="1869947"/>
                  </a:lnTo>
                  <a:lnTo>
                    <a:pt x="137283" y="1863268"/>
                  </a:lnTo>
                  <a:lnTo>
                    <a:pt x="92614" y="1844418"/>
                  </a:lnTo>
                  <a:lnTo>
                    <a:pt x="54768" y="1815179"/>
                  </a:lnTo>
                  <a:lnTo>
                    <a:pt x="25529" y="1777333"/>
                  </a:lnTo>
                  <a:lnTo>
                    <a:pt x="6679" y="1732664"/>
                  </a:lnTo>
                  <a:lnTo>
                    <a:pt x="0" y="1682953"/>
                  </a:lnTo>
                  <a:lnTo>
                    <a:pt x="0" y="186943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07439" y="4798821"/>
            <a:ext cx="1864995" cy="13830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-1905" algn="ctr">
              <a:lnSpc>
                <a:spcPct val="86300"/>
              </a:lnSpc>
              <a:spcBef>
                <a:spcPts val="430"/>
              </a:spcBef>
            </a:pPr>
            <a:r>
              <a:rPr sz="2000" i="1" spc="-15" dirty="0">
                <a:latin typeface="Times New Roman"/>
                <a:cs typeface="Times New Roman"/>
              </a:rPr>
              <a:t>ефект </a:t>
            </a:r>
            <a:r>
              <a:rPr sz="2000" i="1" spc="-5" dirty="0">
                <a:latin typeface="Times New Roman"/>
                <a:cs typeface="Times New Roman"/>
              </a:rPr>
              <a:t>їхньої </a:t>
            </a:r>
            <a:r>
              <a:rPr sz="2000" i="1" spc="-10" dirty="0">
                <a:latin typeface="Times New Roman"/>
                <a:cs typeface="Times New Roman"/>
              </a:rPr>
              <a:t>дії  </a:t>
            </a:r>
            <a:r>
              <a:rPr sz="2000" i="1" spc="-20" dirty="0">
                <a:latin typeface="Times New Roman"/>
                <a:cs typeface="Times New Roman"/>
              </a:rPr>
              <a:t>обмежений  </a:t>
            </a:r>
            <a:r>
              <a:rPr sz="2000" i="1" dirty="0">
                <a:latin typeface="Times New Roman"/>
                <a:cs typeface="Times New Roman"/>
              </a:rPr>
              <a:t>певним</a:t>
            </a:r>
            <a:r>
              <a:rPr sz="2000" i="1" spc="-100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регіоном,  </a:t>
            </a:r>
            <a:r>
              <a:rPr sz="2000" i="1" dirty="0">
                <a:latin typeface="Times New Roman"/>
                <a:cs typeface="Times New Roman"/>
              </a:rPr>
              <a:t>певними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065"/>
              </a:lnSpc>
            </a:pPr>
            <a:r>
              <a:rPr sz="2000" i="1" dirty="0">
                <a:latin typeface="Times New Roman"/>
                <a:cs typeface="Times New Roman"/>
              </a:rPr>
              <a:t>спільнотами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300984" y="2810268"/>
            <a:ext cx="2537460" cy="1137285"/>
            <a:chOff x="3300984" y="2810268"/>
            <a:chExt cx="2537460" cy="1137285"/>
          </a:xfrm>
        </p:grpSpPr>
        <p:sp>
          <p:nvSpPr>
            <p:cNvPr id="31" name="object 31"/>
            <p:cNvSpPr/>
            <p:nvPr/>
          </p:nvSpPr>
          <p:spPr>
            <a:xfrm>
              <a:off x="3300984" y="2810268"/>
              <a:ext cx="2366772" cy="10027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85566" y="286893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79" h="838200">
                  <a:moveTo>
                    <a:pt x="2118360" y="0"/>
                  </a:moveTo>
                  <a:lnTo>
                    <a:pt x="83820" y="0"/>
                  </a:lnTo>
                  <a:lnTo>
                    <a:pt x="51167" y="6578"/>
                  </a:lnTo>
                  <a:lnTo>
                    <a:pt x="24526" y="24526"/>
                  </a:lnTo>
                  <a:lnTo>
                    <a:pt x="6578" y="51167"/>
                  </a:lnTo>
                  <a:lnTo>
                    <a:pt x="0" y="83820"/>
                  </a:lnTo>
                  <a:lnTo>
                    <a:pt x="0" y="754380"/>
                  </a:lnTo>
                  <a:lnTo>
                    <a:pt x="6578" y="787032"/>
                  </a:lnTo>
                  <a:lnTo>
                    <a:pt x="24526" y="813673"/>
                  </a:lnTo>
                  <a:lnTo>
                    <a:pt x="51167" y="831621"/>
                  </a:lnTo>
                  <a:lnTo>
                    <a:pt x="83820" y="838200"/>
                  </a:lnTo>
                  <a:lnTo>
                    <a:pt x="2118360" y="838200"/>
                  </a:lnTo>
                  <a:lnTo>
                    <a:pt x="2151012" y="831621"/>
                  </a:lnTo>
                  <a:lnTo>
                    <a:pt x="2177653" y="813673"/>
                  </a:lnTo>
                  <a:lnTo>
                    <a:pt x="2195601" y="787032"/>
                  </a:lnTo>
                  <a:lnTo>
                    <a:pt x="2202180" y="754380"/>
                  </a:lnTo>
                  <a:lnTo>
                    <a:pt x="2202180" y="83820"/>
                  </a:lnTo>
                  <a:lnTo>
                    <a:pt x="2195601" y="51167"/>
                  </a:lnTo>
                  <a:lnTo>
                    <a:pt x="2177653" y="24526"/>
                  </a:lnTo>
                  <a:lnTo>
                    <a:pt x="2151012" y="6578"/>
                  </a:lnTo>
                  <a:lnTo>
                    <a:pt x="2118360" y="0"/>
                  </a:lnTo>
                  <a:close/>
                </a:path>
              </a:pathLst>
            </a:custGeom>
            <a:solidFill>
              <a:srgbClr val="90AC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385566" y="286893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79" h="838200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20" y="0"/>
                  </a:lnTo>
                  <a:lnTo>
                    <a:pt x="2118360" y="0"/>
                  </a:lnTo>
                  <a:lnTo>
                    <a:pt x="2151012" y="6578"/>
                  </a:lnTo>
                  <a:lnTo>
                    <a:pt x="2177653" y="24526"/>
                  </a:lnTo>
                  <a:lnTo>
                    <a:pt x="2195601" y="51167"/>
                  </a:lnTo>
                  <a:lnTo>
                    <a:pt x="2202180" y="83820"/>
                  </a:lnTo>
                  <a:lnTo>
                    <a:pt x="2202180" y="754380"/>
                  </a:lnTo>
                  <a:lnTo>
                    <a:pt x="2195601" y="787032"/>
                  </a:lnTo>
                  <a:lnTo>
                    <a:pt x="2177653" y="813673"/>
                  </a:lnTo>
                  <a:lnTo>
                    <a:pt x="2151012" y="831621"/>
                  </a:lnTo>
                  <a:lnTo>
                    <a:pt x="2118360" y="838200"/>
                  </a:lnTo>
                  <a:lnTo>
                    <a:pt x="83820" y="838200"/>
                  </a:lnTo>
                  <a:lnTo>
                    <a:pt x="51167" y="831621"/>
                  </a:lnTo>
                  <a:lnTo>
                    <a:pt x="24526" y="813673"/>
                  </a:lnTo>
                  <a:lnTo>
                    <a:pt x="6578" y="787032"/>
                  </a:lnTo>
                  <a:lnTo>
                    <a:pt x="0" y="754380"/>
                  </a:lnTo>
                  <a:lnTo>
                    <a:pt x="0" y="838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30168" y="3101340"/>
              <a:ext cx="2200910" cy="838200"/>
            </a:xfrm>
            <a:custGeom>
              <a:avLst/>
              <a:gdLst/>
              <a:ahLst/>
              <a:cxnLst/>
              <a:rect l="l" t="t" r="r" b="b"/>
              <a:pathLst>
                <a:path w="2200910" h="838200">
                  <a:moveTo>
                    <a:pt x="2116836" y="0"/>
                  </a:moveTo>
                  <a:lnTo>
                    <a:pt x="83820" y="0"/>
                  </a:lnTo>
                  <a:lnTo>
                    <a:pt x="51167" y="6578"/>
                  </a:lnTo>
                  <a:lnTo>
                    <a:pt x="24526" y="24526"/>
                  </a:lnTo>
                  <a:lnTo>
                    <a:pt x="6578" y="51167"/>
                  </a:lnTo>
                  <a:lnTo>
                    <a:pt x="0" y="83820"/>
                  </a:lnTo>
                  <a:lnTo>
                    <a:pt x="0" y="754380"/>
                  </a:lnTo>
                  <a:lnTo>
                    <a:pt x="6578" y="787032"/>
                  </a:lnTo>
                  <a:lnTo>
                    <a:pt x="24526" y="813673"/>
                  </a:lnTo>
                  <a:lnTo>
                    <a:pt x="51167" y="831621"/>
                  </a:lnTo>
                  <a:lnTo>
                    <a:pt x="83820" y="838200"/>
                  </a:lnTo>
                  <a:lnTo>
                    <a:pt x="2116836" y="838200"/>
                  </a:lnTo>
                  <a:lnTo>
                    <a:pt x="2149488" y="831621"/>
                  </a:lnTo>
                  <a:lnTo>
                    <a:pt x="2176129" y="813673"/>
                  </a:lnTo>
                  <a:lnTo>
                    <a:pt x="2194077" y="787032"/>
                  </a:lnTo>
                  <a:lnTo>
                    <a:pt x="2200656" y="754380"/>
                  </a:lnTo>
                  <a:lnTo>
                    <a:pt x="2200656" y="83820"/>
                  </a:lnTo>
                  <a:lnTo>
                    <a:pt x="2194077" y="51167"/>
                  </a:lnTo>
                  <a:lnTo>
                    <a:pt x="2176129" y="24526"/>
                  </a:lnTo>
                  <a:lnTo>
                    <a:pt x="2149488" y="6578"/>
                  </a:lnTo>
                  <a:lnTo>
                    <a:pt x="211683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30168" y="3101340"/>
              <a:ext cx="2200910" cy="838200"/>
            </a:xfrm>
            <a:custGeom>
              <a:avLst/>
              <a:gdLst/>
              <a:ahLst/>
              <a:cxnLst/>
              <a:rect l="l" t="t" r="r" b="b"/>
              <a:pathLst>
                <a:path w="2200910" h="838200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20" y="0"/>
                  </a:lnTo>
                  <a:lnTo>
                    <a:pt x="2116836" y="0"/>
                  </a:lnTo>
                  <a:lnTo>
                    <a:pt x="2149488" y="6578"/>
                  </a:lnTo>
                  <a:lnTo>
                    <a:pt x="2176129" y="24526"/>
                  </a:lnTo>
                  <a:lnTo>
                    <a:pt x="2194077" y="51167"/>
                  </a:lnTo>
                  <a:lnTo>
                    <a:pt x="2200656" y="83820"/>
                  </a:lnTo>
                  <a:lnTo>
                    <a:pt x="2200656" y="754380"/>
                  </a:lnTo>
                  <a:lnTo>
                    <a:pt x="2194077" y="787032"/>
                  </a:lnTo>
                  <a:lnTo>
                    <a:pt x="2176129" y="813673"/>
                  </a:lnTo>
                  <a:lnTo>
                    <a:pt x="2149488" y="831621"/>
                  </a:lnTo>
                  <a:lnTo>
                    <a:pt x="2116836" y="838200"/>
                  </a:lnTo>
                  <a:lnTo>
                    <a:pt x="83820" y="838200"/>
                  </a:lnTo>
                  <a:lnTo>
                    <a:pt x="51167" y="831621"/>
                  </a:lnTo>
                  <a:lnTo>
                    <a:pt x="24526" y="813673"/>
                  </a:lnTo>
                  <a:lnTo>
                    <a:pt x="6578" y="787032"/>
                  </a:lnTo>
                  <a:lnTo>
                    <a:pt x="0" y="754380"/>
                  </a:lnTo>
                  <a:lnTo>
                    <a:pt x="0" y="83820"/>
                  </a:lnTo>
                  <a:close/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091432" y="3329432"/>
            <a:ext cx="12776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imes New Roman"/>
                <a:cs typeface="Times New Roman"/>
              </a:rPr>
              <a:t>Регіональні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300984" y="4290059"/>
            <a:ext cx="2537460" cy="2167255"/>
            <a:chOff x="3300984" y="4290059"/>
            <a:chExt cx="2537460" cy="2167255"/>
          </a:xfrm>
        </p:grpSpPr>
        <p:sp>
          <p:nvSpPr>
            <p:cNvPr id="38" name="object 38"/>
            <p:cNvSpPr/>
            <p:nvPr/>
          </p:nvSpPr>
          <p:spPr>
            <a:xfrm>
              <a:off x="3300984" y="4290059"/>
              <a:ext cx="2366772" cy="20345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385566" y="4348733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79" h="1870075">
                  <a:moveTo>
                    <a:pt x="2015236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4"/>
                  </a:lnTo>
                  <a:lnTo>
                    <a:pt x="0" y="1682953"/>
                  </a:lnTo>
                  <a:lnTo>
                    <a:pt x="6677" y="1732664"/>
                  </a:lnTo>
                  <a:lnTo>
                    <a:pt x="25522" y="1777333"/>
                  </a:lnTo>
                  <a:lnTo>
                    <a:pt x="54752" y="1815179"/>
                  </a:lnTo>
                  <a:lnTo>
                    <a:pt x="92587" y="1844418"/>
                  </a:lnTo>
                  <a:lnTo>
                    <a:pt x="137245" y="1863268"/>
                  </a:lnTo>
                  <a:lnTo>
                    <a:pt x="186944" y="1869948"/>
                  </a:lnTo>
                  <a:lnTo>
                    <a:pt x="2015236" y="1869948"/>
                  </a:lnTo>
                  <a:lnTo>
                    <a:pt x="2064934" y="1863268"/>
                  </a:lnTo>
                  <a:lnTo>
                    <a:pt x="2109592" y="1844418"/>
                  </a:lnTo>
                  <a:lnTo>
                    <a:pt x="2147427" y="1815179"/>
                  </a:lnTo>
                  <a:lnTo>
                    <a:pt x="2176657" y="1777333"/>
                  </a:lnTo>
                  <a:lnTo>
                    <a:pt x="2195502" y="1732664"/>
                  </a:lnTo>
                  <a:lnTo>
                    <a:pt x="2202180" y="1682953"/>
                  </a:lnTo>
                  <a:lnTo>
                    <a:pt x="2202180" y="186944"/>
                  </a:lnTo>
                  <a:lnTo>
                    <a:pt x="2195502" y="137245"/>
                  </a:lnTo>
                  <a:lnTo>
                    <a:pt x="2176657" y="92587"/>
                  </a:lnTo>
                  <a:lnTo>
                    <a:pt x="2147427" y="54752"/>
                  </a:lnTo>
                  <a:lnTo>
                    <a:pt x="2109592" y="25522"/>
                  </a:lnTo>
                  <a:lnTo>
                    <a:pt x="2064934" y="6677"/>
                  </a:lnTo>
                  <a:lnTo>
                    <a:pt x="2015236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385566" y="4348733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79" h="1870075">
                  <a:moveTo>
                    <a:pt x="0" y="186944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2015236" y="0"/>
                  </a:lnTo>
                  <a:lnTo>
                    <a:pt x="2064934" y="6677"/>
                  </a:lnTo>
                  <a:lnTo>
                    <a:pt x="2109592" y="25522"/>
                  </a:lnTo>
                  <a:lnTo>
                    <a:pt x="2147427" y="54752"/>
                  </a:lnTo>
                  <a:lnTo>
                    <a:pt x="2176657" y="92587"/>
                  </a:lnTo>
                  <a:lnTo>
                    <a:pt x="2195502" y="137245"/>
                  </a:lnTo>
                  <a:lnTo>
                    <a:pt x="2202180" y="186944"/>
                  </a:lnTo>
                  <a:lnTo>
                    <a:pt x="2202180" y="1682953"/>
                  </a:lnTo>
                  <a:lnTo>
                    <a:pt x="2195502" y="1732664"/>
                  </a:lnTo>
                  <a:lnTo>
                    <a:pt x="2176657" y="1777333"/>
                  </a:lnTo>
                  <a:lnTo>
                    <a:pt x="2147427" y="1815179"/>
                  </a:lnTo>
                  <a:lnTo>
                    <a:pt x="2109592" y="1844418"/>
                  </a:lnTo>
                  <a:lnTo>
                    <a:pt x="2064934" y="1863268"/>
                  </a:lnTo>
                  <a:lnTo>
                    <a:pt x="2015236" y="1869948"/>
                  </a:lnTo>
                  <a:lnTo>
                    <a:pt x="186944" y="1869948"/>
                  </a:lnTo>
                  <a:lnTo>
                    <a:pt x="137245" y="1863268"/>
                  </a:lnTo>
                  <a:lnTo>
                    <a:pt x="92587" y="1844418"/>
                  </a:lnTo>
                  <a:lnTo>
                    <a:pt x="54752" y="1815179"/>
                  </a:lnTo>
                  <a:lnTo>
                    <a:pt x="25522" y="1777333"/>
                  </a:lnTo>
                  <a:lnTo>
                    <a:pt x="6677" y="1732664"/>
                  </a:lnTo>
                  <a:lnTo>
                    <a:pt x="0" y="1682953"/>
                  </a:lnTo>
                  <a:lnTo>
                    <a:pt x="0" y="18694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30168" y="4579619"/>
              <a:ext cx="2200910" cy="1870075"/>
            </a:xfrm>
            <a:custGeom>
              <a:avLst/>
              <a:gdLst/>
              <a:ahLst/>
              <a:cxnLst/>
              <a:rect l="l" t="t" r="r" b="b"/>
              <a:pathLst>
                <a:path w="2200910" h="1870075">
                  <a:moveTo>
                    <a:pt x="2013712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3"/>
                  </a:lnTo>
                  <a:lnTo>
                    <a:pt x="0" y="1682953"/>
                  </a:lnTo>
                  <a:lnTo>
                    <a:pt x="6677" y="1732664"/>
                  </a:lnTo>
                  <a:lnTo>
                    <a:pt x="25522" y="1777333"/>
                  </a:lnTo>
                  <a:lnTo>
                    <a:pt x="54752" y="1815179"/>
                  </a:lnTo>
                  <a:lnTo>
                    <a:pt x="92587" y="1844418"/>
                  </a:lnTo>
                  <a:lnTo>
                    <a:pt x="137245" y="1863268"/>
                  </a:lnTo>
                  <a:lnTo>
                    <a:pt x="186944" y="1869947"/>
                  </a:lnTo>
                  <a:lnTo>
                    <a:pt x="2013712" y="1869947"/>
                  </a:lnTo>
                  <a:lnTo>
                    <a:pt x="2063410" y="1863268"/>
                  </a:lnTo>
                  <a:lnTo>
                    <a:pt x="2108068" y="1844418"/>
                  </a:lnTo>
                  <a:lnTo>
                    <a:pt x="2145903" y="1815179"/>
                  </a:lnTo>
                  <a:lnTo>
                    <a:pt x="2175133" y="1777333"/>
                  </a:lnTo>
                  <a:lnTo>
                    <a:pt x="2193978" y="1732664"/>
                  </a:lnTo>
                  <a:lnTo>
                    <a:pt x="2200656" y="1682953"/>
                  </a:lnTo>
                  <a:lnTo>
                    <a:pt x="2200656" y="186943"/>
                  </a:lnTo>
                  <a:lnTo>
                    <a:pt x="2193978" y="137245"/>
                  </a:lnTo>
                  <a:lnTo>
                    <a:pt x="2175133" y="92587"/>
                  </a:lnTo>
                  <a:lnTo>
                    <a:pt x="2145903" y="54752"/>
                  </a:lnTo>
                  <a:lnTo>
                    <a:pt x="2108068" y="25522"/>
                  </a:lnTo>
                  <a:lnTo>
                    <a:pt x="2063410" y="6677"/>
                  </a:lnTo>
                  <a:lnTo>
                    <a:pt x="201371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30168" y="4579619"/>
              <a:ext cx="2200910" cy="1870075"/>
            </a:xfrm>
            <a:custGeom>
              <a:avLst/>
              <a:gdLst/>
              <a:ahLst/>
              <a:cxnLst/>
              <a:rect l="l" t="t" r="r" b="b"/>
              <a:pathLst>
                <a:path w="2200910" h="1870075">
                  <a:moveTo>
                    <a:pt x="0" y="186943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2013712" y="0"/>
                  </a:lnTo>
                  <a:lnTo>
                    <a:pt x="2063410" y="6677"/>
                  </a:lnTo>
                  <a:lnTo>
                    <a:pt x="2108068" y="25522"/>
                  </a:lnTo>
                  <a:lnTo>
                    <a:pt x="2145903" y="54752"/>
                  </a:lnTo>
                  <a:lnTo>
                    <a:pt x="2175133" y="92587"/>
                  </a:lnTo>
                  <a:lnTo>
                    <a:pt x="2193978" y="137245"/>
                  </a:lnTo>
                  <a:lnTo>
                    <a:pt x="2200656" y="186943"/>
                  </a:lnTo>
                  <a:lnTo>
                    <a:pt x="2200656" y="1682953"/>
                  </a:lnTo>
                  <a:lnTo>
                    <a:pt x="2193978" y="1732664"/>
                  </a:lnTo>
                  <a:lnTo>
                    <a:pt x="2175133" y="1777333"/>
                  </a:lnTo>
                  <a:lnTo>
                    <a:pt x="2145903" y="1815179"/>
                  </a:lnTo>
                  <a:lnTo>
                    <a:pt x="2108068" y="1844418"/>
                  </a:lnTo>
                  <a:lnTo>
                    <a:pt x="2063410" y="1863268"/>
                  </a:lnTo>
                  <a:lnTo>
                    <a:pt x="2013712" y="1869947"/>
                  </a:lnTo>
                  <a:lnTo>
                    <a:pt x="186944" y="1869947"/>
                  </a:lnTo>
                  <a:lnTo>
                    <a:pt x="137245" y="1863268"/>
                  </a:lnTo>
                  <a:lnTo>
                    <a:pt x="92587" y="1844418"/>
                  </a:lnTo>
                  <a:lnTo>
                    <a:pt x="54752" y="1815179"/>
                  </a:lnTo>
                  <a:lnTo>
                    <a:pt x="25522" y="1777333"/>
                  </a:lnTo>
                  <a:lnTo>
                    <a:pt x="6677" y="1732664"/>
                  </a:lnTo>
                  <a:lnTo>
                    <a:pt x="0" y="1682953"/>
                  </a:lnTo>
                  <a:lnTo>
                    <a:pt x="0" y="186943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762247" y="4535804"/>
            <a:ext cx="1936114" cy="19088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480059">
              <a:lnSpc>
                <a:spcPct val="86400"/>
              </a:lnSpc>
              <a:spcBef>
                <a:spcPts val="430"/>
              </a:spcBef>
            </a:pPr>
            <a:r>
              <a:rPr sz="2000" i="1" spc="5" dirty="0">
                <a:latin typeface="Times New Roman"/>
                <a:cs typeface="Times New Roman"/>
              </a:rPr>
              <a:t>такі, </a:t>
            </a:r>
            <a:r>
              <a:rPr sz="2000" i="1" spc="10" dirty="0">
                <a:latin typeface="Times New Roman"/>
                <a:cs typeface="Times New Roman"/>
              </a:rPr>
              <a:t>що  </a:t>
            </a:r>
            <a:r>
              <a:rPr sz="2000" i="1" dirty="0">
                <a:latin typeface="Times New Roman"/>
                <a:cs typeface="Times New Roman"/>
              </a:rPr>
              <a:t>проявляються </a:t>
            </a:r>
            <a:r>
              <a:rPr sz="2000" i="1" spc="-5" dirty="0">
                <a:latin typeface="Times New Roman"/>
                <a:cs typeface="Times New Roman"/>
              </a:rPr>
              <a:t>на  </a:t>
            </a:r>
            <a:r>
              <a:rPr sz="2000" i="1" dirty="0">
                <a:latin typeface="Times New Roman"/>
                <a:cs typeface="Times New Roman"/>
              </a:rPr>
              <a:t>більших</a:t>
            </a:r>
            <a:r>
              <a:rPr sz="2000" i="1" spc="-8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територ  іях і</a:t>
            </a:r>
            <a:r>
              <a:rPr sz="2000" i="1" spc="-55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стосуються</a:t>
            </a:r>
            <a:endParaRPr sz="2000">
              <a:latin typeface="Times New Roman"/>
              <a:cs typeface="Times New Roman"/>
            </a:endParaRPr>
          </a:p>
          <a:p>
            <a:pPr marL="1270" algn="ctr">
              <a:lnSpc>
                <a:spcPts val="1900"/>
              </a:lnSpc>
            </a:pPr>
            <a:r>
              <a:rPr sz="2000" i="1" spc="-10" dirty="0">
                <a:latin typeface="Times New Roman"/>
                <a:cs typeface="Times New Roman"/>
              </a:rPr>
              <a:t>великих</a:t>
            </a:r>
            <a:endParaRPr sz="2000">
              <a:latin typeface="Times New Roman"/>
              <a:cs typeface="Times New Roman"/>
            </a:endParaRPr>
          </a:p>
          <a:p>
            <a:pPr marL="1270" algn="ctr">
              <a:lnSpc>
                <a:spcPts val="2070"/>
              </a:lnSpc>
            </a:pPr>
            <a:r>
              <a:rPr sz="2000" i="1" spc="-10" dirty="0">
                <a:latin typeface="Times New Roman"/>
                <a:cs typeface="Times New Roman"/>
              </a:rPr>
              <a:t>екологічних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230"/>
              </a:lnSpc>
            </a:pPr>
            <a:r>
              <a:rPr sz="2000" i="1" spc="-5" dirty="0">
                <a:latin typeface="Times New Roman"/>
                <a:cs typeface="Times New Roman"/>
              </a:rPr>
              <a:t>систем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992367" y="2810268"/>
            <a:ext cx="2537460" cy="1137285"/>
            <a:chOff x="5992367" y="2810268"/>
            <a:chExt cx="2537460" cy="1137285"/>
          </a:xfrm>
        </p:grpSpPr>
        <p:sp>
          <p:nvSpPr>
            <p:cNvPr id="45" name="object 45"/>
            <p:cNvSpPr/>
            <p:nvPr/>
          </p:nvSpPr>
          <p:spPr>
            <a:xfrm>
              <a:off x="5992367" y="2810268"/>
              <a:ext cx="2365247" cy="10027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76949" y="2868930"/>
              <a:ext cx="2200910" cy="838200"/>
            </a:xfrm>
            <a:custGeom>
              <a:avLst/>
              <a:gdLst/>
              <a:ahLst/>
              <a:cxnLst/>
              <a:rect l="l" t="t" r="r" b="b"/>
              <a:pathLst>
                <a:path w="2200909" h="838200">
                  <a:moveTo>
                    <a:pt x="2116835" y="0"/>
                  </a:moveTo>
                  <a:lnTo>
                    <a:pt x="83820" y="0"/>
                  </a:lnTo>
                  <a:lnTo>
                    <a:pt x="51167" y="6578"/>
                  </a:lnTo>
                  <a:lnTo>
                    <a:pt x="24526" y="24526"/>
                  </a:lnTo>
                  <a:lnTo>
                    <a:pt x="6578" y="51167"/>
                  </a:lnTo>
                  <a:lnTo>
                    <a:pt x="0" y="83820"/>
                  </a:lnTo>
                  <a:lnTo>
                    <a:pt x="0" y="754380"/>
                  </a:lnTo>
                  <a:lnTo>
                    <a:pt x="6578" y="787032"/>
                  </a:lnTo>
                  <a:lnTo>
                    <a:pt x="24526" y="813673"/>
                  </a:lnTo>
                  <a:lnTo>
                    <a:pt x="51167" y="831621"/>
                  </a:lnTo>
                  <a:lnTo>
                    <a:pt x="83820" y="838200"/>
                  </a:lnTo>
                  <a:lnTo>
                    <a:pt x="2116835" y="838200"/>
                  </a:lnTo>
                  <a:lnTo>
                    <a:pt x="2149488" y="831621"/>
                  </a:lnTo>
                  <a:lnTo>
                    <a:pt x="2176129" y="813673"/>
                  </a:lnTo>
                  <a:lnTo>
                    <a:pt x="2194077" y="787032"/>
                  </a:lnTo>
                  <a:lnTo>
                    <a:pt x="2200655" y="754380"/>
                  </a:lnTo>
                  <a:lnTo>
                    <a:pt x="2200655" y="83820"/>
                  </a:lnTo>
                  <a:lnTo>
                    <a:pt x="2194077" y="51167"/>
                  </a:lnTo>
                  <a:lnTo>
                    <a:pt x="2176129" y="24526"/>
                  </a:lnTo>
                  <a:lnTo>
                    <a:pt x="2149488" y="6578"/>
                  </a:lnTo>
                  <a:lnTo>
                    <a:pt x="2116835" y="0"/>
                  </a:lnTo>
                  <a:close/>
                </a:path>
              </a:pathLst>
            </a:custGeom>
            <a:solidFill>
              <a:srgbClr val="90AC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76949" y="2868930"/>
              <a:ext cx="2200910" cy="838200"/>
            </a:xfrm>
            <a:custGeom>
              <a:avLst/>
              <a:gdLst/>
              <a:ahLst/>
              <a:cxnLst/>
              <a:rect l="l" t="t" r="r" b="b"/>
              <a:pathLst>
                <a:path w="2200909" h="838200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20" y="0"/>
                  </a:lnTo>
                  <a:lnTo>
                    <a:pt x="2116835" y="0"/>
                  </a:lnTo>
                  <a:lnTo>
                    <a:pt x="2149488" y="6578"/>
                  </a:lnTo>
                  <a:lnTo>
                    <a:pt x="2176129" y="24526"/>
                  </a:lnTo>
                  <a:lnTo>
                    <a:pt x="2194077" y="51167"/>
                  </a:lnTo>
                  <a:lnTo>
                    <a:pt x="2200655" y="83820"/>
                  </a:lnTo>
                  <a:lnTo>
                    <a:pt x="2200655" y="754380"/>
                  </a:lnTo>
                  <a:lnTo>
                    <a:pt x="2194077" y="787032"/>
                  </a:lnTo>
                  <a:lnTo>
                    <a:pt x="2176129" y="813673"/>
                  </a:lnTo>
                  <a:lnTo>
                    <a:pt x="2149488" y="831621"/>
                  </a:lnTo>
                  <a:lnTo>
                    <a:pt x="2116835" y="838200"/>
                  </a:lnTo>
                  <a:lnTo>
                    <a:pt x="83820" y="838200"/>
                  </a:lnTo>
                  <a:lnTo>
                    <a:pt x="51167" y="831621"/>
                  </a:lnTo>
                  <a:lnTo>
                    <a:pt x="24526" y="813673"/>
                  </a:lnTo>
                  <a:lnTo>
                    <a:pt x="6578" y="787032"/>
                  </a:lnTo>
                  <a:lnTo>
                    <a:pt x="0" y="754380"/>
                  </a:lnTo>
                  <a:lnTo>
                    <a:pt x="0" y="838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320027" y="310134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79" h="838200">
                  <a:moveTo>
                    <a:pt x="2118360" y="0"/>
                  </a:moveTo>
                  <a:lnTo>
                    <a:pt x="83820" y="0"/>
                  </a:lnTo>
                  <a:lnTo>
                    <a:pt x="51167" y="6578"/>
                  </a:lnTo>
                  <a:lnTo>
                    <a:pt x="24526" y="24526"/>
                  </a:lnTo>
                  <a:lnTo>
                    <a:pt x="6578" y="51167"/>
                  </a:lnTo>
                  <a:lnTo>
                    <a:pt x="0" y="83820"/>
                  </a:lnTo>
                  <a:lnTo>
                    <a:pt x="0" y="754380"/>
                  </a:lnTo>
                  <a:lnTo>
                    <a:pt x="6578" y="787032"/>
                  </a:lnTo>
                  <a:lnTo>
                    <a:pt x="24526" y="813673"/>
                  </a:lnTo>
                  <a:lnTo>
                    <a:pt x="51167" y="831621"/>
                  </a:lnTo>
                  <a:lnTo>
                    <a:pt x="83820" y="838200"/>
                  </a:lnTo>
                  <a:lnTo>
                    <a:pt x="2118360" y="838200"/>
                  </a:lnTo>
                  <a:lnTo>
                    <a:pt x="2151012" y="831621"/>
                  </a:lnTo>
                  <a:lnTo>
                    <a:pt x="2177653" y="813673"/>
                  </a:lnTo>
                  <a:lnTo>
                    <a:pt x="2195601" y="787032"/>
                  </a:lnTo>
                  <a:lnTo>
                    <a:pt x="2202179" y="754380"/>
                  </a:lnTo>
                  <a:lnTo>
                    <a:pt x="2202179" y="83820"/>
                  </a:lnTo>
                  <a:lnTo>
                    <a:pt x="2195601" y="51167"/>
                  </a:lnTo>
                  <a:lnTo>
                    <a:pt x="2177653" y="24526"/>
                  </a:lnTo>
                  <a:lnTo>
                    <a:pt x="2151012" y="6578"/>
                  </a:lnTo>
                  <a:lnTo>
                    <a:pt x="211836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320027" y="3101340"/>
              <a:ext cx="2202180" cy="838200"/>
            </a:xfrm>
            <a:custGeom>
              <a:avLst/>
              <a:gdLst/>
              <a:ahLst/>
              <a:cxnLst/>
              <a:rect l="l" t="t" r="r" b="b"/>
              <a:pathLst>
                <a:path w="2202179" h="838200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20" y="0"/>
                  </a:lnTo>
                  <a:lnTo>
                    <a:pt x="2118360" y="0"/>
                  </a:lnTo>
                  <a:lnTo>
                    <a:pt x="2151012" y="6578"/>
                  </a:lnTo>
                  <a:lnTo>
                    <a:pt x="2177653" y="24526"/>
                  </a:lnTo>
                  <a:lnTo>
                    <a:pt x="2195601" y="51167"/>
                  </a:lnTo>
                  <a:lnTo>
                    <a:pt x="2202179" y="83820"/>
                  </a:lnTo>
                  <a:lnTo>
                    <a:pt x="2202179" y="754380"/>
                  </a:lnTo>
                  <a:lnTo>
                    <a:pt x="2195601" y="787032"/>
                  </a:lnTo>
                  <a:lnTo>
                    <a:pt x="2177653" y="813673"/>
                  </a:lnTo>
                  <a:lnTo>
                    <a:pt x="2151012" y="831621"/>
                  </a:lnTo>
                  <a:lnTo>
                    <a:pt x="2118360" y="838200"/>
                  </a:lnTo>
                  <a:lnTo>
                    <a:pt x="83820" y="838200"/>
                  </a:lnTo>
                  <a:lnTo>
                    <a:pt x="51167" y="831621"/>
                  </a:lnTo>
                  <a:lnTo>
                    <a:pt x="24526" y="813673"/>
                  </a:lnTo>
                  <a:lnTo>
                    <a:pt x="6578" y="787032"/>
                  </a:lnTo>
                  <a:lnTo>
                    <a:pt x="0" y="754380"/>
                  </a:lnTo>
                  <a:lnTo>
                    <a:pt x="0" y="83820"/>
                  </a:lnTo>
                  <a:close/>
                </a:path>
              </a:pathLst>
            </a:custGeom>
            <a:ln w="15240">
              <a:solidFill>
                <a:srgbClr val="90A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791959" y="3329432"/>
            <a:ext cx="12592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Times New Roman"/>
                <a:cs typeface="Times New Roman"/>
              </a:rPr>
              <a:t>План</a:t>
            </a:r>
            <a:r>
              <a:rPr sz="2000" spc="-10" dirty="0">
                <a:latin typeface="Times New Roman"/>
                <a:cs typeface="Times New Roman"/>
              </a:rPr>
              <a:t>е</a:t>
            </a:r>
            <a:r>
              <a:rPr sz="2000" spc="20" dirty="0">
                <a:latin typeface="Times New Roman"/>
                <a:cs typeface="Times New Roman"/>
              </a:rPr>
              <a:t>т</a:t>
            </a:r>
            <a:r>
              <a:rPr sz="2000" dirty="0">
                <a:latin typeface="Times New Roman"/>
                <a:cs typeface="Times New Roman"/>
              </a:rPr>
              <a:t>арні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992367" y="4290059"/>
            <a:ext cx="2537460" cy="2167255"/>
            <a:chOff x="5992367" y="4290059"/>
            <a:chExt cx="2537460" cy="2167255"/>
          </a:xfrm>
        </p:grpSpPr>
        <p:sp>
          <p:nvSpPr>
            <p:cNvPr id="52" name="object 52"/>
            <p:cNvSpPr/>
            <p:nvPr/>
          </p:nvSpPr>
          <p:spPr>
            <a:xfrm>
              <a:off x="5992367" y="4290059"/>
              <a:ext cx="2365247" cy="20345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076949" y="4348733"/>
              <a:ext cx="2200910" cy="1870075"/>
            </a:xfrm>
            <a:custGeom>
              <a:avLst/>
              <a:gdLst/>
              <a:ahLst/>
              <a:cxnLst/>
              <a:rect l="l" t="t" r="r" b="b"/>
              <a:pathLst>
                <a:path w="2200909" h="1870075">
                  <a:moveTo>
                    <a:pt x="2013711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4"/>
                  </a:lnTo>
                  <a:lnTo>
                    <a:pt x="0" y="1682953"/>
                  </a:lnTo>
                  <a:lnTo>
                    <a:pt x="6677" y="1732664"/>
                  </a:lnTo>
                  <a:lnTo>
                    <a:pt x="25522" y="1777333"/>
                  </a:lnTo>
                  <a:lnTo>
                    <a:pt x="54752" y="1815179"/>
                  </a:lnTo>
                  <a:lnTo>
                    <a:pt x="92587" y="1844418"/>
                  </a:lnTo>
                  <a:lnTo>
                    <a:pt x="137245" y="1863268"/>
                  </a:lnTo>
                  <a:lnTo>
                    <a:pt x="186944" y="1869948"/>
                  </a:lnTo>
                  <a:lnTo>
                    <a:pt x="2013711" y="1869948"/>
                  </a:lnTo>
                  <a:lnTo>
                    <a:pt x="2063410" y="1863268"/>
                  </a:lnTo>
                  <a:lnTo>
                    <a:pt x="2108068" y="1844418"/>
                  </a:lnTo>
                  <a:lnTo>
                    <a:pt x="2145903" y="1815179"/>
                  </a:lnTo>
                  <a:lnTo>
                    <a:pt x="2175133" y="1777333"/>
                  </a:lnTo>
                  <a:lnTo>
                    <a:pt x="2193978" y="1732664"/>
                  </a:lnTo>
                  <a:lnTo>
                    <a:pt x="2200655" y="1682953"/>
                  </a:lnTo>
                  <a:lnTo>
                    <a:pt x="2200655" y="186944"/>
                  </a:lnTo>
                  <a:lnTo>
                    <a:pt x="2193978" y="137245"/>
                  </a:lnTo>
                  <a:lnTo>
                    <a:pt x="2175133" y="92587"/>
                  </a:lnTo>
                  <a:lnTo>
                    <a:pt x="2145903" y="54752"/>
                  </a:lnTo>
                  <a:lnTo>
                    <a:pt x="2108068" y="25522"/>
                  </a:lnTo>
                  <a:lnTo>
                    <a:pt x="2063410" y="6677"/>
                  </a:lnTo>
                  <a:lnTo>
                    <a:pt x="2013711" y="0"/>
                  </a:lnTo>
                  <a:close/>
                </a:path>
              </a:pathLst>
            </a:custGeom>
            <a:solidFill>
              <a:srgbClr val="FFA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076949" y="4348733"/>
              <a:ext cx="2200910" cy="1870075"/>
            </a:xfrm>
            <a:custGeom>
              <a:avLst/>
              <a:gdLst/>
              <a:ahLst/>
              <a:cxnLst/>
              <a:rect l="l" t="t" r="r" b="b"/>
              <a:pathLst>
                <a:path w="2200909" h="1870075">
                  <a:moveTo>
                    <a:pt x="0" y="186944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2013711" y="0"/>
                  </a:lnTo>
                  <a:lnTo>
                    <a:pt x="2063410" y="6677"/>
                  </a:lnTo>
                  <a:lnTo>
                    <a:pt x="2108068" y="25522"/>
                  </a:lnTo>
                  <a:lnTo>
                    <a:pt x="2145903" y="54752"/>
                  </a:lnTo>
                  <a:lnTo>
                    <a:pt x="2175133" y="92587"/>
                  </a:lnTo>
                  <a:lnTo>
                    <a:pt x="2193978" y="137245"/>
                  </a:lnTo>
                  <a:lnTo>
                    <a:pt x="2200655" y="186944"/>
                  </a:lnTo>
                  <a:lnTo>
                    <a:pt x="2200655" y="1682953"/>
                  </a:lnTo>
                  <a:lnTo>
                    <a:pt x="2193978" y="1732664"/>
                  </a:lnTo>
                  <a:lnTo>
                    <a:pt x="2175133" y="1777333"/>
                  </a:lnTo>
                  <a:lnTo>
                    <a:pt x="2145903" y="1815179"/>
                  </a:lnTo>
                  <a:lnTo>
                    <a:pt x="2108068" y="1844418"/>
                  </a:lnTo>
                  <a:lnTo>
                    <a:pt x="2063410" y="1863268"/>
                  </a:lnTo>
                  <a:lnTo>
                    <a:pt x="2013711" y="1869948"/>
                  </a:lnTo>
                  <a:lnTo>
                    <a:pt x="186944" y="1869948"/>
                  </a:lnTo>
                  <a:lnTo>
                    <a:pt x="137245" y="1863268"/>
                  </a:lnTo>
                  <a:lnTo>
                    <a:pt x="92587" y="1844418"/>
                  </a:lnTo>
                  <a:lnTo>
                    <a:pt x="54752" y="1815179"/>
                  </a:lnTo>
                  <a:lnTo>
                    <a:pt x="25522" y="1777333"/>
                  </a:lnTo>
                  <a:lnTo>
                    <a:pt x="6677" y="1732664"/>
                  </a:lnTo>
                  <a:lnTo>
                    <a:pt x="0" y="1682953"/>
                  </a:lnTo>
                  <a:lnTo>
                    <a:pt x="0" y="18694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320027" y="4579619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79" h="1870075">
                  <a:moveTo>
                    <a:pt x="2015236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3"/>
                  </a:lnTo>
                  <a:lnTo>
                    <a:pt x="0" y="1682953"/>
                  </a:lnTo>
                  <a:lnTo>
                    <a:pt x="6677" y="1732664"/>
                  </a:lnTo>
                  <a:lnTo>
                    <a:pt x="25522" y="1777333"/>
                  </a:lnTo>
                  <a:lnTo>
                    <a:pt x="54752" y="1815179"/>
                  </a:lnTo>
                  <a:lnTo>
                    <a:pt x="92587" y="1844418"/>
                  </a:lnTo>
                  <a:lnTo>
                    <a:pt x="137245" y="1863268"/>
                  </a:lnTo>
                  <a:lnTo>
                    <a:pt x="186944" y="1869947"/>
                  </a:lnTo>
                  <a:lnTo>
                    <a:pt x="2015236" y="1869947"/>
                  </a:lnTo>
                  <a:lnTo>
                    <a:pt x="2064934" y="1863268"/>
                  </a:lnTo>
                  <a:lnTo>
                    <a:pt x="2109592" y="1844418"/>
                  </a:lnTo>
                  <a:lnTo>
                    <a:pt x="2147427" y="1815179"/>
                  </a:lnTo>
                  <a:lnTo>
                    <a:pt x="2176657" y="1777333"/>
                  </a:lnTo>
                  <a:lnTo>
                    <a:pt x="2195502" y="1732664"/>
                  </a:lnTo>
                  <a:lnTo>
                    <a:pt x="2202179" y="1682953"/>
                  </a:lnTo>
                  <a:lnTo>
                    <a:pt x="2202179" y="186943"/>
                  </a:lnTo>
                  <a:lnTo>
                    <a:pt x="2195502" y="137245"/>
                  </a:lnTo>
                  <a:lnTo>
                    <a:pt x="2176657" y="92587"/>
                  </a:lnTo>
                  <a:lnTo>
                    <a:pt x="2147427" y="54752"/>
                  </a:lnTo>
                  <a:lnTo>
                    <a:pt x="2109592" y="25522"/>
                  </a:lnTo>
                  <a:lnTo>
                    <a:pt x="2064934" y="6677"/>
                  </a:lnTo>
                  <a:lnTo>
                    <a:pt x="201523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320027" y="4579619"/>
              <a:ext cx="2202180" cy="1870075"/>
            </a:xfrm>
            <a:custGeom>
              <a:avLst/>
              <a:gdLst/>
              <a:ahLst/>
              <a:cxnLst/>
              <a:rect l="l" t="t" r="r" b="b"/>
              <a:pathLst>
                <a:path w="2202179" h="1870075">
                  <a:moveTo>
                    <a:pt x="0" y="186943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2015236" y="0"/>
                  </a:lnTo>
                  <a:lnTo>
                    <a:pt x="2064934" y="6677"/>
                  </a:lnTo>
                  <a:lnTo>
                    <a:pt x="2109592" y="25522"/>
                  </a:lnTo>
                  <a:lnTo>
                    <a:pt x="2147427" y="54752"/>
                  </a:lnTo>
                  <a:lnTo>
                    <a:pt x="2176657" y="92587"/>
                  </a:lnTo>
                  <a:lnTo>
                    <a:pt x="2195502" y="137245"/>
                  </a:lnTo>
                  <a:lnTo>
                    <a:pt x="2202179" y="186943"/>
                  </a:lnTo>
                  <a:lnTo>
                    <a:pt x="2202179" y="1682953"/>
                  </a:lnTo>
                  <a:lnTo>
                    <a:pt x="2195502" y="1732664"/>
                  </a:lnTo>
                  <a:lnTo>
                    <a:pt x="2176657" y="1777333"/>
                  </a:lnTo>
                  <a:lnTo>
                    <a:pt x="2147427" y="1815179"/>
                  </a:lnTo>
                  <a:lnTo>
                    <a:pt x="2109592" y="1844418"/>
                  </a:lnTo>
                  <a:lnTo>
                    <a:pt x="2064934" y="1863268"/>
                  </a:lnTo>
                  <a:lnTo>
                    <a:pt x="2015236" y="1869947"/>
                  </a:lnTo>
                  <a:lnTo>
                    <a:pt x="186944" y="1869947"/>
                  </a:lnTo>
                  <a:lnTo>
                    <a:pt x="137245" y="1863268"/>
                  </a:lnTo>
                  <a:lnTo>
                    <a:pt x="92587" y="1844418"/>
                  </a:lnTo>
                  <a:lnTo>
                    <a:pt x="54752" y="1815179"/>
                  </a:lnTo>
                  <a:lnTo>
                    <a:pt x="25522" y="1777333"/>
                  </a:lnTo>
                  <a:lnTo>
                    <a:pt x="6677" y="1732664"/>
                  </a:lnTo>
                  <a:lnTo>
                    <a:pt x="0" y="1682953"/>
                  </a:lnTo>
                  <a:lnTo>
                    <a:pt x="0" y="186943"/>
                  </a:lnTo>
                  <a:close/>
                </a:path>
              </a:pathLst>
            </a:custGeom>
            <a:ln w="15240">
              <a:solidFill>
                <a:srgbClr val="FFAC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6456426" y="4667503"/>
            <a:ext cx="1930400" cy="164655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11125" marR="102870" algn="ctr">
              <a:lnSpc>
                <a:spcPts val="2080"/>
              </a:lnSpc>
              <a:spcBef>
                <a:spcPts val="440"/>
              </a:spcBef>
            </a:pPr>
            <a:r>
              <a:rPr sz="2000" i="1" spc="-5" dirty="0">
                <a:latin typeface="Times New Roman"/>
                <a:cs typeface="Times New Roman"/>
              </a:rPr>
              <a:t>кризові</a:t>
            </a:r>
            <a:r>
              <a:rPr sz="2000" i="1" spc="-90" dirty="0">
                <a:latin typeface="Times New Roman"/>
                <a:cs typeface="Times New Roman"/>
              </a:rPr>
              <a:t> </a:t>
            </a:r>
            <a:r>
              <a:rPr sz="2000" i="1" spc="5" dirty="0">
                <a:latin typeface="Times New Roman"/>
                <a:cs typeface="Times New Roman"/>
              </a:rPr>
              <a:t>процеси  </a:t>
            </a:r>
            <a:r>
              <a:rPr sz="2000" i="1" spc="-10" dirty="0">
                <a:latin typeface="Times New Roman"/>
                <a:cs typeface="Times New Roman"/>
              </a:rPr>
              <a:t>охоплюють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1880"/>
              </a:lnSpc>
            </a:pPr>
            <a:r>
              <a:rPr sz="2000" i="1" dirty="0">
                <a:latin typeface="Times New Roman"/>
                <a:cs typeface="Times New Roman"/>
              </a:rPr>
              <a:t>більшість</a:t>
            </a:r>
            <a:endParaRPr sz="2000">
              <a:latin typeface="Times New Roman"/>
              <a:cs typeface="Times New Roman"/>
            </a:endParaRPr>
          </a:p>
          <a:p>
            <a:pPr marL="1270" algn="ctr">
              <a:lnSpc>
                <a:spcPts val="2070"/>
              </a:lnSpc>
            </a:pPr>
            <a:r>
              <a:rPr sz="2000" i="1" spc="-10" dirty="0">
                <a:latin typeface="Times New Roman"/>
                <a:cs typeface="Times New Roman"/>
              </a:rPr>
              <a:t>екологічних</a:t>
            </a:r>
            <a:endParaRPr sz="2000">
              <a:latin typeface="Times New Roman"/>
              <a:cs typeface="Times New Roman"/>
            </a:endParaRPr>
          </a:p>
          <a:p>
            <a:pPr marL="635" algn="ctr">
              <a:lnSpc>
                <a:spcPts val="2070"/>
              </a:lnSpc>
            </a:pPr>
            <a:r>
              <a:rPr sz="2000" i="1" spc="-10" dirty="0">
                <a:latin typeface="Times New Roman"/>
                <a:cs typeface="Times New Roman"/>
              </a:rPr>
              <a:t>систем Землі</a:t>
            </a:r>
            <a:r>
              <a:rPr sz="2000" i="1" spc="-95" dirty="0">
                <a:latin typeface="Times New Roman"/>
                <a:cs typeface="Times New Roman"/>
              </a:rPr>
              <a:t> </a:t>
            </a:r>
            <a:r>
              <a:rPr sz="2000" i="1" spc="-5" dirty="0">
                <a:latin typeface="Times New Roman"/>
                <a:cs typeface="Times New Roman"/>
              </a:rPr>
              <a:t>або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240"/>
              </a:lnSpc>
            </a:pPr>
            <a:r>
              <a:rPr sz="2000" i="1" spc="-10" dirty="0">
                <a:latin typeface="Times New Roman"/>
                <a:cs typeface="Times New Roman"/>
              </a:rPr>
              <a:t>біосферу </a:t>
            </a:r>
            <a:r>
              <a:rPr sz="2000" i="1" dirty="0">
                <a:latin typeface="Times New Roman"/>
                <a:cs typeface="Times New Roman"/>
              </a:rPr>
              <a:t>в</a:t>
            </a:r>
            <a:r>
              <a:rPr sz="2000" i="1" spc="-85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цілому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FE6D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986</Words>
  <Application>Microsoft Office PowerPoint</Application>
  <PresentationFormat>Экран (4:3)</PresentationFormat>
  <Paragraphs>125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ЕКОНОМІКА ПРИРОДОКОРИСТУВАННЯ</vt:lpstr>
      <vt:lpstr>Презентация PowerPoint</vt:lpstr>
      <vt:lpstr>Презентация PowerPoint</vt:lpstr>
      <vt:lpstr>Презентация PowerPoint</vt:lpstr>
      <vt:lpstr>за здійснюваним ефектом</vt:lpstr>
      <vt:lpstr>Природного походження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Етапи взаємодії природи і  суспільства</vt:lpstr>
      <vt:lpstr>В XX ст. людина проклала нові шляхи переміщення енергії і</vt:lpstr>
      <vt:lpstr>Презентация PowerPoint</vt:lpstr>
      <vt:lpstr>В природі денудація (руйнування) гранітних скель відбувається зі  швидкістю 1 м за 6 тис. років, а людина з допомогою спрямованих вибухів і  сучасної техніки змінює рельєф, миттєво</vt:lpstr>
      <vt:lpstr>Тільки за один рік людина при оранці  полів, будівельних і гірничих роботах…</vt:lpstr>
      <vt:lpstr>кадмію — в 160 разів</vt:lpstr>
      <vt:lpstr>Презентация PowerPoint</vt:lpstr>
      <vt:lpstr>Презентация PowerPoint</vt:lpstr>
      <vt:lpstr>Добрива і селекція себе вичерпали. В США  зменшуються і збори кукурудзи та інших  зернових. Припинився ріст урожаїв у Японії та  в Китаї. Країни — колишні республіки СРСР  продовжують безпрецедентні закупки зерна.</vt:lpstr>
      <vt:lpstr>Швидкими  темпами  винищуються  ліси.</vt:lpstr>
      <vt:lpstr>Презентация PowerPoint</vt:lpstr>
      <vt:lpstr>Презентация PowerPoint</vt:lpstr>
      <vt:lpstr>Презентация PowerPoint</vt:lpstr>
      <vt:lpstr>Особливе занепокоєння викликає проблема, для якої не</vt:lpstr>
      <vt:lpstr>Втручання людини у природні процеси різко зростає і може спричиняти зміну  режиму ґрунтових і підземних вод у цілих регіонах, поверхневого стоку, структури  ґрунтів, інтенсифікацію ерозійних процесів, активізацію геохімічних та хімічних  процесів у атмосфері, гідросфері та літосфері, зміни мікроклімату тощо.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Ksena</dc:creator>
  <cp:lastModifiedBy>Admin</cp:lastModifiedBy>
  <cp:revision>1</cp:revision>
  <dcterms:created xsi:type="dcterms:W3CDTF">2021-02-22T13:35:04Z</dcterms:created>
  <dcterms:modified xsi:type="dcterms:W3CDTF">2021-02-22T13:43:55Z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2020-03-28T00:00:00Z</vt:filetime>
  </property>
  <property fmtid="{D5CDD505-2E9C-101B-9397-08002B2CF9AE}" pid="3" name="Creator">
    <vt:lpwstr>Microsoft PowerPoint v16</vt:lpwstr>
  </property>
  <property fmtid="{D5CDD505-2E9C-101B-9397-08002B2CF9AE}" pid="4" name="LastSaved">
    <vt:filetime>2021-02-22T00:00:00Z</vt:filetime>
  </property>
</Properties>
</file>