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6058-BA68-48BD-B45E-CD54C5F3380B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EDC4-7794-4D15-AE09-DA5D47BEA4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duc-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58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duc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106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duc-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863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13285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де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R</a:t>
            </a:r>
            <a:r>
              <a:rPr kumimoji="0" lang="ru-RU" sz="1800" b="0" i="0" u="none" strike="noStrike" cap="none" normalizeH="0" baseline="-3000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ij</a:t>
            </a:r>
            <a:r>
              <a:rPr kumimoji="0" lang="ru-RU" sz="1800" b="0" i="0" u="none" strike="noStrike" cap="none" normalizeH="0" baseline="-3000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 кількість позначок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“який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відповідає і-й групі характеристик для оцінки відповідності інтересам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s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-го суб’єкту ринку, проставлених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j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-м експертом; і - номер за порядком групи характеристик;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n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- кількість груп характеристик, за якими проводиться оцінка;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j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- номер за порядком експерта, який провів оцінку;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k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-кількість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експертів, які проводили оцінку.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oduc-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86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560" y="3129935"/>
            <a:ext cx="8532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де О</a:t>
            </a:r>
            <a:r>
              <a:rPr kumimoji="0" lang="ru-RU" sz="1800" b="0" i="0" u="none" strike="noStrike" cap="none" normalizeH="0" baseline="-3000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Sji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 кількісна оцінка відповідності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і-ї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групи характеристик товару інтересам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s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-го суб’єкту ринку, виконана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j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-м експертом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oduc-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produc-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50292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produc-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9149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produc-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51435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8610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де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m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 - кількість суб’єктів ринку, відповідність інтересам яких оцінюється.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roduc-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028384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roduc-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74523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2023-10-15T10:43:43Z</dcterms:created>
  <dcterms:modified xsi:type="dcterms:W3CDTF">2023-10-15T10:52:03Z</dcterms:modified>
</cp:coreProperties>
</file>