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24"/>
  </p:handoutMasterIdLst>
  <p:sldIdLst>
    <p:sldId id="256" r:id="rId2"/>
    <p:sldId id="348" r:id="rId3"/>
    <p:sldId id="384" r:id="rId4"/>
    <p:sldId id="333" r:id="rId5"/>
    <p:sldId id="334" r:id="rId6"/>
    <p:sldId id="335" r:id="rId7"/>
    <p:sldId id="372" r:id="rId8"/>
    <p:sldId id="373" r:id="rId9"/>
    <p:sldId id="374" r:id="rId10"/>
    <p:sldId id="375" r:id="rId11"/>
    <p:sldId id="376" r:id="rId12"/>
    <p:sldId id="377" r:id="rId13"/>
    <p:sldId id="378" r:id="rId14"/>
    <p:sldId id="379" r:id="rId15"/>
    <p:sldId id="380" r:id="rId16"/>
    <p:sldId id="381" r:id="rId17"/>
    <p:sldId id="382" r:id="rId18"/>
    <p:sldId id="383" r:id="rId19"/>
    <p:sldId id="342" r:id="rId20"/>
    <p:sldId id="343" r:id="rId21"/>
    <p:sldId id="344" r:id="rId22"/>
    <p:sldId id="345" r:id="rId23"/>
  </p:sldIdLst>
  <p:sldSz cx="9144000" cy="6858000" type="screen4x3"/>
  <p:notesSz cx="6759575" cy="98679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4660"/>
  </p:normalViewPr>
  <p:slideViewPr>
    <p:cSldViewPr>
      <p:cViewPr>
        <p:scale>
          <a:sx n="100" d="100"/>
          <a:sy n="100" d="100"/>
        </p:scale>
        <p:origin x="-4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FB9CE67-D8AB-4A69-BD8C-4C1AC139F458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1399807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F202C-6903-425F-980C-60B53A271851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46017-899B-4A77-944E-5C956668CCE8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4CE98-DD5E-4E4B-8618-ECD157693410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74692-B6FF-4379-AE25-76E7E58B6F40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BB915-5378-4921-9D5F-1117CBF5ABEE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CF509-2413-4315-A9D9-DB8110C61EFC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37D02-FA3C-4DB5-B762-99069D7C233A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64941-1001-49C9-AF62-6946EA821C46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7437-6A26-4685-9121-C3D533E2A6DB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70890-9041-4F01-9496-7CF337331E92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16B44-F763-4336-B2E6-22AAD1FBB56F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8208401-A9A2-48FC-A835-94FC63096B49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484313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smtClean="0"/>
              <a:t>ФИЗИКА</a:t>
            </a: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3500438"/>
            <a:ext cx="8229600" cy="8921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/>
              <a:t>А</a:t>
            </a:r>
            <a:r>
              <a:rPr lang="uk-UA" smtClean="0"/>
              <a:t>томна фізика, ядерна фізика</a:t>
            </a:r>
          </a:p>
          <a:p>
            <a:pPr algn="ctr" eaLnBrk="1" hangingPunct="1">
              <a:buFontTx/>
              <a:buNone/>
            </a:pPr>
            <a:endParaRPr lang="ru-RU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2484438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333375"/>
            <a:ext cx="3190875" cy="866775"/>
          </a:xfrm>
          <a:prstGeom prst="rect">
            <a:avLst/>
          </a:prstGeom>
          <a:noFill/>
        </p:spPr>
      </p:pic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125538"/>
            <a:ext cx="1190625" cy="209550"/>
          </a:xfrm>
          <a:prstGeom prst="rect">
            <a:avLst/>
          </a:prstGeom>
          <a:noFill/>
        </p:spPr>
      </p:pic>
      <p:pic>
        <p:nvPicPr>
          <p:cNvPr id="983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1246188"/>
            <a:ext cx="6121400" cy="5611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2484438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76250"/>
            <a:ext cx="1581150" cy="190500"/>
          </a:xfrm>
          <a:prstGeom prst="rect">
            <a:avLst/>
          </a:prstGeom>
          <a:noFill/>
        </p:spPr>
      </p:pic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3988" y="633413"/>
            <a:ext cx="6296025" cy="5591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2484438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549275"/>
            <a:ext cx="6399213" cy="3143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2484438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3375"/>
            <a:ext cx="6354763" cy="5657850"/>
          </a:xfrm>
          <a:prstGeom prst="rect">
            <a:avLst/>
          </a:prstGeom>
          <a:noFill/>
        </p:spPr>
      </p:pic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476250"/>
            <a:ext cx="1704975" cy="1981200"/>
          </a:xfrm>
          <a:prstGeom prst="rect">
            <a:avLst/>
          </a:prstGeom>
          <a:noFill/>
        </p:spPr>
      </p:pic>
      <p:pic>
        <p:nvPicPr>
          <p:cNvPr id="1013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5805488"/>
            <a:ext cx="4562475" cy="91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2484438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013325"/>
            <a:ext cx="5114925" cy="1076325"/>
          </a:xfrm>
          <a:prstGeom prst="rect">
            <a:avLst/>
          </a:prstGeom>
          <a:noFill/>
        </p:spPr>
      </p:pic>
      <p:pic>
        <p:nvPicPr>
          <p:cNvPr id="1024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5445125"/>
            <a:ext cx="4859337" cy="1260475"/>
          </a:xfrm>
          <a:prstGeom prst="rect">
            <a:avLst/>
          </a:prstGeom>
          <a:noFill/>
        </p:spPr>
      </p:pic>
      <p:pic>
        <p:nvPicPr>
          <p:cNvPr id="10240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350" y="333375"/>
            <a:ext cx="6191250" cy="4448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2484438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333375"/>
            <a:ext cx="5842000" cy="6524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2484438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333375"/>
            <a:ext cx="5778500" cy="6408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2484438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765175"/>
            <a:ext cx="6288088" cy="5448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2484438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620713"/>
            <a:ext cx="6288087" cy="3105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2771775" y="0"/>
            <a:ext cx="3748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404813"/>
            <a:ext cx="23431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981075"/>
            <a:ext cx="4905375" cy="4486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2195513" y="188913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692150"/>
            <a:ext cx="6265862" cy="5848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2411413" y="115888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620713"/>
            <a:ext cx="23431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981075"/>
            <a:ext cx="5276850" cy="4752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2411413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620713"/>
            <a:ext cx="23431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981075"/>
            <a:ext cx="5019675" cy="4705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2339975" y="0"/>
            <a:ext cx="3748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333375"/>
            <a:ext cx="6373813" cy="6335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ChangeArrowheads="1"/>
          </p:cNvSpPr>
          <p:nvPr/>
        </p:nvSpPr>
        <p:spPr bwMode="auto">
          <a:xfrm>
            <a:off x="2195513" y="188913"/>
            <a:ext cx="33528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dirty="0"/>
              <a:t>Атомна (та ядерна) фізика</a:t>
            </a:r>
            <a:endParaRPr lang="ru-RU" dirty="0"/>
          </a:p>
        </p:txBody>
      </p:sp>
      <p:pic>
        <p:nvPicPr>
          <p:cNvPr id="1577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908050"/>
            <a:ext cx="2376488" cy="1498600"/>
          </a:xfrm>
          <a:prstGeom prst="rect">
            <a:avLst/>
          </a:prstGeom>
          <a:noFill/>
        </p:spPr>
      </p:pic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2484438" y="620713"/>
            <a:ext cx="2519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400"/>
              <a:t>Формула Резерфорда</a:t>
            </a:r>
            <a:endParaRPr lang="ru-RU" sz="1400"/>
          </a:p>
        </p:txBody>
      </p:sp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3635375" y="1052513"/>
            <a:ext cx="5111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b – </a:t>
            </a:r>
            <a:r>
              <a:rPr lang="uk-UA" sz="1000"/>
              <a:t>прицільний параметр, Т – кінетична енергія частинки на відстані від ядра</a:t>
            </a:r>
            <a:r>
              <a:rPr lang="en-US"/>
              <a:t> </a:t>
            </a:r>
            <a:endParaRPr lang="ru-RU"/>
          </a:p>
        </p:txBody>
      </p:sp>
      <p:pic>
        <p:nvPicPr>
          <p:cNvPr id="15770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708275"/>
            <a:ext cx="1439862" cy="1373188"/>
          </a:xfrm>
          <a:prstGeom prst="rect">
            <a:avLst/>
          </a:prstGeom>
          <a:noFill/>
        </p:spPr>
      </p:pic>
      <p:pic>
        <p:nvPicPr>
          <p:cNvPr id="157707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538" y="2636838"/>
            <a:ext cx="285750" cy="266700"/>
          </a:xfrm>
          <a:prstGeom prst="rect">
            <a:avLst/>
          </a:prstGeom>
          <a:noFill/>
        </p:spPr>
      </p:pic>
      <p:sp>
        <p:nvSpPr>
          <p:cNvPr id="157708" name="Text Box 12"/>
          <p:cNvSpPr txBox="1">
            <a:spLocks noChangeArrowheads="1"/>
          </p:cNvSpPr>
          <p:nvPr/>
        </p:nvSpPr>
        <p:spPr bwMode="auto">
          <a:xfrm>
            <a:off x="2627313" y="2565400"/>
            <a:ext cx="2089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000"/>
              <a:t>кількість ядер, що розсіюють</a:t>
            </a:r>
            <a:r>
              <a:rPr lang="en-US"/>
              <a:t> </a:t>
            </a:r>
            <a:endParaRPr lang="ru-RU"/>
          </a:p>
        </p:txBody>
      </p:sp>
      <p:pic>
        <p:nvPicPr>
          <p:cNvPr id="157709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1050" y="3141663"/>
            <a:ext cx="3076575" cy="647700"/>
          </a:xfrm>
          <a:prstGeom prst="rect">
            <a:avLst/>
          </a:prstGeom>
          <a:noFill/>
        </p:spPr>
      </p:pic>
      <p:pic>
        <p:nvPicPr>
          <p:cNvPr id="157713" name="Picture 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56325" y="2924175"/>
            <a:ext cx="1181100" cy="285750"/>
          </a:xfrm>
          <a:prstGeom prst="rect">
            <a:avLst/>
          </a:prstGeom>
          <a:noFill/>
        </p:spPr>
      </p:pic>
      <p:sp>
        <p:nvSpPr>
          <p:cNvPr id="157714" name="Text Box 18"/>
          <p:cNvSpPr txBox="1">
            <a:spLocks noChangeArrowheads="1"/>
          </p:cNvSpPr>
          <p:nvPr/>
        </p:nvSpPr>
        <p:spPr bwMode="auto">
          <a:xfrm>
            <a:off x="6156325" y="2492375"/>
            <a:ext cx="1800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000"/>
              <a:t>Диференціальний ефективний переріз</a:t>
            </a:r>
            <a:endParaRPr lang="ru-RU" sz="1000"/>
          </a:p>
        </p:txBody>
      </p:sp>
      <p:pic>
        <p:nvPicPr>
          <p:cNvPr id="157715" name="Picture 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27763" y="3429000"/>
            <a:ext cx="1152525" cy="523875"/>
          </a:xfrm>
          <a:prstGeom prst="rect">
            <a:avLst/>
          </a:prstGeom>
          <a:noFill/>
        </p:spPr>
      </p:pic>
      <p:pic>
        <p:nvPicPr>
          <p:cNvPr id="157717" name="Picture 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55875" y="1052513"/>
            <a:ext cx="1076325" cy="542925"/>
          </a:xfrm>
          <a:prstGeom prst="rect">
            <a:avLst/>
          </a:prstGeom>
          <a:noFill/>
        </p:spPr>
      </p:pic>
      <p:pic>
        <p:nvPicPr>
          <p:cNvPr id="157718" name="Picture 2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55875" y="1773238"/>
            <a:ext cx="1304925" cy="581025"/>
          </a:xfrm>
          <a:prstGeom prst="rect">
            <a:avLst/>
          </a:prstGeom>
          <a:noFill/>
        </p:spPr>
      </p:pic>
      <p:pic>
        <p:nvPicPr>
          <p:cNvPr id="157719" name="Picture 2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11638" y="1628775"/>
            <a:ext cx="1952625" cy="704850"/>
          </a:xfrm>
          <a:prstGeom prst="rect">
            <a:avLst/>
          </a:prstGeom>
          <a:noFill/>
        </p:spPr>
      </p:pic>
      <p:pic>
        <p:nvPicPr>
          <p:cNvPr id="157720" name="Picture 2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763713" y="5516563"/>
            <a:ext cx="2879725" cy="939800"/>
          </a:xfrm>
          <a:prstGeom prst="rect">
            <a:avLst/>
          </a:prstGeom>
          <a:noFill/>
        </p:spPr>
      </p:pic>
      <p:pic>
        <p:nvPicPr>
          <p:cNvPr id="157721" name="Picture 2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508625" y="4149725"/>
            <a:ext cx="2952750" cy="850900"/>
          </a:xfrm>
          <a:prstGeom prst="rect">
            <a:avLst/>
          </a:prstGeom>
          <a:noFill/>
        </p:spPr>
      </p:pic>
      <p:pic>
        <p:nvPicPr>
          <p:cNvPr id="157722" name="Picture 2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908175" y="3933825"/>
            <a:ext cx="2676525" cy="657225"/>
          </a:xfrm>
          <a:prstGeom prst="rect">
            <a:avLst/>
          </a:prstGeom>
          <a:noFill/>
        </p:spPr>
      </p:pic>
      <p:pic>
        <p:nvPicPr>
          <p:cNvPr id="157723" name="Picture 2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908175" y="4724400"/>
            <a:ext cx="2581275" cy="676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0749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2484438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33375"/>
            <a:ext cx="6675438" cy="5610225"/>
          </a:xfrm>
          <a:prstGeom prst="rect">
            <a:avLst/>
          </a:prstGeom>
          <a:noFill/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4508500"/>
            <a:ext cx="481965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2411413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4813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836613"/>
            <a:ext cx="7078663" cy="5438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2484438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4916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333375"/>
            <a:ext cx="3038475" cy="285750"/>
          </a:xfrm>
          <a:prstGeom prst="rect">
            <a:avLst/>
          </a:prstGeom>
          <a:noFill/>
        </p:spPr>
      </p:pic>
      <p:pic>
        <p:nvPicPr>
          <p:cNvPr id="4916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549275"/>
            <a:ext cx="5564188" cy="6308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2484438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333375"/>
            <a:ext cx="5792788" cy="6524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2484438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333375"/>
            <a:ext cx="6265862" cy="3886200"/>
          </a:xfrm>
          <a:prstGeom prst="rect">
            <a:avLst/>
          </a:prstGeom>
          <a:noFill/>
        </p:spPr>
      </p:pic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4257675"/>
            <a:ext cx="5976937" cy="2600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2484438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3375"/>
            <a:ext cx="6516688" cy="6427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157</Words>
  <Application>Microsoft Office PowerPoint</Application>
  <PresentationFormat>Экран (4:3)</PresentationFormat>
  <Paragraphs>27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Оформление по умолчанию</vt:lpstr>
      <vt:lpstr>ФИЗИКА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АВТОМАТИЗАЦІЯ СХЕМОТЕХНІЧНОГО ПРОЕКТУВННЯ</dc:title>
  <dc:creator>Nicolaj</dc:creator>
  <cp:lastModifiedBy>Николай</cp:lastModifiedBy>
  <cp:revision>103</cp:revision>
  <dcterms:created xsi:type="dcterms:W3CDTF">2011-04-07T06:39:14Z</dcterms:created>
  <dcterms:modified xsi:type="dcterms:W3CDTF">2025-01-03T10:54:07Z</dcterms:modified>
</cp:coreProperties>
</file>