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3" r:id="rId6"/>
    <p:sldId id="264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2390" y="1410970"/>
            <a:ext cx="9507855" cy="4036060"/>
          </a:xfrm>
        </p:spPr>
        <p:txBody>
          <a:bodyPr>
            <a:normAutofit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“Аналіз матеріальних ресурсів”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223510" y="1351915"/>
            <a:ext cx="662114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1.Завдання та інформаційна база економічного аналізу матеріальних ресурсів.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2.Аналіз забезпеченості підприємства матеріальними ресурсами.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3.Аналіз ефективності використання матеріальних ресурсів.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4.Аналіз впливу факторів предметів праці на зміну обсягів виробництва та реалізації продукції підприємства..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1845"/>
            <a:ext cx="5223510" cy="6066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743450" y="1517650"/>
            <a:ext cx="63449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Матеріальні ресурси – це предмети праці, які включають сировину, основні матеріали, паливо, тару та інші матеріали, призначені для виробництва продукції, виконання робіт, надання послуг, обслуговування виробництва і наявність яких є необхідною умовою ритмічної роботи підприємства.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 – це завдання, яке фіксує гранично допустимі витрати конкретного матеріального ресурсу на виробництво одиниці продукції або виконання одиниці роботи.</a:t>
            </a:r>
          </a:p>
        </p:txBody>
      </p:sp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79145"/>
            <a:ext cx="4553585" cy="6078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694690" y="603250"/>
            <a:ext cx="682815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управління запасами полягає в здійсненні контролю за станом запасів і прийнятті заходів, спрямованих на економію часу і коштів шляхом мінімізації затрат на утримання запасів, необхідних для своєчасного та якісного виконання виробничої програми.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 управління запасами є забезпечення безперебійного виробництва продукції в потрібній кількості та в установлені терміни, повної реалізації випущеної продукції з мінімальними затратами на утримання запасів.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845" y="2025015"/>
            <a:ext cx="4669155" cy="4832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129530" y="982980"/>
            <a:ext cx="650430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асортиментності визначають відношенням суми, зарахованої на виконання завдання з асортименту (фактичне надходження в межах потреби підприємства), до потреби по завданню.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Матеріаловіддача – визначається відношенням вартості продукції (робіт, послуг) до суми матеріальних витрат. Цей показник хароактеризує віддачу матеріалів, а саме – вихід продукції (робіт, послуг) з кожної гривні спожитих матеріальних ресурсів (сировини, палива, електроенергії).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60" y="340360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474970" y="361315"/>
            <a:ext cx="579310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Матеріаломісткість – визначається відношенням суми матеріальних витрат до вартості виробленої продукції (робіт, послуг) і показує, скільки матеріальних витрат припадає на кожну гривню випущеної продукції (робіт, послуг).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використання матеріалів – характеризує, наскільки ефективно використовуються матеріали в процесі виробництва і визначається шляхом ділення суми фактичних матеріальних витрат на розмір матеріальних витрат, обчислений виходячи з планових калькуляцій і фактичного випуску та асортименту продукції.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49375"/>
            <a:ext cx="5474970" cy="550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434715" y="244475"/>
            <a:ext cx="857250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1.Які основні завдання аналізу матеріально-технічного забезпечення та використання матеріальних ресурсів на підприємстві?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2.Які причини можуть призвести до утворення понадпланових (понаднормативних) запасів залишків товарно-матеріальних цінностей на підприємстві?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3.За якими основними напрямками здійснюється аналіз якості матеріально- технічного забезпечення на підприємстві?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4.Які існують види оцінки потреби в матеріальних ресурсах?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5.Як оцінити рівень забезпеченості виробництва (у днях) для окремих видів матеріальних ресурсів?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6.Назвіть показники, що застосовуються при аналізі ефективності використання матеріальних ресурсів у виробництві.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7.Які причини можуть призвести до понаднормативних витрат матеріалів на підприємстві?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8.За якою методикою оцінюють вплив матеріаловіддачі на зміну обсягу випуску (реалізації) продукції?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9.Назвіть основні групи факторів, що є носіями резервів економії матеріальних ресурсів.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10.Наведіть приклади заходів, за допомогою яких на підприємстві можна підвищити ефективність використання матеріальних ресурсів.</a:t>
            </a:r>
          </a:p>
        </p:txBody>
      </p:sp>
      <p:pic>
        <p:nvPicPr>
          <p:cNvPr id="3" name="Замещающее содержимое 2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65555"/>
            <a:ext cx="3900170" cy="5592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Широкоэкранный</PresentationFormat>
  <Paragraphs>32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Тема Office</vt:lpstr>
      <vt:lpstr>Презентація на тему : “Аналіз матеріальних ресурсів”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5</cp:revision>
  <dcterms:created xsi:type="dcterms:W3CDTF">2021-04-14T06:18:00Z</dcterms:created>
  <dcterms:modified xsi:type="dcterms:W3CDTF">2021-12-30T04:49:15Z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