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63" r:id="rId2"/>
    <p:sldId id="266" r:id="rId3"/>
    <p:sldId id="267" r:id="rId4"/>
    <p:sldId id="268" r:id="rId5"/>
    <p:sldId id="269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EC3CD-212C-4B0A-B2E8-68BFF939658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5EDD4AE-5A87-49D6-A1B2-E3892AE8A1D8}">
      <dgm:prSet/>
      <dgm:spPr/>
      <dgm:t>
        <a:bodyPr/>
        <a:lstStyle/>
        <a:p>
          <a:r>
            <a:rPr lang="ru-RU" dirty="0" smtClean="0"/>
            <a:t>за що Толкін критикував «Хроніки Нарнії»</a:t>
          </a:r>
          <a:endParaRPr lang="ru-RU" dirty="0" smtClean="0"/>
        </a:p>
      </dgm:t>
    </dgm:pt>
    <dgm:pt modelId="{C57F7F01-D045-4A65-A182-CAEFBE27D9EE}" type="parTrans" cxnId="{78994491-EFE0-4E6B-B7A1-C0316EA28A74}">
      <dgm:prSet/>
      <dgm:spPr/>
      <dgm:t>
        <a:bodyPr/>
        <a:lstStyle/>
        <a:p>
          <a:endParaRPr lang="ru-RU"/>
        </a:p>
      </dgm:t>
    </dgm:pt>
    <dgm:pt modelId="{9F990940-1E3D-4D27-B23A-54073D9B6A9C}" type="sibTrans" cxnId="{78994491-EFE0-4E6B-B7A1-C0316EA28A74}">
      <dgm:prSet/>
      <dgm:spPr/>
      <dgm:t>
        <a:bodyPr/>
        <a:lstStyle/>
        <a:p>
          <a:endParaRPr lang="ru-RU"/>
        </a:p>
      </dgm:t>
    </dgm:pt>
    <dgm:pt modelId="{237B03A1-8ABC-4781-9890-CE6A72A8F893}">
      <dgm:prSet/>
      <dgm:spPr/>
      <dgm:t>
        <a:bodyPr/>
        <a:lstStyle/>
        <a:p>
          <a:r>
            <a:rPr lang="ru-RU" dirty="0" smtClean="0"/>
            <a:t>що таке «ельфоцентризм»</a:t>
          </a:r>
          <a:endParaRPr lang="ru-RU" dirty="0" smtClean="0"/>
        </a:p>
      </dgm:t>
    </dgm:pt>
    <dgm:pt modelId="{F4039C39-ED18-439D-8096-F2DD14390DE8}" type="parTrans" cxnId="{B95A60BB-9FB8-47D6-84D5-E7C621B8B52A}">
      <dgm:prSet/>
      <dgm:spPr/>
      <dgm:t>
        <a:bodyPr/>
        <a:lstStyle/>
        <a:p>
          <a:endParaRPr lang="ru-RU"/>
        </a:p>
      </dgm:t>
    </dgm:pt>
    <dgm:pt modelId="{6C46B931-B65A-4D36-83E6-4C6B387B5929}" type="sibTrans" cxnId="{B95A60BB-9FB8-47D6-84D5-E7C621B8B52A}">
      <dgm:prSet/>
      <dgm:spPr/>
      <dgm:t>
        <a:bodyPr/>
        <a:lstStyle/>
        <a:p>
          <a:endParaRPr lang="ru-RU"/>
        </a:p>
      </dgm:t>
    </dgm:pt>
    <dgm:pt modelId="{9D1D661B-1B64-493E-9A4B-0AABFF3F1C93}">
      <dgm:prSet/>
      <dgm:spPr/>
      <dgm:t>
        <a:bodyPr/>
        <a:lstStyle/>
        <a:p>
          <a:r>
            <a:rPr lang="ru-RU" dirty="0" smtClean="0"/>
            <a:t>що спільного між тролями та поліцейськими у фентазійному світі Т. Пратчетта </a:t>
          </a:r>
          <a:endParaRPr lang="ru-RU" dirty="0" smtClean="0"/>
        </a:p>
      </dgm:t>
    </dgm:pt>
    <dgm:pt modelId="{88FDF7AF-9B19-4284-ABD0-5764AAF28721}" type="parTrans" cxnId="{7EC75E20-CA50-43F2-A952-18DD21C5A06A}">
      <dgm:prSet/>
      <dgm:spPr/>
      <dgm:t>
        <a:bodyPr/>
        <a:lstStyle/>
        <a:p>
          <a:endParaRPr lang="ru-RU"/>
        </a:p>
      </dgm:t>
    </dgm:pt>
    <dgm:pt modelId="{53F36B9F-CAB8-47ED-BBFA-66A3CFFDE981}" type="sibTrans" cxnId="{7EC75E20-CA50-43F2-A952-18DD21C5A06A}">
      <dgm:prSet/>
      <dgm:spPr/>
      <dgm:t>
        <a:bodyPr/>
        <a:lstStyle/>
        <a:p>
          <a:endParaRPr lang="ru-RU"/>
        </a:p>
      </dgm:t>
    </dgm:pt>
    <dgm:pt modelId="{D01BAE90-2F51-494D-9771-8658491EAB5C}">
      <dgm:prSet/>
      <dgm:spPr/>
      <dgm:t>
        <a:bodyPr/>
        <a:lstStyle/>
        <a:p>
          <a:r>
            <a:rPr lang="ru-RU" dirty="0" smtClean="0"/>
            <a:t>ким стала дочка Волдеморта і Белатриси Лестранж</a:t>
          </a:r>
          <a:endParaRPr lang="ru-RU" dirty="0" smtClean="0"/>
        </a:p>
      </dgm:t>
    </dgm:pt>
    <dgm:pt modelId="{D3DB2A7B-FF95-49BA-B09F-BD627380CACF}" type="parTrans" cxnId="{A5B375CD-ABDE-4418-A348-964AC31D440B}">
      <dgm:prSet/>
      <dgm:spPr/>
      <dgm:t>
        <a:bodyPr/>
        <a:lstStyle/>
        <a:p>
          <a:endParaRPr lang="ru-RU"/>
        </a:p>
      </dgm:t>
    </dgm:pt>
    <dgm:pt modelId="{25B43A89-B2A1-47E1-9E80-C4127CB04FD6}" type="sibTrans" cxnId="{A5B375CD-ABDE-4418-A348-964AC31D440B}">
      <dgm:prSet/>
      <dgm:spPr/>
      <dgm:t>
        <a:bodyPr/>
        <a:lstStyle/>
        <a:p>
          <a:endParaRPr lang="ru-RU"/>
        </a:p>
      </dgm:t>
    </dgm:pt>
    <dgm:pt modelId="{781335D3-E4ED-4EF2-A91F-C829B21D9BE3}" type="pres">
      <dgm:prSet presAssocID="{5FBEC3CD-212C-4B0A-B2E8-68BFF93965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1041B3-8FD4-4A28-9299-70BE26B5882E}" type="pres">
      <dgm:prSet presAssocID="{9D1D661B-1B64-493E-9A4B-0AABFF3F1C93}" presName="node" presStyleLbl="node1" presStyleIdx="0" presStyleCnt="4">
        <dgm:presLayoutVars>
          <dgm:bulletEnabled val="1"/>
        </dgm:presLayoutVars>
      </dgm:prSet>
      <dgm:spPr/>
    </dgm:pt>
    <dgm:pt modelId="{645296ED-5B18-4287-ACE3-0AB172B93018}" type="pres">
      <dgm:prSet presAssocID="{53F36B9F-CAB8-47ED-BBFA-66A3CFFDE981}" presName="sibTrans" presStyleCnt="0"/>
      <dgm:spPr/>
    </dgm:pt>
    <dgm:pt modelId="{5D644FA1-61DA-46D0-98F1-DE20D59A6E72}" type="pres">
      <dgm:prSet presAssocID="{237B03A1-8ABC-4781-9890-CE6A72A8F893}" presName="node" presStyleLbl="node1" presStyleIdx="1" presStyleCnt="4">
        <dgm:presLayoutVars>
          <dgm:bulletEnabled val="1"/>
        </dgm:presLayoutVars>
      </dgm:prSet>
      <dgm:spPr/>
    </dgm:pt>
    <dgm:pt modelId="{E3FF916E-D718-48AE-9589-7B7D5AE04540}" type="pres">
      <dgm:prSet presAssocID="{6C46B931-B65A-4D36-83E6-4C6B387B5929}" presName="sibTrans" presStyleCnt="0"/>
      <dgm:spPr/>
    </dgm:pt>
    <dgm:pt modelId="{2D92A8CB-0D1E-4974-A09F-AD9DCF2160D3}" type="pres">
      <dgm:prSet presAssocID="{25EDD4AE-5A87-49D6-A1B2-E3892AE8A1D8}" presName="node" presStyleLbl="node1" presStyleIdx="2" presStyleCnt="4">
        <dgm:presLayoutVars>
          <dgm:bulletEnabled val="1"/>
        </dgm:presLayoutVars>
      </dgm:prSet>
      <dgm:spPr/>
    </dgm:pt>
    <dgm:pt modelId="{D39CC007-B14D-4650-87A8-557E71DF258A}" type="pres">
      <dgm:prSet presAssocID="{9F990940-1E3D-4D27-B23A-54073D9B6A9C}" presName="sibTrans" presStyleCnt="0"/>
      <dgm:spPr/>
    </dgm:pt>
    <dgm:pt modelId="{6CBB1472-C94B-4AD3-A4DB-0519BB7576F4}" type="pres">
      <dgm:prSet presAssocID="{D01BAE90-2F51-494D-9771-8658491EAB5C}" presName="node" presStyleLbl="node1" presStyleIdx="3" presStyleCnt="4">
        <dgm:presLayoutVars>
          <dgm:bulletEnabled val="1"/>
        </dgm:presLayoutVars>
      </dgm:prSet>
      <dgm:spPr/>
    </dgm:pt>
  </dgm:ptLst>
  <dgm:cxnLst>
    <dgm:cxn modelId="{B95A60BB-9FB8-47D6-84D5-E7C621B8B52A}" srcId="{5FBEC3CD-212C-4B0A-B2E8-68BFF939658A}" destId="{237B03A1-8ABC-4781-9890-CE6A72A8F893}" srcOrd="1" destOrd="0" parTransId="{F4039C39-ED18-439D-8096-F2DD14390DE8}" sibTransId="{6C46B931-B65A-4D36-83E6-4C6B387B5929}"/>
    <dgm:cxn modelId="{7EC75E20-CA50-43F2-A952-18DD21C5A06A}" srcId="{5FBEC3CD-212C-4B0A-B2E8-68BFF939658A}" destId="{9D1D661B-1B64-493E-9A4B-0AABFF3F1C93}" srcOrd="0" destOrd="0" parTransId="{88FDF7AF-9B19-4284-ABD0-5764AAF28721}" sibTransId="{53F36B9F-CAB8-47ED-BBFA-66A3CFFDE981}"/>
    <dgm:cxn modelId="{CD64D42E-35ED-4CA2-8998-5D427CE18742}" type="presOf" srcId="{D01BAE90-2F51-494D-9771-8658491EAB5C}" destId="{6CBB1472-C94B-4AD3-A4DB-0519BB7576F4}" srcOrd="0" destOrd="0" presId="urn:microsoft.com/office/officeart/2005/8/layout/default"/>
    <dgm:cxn modelId="{DB896F1F-10CB-449F-85BD-DD68C7FB023A}" type="presOf" srcId="{25EDD4AE-5A87-49D6-A1B2-E3892AE8A1D8}" destId="{2D92A8CB-0D1E-4974-A09F-AD9DCF2160D3}" srcOrd="0" destOrd="0" presId="urn:microsoft.com/office/officeart/2005/8/layout/default"/>
    <dgm:cxn modelId="{F3258580-7661-42B4-824A-907906F6B647}" type="presOf" srcId="{5FBEC3CD-212C-4B0A-B2E8-68BFF939658A}" destId="{781335D3-E4ED-4EF2-A91F-C829B21D9BE3}" srcOrd="0" destOrd="0" presId="urn:microsoft.com/office/officeart/2005/8/layout/default"/>
    <dgm:cxn modelId="{25665E76-7314-4226-A3CB-B622C38E0905}" type="presOf" srcId="{237B03A1-8ABC-4781-9890-CE6A72A8F893}" destId="{5D644FA1-61DA-46D0-98F1-DE20D59A6E72}" srcOrd="0" destOrd="0" presId="urn:microsoft.com/office/officeart/2005/8/layout/default"/>
    <dgm:cxn modelId="{5B587CC0-803C-49BE-BC2D-21B9335A52DD}" type="presOf" srcId="{9D1D661B-1B64-493E-9A4B-0AABFF3F1C93}" destId="{6E1041B3-8FD4-4A28-9299-70BE26B5882E}" srcOrd="0" destOrd="0" presId="urn:microsoft.com/office/officeart/2005/8/layout/default"/>
    <dgm:cxn modelId="{A5B375CD-ABDE-4418-A348-964AC31D440B}" srcId="{5FBEC3CD-212C-4B0A-B2E8-68BFF939658A}" destId="{D01BAE90-2F51-494D-9771-8658491EAB5C}" srcOrd="3" destOrd="0" parTransId="{D3DB2A7B-FF95-49BA-B09F-BD627380CACF}" sibTransId="{25B43A89-B2A1-47E1-9E80-C4127CB04FD6}"/>
    <dgm:cxn modelId="{78994491-EFE0-4E6B-B7A1-C0316EA28A74}" srcId="{5FBEC3CD-212C-4B0A-B2E8-68BFF939658A}" destId="{25EDD4AE-5A87-49D6-A1B2-E3892AE8A1D8}" srcOrd="2" destOrd="0" parTransId="{C57F7F01-D045-4A65-A182-CAEFBE27D9EE}" sibTransId="{9F990940-1E3D-4D27-B23A-54073D9B6A9C}"/>
    <dgm:cxn modelId="{D5770CD0-AEF2-4DC3-866E-0D76A6FB7BB4}" type="presParOf" srcId="{781335D3-E4ED-4EF2-A91F-C829B21D9BE3}" destId="{6E1041B3-8FD4-4A28-9299-70BE26B5882E}" srcOrd="0" destOrd="0" presId="urn:microsoft.com/office/officeart/2005/8/layout/default"/>
    <dgm:cxn modelId="{D9C3EE84-3122-4919-82DE-1FF56C869544}" type="presParOf" srcId="{781335D3-E4ED-4EF2-A91F-C829B21D9BE3}" destId="{645296ED-5B18-4287-ACE3-0AB172B93018}" srcOrd="1" destOrd="0" presId="urn:microsoft.com/office/officeart/2005/8/layout/default"/>
    <dgm:cxn modelId="{094626E9-71DF-44EC-AE86-037FDFEE9318}" type="presParOf" srcId="{781335D3-E4ED-4EF2-A91F-C829B21D9BE3}" destId="{5D644FA1-61DA-46D0-98F1-DE20D59A6E72}" srcOrd="2" destOrd="0" presId="urn:microsoft.com/office/officeart/2005/8/layout/default"/>
    <dgm:cxn modelId="{02A5606B-3593-4F63-82A4-8FE26331F5C9}" type="presParOf" srcId="{781335D3-E4ED-4EF2-A91F-C829B21D9BE3}" destId="{E3FF916E-D718-48AE-9589-7B7D5AE04540}" srcOrd="3" destOrd="0" presId="urn:microsoft.com/office/officeart/2005/8/layout/default"/>
    <dgm:cxn modelId="{51080E04-9D39-4EC9-B2AC-48952386AD59}" type="presParOf" srcId="{781335D3-E4ED-4EF2-A91F-C829B21D9BE3}" destId="{2D92A8CB-0D1E-4974-A09F-AD9DCF2160D3}" srcOrd="4" destOrd="0" presId="urn:microsoft.com/office/officeart/2005/8/layout/default"/>
    <dgm:cxn modelId="{384C43C7-5D25-4909-A06F-9139AC667AB6}" type="presParOf" srcId="{781335D3-E4ED-4EF2-A91F-C829B21D9BE3}" destId="{D39CC007-B14D-4650-87A8-557E71DF258A}" srcOrd="5" destOrd="0" presId="urn:microsoft.com/office/officeart/2005/8/layout/default"/>
    <dgm:cxn modelId="{EE91B197-C991-4E45-8ACC-41787BAF2584}" type="presParOf" srcId="{781335D3-E4ED-4EF2-A91F-C829B21D9BE3}" destId="{6CBB1472-C94B-4AD3-A4DB-0519BB7576F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737AFF-ADBD-42E5-B952-D12B82EFF19C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13D37A3-A06C-4A7A-814A-B0033C36E397}">
      <dgm:prSet phldrT="[Текст]"/>
      <dgm:spPr/>
      <dgm:t>
        <a:bodyPr/>
        <a:lstStyle/>
        <a:p>
          <a:r>
            <a:rPr lang="uk-UA" dirty="0" smtClean="0"/>
            <a:t>Боротьба добра та зла</a:t>
          </a:r>
          <a:endParaRPr lang="ru-RU" dirty="0"/>
        </a:p>
      </dgm:t>
    </dgm:pt>
    <dgm:pt modelId="{3938C93E-844D-45B4-9FBF-7EE5BE04E137}" type="parTrans" cxnId="{A57D0B1C-1EA6-4AC4-A586-249828FCCDE7}">
      <dgm:prSet/>
      <dgm:spPr/>
      <dgm:t>
        <a:bodyPr/>
        <a:lstStyle/>
        <a:p>
          <a:endParaRPr lang="ru-RU"/>
        </a:p>
      </dgm:t>
    </dgm:pt>
    <dgm:pt modelId="{E3A2F6BC-8122-4B7A-82D9-5A86BE91BF19}" type="sibTrans" cxnId="{A57D0B1C-1EA6-4AC4-A586-249828FCCDE7}">
      <dgm:prSet/>
      <dgm:spPr/>
      <dgm:t>
        <a:bodyPr/>
        <a:lstStyle/>
        <a:p>
          <a:endParaRPr lang="ru-RU"/>
        </a:p>
      </dgm:t>
    </dgm:pt>
    <dgm:pt modelId="{E5E9DAC9-51D3-408D-AF51-6C5ACDA8DAEB}">
      <dgm:prSet phldrT="[Текст]"/>
      <dgm:spPr/>
      <dgm:t>
        <a:bodyPr/>
        <a:lstStyle/>
        <a:p>
          <a:r>
            <a:rPr lang="uk-UA" dirty="0" smtClean="0"/>
            <a:t>Немає історичної еволюції</a:t>
          </a:r>
          <a:endParaRPr lang="ru-RU" dirty="0"/>
        </a:p>
      </dgm:t>
    </dgm:pt>
    <dgm:pt modelId="{917A0F9F-C062-4F19-8EAF-0B157ADE4421}" type="parTrans" cxnId="{03442200-4024-4DDA-B73C-E66C4AA01C00}">
      <dgm:prSet/>
      <dgm:spPr/>
      <dgm:t>
        <a:bodyPr/>
        <a:lstStyle/>
        <a:p>
          <a:endParaRPr lang="ru-RU"/>
        </a:p>
      </dgm:t>
    </dgm:pt>
    <dgm:pt modelId="{792D41D4-0018-4007-B234-8D64400E80BF}" type="sibTrans" cxnId="{03442200-4024-4DDA-B73C-E66C4AA01C00}">
      <dgm:prSet/>
      <dgm:spPr/>
      <dgm:t>
        <a:bodyPr/>
        <a:lstStyle/>
        <a:p>
          <a:endParaRPr lang="ru-RU"/>
        </a:p>
      </dgm:t>
    </dgm:pt>
    <dgm:pt modelId="{1D378E63-45C3-4BD7-9BC8-84DF0EAC8362}">
      <dgm:prSet phldrT="[Текст]"/>
      <dgm:spPr/>
      <dgm:t>
        <a:bodyPr/>
        <a:lstStyle/>
        <a:p>
          <a:r>
            <a:rPr lang="uk-UA" dirty="0" smtClean="0"/>
            <a:t>Зв’язок із </a:t>
          </a:r>
          <a:r>
            <a:rPr lang="uk-UA" dirty="0" err="1" smtClean="0"/>
            <a:t>міфіами</a:t>
          </a:r>
          <a:r>
            <a:rPr lang="uk-UA" dirty="0" smtClean="0"/>
            <a:t> та казками</a:t>
          </a:r>
          <a:endParaRPr lang="ru-RU" dirty="0"/>
        </a:p>
      </dgm:t>
    </dgm:pt>
    <dgm:pt modelId="{E2B1D9E1-0DEC-4143-A5FF-30C69E7065B6}" type="parTrans" cxnId="{03C2D525-E8CF-4610-9538-8EB293A2720D}">
      <dgm:prSet/>
      <dgm:spPr/>
      <dgm:t>
        <a:bodyPr/>
        <a:lstStyle/>
        <a:p>
          <a:endParaRPr lang="ru-RU"/>
        </a:p>
      </dgm:t>
    </dgm:pt>
    <dgm:pt modelId="{BB2157C8-4761-4A1C-BFC8-0E2CDA9BD85E}" type="sibTrans" cxnId="{03C2D525-E8CF-4610-9538-8EB293A2720D}">
      <dgm:prSet/>
      <dgm:spPr/>
      <dgm:t>
        <a:bodyPr/>
        <a:lstStyle/>
        <a:p>
          <a:endParaRPr lang="ru-RU"/>
        </a:p>
      </dgm:t>
    </dgm:pt>
    <dgm:pt modelId="{4C2D42CA-1BB5-4411-9406-C5441875FC83}">
      <dgm:prSet/>
      <dgm:spPr/>
      <dgm:t>
        <a:bodyPr/>
        <a:lstStyle/>
        <a:p>
          <a:r>
            <a:rPr lang="ru-RU" dirty="0" err="1" smtClean="0"/>
            <a:t>дія</a:t>
          </a:r>
          <a:r>
            <a:rPr lang="ru-RU" dirty="0" smtClean="0"/>
            <a:t> </a:t>
          </a:r>
          <a:r>
            <a:rPr lang="ru-RU" dirty="0" err="1" smtClean="0"/>
            <a:t>відбувається</a:t>
          </a:r>
          <a:r>
            <a:rPr lang="ru-RU" dirty="0" smtClean="0"/>
            <a:t> у </a:t>
          </a:r>
          <a:r>
            <a:rPr lang="ru-RU" dirty="0" err="1" smtClean="0"/>
            <a:t>вигаданому</a:t>
          </a:r>
          <a:r>
            <a:rPr lang="ru-RU" dirty="0" smtClean="0"/>
            <a:t> </a:t>
          </a:r>
          <a:r>
            <a:rPr lang="ru-RU" dirty="0" err="1" smtClean="0"/>
            <a:t>світі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часто </a:t>
          </a:r>
          <a:r>
            <a:rPr lang="ru-RU" dirty="0" err="1" smtClean="0"/>
            <a:t>нагадує</a:t>
          </a:r>
          <a:r>
            <a:rPr lang="ru-RU" dirty="0" smtClean="0"/>
            <a:t> </a:t>
          </a:r>
          <a:r>
            <a:rPr lang="ru-RU" dirty="0" err="1" smtClean="0"/>
            <a:t>європейське</a:t>
          </a:r>
          <a:r>
            <a:rPr lang="ru-RU" dirty="0" smtClean="0"/>
            <a:t> </a:t>
          </a:r>
          <a:r>
            <a:rPr lang="ru-RU" dirty="0" err="1" smtClean="0"/>
            <a:t>Середньовіччя</a:t>
          </a:r>
          <a:endParaRPr lang="ru-RU" dirty="0"/>
        </a:p>
      </dgm:t>
    </dgm:pt>
    <dgm:pt modelId="{0F6AB5A4-6593-404E-B5A8-F896469A5FA0}" type="parTrans" cxnId="{17409163-0B55-4D65-9117-AECCA10D7AB8}">
      <dgm:prSet/>
      <dgm:spPr/>
      <dgm:t>
        <a:bodyPr/>
        <a:lstStyle/>
        <a:p>
          <a:endParaRPr lang="ru-RU"/>
        </a:p>
      </dgm:t>
    </dgm:pt>
    <dgm:pt modelId="{F27A3FD9-D011-4A67-B4BE-1B9D28D9A9D4}" type="sibTrans" cxnId="{17409163-0B55-4D65-9117-AECCA10D7AB8}">
      <dgm:prSet/>
      <dgm:spPr/>
      <dgm:t>
        <a:bodyPr/>
        <a:lstStyle/>
        <a:p>
          <a:endParaRPr lang="ru-RU"/>
        </a:p>
      </dgm:t>
    </dgm:pt>
    <dgm:pt modelId="{685E4B88-10B0-4903-BB06-C8E167AE9E08}">
      <dgm:prSet/>
      <dgm:spPr/>
      <dgm:t>
        <a:bodyPr/>
        <a:lstStyle/>
        <a:p>
          <a:r>
            <a:rPr lang="ru-RU" dirty="0" err="1" smtClean="0"/>
            <a:t>чітко</a:t>
          </a:r>
          <a:r>
            <a:rPr lang="ru-RU" dirty="0" smtClean="0"/>
            <a:t> продумана </a:t>
          </a:r>
          <a:r>
            <a:rPr lang="ru-RU" dirty="0" err="1" smtClean="0"/>
            <a:t>географія</a:t>
          </a:r>
          <a:r>
            <a:rPr lang="ru-RU" dirty="0" smtClean="0"/>
            <a:t> фантастичного </a:t>
          </a:r>
          <a:r>
            <a:rPr lang="ru-RU" dirty="0" err="1" smtClean="0"/>
            <a:t>світу</a:t>
          </a:r>
          <a:r>
            <a:rPr lang="ru-RU" dirty="0" smtClean="0"/>
            <a:t> (</a:t>
          </a:r>
          <a:r>
            <a:rPr lang="ru-RU" dirty="0" err="1" smtClean="0"/>
            <a:t>іноді</a:t>
          </a:r>
          <a:r>
            <a:rPr lang="ru-RU" dirty="0" smtClean="0"/>
            <a:t> </a:t>
          </a:r>
          <a:r>
            <a:rPr lang="ru-RU" dirty="0" err="1" smtClean="0"/>
            <a:t>навіть</a:t>
          </a:r>
          <a:r>
            <a:rPr lang="ru-RU" dirty="0" smtClean="0"/>
            <a:t> з </a:t>
          </a:r>
          <a:r>
            <a:rPr lang="ru-RU" dirty="0" err="1" smtClean="0"/>
            <a:t>доданими</a:t>
          </a:r>
          <a:r>
            <a:rPr lang="ru-RU" dirty="0" smtClean="0"/>
            <a:t> картами)</a:t>
          </a:r>
          <a:endParaRPr lang="ru-RU" dirty="0"/>
        </a:p>
      </dgm:t>
    </dgm:pt>
    <dgm:pt modelId="{0F0D02DE-657F-41FF-9FD6-A4502F947C5C}" type="parTrans" cxnId="{59BEDCA0-EDF6-4EDE-BF28-F09F0F03DEB4}">
      <dgm:prSet/>
      <dgm:spPr/>
      <dgm:t>
        <a:bodyPr/>
        <a:lstStyle/>
        <a:p>
          <a:endParaRPr lang="ru-RU"/>
        </a:p>
      </dgm:t>
    </dgm:pt>
    <dgm:pt modelId="{11E80226-6F5F-4606-9290-E0C7A58ECAC1}" type="sibTrans" cxnId="{59BEDCA0-EDF6-4EDE-BF28-F09F0F03DEB4}">
      <dgm:prSet/>
      <dgm:spPr/>
      <dgm:t>
        <a:bodyPr/>
        <a:lstStyle/>
        <a:p>
          <a:endParaRPr lang="ru-RU"/>
        </a:p>
      </dgm:t>
    </dgm:pt>
    <dgm:pt modelId="{50D9F95E-7F8F-4580-9770-0220B784A92D}">
      <dgm:prSet/>
      <dgm:spPr/>
      <dgm:t>
        <a:bodyPr/>
        <a:lstStyle/>
        <a:p>
          <a:r>
            <a:rPr lang="ru-RU" dirty="0" err="1" smtClean="0"/>
            <a:t>чари</a:t>
          </a:r>
          <a:r>
            <a:rPr lang="ru-RU" dirty="0" smtClean="0"/>
            <a:t> – </a:t>
          </a:r>
          <a:r>
            <a:rPr lang="ru-RU" dirty="0" err="1" smtClean="0"/>
            <a:t>органічна</a:t>
          </a:r>
          <a:r>
            <a:rPr lang="ru-RU" dirty="0" smtClean="0"/>
            <a:t> </a:t>
          </a:r>
          <a:r>
            <a:rPr lang="ru-RU" dirty="0" err="1" smtClean="0"/>
            <a:t>складова</a:t>
          </a:r>
          <a:r>
            <a:rPr lang="ru-RU" dirty="0" smtClean="0"/>
            <a:t> </a:t>
          </a:r>
          <a:r>
            <a:rPr lang="ru-RU" dirty="0" err="1" smtClean="0"/>
            <a:t>цього</a:t>
          </a:r>
          <a:r>
            <a:rPr lang="ru-RU" dirty="0" smtClean="0"/>
            <a:t> </a:t>
          </a:r>
          <a:r>
            <a:rPr lang="ru-RU" dirty="0" err="1" smtClean="0"/>
            <a:t>світу</a:t>
          </a:r>
          <a:r>
            <a:rPr lang="ru-RU" dirty="0" smtClean="0"/>
            <a:t> </a:t>
          </a:r>
          <a:endParaRPr lang="ru-RU" dirty="0"/>
        </a:p>
      </dgm:t>
    </dgm:pt>
    <dgm:pt modelId="{865276FC-DA03-4DAB-97A8-3C11AEA8DB5F}" type="parTrans" cxnId="{1FFFC1EC-D605-4734-95FF-E95FEE5CE81F}">
      <dgm:prSet/>
      <dgm:spPr/>
      <dgm:t>
        <a:bodyPr/>
        <a:lstStyle/>
        <a:p>
          <a:endParaRPr lang="ru-RU"/>
        </a:p>
      </dgm:t>
    </dgm:pt>
    <dgm:pt modelId="{755FCC49-25A7-4EF3-A8CF-E9DB862B58B5}" type="sibTrans" cxnId="{1FFFC1EC-D605-4734-95FF-E95FEE5CE81F}">
      <dgm:prSet/>
      <dgm:spPr/>
      <dgm:t>
        <a:bodyPr/>
        <a:lstStyle/>
        <a:p>
          <a:endParaRPr lang="ru-RU"/>
        </a:p>
      </dgm:t>
    </dgm:pt>
    <dgm:pt modelId="{63598E8B-2037-4B65-91F9-2522A36D1716}">
      <dgm:prSet/>
      <dgm:spPr/>
      <dgm:t>
        <a:bodyPr/>
        <a:lstStyle/>
        <a:p>
          <a:r>
            <a:rPr lang="ru-RU" dirty="0" err="1" smtClean="0"/>
            <a:t>персонажі</a:t>
          </a:r>
          <a:r>
            <a:rPr lang="ru-RU" dirty="0" smtClean="0"/>
            <a:t> –люди та </a:t>
          </a:r>
          <a:r>
            <a:rPr lang="ru-RU" dirty="0" err="1" smtClean="0"/>
            <a:t>фантастичні</a:t>
          </a:r>
          <a:r>
            <a:rPr lang="ru-RU" dirty="0" smtClean="0"/>
            <a:t> </a:t>
          </a:r>
          <a:r>
            <a:rPr lang="ru-RU" dirty="0" err="1" smtClean="0"/>
            <a:t>істоти</a:t>
          </a:r>
          <a:r>
            <a:rPr lang="ru-RU" dirty="0" smtClean="0"/>
            <a:t> </a:t>
          </a:r>
          <a:endParaRPr lang="ru-RU" dirty="0"/>
        </a:p>
      </dgm:t>
    </dgm:pt>
    <dgm:pt modelId="{91015988-B680-4847-AFBC-385AB14F2F35}" type="parTrans" cxnId="{E5BED010-9E4D-4E62-BC04-FD06FE397863}">
      <dgm:prSet/>
      <dgm:spPr/>
      <dgm:t>
        <a:bodyPr/>
        <a:lstStyle/>
        <a:p>
          <a:endParaRPr lang="ru-RU"/>
        </a:p>
      </dgm:t>
    </dgm:pt>
    <dgm:pt modelId="{16785776-3FC9-46FE-9E43-C72074FA1D5B}" type="sibTrans" cxnId="{E5BED010-9E4D-4E62-BC04-FD06FE397863}">
      <dgm:prSet/>
      <dgm:spPr/>
      <dgm:t>
        <a:bodyPr/>
        <a:lstStyle/>
        <a:p>
          <a:endParaRPr lang="ru-RU"/>
        </a:p>
      </dgm:t>
    </dgm:pt>
    <dgm:pt modelId="{CC9B0850-B277-414C-8D15-3AC128B4C855}" type="pres">
      <dgm:prSet presAssocID="{39737AFF-ADBD-42E5-B952-D12B82EFF19C}" presName="diagram" presStyleCnt="0">
        <dgm:presLayoutVars>
          <dgm:dir/>
          <dgm:resizeHandles val="exact"/>
        </dgm:presLayoutVars>
      </dgm:prSet>
      <dgm:spPr/>
    </dgm:pt>
    <dgm:pt modelId="{20FD761F-D6D1-4624-B7FC-7552F02C671F}" type="pres">
      <dgm:prSet presAssocID="{4C2D42CA-1BB5-4411-9406-C5441875FC8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8B799-530C-47D4-92D9-B9D1FCA53132}" type="pres">
      <dgm:prSet presAssocID="{F27A3FD9-D011-4A67-B4BE-1B9D28D9A9D4}" presName="sibTrans" presStyleCnt="0"/>
      <dgm:spPr/>
    </dgm:pt>
    <dgm:pt modelId="{02A9C195-481B-430D-BF32-77E908B1F7B7}" type="pres">
      <dgm:prSet presAssocID="{213D37A3-A06C-4A7A-814A-B0033C36E39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9BCA9-445A-4C89-8A76-0E52BE7042A0}" type="pres">
      <dgm:prSet presAssocID="{E3A2F6BC-8122-4B7A-82D9-5A86BE91BF19}" presName="sibTrans" presStyleCnt="0"/>
      <dgm:spPr/>
    </dgm:pt>
    <dgm:pt modelId="{BDECEEA9-DC45-4C56-B57A-E4588EB4E93D}" type="pres">
      <dgm:prSet presAssocID="{E5E9DAC9-51D3-408D-AF51-6C5ACDA8DAEB}" presName="node" presStyleLbl="node1" presStyleIdx="2" presStyleCnt="7">
        <dgm:presLayoutVars>
          <dgm:bulletEnabled val="1"/>
        </dgm:presLayoutVars>
      </dgm:prSet>
      <dgm:spPr/>
    </dgm:pt>
    <dgm:pt modelId="{5D1226CD-033B-4771-A615-414BE1EF1E11}" type="pres">
      <dgm:prSet presAssocID="{792D41D4-0018-4007-B234-8D64400E80BF}" presName="sibTrans" presStyleCnt="0"/>
      <dgm:spPr/>
    </dgm:pt>
    <dgm:pt modelId="{102BC5C6-52C0-4951-AE53-B034E64A72FC}" type="pres">
      <dgm:prSet presAssocID="{685E4B88-10B0-4903-BB06-C8E167AE9E0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FCA3E-511E-4C28-BFCB-E1FFFEE8A1D6}" type="pres">
      <dgm:prSet presAssocID="{11E80226-6F5F-4606-9290-E0C7A58ECAC1}" presName="sibTrans" presStyleCnt="0"/>
      <dgm:spPr/>
    </dgm:pt>
    <dgm:pt modelId="{C208DA2A-25EE-4833-B87E-32DD2D521106}" type="pres">
      <dgm:prSet presAssocID="{50D9F95E-7F8F-4580-9770-0220B784A92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C8C31-F6DD-44F0-A022-E9D5A8EF28DE}" type="pres">
      <dgm:prSet presAssocID="{755FCC49-25A7-4EF3-A8CF-E9DB862B58B5}" presName="sibTrans" presStyleCnt="0"/>
      <dgm:spPr/>
    </dgm:pt>
    <dgm:pt modelId="{85F3C7BE-0767-4038-92A4-D692B51912A1}" type="pres">
      <dgm:prSet presAssocID="{1D378E63-45C3-4BD7-9BC8-84DF0EAC8362}" presName="node" presStyleLbl="node1" presStyleIdx="5" presStyleCnt="7">
        <dgm:presLayoutVars>
          <dgm:bulletEnabled val="1"/>
        </dgm:presLayoutVars>
      </dgm:prSet>
      <dgm:spPr/>
    </dgm:pt>
    <dgm:pt modelId="{21320B5D-2C22-46E3-A60C-1D31FBE648F6}" type="pres">
      <dgm:prSet presAssocID="{BB2157C8-4761-4A1C-BFC8-0E2CDA9BD85E}" presName="sibTrans" presStyleCnt="0"/>
      <dgm:spPr/>
    </dgm:pt>
    <dgm:pt modelId="{A609C317-747E-448A-8C14-E989DCA09E8E}" type="pres">
      <dgm:prSet presAssocID="{63598E8B-2037-4B65-91F9-2522A36D171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0A95C5-56A5-459C-AD0D-FB6A0FB60E12}" type="presOf" srcId="{50D9F95E-7F8F-4580-9770-0220B784A92D}" destId="{C208DA2A-25EE-4833-B87E-32DD2D521106}" srcOrd="0" destOrd="0" presId="urn:microsoft.com/office/officeart/2005/8/layout/default"/>
    <dgm:cxn modelId="{6DD1F206-513C-41D7-9E5E-60D3C735B2BC}" type="presOf" srcId="{63598E8B-2037-4B65-91F9-2522A36D1716}" destId="{A609C317-747E-448A-8C14-E989DCA09E8E}" srcOrd="0" destOrd="0" presId="urn:microsoft.com/office/officeart/2005/8/layout/default"/>
    <dgm:cxn modelId="{A57D0B1C-1EA6-4AC4-A586-249828FCCDE7}" srcId="{39737AFF-ADBD-42E5-B952-D12B82EFF19C}" destId="{213D37A3-A06C-4A7A-814A-B0033C36E397}" srcOrd="1" destOrd="0" parTransId="{3938C93E-844D-45B4-9FBF-7EE5BE04E137}" sibTransId="{E3A2F6BC-8122-4B7A-82D9-5A86BE91BF19}"/>
    <dgm:cxn modelId="{40456EA0-BB7E-49D7-AFEB-1B3B30FD37F9}" type="presOf" srcId="{39737AFF-ADBD-42E5-B952-D12B82EFF19C}" destId="{CC9B0850-B277-414C-8D15-3AC128B4C855}" srcOrd="0" destOrd="0" presId="urn:microsoft.com/office/officeart/2005/8/layout/default"/>
    <dgm:cxn modelId="{AA9DCD9F-F503-4F66-AE9B-549D1D434D4B}" type="presOf" srcId="{1D378E63-45C3-4BD7-9BC8-84DF0EAC8362}" destId="{85F3C7BE-0767-4038-92A4-D692B51912A1}" srcOrd="0" destOrd="0" presId="urn:microsoft.com/office/officeart/2005/8/layout/default"/>
    <dgm:cxn modelId="{03442200-4024-4DDA-B73C-E66C4AA01C00}" srcId="{39737AFF-ADBD-42E5-B952-D12B82EFF19C}" destId="{E5E9DAC9-51D3-408D-AF51-6C5ACDA8DAEB}" srcOrd="2" destOrd="0" parTransId="{917A0F9F-C062-4F19-8EAF-0B157ADE4421}" sibTransId="{792D41D4-0018-4007-B234-8D64400E80BF}"/>
    <dgm:cxn modelId="{17409163-0B55-4D65-9117-AECCA10D7AB8}" srcId="{39737AFF-ADBD-42E5-B952-D12B82EFF19C}" destId="{4C2D42CA-1BB5-4411-9406-C5441875FC83}" srcOrd="0" destOrd="0" parTransId="{0F6AB5A4-6593-404E-B5A8-F896469A5FA0}" sibTransId="{F27A3FD9-D011-4A67-B4BE-1B9D28D9A9D4}"/>
    <dgm:cxn modelId="{03C2D525-E8CF-4610-9538-8EB293A2720D}" srcId="{39737AFF-ADBD-42E5-B952-D12B82EFF19C}" destId="{1D378E63-45C3-4BD7-9BC8-84DF0EAC8362}" srcOrd="5" destOrd="0" parTransId="{E2B1D9E1-0DEC-4143-A5FF-30C69E7065B6}" sibTransId="{BB2157C8-4761-4A1C-BFC8-0E2CDA9BD85E}"/>
    <dgm:cxn modelId="{1FFFC1EC-D605-4734-95FF-E95FEE5CE81F}" srcId="{39737AFF-ADBD-42E5-B952-D12B82EFF19C}" destId="{50D9F95E-7F8F-4580-9770-0220B784A92D}" srcOrd="4" destOrd="0" parTransId="{865276FC-DA03-4DAB-97A8-3C11AEA8DB5F}" sibTransId="{755FCC49-25A7-4EF3-A8CF-E9DB862B58B5}"/>
    <dgm:cxn modelId="{3CED82C8-DE62-44DE-8682-7F37758E687B}" type="presOf" srcId="{213D37A3-A06C-4A7A-814A-B0033C36E397}" destId="{02A9C195-481B-430D-BF32-77E908B1F7B7}" srcOrd="0" destOrd="0" presId="urn:microsoft.com/office/officeart/2005/8/layout/default"/>
    <dgm:cxn modelId="{F584B080-BB6D-402C-96D4-EDCB2336DFF1}" type="presOf" srcId="{4C2D42CA-1BB5-4411-9406-C5441875FC83}" destId="{20FD761F-D6D1-4624-B7FC-7552F02C671F}" srcOrd="0" destOrd="0" presId="urn:microsoft.com/office/officeart/2005/8/layout/default"/>
    <dgm:cxn modelId="{59BEDCA0-EDF6-4EDE-BF28-F09F0F03DEB4}" srcId="{39737AFF-ADBD-42E5-B952-D12B82EFF19C}" destId="{685E4B88-10B0-4903-BB06-C8E167AE9E08}" srcOrd="3" destOrd="0" parTransId="{0F0D02DE-657F-41FF-9FD6-A4502F947C5C}" sibTransId="{11E80226-6F5F-4606-9290-E0C7A58ECAC1}"/>
    <dgm:cxn modelId="{5A769E78-6513-4446-9185-A7C90776F4EE}" type="presOf" srcId="{685E4B88-10B0-4903-BB06-C8E167AE9E08}" destId="{102BC5C6-52C0-4951-AE53-B034E64A72FC}" srcOrd="0" destOrd="0" presId="urn:microsoft.com/office/officeart/2005/8/layout/default"/>
    <dgm:cxn modelId="{E5BED010-9E4D-4E62-BC04-FD06FE397863}" srcId="{39737AFF-ADBD-42E5-B952-D12B82EFF19C}" destId="{63598E8B-2037-4B65-91F9-2522A36D1716}" srcOrd="6" destOrd="0" parTransId="{91015988-B680-4847-AFBC-385AB14F2F35}" sibTransId="{16785776-3FC9-46FE-9E43-C72074FA1D5B}"/>
    <dgm:cxn modelId="{6D01C588-91EC-44CC-B3E3-66261E5DBD86}" type="presOf" srcId="{E5E9DAC9-51D3-408D-AF51-6C5ACDA8DAEB}" destId="{BDECEEA9-DC45-4C56-B57A-E4588EB4E93D}" srcOrd="0" destOrd="0" presId="urn:microsoft.com/office/officeart/2005/8/layout/default"/>
    <dgm:cxn modelId="{CF04F3AB-6812-4DA0-9D76-0E34F507C791}" type="presParOf" srcId="{CC9B0850-B277-414C-8D15-3AC128B4C855}" destId="{20FD761F-D6D1-4624-B7FC-7552F02C671F}" srcOrd="0" destOrd="0" presId="urn:microsoft.com/office/officeart/2005/8/layout/default"/>
    <dgm:cxn modelId="{2ECC5A0B-7517-4C66-80DD-D564F0E72C82}" type="presParOf" srcId="{CC9B0850-B277-414C-8D15-3AC128B4C855}" destId="{C088B799-530C-47D4-92D9-B9D1FCA53132}" srcOrd="1" destOrd="0" presId="urn:microsoft.com/office/officeart/2005/8/layout/default"/>
    <dgm:cxn modelId="{1A107808-7899-45CC-8517-840BDDDF767F}" type="presParOf" srcId="{CC9B0850-B277-414C-8D15-3AC128B4C855}" destId="{02A9C195-481B-430D-BF32-77E908B1F7B7}" srcOrd="2" destOrd="0" presId="urn:microsoft.com/office/officeart/2005/8/layout/default"/>
    <dgm:cxn modelId="{0648E38F-6199-4DF3-8DD2-19974409DB43}" type="presParOf" srcId="{CC9B0850-B277-414C-8D15-3AC128B4C855}" destId="{2F49BCA9-445A-4C89-8A76-0E52BE7042A0}" srcOrd="3" destOrd="0" presId="urn:microsoft.com/office/officeart/2005/8/layout/default"/>
    <dgm:cxn modelId="{64257F9B-CC22-40FD-826D-72C05D4A722F}" type="presParOf" srcId="{CC9B0850-B277-414C-8D15-3AC128B4C855}" destId="{BDECEEA9-DC45-4C56-B57A-E4588EB4E93D}" srcOrd="4" destOrd="0" presId="urn:microsoft.com/office/officeart/2005/8/layout/default"/>
    <dgm:cxn modelId="{DB9A21E1-C75D-4A6B-9930-4D92315BEF29}" type="presParOf" srcId="{CC9B0850-B277-414C-8D15-3AC128B4C855}" destId="{5D1226CD-033B-4771-A615-414BE1EF1E11}" srcOrd="5" destOrd="0" presId="urn:microsoft.com/office/officeart/2005/8/layout/default"/>
    <dgm:cxn modelId="{59A6A041-73BE-4AC0-B458-0766798766A4}" type="presParOf" srcId="{CC9B0850-B277-414C-8D15-3AC128B4C855}" destId="{102BC5C6-52C0-4951-AE53-B034E64A72FC}" srcOrd="6" destOrd="0" presId="urn:microsoft.com/office/officeart/2005/8/layout/default"/>
    <dgm:cxn modelId="{6413BF74-CF66-4F68-8089-44B9938FF7EA}" type="presParOf" srcId="{CC9B0850-B277-414C-8D15-3AC128B4C855}" destId="{A79FCA3E-511E-4C28-BFCB-E1FFFEE8A1D6}" srcOrd="7" destOrd="0" presId="urn:microsoft.com/office/officeart/2005/8/layout/default"/>
    <dgm:cxn modelId="{DF4840F6-D39B-4DC5-85AA-876388EA516D}" type="presParOf" srcId="{CC9B0850-B277-414C-8D15-3AC128B4C855}" destId="{C208DA2A-25EE-4833-B87E-32DD2D521106}" srcOrd="8" destOrd="0" presId="urn:microsoft.com/office/officeart/2005/8/layout/default"/>
    <dgm:cxn modelId="{5AEA8EB1-3033-4B0E-A8DC-D1AE99AEC285}" type="presParOf" srcId="{CC9B0850-B277-414C-8D15-3AC128B4C855}" destId="{BA1C8C31-F6DD-44F0-A022-E9D5A8EF28DE}" srcOrd="9" destOrd="0" presId="urn:microsoft.com/office/officeart/2005/8/layout/default"/>
    <dgm:cxn modelId="{3EFF7D0D-594C-4CD1-AA07-7366275D2F0D}" type="presParOf" srcId="{CC9B0850-B277-414C-8D15-3AC128B4C855}" destId="{85F3C7BE-0767-4038-92A4-D692B51912A1}" srcOrd="10" destOrd="0" presId="urn:microsoft.com/office/officeart/2005/8/layout/default"/>
    <dgm:cxn modelId="{6DF5A16E-0B84-47A8-B8FB-458C74C69ADB}" type="presParOf" srcId="{CC9B0850-B277-414C-8D15-3AC128B4C855}" destId="{21320B5D-2C22-46E3-A60C-1D31FBE648F6}" srcOrd="11" destOrd="0" presId="urn:microsoft.com/office/officeart/2005/8/layout/default"/>
    <dgm:cxn modelId="{45B62424-85B8-4194-959C-2A934E96D2A6}" type="presParOf" srcId="{CC9B0850-B277-414C-8D15-3AC128B4C855}" destId="{A609C317-747E-448A-8C14-E989DCA09E8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2FE526-CB2E-4A09-B048-87FF71E7A487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</dgm:pt>
    <dgm:pt modelId="{5DC33BE2-67E5-4E05-90E7-689D06179EC7}">
      <dgm:prSet phldrT="[Текст]"/>
      <dgm:spPr/>
      <dgm:t>
        <a:bodyPr/>
        <a:lstStyle/>
        <a:p>
          <a:r>
            <a:rPr lang="uk-UA" dirty="0" err="1" smtClean="0"/>
            <a:t>Квазіміфологія</a:t>
          </a:r>
          <a:r>
            <a:rPr lang="uk-UA" dirty="0" smtClean="0"/>
            <a:t>, негероїчний герой, вигадані мови, синтез традицій</a:t>
          </a:r>
          <a:endParaRPr lang="ru-RU" dirty="0"/>
        </a:p>
      </dgm:t>
    </dgm:pt>
    <dgm:pt modelId="{EB733018-C757-4D81-AD58-989B9C82850B}" type="parTrans" cxnId="{C4203F3A-651D-445D-A8F4-281164027EA0}">
      <dgm:prSet/>
      <dgm:spPr/>
      <dgm:t>
        <a:bodyPr/>
        <a:lstStyle/>
        <a:p>
          <a:endParaRPr lang="ru-RU"/>
        </a:p>
      </dgm:t>
    </dgm:pt>
    <dgm:pt modelId="{BEA7B321-325F-458F-9E7C-742EE9EE3CF5}" type="sibTrans" cxnId="{C4203F3A-651D-445D-A8F4-281164027EA0}">
      <dgm:prSet/>
      <dgm:spPr/>
      <dgm:t>
        <a:bodyPr/>
        <a:lstStyle/>
        <a:p>
          <a:endParaRPr lang="ru-RU"/>
        </a:p>
      </dgm:t>
    </dgm:pt>
    <dgm:pt modelId="{1EE3FA5C-707B-4FFC-8461-925A541AE58A}">
      <dgm:prSet phldrT="[Текст]"/>
      <dgm:spPr/>
      <dgm:t>
        <a:bodyPr/>
        <a:lstStyle/>
        <a:p>
          <a:r>
            <a:rPr lang="uk-UA" dirty="0" smtClean="0"/>
            <a:t>Дитяче </a:t>
          </a:r>
          <a:r>
            <a:rPr lang="uk-UA" dirty="0" err="1" smtClean="0"/>
            <a:t>фентазі</a:t>
          </a:r>
          <a:r>
            <a:rPr lang="uk-UA" dirty="0" smtClean="0"/>
            <a:t>, синтез традицій, герої – діти, потужна казкова традиція</a:t>
          </a:r>
          <a:endParaRPr lang="ru-RU" dirty="0"/>
        </a:p>
      </dgm:t>
    </dgm:pt>
    <dgm:pt modelId="{759D2082-B177-4259-BE34-3B4D983FE306}" type="parTrans" cxnId="{EA941E7E-A126-448C-A693-5D7592535773}">
      <dgm:prSet/>
      <dgm:spPr/>
      <dgm:t>
        <a:bodyPr/>
        <a:lstStyle/>
        <a:p>
          <a:endParaRPr lang="ru-RU"/>
        </a:p>
      </dgm:t>
    </dgm:pt>
    <dgm:pt modelId="{96A57F9A-8DE2-49D0-9050-CFE9B6F9FE29}" type="sibTrans" cxnId="{EA941E7E-A126-448C-A693-5D7592535773}">
      <dgm:prSet/>
      <dgm:spPr/>
      <dgm:t>
        <a:bodyPr/>
        <a:lstStyle/>
        <a:p>
          <a:endParaRPr lang="ru-RU"/>
        </a:p>
      </dgm:t>
    </dgm:pt>
    <dgm:pt modelId="{F02FBBDE-D8AA-4BAD-8C1C-101E2B730262}">
      <dgm:prSet phldrT="[Текст]"/>
      <dgm:spPr/>
      <dgm:t>
        <a:bodyPr/>
        <a:lstStyle/>
        <a:p>
          <a:r>
            <a:rPr lang="uk-UA" dirty="0" smtClean="0"/>
            <a:t>Соціальні проблеми, психологізм, філософія. герой – дитина, казкова традиція</a:t>
          </a:r>
          <a:endParaRPr lang="ru-RU" dirty="0"/>
        </a:p>
      </dgm:t>
    </dgm:pt>
    <dgm:pt modelId="{F35E729A-8153-4967-A86F-9752854CC096}" type="parTrans" cxnId="{C2E39C69-A740-4522-9B16-6F19E797D4BB}">
      <dgm:prSet/>
      <dgm:spPr/>
      <dgm:t>
        <a:bodyPr/>
        <a:lstStyle/>
        <a:p>
          <a:endParaRPr lang="ru-RU"/>
        </a:p>
      </dgm:t>
    </dgm:pt>
    <dgm:pt modelId="{4B4A36B1-FE89-46A5-89AE-6E1648577CC4}" type="sibTrans" cxnId="{C2E39C69-A740-4522-9B16-6F19E797D4BB}">
      <dgm:prSet/>
      <dgm:spPr/>
      <dgm:t>
        <a:bodyPr/>
        <a:lstStyle/>
        <a:p>
          <a:endParaRPr lang="ru-RU"/>
        </a:p>
      </dgm:t>
    </dgm:pt>
    <dgm:pt modelId="{D1C87BDA-758A-4103-8931-1524D532D702}" type="pres">
      <dgm:prSet presAssocID="{452FE526-CB2E-4A09-B048-87FF71E7A487}" presName="Name0" presStyleCnt="0">
        <dgm:presLayoutVars>
          <dgm:dir/>
          <dgm:resizeHandles val="exact"/>
        </dgm:presLayoutVars>
      </dgm:prSet>
      <dgm:spPr/>
    </dgm:pt>
    <dgm:pt modelId="{D69E98B1-2D13-4B25-A976-0D46E02F5CE0}" type="pres">
      <dgm:prSet presAssocID="{452FE526-CB2E-4A09-B048-87FF71E7A487}" presName="fgShape" presStyleLbl="fgShp" presStyleIdx="0" presStyleCnt="1"/>
      <dgm:spPr/>
    </dgm:pt>
    <dgm:pt modelId="{B5284515-4D9F-4994-B6EE-2E36D87F8527}" type="pres">
      <dgm:prSet presAssocID="{452FE526-CB2E-4A09-B048-87FF71E7A487}" presName="linComp" presStyleCnt="0"/>
      <dgm:spPr/>
    </dgm:pt>
    <dgm:pt modelId="{1C457C5E-80F0-4091-93F0-0708EE8298A6}" type="pres">
      <dgm:prSet presAssocID="{5DC33BE2-67E5-4E05-90E7-689D06179EC7}" presName="compNode" presStyleCnt="0"/>
      <dgm:spPr/>
    </dgm:pt>
    <dgm:pt modelId="{B1969421-46CB-4A00-A825-C69C7B2DBC51}" type="pres">
      <dgm:prSet presAssocID="{5DC33BE2-67E5-4E05-90E7-689D06179EC7}" presName="bkgdShape" presStyleLbl="node1" presStyleIdx="0" presStyleCnt="3"/>
      <dgm:spPr/>
      <dgm:t>
        <a:bodyPr/>
        <a:lstStyle/>
        <a:p>
          <a:endParaRPr lang="ru-RU"/>
        </a:p>
      </dgm:t>
    </dgm:pt>
    <dgm:pt modelId="{1D794A98-E648-44B9-AEB2-9A75C280F15F}" type="pres">
      <dgm:prSet presAssocID="{5DC33BE2-67E5-4E05-90E7-689D06179EC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DD3FE-6A08-42FE-9FBE-91E7060CD99D}" type="pres">
      <dgm:prSet presAssocID="{5DC33BE2-67E5-4E05-90E7-689D06179EC7}" presName="invisiNode" presStyleLbl="node1" presStyleIdx="0" presStyleCnt="3"/>
      <dgm:spPr/>
    </dgm:pt>
    <dgm:pt modelId="{CDF3F392-899A-4DE0-835C-60D43D8A5770}" type="pres">
      <dgm:prSet presAssocID="{5DC33BE2-67E5-4E05-90E7-689D06179EC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6AB87D-86B8-45F3-9196-355F63BFFC4D}" type="pres">
      <dgm:prSet presAssocID="{BEA7B321-325F-458F-9E7C-742EE9EE3CF5}" presName="sibTrans" presStyleLbl="sibTrans2D1" presStyleIdx="0" presStyleCnt="0"/>
      <dgm:spPr/>
    </dgm:pt>
    <dgm:pt modelId="{6CA13431-4AAF-42B6-81B4-BFED03723988}" type="pres">
      <dgm:prSet presAssocID="{1EE3FA5C-707B-4FFC-8461-925A541AE58A}" presName="compNode" presStyleCnt="0"/>
      <dgm:spPr/>
    </dgm:pt>
    <dgm:pt modelId="{1BADF60B-B41E-495B-BA09-7388140C14E1}" type="pres">
      <dgm:prSet presAssocID="{1EE3FA5C-707B-4FFC-8461-925A541AE58A}" presName="bkgdShape" presStyleLbl="node1" presStyleIdx="1" presStyleCnt="3"/>
      <dgm:spPr/>
    </dgm:pt>
    <dgm:pt modelId="{0BD9B43A-B7D3-40E8-BD3B-D9EC0012A8D2}" type="pres">
      <dgm:prSet presAssocID="{1EE3FA5C-707B-4FFC-8461-925A541AE58A}" presName="nodeTx" presStyleLbl="node1" presStyleIdx="1" presStyleCnt="3">
        <dgm:presLayoutVars>
          <dgm:bulletEnabled val="1"/>
        </dgm:presLayoutVars>
      </dgm:prSet>
      <dgm:spPr/>
    </dgm:pt>
    <dgm:pt modelId="{E499F10F-C2CD-4D0B-8D76-E10EACA2093A}" type="pres">
      <dgm:prSet presAssocID="{1EE3FA5C-707B-4FFC-8461-925A541AE58A}" presName="invisiNode" presStyleLbl="node1" presStyleIdx="1" presStyleCnt="3"/>
      <dgm:spPr/>
    </dgm:pt>
    <dgm:pt modelId="{9BAA2008-C2E4-4E92-B6C0-8150C4BCF7B4}" type="pres">
      <dgm:prSet presAssocID="{1EE3FA5C-707B-4FFC-8461-925A541AE58A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E39568-AA9A-44B0-8D6C-DADE8CAC82FA}" type="pres">
      <dgm:prSet presAssocID="{96A57F9A-8DE2-49D0-9050-CFE9B6F9FE29}" presName="sibTrans" presStyleLbl="sibTrans2D1" presStyleIdx="0" presStyleCnt="0"/>
      <dgm:spPr/>
    </dgm:pt>
    <dgm:pt modelId="{F726D222-7321-4A35-AB61-436FF5DE3E17}" type="pres">
      <dgm:prSet presAssocID="{F02FBBDE-D8AA-4BAD-8C1C-101E2B730262}" presName="compNode" presStyleCnt="0"/>
      <dgm:spPr/>
    </dgm:pt>
    <dgm:pt modelId="{A1620108-2B87-4F45-94EE-DE6DFF14FE1C}" type="pres">
      <dgm:prSet presAssocID="{F02FBBDE-D8AA-4BAD-8C1C-101E2B730262}" presName="bkgdShape" presStyleLbl="node1" presStyleIdx="2" presStyleCnt="3"/>
      <dgm:spPr/>
      <dgm:t>
        <a:bodyPr/>
        <a:lstStyle/>
        <a:p>
          <a:endParaRPr lang="ru-RU"/>
        </a:p>
      </dgm:t>
    </dgm:pt>
    <dgm:pt modelId="{07C70079-A15D-4A98-920D-E66859D40087}" type="pres">
      <dgm:prSet presAssocID="{F02FBBDE-D8AA-4BAD-8C1C-101E2B73026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42708-3C6C-4B29-9BE2-760C8B4A3356}" type="pres">
      <dgm:prSet presAssocID="{F02FBBDE-D8AA-4BAD-8C1C-101E2B730262}" presName="invisiNode" presStyleLbl="node1" presStyleIdx="2" presStyleCnt="3"/>
      <dgm:spPr/>
    </dgm:pt>
    <dgm:pt modelId="{57909F51-D203-44C6-8DDD-B72C0273EB36}" type="pres">
      <dgm:prSet presAssocID="{F02FBBDE-D8AA-4BAD-8C1C-101E2B730262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2E39C69-A740-4522-9B16-6F19E797D4BB}" srcId="{452FE526-CB2E-4A09-B048-87FF71E7A487}" destId="{F02FBBDE-D8AA-4BAD-8C1C-101E2B730262}" srcOrd="2" destOrd="0" parTransId="{F35E729A-8153-4967-A86F-9752854CC096}" sibTransId="{4B4A36B1-FE89-46A5-89AE-6E1648577CC4}"/>
    <dgm:cxn modelId="{67E8BDAD-0E60-4E6F-BF74-1838CA7461D8}" type="presOf" srcId="{1EE3FA5C-707B-4FFC-8461-925A541AE58A}" destId="{1BADF60B-B41E-495B-BA09-7388140C14E1}" srcOrd="0" destOrd="0" presId="urn:microsoft.com/office/officeart/2005/8/layout/hList7"/>
    <dgm:cxn modelId="{751FF1D0-D7A5-43ED-97A2-080A56B9FFE0}" type="presOf" srcId="{F02FBBDE-D8AA-4BAD-8C1C-101E2B730262}" destId="{07C70079-A15D-4A98-920D-E66859D40087}" srcOrd="1" destOrd="0" presId="urn:microsoft.com/office/officeart/2005/8/layout/hList7"/>
    <dgm:cxn modelId="{E5684C9E-0B57-4362-A4C8-BA1C766F883D}" type="presOf" srcId="{5DC33BE2-67E5-4E05-90E7-689D06179EC7}" destId="{1D794A98-E648-44B9-AEB2-9A75C280F15F}" srcOrd="1" destOrd="0" presId="urn:microsoft.com/office/officeart/2005/8/layout/hList7"/>
    <dgm:cxn modelId="{B74CF950-F41C-41F8-8F77-D5FB7CA5C403}" type="presOf" srcId="{452FE526-CB2E-4A09-B048-87FF71E7A487}" destId="{D1C87BDA-758A-4103-8931-1524D532D702}" srcOrd="0" destOrd="0" presId="urn:microsoft.com/office/officeart/2005/8/layout/hList7"/>
    <dgm:cxn modelId="{1D6A7FFB-C620-49FD-B3C3-E449ACA48014}" type="presOf" srcId="{96A57F9A-8DE2-49D0-9050-CFE9B6F9FE29}" destId="{17E39568-AA9A-44B0-8D6C-DADE8CAC82FA}" srcOrd="0" destOrd="0" presId="urn:microsoft.com/office/officeart/2005/8/layout/hList7"/>
    <dgm:cxn modelId="{E00631EF-1779-4FE1-8D00-8A41F46A0D57}" type="presOf" srcId="{BEA7B321-325F-458F-9E7C-742EE9EE3CF5}" destId="{8F6AB87D-86B8-45F3-9196-355F63BFFC4D}" srcOrd="0" destOrd="0" presId="urn:microsoft.com/office/officeart/2005/8/layout/hList7"/>
    <dgm:cxn modelId="{A1D6C932-B6A0-4DF5-A66F-378F2EA69BF5}" type="presOf" srcId="{1EE3FA5C-707B-4FFC-8461-925A541AE58A}" destId="{0BD9B43A-B7D3-40E8-BD3B-D9EC0012A8D2}" srcOrd="1" destOrd="0" presId="urn:microsoft.com/office/officeart/2005/8/layout/hList7"/>
    <dgm:cxn modelId="{C4203F3A-651D-445D-A8F4-281164027EA0}" srcId="{452FE526-CB2E-4A09-B048-87FF71E7A487}" destId="{5DC33BE2-67E5-4E05-90E7-689D06179EC7}" srcOrd="0" destOrd="0" parTransId="{EB733018-C757-4D81-AD58-989B9C82850B}" sibTransId="{BEA7B321-325F-458F-9E7C-742EE9EE3CF5}"/>
    <dgm:cxn modelId="{3A0C233C-2197-48B9-8043-8EFBAC9FFBEC}" type="presOf" srcId="{F02FBBDE-D8AA-4BAD-8C1C-101E2B730262}" destId="{A1620108-2B87-4F45-94EE-DE6DFF14FE1C}" srcOrd="0" destOrd="0" presId="urn:microsoft.com/office/officeart/2005/8/layout/hList7"/>
    <dgm:cxn modelId="{EA941E7E-A126-448C-A693-5D7592535773}" srcId="{452FE526-CB2E-4A09-B048-87FF71E7A487}" destId="{1EE3FA5C-707B-4FFC-8461-925A541AE58A}" srcOrd="1" destOrd="0" parTransId="{759D2082-B177-4259-BE34-3B4D983FE306}" sibTransId="{96A57F9A-8DE2-49D0-9050-CFE9B6F9FE29}"/>
    <dgm:cxn modelId="{D35BD5AB-C42D-4292-BA86-FC1AFFBBAC1A}" type="presOf" srcId="{5DC33BE2-67E5-4E05-90E7-689D06179EC7}" destId="{B1969421-46CB-4A00-A825-C69C7B2DBC51}" srcOrd="0" destOrd="0" presId="urn:microsoft.com/office/officeart/2005/8/layout/hList7"/>
    <dgm:cxn modelId="{D5FCABCB-1BE4-45CA-96BF-1B187218D6AC}" type="presParOf" srcId="{D1C87BDA-758A-4103-8931-1524D532D702}" destId="{D69E98B1-2D13-4B25-A976-0D46E02F5CE0}" srcOrd="0" destOrd="0" presId="urn:microsoft.com/office/officeart/2005/8/layout/hList7"/>
    <dgm:cxn modelId="{2A34FFDF-3893-453F-9F79-B174A48E778D}" type="presParOf" srcId="{D1C87BDA-758A-4103-8931-1524D532D702}" destId="{B5284515-4D9F-4994-B6EE-2E36D87F8527}" srcOrd="1" destOrd="0" presId="urn:microsoft.com/office/officeart/2005/8/layout/hList7"/>
    <dgm:cxn modelId="{B8B76EC0-37AF-4A38-9283-097BFB9F7AEF}" type="presParOf" srcId="{B5284515-4D9F-4994-B6EE-2E36D87F8527}" destId="{1C457C5E-80F0-4091-93F0-0708EE8298A6}" srcOrd="0" destOrd="0" presId="urn:microsoft.com/office/officeart/2005/8/layout/hList7"/>
    <dgm:cxn modelId="{18510662-A86B-473E-AF62-1D0857A3C3CF}" type="presParOf" srcId="{1C457C5E-80F0-4091-93F0-0708EE8298A6}" destId="{B1969421-46CB-4A00-A825-C69C7B2DBC51}" srcOrd="0" destOrd="0" presId="urn:microsoft.com/office/officeart/2005/8/layout/hList7"/>
    <dgm:cxn modelId="{F0A6475B-207F-4005-B426-BACB6AFFB60F}" type="presParOf" srcId="{1C457C5E-80F0-4091-93F0-0708EE8298A6}" destId="{1D794A98-E648-44B9-AEB2-9A75C280F15F}" srcOrd="1" destOrd="0" presId="urn:microsoft.com/office/officeart/2005/8/layout/hList7"/>
    <dgm:cxn modelId="{C8454523-1F53-4B8E-871B-C84E6C833E2E}" type="presParOf" srcId="{1C457C5E-80F0-4091-93F0-0708EE8298A6}" destId="{98CDD3FE-6A08-42FE-9FBE-91E7060CD99D}" srcOrd="2" destOrd="0" presId="urn:microsoft.com/office/officeart/2005/8/layout/hList7"/>
    <dgm:cxn modelId="{F0DE4A6D-BD93-4697-BA6A-82E6A39BE246}" type="presParOf" srcId="{1C457C5E-80F0-4091-93F0-0708EE8298A6}" destId="{CDF3F392-899A-4DE0-835C-60D43D8A5770}" srcOrd="3" destOrd="0" presId="urn:microsoft.com/office/officeart/2005/8/layout/hList7"/>
    <dgm:cxn modelId="{55F33389-4106-47B7-95D5-3FEF8C4CA5AF}" type="presParOf" srcId="{B5284515-4D9F-4994-B6EE-2E36D87F8527}" destId="{8F6AB87D-86B8-45F3-9196-355F63BFFC4D}" srcOrd="1" destOrd="0" presId="urn:microsoft.com/office/officeart/2005/8/layout/hList7"/>
    <dgm:cxn modelId="{C2203250-88C8-41B4-8897-9EFD8633835A}" type="presParOf" srcId="{B5284515-4D9F-4994-B6EE-2E36D87F8527}" destId="{6CA13431-4AAF-42B6-81B4-BFED03723988}" srcOrd="2" destOrd="0" presId="urn:microsoft.com/office/officeart/2005/8/layout/hList7"/>
    <dgm:cxn modelId="{DE365E67-CCBC-4703-ADAC-C853D4C47F40}" type="presParOf" srcId="{6CA13431-4AAF-42B6-81B4-BFED03723988}" destId="{1BADF60B-B41E-495B-BA09-7388140C14E1}" srcOrd="0" destOrd="0" presId="urn:microsoft.com/office/officeart/2005/8/layout/hList7"/>
    <dgm:cxn modelId="{01FA4C6C-4CB9-420E-B59F-7D6F384ED648}" type="presParOf" srcId="{6CA13431-4AAF-42B6-81B4-BFED03723988}" destId="{0BD9B43A-B7D3-40E8-BD3B-D9EC0012A8D2}" srcOrd="1" destOrd="0" presId="urn:microsoft.com/office/officeart/2005/8/layout/hList7"/>
    <dgm:cxn modelId="{040EF459-EA68-4E8D-AFA1-C86CA37D6CF9}" type="presParOf" srcId="{6CA13431-4AAF-42B6-81B4-BFED03723988}" destId="{E499F10F-C2CD-4D0B-8D76-E10EACA2093A}" srcOrd="2" destOrd="0" presId="urn:microsoft.com/office/officeart/2005/8/layout/hList7"/>
    <dgm:cxn modelId="{80556530-5090-42B9-A5D4-CD5616EE31C8}" type="presParOf" srcId="{6CA13431-4AAF-42B6-81B4-BFED03723988}" destId="{9BAA2008-C2E4-4E92-B6C0-8150C4BCF7B4}" srcOrd="3" destOrd="0" presId="urn:microsoft.com/office/officeart/2005/8/layout/hList7"/>
    <dgm:cxn modelId="{F9B3CA0C-F898-4E48-AE6C-EABC96EFDDB9}" type="presParOf" srcId="{B5284515-4D9F-4994-B6EE-2E36D87F8527}" destId="{17E39568-AA9A-44B0-8D6C-DADE8CAC82FA}" srcOrd="3" destOrd="0" presId="urn:microsoft.com/office/officeart/2005/8/layout/hList7"/>
    <dgm:cxn modelId="{FB041A68-9D18-42C0-ABD2-38D336FA5334}" type="presParOf" srcId="{B5284515-4D9F-4994-B6EE-2E36D87F8527}" destId="{F726D222-7321-4A35-AB61-436FF5DE3E17}" srcOrd="4" destOrd="0" presId="urn:microsoft.com/office/officeart/2005/8/layout/hList7"/>
    <dgm:cxn modelId="{09B2198F-B8FC-44D5-BEA8-DC7E038AA7EF}" type="presParOf" srcId="{F726D222-7321-4A35-AB61-436FF5DE3E17}" destId="{A1620108-2B87-4F45-94EE-DE6DFF14FE1C}" srcOrd="0" destOrd="0" presId="urn:microsoft.com/office/officeart/2005/8/layout/hList7"/>
    <dgm:cxn modelId="{6516BB8E-127D-4F66-B7E0-44AFD3D5C7D4}" type="presParOf" srcId="{F726D222-7321-4A35-AB61-436FF5DE3E17}" destId="{07C70079-A15D-4A98-920D-E66859D40087}" srcOrd="1" destOrd="0" presId="urn:microsoft.com/office/officeart/2005/8/layout/hList7"/>
    <dgm:cxn modelId="{33DF71A4-9B98-48F9-A29A-2A6C47B0F1C1}" type="presParOf" srcId="{F726D222-7321-4A35-AB61-436FF5DE3E17}" destId="{19042708-3C6C-4B29-9BE2-760C8B4A3356}" srcOrd="2" destOrd="0" presId="urn:microsoft.com/office/officeart/2005/8/layout/hList7"/>
    <dgm:cxn modelId="{53326576-FF40-4CF0-98CA-525602B76DA0}" type="presParOf" srcId="{F726D222-7321-4A35-AB61-436FF5DE3E17}" destId="{57909F51-D203-44C6-8DDD-B72C0273EB3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813F0F-1661-4DF6-9155-C85881BEB688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81A5349-7D31-4895-B64E-2B3C5478E88E}">
      <dgm:prSet phldrT="[Текст]"/>
      <dgm:spPr/>
      <dgm:t>
        <a:bodyPr/>
        <a:lstStyle/>
        <a:p>
          <a:r>
            <a:rPr lang="uk-UA" dirty="0" smtClean="0"/>
            <a:t>Героїчне </a:t>
          </a:r>
          <a:r>
            <a:rPr lang="uk-UA" dirty="0" err="1" smtClean="0"/>
            <a:t>фентазі</a:t>
          </a:r>
          <a:endParaRPr lang="uk-UA" dirty="0" smtClean="0"/>
        </a:p>
        <a:p>
          <a:r>
            <a:rPr lang="uk-UA" dirty="0" smtClean="0"/>
            <a:t>(</a:t>
          </a:r>
          <a:r>
            <a:rPr lang="ru-RU" dirty="0" smtClean="0"/>
            <a:t>Роберт </a:t>
          </a:r>
          <a:r>
            <a:rPr lang="ru-RU" dirty="0" err="1" smtClean="0"/>
            <a:t>Говард</a:t>
          </a:r>
          <a:r>
            <a:rPr lang="ru-RU" dirty="0" smtClean="0"/>
            <a:t>)</a:t>
          </a:r>
          <a:endParaRPr lang="ru-RU" dirty="0"/>
        </a:p>
      </dgm:t>
    </dgm:pt>
    <dgm:pt modelId="{32600EC8-A179-40AE-B49C-4E4FF2303F89}" type="parTrans" cxnId="{BE2E27AE-E1EE-45E2-8E24-642819B622F5}">
      <dgm:prSet/>
      <dgm:spPr/>
      <dgm:t>
        <a:bodyPr/>
        <a:lstStyle/>
        <a:p>
          <a:endParaRPr lang="ru-RU"/>
        </a:p>
      </dgm:t>
    </dgm:pt>
    <dgm:pt modelId="{FFFDC99B-8A31-462F-BF5F-F57DB6158948}" type="sibTrans" cxnId="{BE2E27AE-E1EE-45E2-8E24-642819B622F5}">
      <dgm:prSet/>
      <dgm:spPr/>
      <dgm:t>
        <a:bodyPr/>
        <a:lstStyle/>
        <a:p>
          <a:endParaRPr lang="ru-RU"/>
        </a:p>
      </dgm:t>
    </dgm:pt>
    <dgm:pt modelId="{1196D1B3-3327-4C6E-A625-3A9151A371BD}">
      <dgm:prSet phldrT="[Текст]"/>
      <dgm:spPr/>
      <dgm:t>
        <a:bodyPr/>
        <a:lstStyle/>
        <a:p>
          <a:r>
            <a:rPr lang="uk-UA" dirty="0" smtClean="0"/>
            <a:t>Епічне </a:t>
          </a:r>
          <a:r>
            <a:rPr lang="uk-UA" dirty="0" err="1" smtClean="0"/>
            <a:t>фентазі</a:t>
          </a:r>
          <a:endParaRPr lang="uk-UA" dirty="0" smtClean="0"/>
        </a:p>
        <a:p>
          <a:r>
            <a:rPr lang="uk-UA" dirty="0" smtClean="0"/>
            <a:t>(Р. </a:t>
          </a:r>
          <a:r>
            <a:rPr lang="uk-UA" dirty="0" err="1" smtClean="0"/>
            <a:t>Джордан</a:t>
          </a:r>
          <a:r>
            <a:rPr lang="uk-UA" dirty="0" smtClean="0"/>
            <a:t>, </a:t>
          </a:r>
          <a:r>
            <a:rPr lang="uk-UA" dirty="0" err="1" smtClean="0"/>
            <a:t>Т.Гудкайнд</a:t>
          </a:r>
          <a:r>
            <a:rPr lang="uk-UA" dirty="0" smtClean="0"/>
            <a:t>, Р. </a:t>
          </a:r>
          <a:r>
            <a:rPr lang="uk-UA" dirty="0" err="1" smtClean="0"/>
            <a:t>Желязни</a:t>
          </a:r>
          <a:r>
            <a:rPr lang="uk-UA" dirty="0" smtClean="0"/>
            <a:t>, </a:t>
          </a:r>
          <a:r>
            <a:rPr lang="uk-UA" dirty="0" err="1" smtClean="0"/>
            <a:t>Дж</a:t>
          </a:r>
          <a:r>
            <a:rPr lang="uk-UA" dirty="0" smtClean="0"/>
            <a:t>. Мартін, А. </a:t>
          </a:r>
          <a:r>
            <a:rPr lang="uk-UA" dirty="0" err="1" smtClean="0"/>
            <a:t>Сапковський</a:t>
          </a:r>
          <a:r>
            <a:rPr lang="uk-UA" dirty="0" smtClean="0"/>
            <a:t>)</a:t>
          </a:r>
          <a:endParaRPr lang="ru-RU" dirty="0"/>
        </a:p>
      </dgm:t>
    </dgm:pt>
    <dgm:pt modelId="{F02835EB-4EF1-4D0D-A9C5-83D965C02081}" type="parTrans" cxnId="{ACB87F1C-B684-4516-9ED6-FED081526F90}">
      <dgm:prSet/>
      <dgm:spPr/>
      <dgm:t>
        <a:bodyPr/>
        <a:lstStyle/>
        <a:p>
          <a:endParaRPr lang="ru-RU"/>
        </a:p>
      </dgm:t>
    </dgm:pt>
    <dgm:pt modelId="{E3459D8B-416D-481F-A0F4-FBFB0F5C4BBF}" type="sibTrans" cxnId="{ACB87F1C-B684-4516-9ED6-FED081526F90}">
      <dgm:prSet/>
      <dgm:spPr/>
      <dgm:t>
        <a:bodyPr/>
        <a:lstStyle/>
        <a:p>
          <a:endParaRPr lang="ru-RU"/>
        </a:p>
      </dgm:t>
    </dgm:pt>
    <dgm:pt modelId="{4431BF9D-FDBE-4627-8F28-9C654C7AF36D}">
      <dgm:prSet phldrT="[Текст]"/>
      <dgm:spPr/>
      <dgm:t>
        <a:bodyPr/>
        <a:lstStyle/>
        <a:p>
          <a:r>
            <a:rPr lang="uk-UA" dirty="0" smtClean="0"/>
            <a:t>Комічне </a:t>
          </a:r>
          <a:r>
            <a:rPr lang="uk-UA" dirty="0" err="1" smtClean="0"/>
            <a:t>фентазі</a:t>
          </a:r>
          <a:r>
            <a:rPr lang="uk-UA" dirty="0" smtClean="0"/>
            <a:t>: </a:t>
          </a:r>
          <a:r>
            <a:rPr lang="ru-RU" dirty="0" err="1" smtClean="0"/>
            <a:t>Террі</a:t>
          </a:r>
          <a:r>
            <a:rPr lang="ru-RU" dirty="0" smtClean="0"/>
            <a:t> </a:t>
          </a:r>
          <a:r>
            <a:rPr lang="ru-RU" dirty="0" err="1" smtClean="0"/>
            <a:t>Пратчетт</a:t>
          </a:r>
          <a:r>
            <a:rPr lang="ru-RU" dirty="0" smtClean="0"/>
            <a:t> — «</a:t>
          </a:r>
          <a:r>
            <a:rPr lang="ru-RU" dirty="0" err="1" smtClean="0"/>
            <a:t>Дискосвіт</a:t>
          </a:r>
          <a:r>
            <a:rPr lang="ru-RU" dirty="0" smtClean="0"/>
            <a:t>», Джек </a:t>
          </a:r>
          <a:r>
            <a:rPr lang="ru-RU" dirty="0" err="1" smtClean="0"/>
            <a:t>Венс</a:t>
          </a:r>
          <a:r>
            <a:rPr lang="ru-RU" dirty="0" smtClean="0"/>
            <a:t> — «</a:t>
          </a:r>
          <a:r>
            <a:rPr lang="ru-RU" dirty="0" err="1" smtClean="0"/>
            <a:t>Вмираюча</a:t>
          </a:r>
          <a:r>
            <a:rPr lang="ru-RU" dirty="0" smtClean="0"/>
            <a:t> земля», Роберт </a:t>
          </a:r>
          <a:r>
            <a:rPr lang="ru-RU" dirty="0" err="1" smtClean="0"/>
            <a:t>Аспрін</a:t>
          </a:r>
          <a:r>
            <a:rPr lang="ru-RU" dirty="0" smtClean="0"/>
            <a:t> — «</a:t>
          </a:r>
          <a:r>
            <a:rPr lang="ru-RU" dirty="0" err="1" smtClean="0"/>
            <a:t>Міфологія</a:t>
          </a:r>
          <a:r>
            <a:rPr lang="ru-RU" dirty="0" smtClean="0"/>
            <a:t>» </a:t>
          </a:r>
          <a:r>
            <a:rPr lang="ru-RU" dirty="0" err="1" smtClean="0"/>
            <a:t>тощо</a:t>
          </a:r>
          <a:r>
            <a:rPr lang="ru-RU" dirty="0" smtClean="0"/>
            <a:t>.</a:t>
          </a:r>
          <a:endParaRPr lang="ru-RU" dirty="0"/>
        </a:p>
      </dgm:t>
    </dgm:pt>
    <dgm:pt modelId="{D4EC2FA0-1F66-439F-91B9-D356CE212EF7}" type="parTrans" cxnId="{FCFD9343-5533-4ED4-B99B-771454670784}">
      <dgm:prSet/>
      <dgm:spPr/>
      <dgm:t>
        <a:bodyPr/>
        <a:lstStyle/>
        <a:p>
          <a:endParaRPr lang="ru-RU"/>
        </a:p>
      </dgm:t>
    </dgm:pt>
    <dgm:pt modelId="{7F45D3FE-72B1-48C2-9F6B-E60FF3EC6EDD}" type="sibTrans" cxnId="{FCFD9343-5533-4ED4-B99B-771454670784}">
      <dgm:prSet/>
      <dgm:spPr/>
      <dgm:t>
        <a:bodyPr/>
        <a:lstStyle/>
        <a:p>
          <a:endParaRPr lang="ru-RU"/>
        </a:p>
      </dgm:t>
    </dgm:pt>
    <dgm:pt modelId="{901D6CD0-7F35-4E7D-8736-53D9CE6AE3F0}">
      <dgm:prSet phldrT="[Текст]"/>
      <dgm:spPr/>
      <dgm:t>
        <a:bodyPr/>
        <a:lstStyle/>
        <a:p>
          <a:r>
            <a:rPr lang="uk-UA" dirty="0" smtClean="0"/>
            <a:t>Дитяче </a:t>
          </a:r>
          <a:r>
            <a:rPr lang="uk-UA" dirty="0" err="1" smtClean="0"/>
            <a:t>фентазі</a:t>
          </a:r>
          <a:r>
            <a:rPr lang="uk-UA" dirty="0" smtClean="0"/>
            <a:t> (</a:t>
          </a:r>
          <a:r>
            <a:rPr lang="uk-UA" dirty="0" err="1" smtClean="0"/>
            <a:t>Дж</a:t>
          </a:r>
          <a:r>
            <a:rPr lang="uk-UA" dirty="0" smtClean="0"/>
            <a:t>. </a:t>
          </a:r>
          <a:r>
            <a:rPr lang="uk-UA" dirty="0" err="1" smtClean="0"/>
            <a:t>Роуліг</a:t>
          </a:r>
          <a:r>
            <a:rPr lang="uk-UA" dirty="0" smtClean="0"/>
            <a:t>)</a:t>
          </a:r>
          <a:endParaRPr lang="ru-RU" dirty="0"/>
        </a:p>
      </dgm:t>
    </dgm:pt>
    <dgm:pt modelId="{2997ECF6-CDFB-4797-ADBF-0FE412A8B37F}" type="parTrans" cxnId="{1D226132-9723-4D5D-9059-7A8FAA3DFE6B}">
      <dgm:prSet/>
      <dgm:spPr/>
      <dgm:t>
        <a:bodyPr/>
        <a:lstStyle/>
        <a:p>
          <a:endParaRPr lang="ru-RU"/>
        </a:p>
      </dgm:t>
    </dgm:pt>
    <dgm:pt modelId="{11533C8B-2045-49ED-9EFB-6524A4DBF28F}" type="sibTrans" cxnId="{1D226132-9723-4D5D-9059-7A8FAA3DFE6B}">
      <dgm:prSet/>
      <dgm:spPr/>
      <dgm:t>
        <a:bodyPr/>
        <a:lstStyle/>
        <a:p>
          <a:endParaRPr lang="ru-RU"/>
        </a:p>
      </dgm:t>
    </dgm:pt>
    <dgm:pt modelId="{0AF9E353-F588-4032-9BE6-CE96227D0A71}">
      <dgm:prSet phldrT="[Текст]"/>
      <dgm:spPr/>
      <dgm:t>
        <a:bodyPr/>
        <a:lstStyle/>
        <a:p>
          <a:r>
            <a:rPr lang="uk-UA" dirty="0" smtClean="0"/>
            <a:t>Темне </a:t>
          </a:r>
          <a:r>
            <a:rPr lang="uk-UA" dirty="0" err="1" smtClean="0"/>
            <a:t>фентазі</a:t>
          </a:r>
          <a:r>
            <a:rPr lang="uk-UA" dirty="0" smtClean="0"/>
            <a:t> (Г. Кук, С. Кінг тощо)</a:t>
          </a:r>
          <a:endParaRPr lang="ru-RU" dirty="0"/>
        </a:p>
      </dgm:t>
    </dgm:pt>
    <dgm:pt modelId="{4302E86C-6C51-4097-9447-FD73EB40577D}" type="parTrans" cxnId="{33CDC013-7F80-4FEB-94D4-1105B04F1636}">
      <dgm:prSet/>
      <dgm:spPr/>
      <dgm:t>
        <a:bodyPr/>
        <a:lstStyle/>
        <a:p>
          <a:endParaRPr lang="ru-RU"/>
        </a:p>
      </dgm:t>
    </dgm:pt>
    <dgm:pt modelId="{EFE09FCE-EE23-41C0-91D0-C0F1F10C192B}" type="sibTrans" cxnId="{33CDC013-7F80-4FEB-94D4-1105B04F1636}">
      <dgm:prSet/>
      <dgm:spPr/>
      <dgm:t>
        <a:bodyPr/>
        <a:lstStyle/>
        <a:p>
          <a:endParaRPr lang="ru-RU"/>
        </a:p>
      </dgm:t>
    </dgm:pt>
    <dgm:pt modelId="{AA480916-5125-437F-BE09-986F72538CB0}">
      <dgm:prSet/>
      <dgm:spPr/>
      <dgm:t>
        <a:bodyPr/>
        <a:lstStyle/>
        <a:p>
          <a:r>
            <a:rPr lang="uk-UA" dirty="0" smtClean="0"/>
            <a:t>Міське </a:t>
          </a:r>
          <a:r>
            <a:rPr lang="uk-UA" dirty="0" err="1" smtClean="0"/>
            <a:t>фентазі</a:t>
          </a:r>
          <a:r>
            <a:rPr lang="uk-UA" dirty="0" smtClean="0"/>
            <a:t> (Г. </a:t>
          </a:r>
          <a:r>
            <a:rPr lang="uk-UA" dirty="0" err="1" smtClean="0"/>
            <a:t>Олді</a:t>
          </a:r>
          <a:r>
            <a:rPr lang="uk-UA" dirty="0" smtClean="0"/>
            <a:t>, Н. </a:t>
          </a:r>
          <a:r>
            <a:rPr lang="uk-UA" dirty="0" err="1" smtClean="0"/>
            <a:t>Гейман</a:t>
          </a:r>
          <a:r>
            <a:rPr lang="uk-UA" dirty="0" smtClean="0"/>
            <a:t>, К. </a:t>
          </a:r>
          <a:r>
            <a:rPr lang="uk-UA" dirty="0" err="1" smtClean="0"/>
            <a:t>Клер</a:t>
          </a:r>
          <a:r>
            <a:rPr lang="uk-UA" dirty="0" smtClean="0"/>
            <a:t> тощо) </a:t>
          </a:r>
          <a:endParaRPr lang="ru-RU" dirty="0"/>
        </a:p>
      </dgm:t>
    </dgm:pt>
    <dgm:pt modelId="{33B87C5E-80A8-4107-832A-D231D453EE52}" type="parTrans" cxnId="{4CBAE833-CF85-4D87-9AF9-16D71CBAA018}">
      <dgm:prSet/>
      <dgm:spPr/>
      <dgm:t>
        <a:bodyPr/>
        <a:lstStyle/>
        <a:p>
          <a:endParaRPr lang="ru-RU"/>
        </a:p>
      </dgm:t>
    </dgm:pt>
    <dgm:pt modelId="{E4C4A29F-4168-482A-AA18-27BF58C2C00F}" type="sibTrans" cxnId="{4CBAE833-CF85-4D87-9AF9-16D71CBAA018}">
      <dgm:prSet/>
      <dgm:spPr/>
      <dgm:t>
        <a:bodyPr/>
        <a:lstStyle/>
        <a:p>
          <a:endParaRPr lang="ru-RU"/>
        </a:p>
      </dgm:t>
    </dgm:pt>
    <dgm:pt modelId="{6A9F4E42-8E2E-4C19-8A17-1B5BBF6A6C8D}" type="pres">
      <dgm:prSet presAssocID="{EB813F0F-1661-4DF6-9155-C85881BEB688}" presName="diagram" presStyleCnt="0">
        <dgm:presLayoutVars>
          <dgm:dir/>
          <dgm:resizeHandles val="exact"/>
        </dgm:presLayoutVars>
      </dgm:prSet>
      <dgm:spPr/>
    </dgm:pt>
    <dgm:pt modelId="{0108D687-7389-4BEA-A3DB-7A9B4C40A482}" type="pres">
      <dgm:prSet presAssocID="{481A5349-7D31-4895-B64E-2B3C5478E88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C77EB-CA29-403D-B291-F2E2A21225DC}" type="pres">
      <dgm:prSet presAssocID="{FFFDC99B-8A31-462F-BF5F-F57DB6158948}" presName="sibTrans" presStyleCnt="0"/>
      <dgm:spPr/>
    </dgm:pt>
    <dgm:pt modelId="{32166449-D00C-4AC3-832F-5F5174BFDB71}" type="pres">
      <dgm:prSet presAssocID="{1196D1B3-3327-4C6E-A625-3A9151A371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78204-54A3-4FE9-8A14-93EB13CC78FC}" type="pres">
      <dgm:prSet presAssocID="{E3459D8B-416D-481F-A0F4-FBFB0F5C4BBF}" presName="sibTrans" presStyleCnt="0"/>
      <dgm:spPr/>
    </dgm:pt>
    <dgm:pt modelId="{EC2815D2-42F8-4523-9EEA-9AAAFFBDB9D0}" type="pres">
      <dgm:prSet presAssocID="{4431BF9D-FDBE-4627-8F28-9C654C7AF36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00E39-A643-494E-A531-2E393EFD8FF0}" type="pres">
      <dgm:prSet presAssocID="{7F45D3FE-72B1-48C2-9F6B-E60FF3EC6EDD}" presName="sibTrans" presStyleCnt="0"/>
      <dgm:spPr/>
    </dgm:pt>
    <dgm:pt modelId="{3DDDACA0-D354-4518-9463-1402873E829B}" type="pres">
      <dgm:prSet presAssocID="{901D6CD0-7F35-4E7D-8736-53D9CE6AE3F0}" presName="node" presStyleLbl="node1" presStyleIdx="3" presStyleCnt="6">
        <dgm:presLayoutVars>
          <dgm:bulletEnabled val="1"/>
        </dgm:presLayoutVars>
      </dgm:prSet>
      <dgm:spPr/>
    </dgm:pt>
    <dgm:pt modelId="{7E0D8D09-ED9B-436C-82A0-AAB218C377B8}" type="pres">
      <dgm:prSet presAssocID="{11533C8B-2045-49ED-9EFB-6524A4DBF28F}" presName="sibTrans" presStyleCnt="0"/>
      <dgm:spPr/>
    </dgm:pt>
    <dgm:pt modelId="{5CAD83A7-0EAE-4322-B366-FA891F29D48A}" type="pres">
      <dgm:prSet presAssocID="{AA480916-5125-437F-BE09-986F72538CB0}" presName="node" presStyleLbl="node1" presStyleIdx="4" presStyleCnt="6" custLinFactNeighborX="-2322" custLinFactNeighborY="-3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909A7-5DC2-4822-AB6E-3F8E780CA96F}" type="pres">
      <dgm:prSet presAssocID="{E4C4A29F-4168-482A-AA18-27BF58C2C00F}" presName="sibTrans" presStyleCnt="0"/>
      <dgm:spPr/>
    </dgm:pt>
    <dgm:pt modelId="{7519A6A4-7C80-4A6B-84D4-01BAD506CFE3}" type="pres">
      <dgm:prSet presAssocID="{0AF9E353-F588-4032-9BE6-CE96227D0A7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DF1C24-37E5-42D1-8130-0BA0B8245BB8}" type="presOf" srcId="{1196D1B3-3327-4C6E-A625-3A9151A371BD}" destId="{32166449-D00C-4AC3-832F-5F5174BFDB71}" srcOrd="0" destOrd="0" presId="urn:microsoft.com/office/officeart/2005/8/layout/default"/>
    <dgm:cxn modelId="{086EF721-6C53-4F25-B9B2-D101D3096183}" type="presOf" srcId="{481A5349-7D31-4895-B64E-2B3C5478E88E}" destId="{0108D687-7389-4BEA-A3DB-7A9B4C40A482}" srcOrd="0" destOrd="0" presId="urn:microsoft.com/office/officeart/2005/8/layout/default"/>
    <dgm:cxn modelId="{33CDC013-7F80-4FEB-94D4-1105B04F1636}" srcId="{EB813F0F-1661-4DF6-9155-C85881BEB688}" destId="{0AF9E353-F588-4032-9BE6-CE96227D0A71}" srcOrd="5" destOrd="0" parTransId="{4302E86C-6C51-4097-9447-FD73EB40577D}" sibTransId="{EFE09FCE-EE23-41C0-91D0-C0F1F10C192B}"/>
    <dgm:cxn modelId="{BE2E27AE-E1EE-45E2-8E24-642819B622F5}" srcId="{EB813F0F-1661-4DF6-9155-C85881BEB688}" destId="{481A5349-7D31-4895-B64E-2B3C5478E88E}" srcOrd="0" destOrd="0" parTransId="{32600EC8-A179-40AE-B49C-4E4FF2303F89}" sibTransId="{FFFDC99B-8A31-462F-BF5F-F57DB6158948}"/>
    <dgm:cxn modelId="{F5221317-0AAC-4875-A871-C663DD56DFB6}" type="presOf" srcId="{901D6CD0-7F35-4E7D-8736-53D9CE6AE3F0}" destId="{3DDDACA0-D354-4518-9463-1402873E829B}" srcOrd="0" destOrd="0" presId="urn:microsoft.com/office/officeart/2005/8/layout/default"/>
    <dgm:cxn modelId="{9382B3FD-A15C-4E91-BAD2-9EE00C2850C9}" type="presOf" srcId="{4431BF9D-FDBE-4627-8F28-9C654C7AF36D}" destId="{EC2815D2-42F8-4523-9EEA-9AAAFFBDB9D0}" srcOrd="0" destOrd="0" presId="urn:microsoft.com/office/officeart/2005/8/layout/default"/>
    <dgm:cxn modelId="{423851B3-EB79-4D73-83FD-C7CE28EB4192}" type="presOf" srcId="{0AF9E353-F588-4032-9BE6-CE96227D0A71}" destId="{7519A6A4-7C80-4A6B-84D4-01BAD506CFE3}" srcOrd="0" destOrd="0" presId="urn:microsoft.com/office/officeart/2005/8/layout/default"/>
    <dgm:cxn modelId="{FCFD9343-5533-4ED4-B99B-771454670784}" srcId="{EB813F0F-1661-4DF6-9155-C85881BEB688}" destId="{4431BF9D-FDBE-4627-8F28-9C654C7AF36D}" srcOrd="2" destOrd="0" parTransId="{D4EC2FA0-1F66-439F-91B9-D356CE212EF7}" sibTransId="{7F45D3FE-72B1-48C2-9F6B-E60FF3EC6EDD}"/>
    <dgm:cxn modelId="{1D226132-9723-4D5D-9059-7A8FAA3DFE6B}" srcId="{EB813F0F-1661-4DF6-9155-C85881BEB688}" destId="{901D6CD0-7F35-4E7D-8736-53D9CE6AE3F0}" srcOrd="3" destOrd="0" parTransId="{2997ECF6-CDFB-4797-ADBF-0FE412A8B37F}" sibTransId="{11533C8B-2045-49ED-9EFB-6524A4DBF28F}"/>
    <dgm:cxn modelId="{6017A7FF-98D1-4A28-8140-1B492A06CD42}" type="presOf" srcId="{EB813F0F-1661-4DF6-9155-C85881BEB688}" destId="{6A9F4E42-8E2E-4C19-8A17-1B5BBF6A6C8D}" srcOrd="0" destOrd="0" presId="urn:microsoft.com/office/officeart/2005/8/layout/default"/>
    <dgm:cxn modelId="{4CBAE833-CF85-4D87-9AF9-16D71CBAA018}" srcId="{EB813F0F-1661-4DF6-9155-C85881BEB688}" destId="{AA480916-5125-437F-BE09-986F72538CB0}" srcOrd="4" destOrd="0" parTransId="{33B87C5E-80A8-4107-832A-D231D453EE52}" sibTransId="{E4C4A29F-4168-482A-AA18-27BF58C2C00F}"/>
    <dgm:cxn modelId="{66168175-BAC1-442B-9AA1-52427A04601D}" type="presOf" srcId="{AA480916-5125-437F-BE09-986F72538CB0}" destId="{5CAD83A7-0EAE-4322-B366-FA891F29D48A}" srcOrd="0" destOrd="0" presId="urn:microsoft.com/office/officeart/2005/8/layout/default"/>
    <dgm:cxn modelId="{ACB87F1C-B684-4516-9ED6-FED081526F90}" srcId="{EB813F0F-1661-4DF6-9155-C85881BEB688}" destId="{1196D1B3-3327-4C6E-A625-3A9151A371BD}" srcOrd="1" destOrd="0" parTransId="{F02835EB-4EF1-4D0D-A9C5-83D965C02081}" sibTransId="{E3459D8B-416D-481F-A0F4-FBFB0F5C4BBF}"/>
    <dgm:cxn modelId="{64DABDD6-C880-4189-9B3B-FCBF6004216B}" type="presParOf" srcId="{6A9F4E42-8E2E-4C19-8A17-1B5BBF6A6C8D}" destId="{0108D687-7389-4BEA-A3DB-7A9B4C40A482}" srcOrd="0" destOrd="0" presId="urn:microsoft.com/office/officeart/2005/8/layout/default"/>
    <dgm:cxn modelId="{9323664D-D549-462D-95EC-F52B357A5458}" type="presParOf" srcId="{6A9F4E42-8E2E-4C19-8A17-1B5BBF6A6C8D}" destId="{603C77EB-CA29-403D-B291-F2E2A21225DC}" srcOrd="1" destOrd="0" presId="urn:microsoft.com/office/officeart/2005/8/layout/default"/>
    <dgm:cxn modelId="{AAF8DE6A-B439-4F2E-8365-58A789AC16E7}" type="presParOf" srcId="{6A9F4E42-8E2E-4C19-8A17-1B5BBF6A6C8D}" destId="{32166449-D00C-4AC3-832F-5F5174BFDB71}" srcOrd="2" destOrd="0" presId="urn:microsoft.com/office/officeart/2005/8/layout/default"/>
    <dgm:cxn modelId="{5D6EC42E-4B4D-4C1D-A0FB-AEFEF991364A}" type="presParOf" srcId="{6A9F4E42-8E2E-4C19-8A17-1B5BBF6A6C8D}" destId="{F9A78204-54A3-4FE9-8A14-93EB13CC78FC}" srcOrd="3" destOrd="0" presId="urn:microsoft.com/office/officeart/2005/8/layout/default"/>
    <dgm:cxn modelId="{469E1518-EEA4-46AE-8D43-DDA5C495D86E}" type="presParOf" srcId="{6A9F4E42-8E2E-4C19-8A17-1B5BBF6A6C8D}" destId="{EC2815D2-42F8-4523-9EEA-9AAAFFBDB9D0}" srcOrd="4" destOrd="0" presId="urn:microsoft.com/office/officeart/2005/8/layout/default"/>
    <dgm:cxn modelId="{C4C7C4B4-236C-43E8-8524-5C1EA254E00F}" type="presParOf" srcId="{6A9F4E42-8E2E-4C19-8A17-1B5BBF6A6C8D}" destId="{47600E39-A643-494E-A531-2E393EFD8FF0}" srcOrd="5" destOrd="0" presId="urn:microsoft.com/office/officeart/2005/8/layout/default"/>
    <dgm:cxn modelId="{6FD70161-A6FE-4A99-99CA-F3E363A36E15}" type="presParOf" srcId="{6A9F4E42-8E2E-4C19-8A17-1B5BBF6A6C8D}" destId="{3DDDACA0-D354-4518-9463-1402873E829B}" srcOrd="6" destOrd="0" presId="urn:microsoft.com/office/officeart/2005/8/layout/default"/>
    <dgm:cxn modelId="{54517358-65BA-4BAD-A434-715CA7D3F36D}" type="presParOf" srcId="{6A9F4E42-8E2E-4C19-8A17-1B5BBF6A6C8D}" destId="{7E0D8D09-ED9B-436C-82A0-AAB218C377B8}" srcOrd="7" destOrd="0" presId="urn:microsoft.com/office/officeart/2005/8/layout/default"/>
    <dgm:cxn modelId="{E926579D-6A6F-42FE-8B32-0C2BB8AC5D03}" type="presParOf" srcId="{6A9F4E42-8E2E-4C19-8A17-1B5BBF6A6C8D}" destId="{5CAD83A7-0EAE-4322-B366-FA891F29D48A}" srcOrd="8" destOrd="0" presId="urn:microsoft.com/office/officeart/2005/8/layout/default"/>
    <dgm:cxn modelId="{0F8FE426-044A-4D30-8D8F-1AF6AB8BF968}" type="presParOf" srcId="{6A9F4E42-8E2E-4C19-8A17-1B5BBF6A6C8D}" destId="{65B909A7-5DC2-4822-AB6E-3F8E780CA96F}" srcOrd="9" destOrd="0" presId="urn:microsoft.com/office/officeart/2005/8/layout/default"/>
    <dgm:cxn modelId="{D987C718-3251-427A-900C-C666E1A4DD20}" type="presParOf" srcId="{6A9F4E42-8E2E-4C19-8A17-1B5BBF6A6C8D}" destId="{7519A6A4-7C80-4A6B-84D4-01BAD506CFE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5C54A6-CB69-4C54-B8DD-8E386991B8C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4815612-175B-49F0-B6DE-392112EA66AD}">
      <dgm:prSet phldrT="[Текст]"/>
      <dgm:spPr/>
      <dgm:t>
        <a:bodyPr/>
        <a:lstStyle/>
        <a:p>
          <a:r>
            <a:rPr lang="uk-UA" dirty="0" smtClean="0"/>
            <a:t>Складний тип героя</a:t>
          </a:r>
          <a:endParaRPr lang="ru-RU" dirty="0"/>
        </a:p>
      </dgm:t>
    </dgm:pt>
    <dgm:pt modelId="{7584A61C-5A85-4294-A7F6-C9314E44CFD2}" type="parTrans" cxnId="{151D1FFB-FB36-4CF1-99DD-63AEE68EA8F9}">
      <dgm:prSet/>
      <dgm:spPr/>
      <dgm:t>
        <a:bodyPr/>
        <a:lstStyle/>
        <a:p>
          <a:endParaRPr lang="ru-RU"/>
        </a:p>
      </dgm:t>
    </dgm:pt>
    <dgm:pt modelId="{4968FD13-D7FD-4C59-82BC-7D3A3A903AE0}" type="sibTrans" cxnId="{151D1FFB-FB36-4CF1-99DD-63AEE68EA8F9}">
      <dgm:prSet/>
      <dgm:spPr/>
      <dgm:t>
        <a:bodyPr/>
        <a:lstStyle/>
        <a:p>
          <a:endParaRPr lang="ru-RU"/>
        </a:p>
      </dgm:t>
    </dgm:pt>
    <dgm:pt modelId="{0599B550-CDBA-4776-84C5-2453219E8813}">
      <dgm:prSet phldrT="[Текст]"/>
      <dgm:spPr/>
      <dgm:t>
        <a:bodyPr/>
        <a:lstStyle/>
        <a:p>
          <a:r>
            <a:rPr lang="uk-UA" dirty="0" smtClean="0"/>
            <a:t>Мотив «сирітства/</a:t>
          </a:r>
          <a:r>
            <a:rPr lang="uk-UA" dirty="0" err="1" smtClean="0"/>
            <a:t>інакшості</a:t>
          </a:r>
          <a:r>
            <a:rPr lang="uk-UA" dirty="0" smtClean="0"/>
            <a:t>»</a:t>
          </a:r>
          <a:endParaRPr lang="ru-RU" dirty="0"/>
        </a:p>
      </dgm:t>
    </dgm:pt>
    <dgm:pt modelId="{1F25156A-C990-4516-AEB4-6D04C8DE4107}" type="parTrans" cxnId="{23EEC076-ED2E-476C-A981-7E1234397593}">
      <dgm:prSet/>
      <dgm:spPr/>
      <dgm:t>
        <a:bodyPr/>
        <a:lstStyle/>
        <a:p>
          <a:endParaRPr lang="ru-RU"/>
        </a:p>
      </dgm:t>
    </dgm:pt>
    <dgm:pt modelId="{BAE68A73-B0A9-4FC2-B6C7-5BDBBDEC28BA}" type="sibTrans" cxnId="{23EEC076-ED2E-476C-A981-7E1234397593}">
      <dgm:prSet/>
      <dgm:spPr/>
      <dgm:t>
        <a:bodyPr/>
        <a:lstStyle/>
        <a:p>
          <a:endParaRPr lang="ru-RU"/>
        </a:p>
      </dgm:t>
    </dgm:pt>
    <dgm:pt modelId="{9EF8587A-C7DE-4317-96BD-1289B75431E6}">
      <dgm:prSet phldrT="[Текст]"/>
      <dgm:spPr/>
      <dgm:t>
        <a:bodyPr/>
        <a:lstStyle/>
        <a:p>
          <a:r>
            <a:rPr lang="uk-UA" dirty="0" smtClean="0"/>
            <a:t>Мотив пророцтва</a:t>
          </a:r>
          <a:endParaRPr lang="ru-RU" dirty="0"/>
        </a:p>
      </dgm:t>
    </dgm:pt>
    <dgm:pt modelId="{B53A8DDF-5400-4645-A67F-11658121F241}" type="parTrans" cxnId="{FB23CD39-E355-40C4-8A22-2D26815C8F62}">
      <dgm:prSet/>
      <dgm:spPr/>
      <dgm:t>
        <a:bodyPr/>
        <a:lstStyle/>
        <a:p>
          <a:endParaRPr lang="ru-RU"/>
        </a:p>
      </dgm:t>
    </dgm:pt>
    <dgm:pt modelId="{4520E049-29CC-420A-9169-CD25B1202BF5}" type="sibTrans" cxnId="{FB23CD39-E355-40C4-8A22-2D26815C8F62}">
      <dgm:prSet/>
      <dgm:spPr/>
      <dgm:t>
        <a:bodyPr/>
        <a:lstStyle/>
        <a:p>
          <a:endParaRPr lang="ru-RU"/>
        </a:p>
      </dgm:t>
    </dgm:pt>
    <dgm:pt modelId="{AB1C7C6D-02F2-438D-99CD-D586826C6D59}">
      <dgm:prSet phldrT="[Текст]"/>
      <dgm:spPr/>
      <dgm:t>
        <a:bodyPr/>
        <a:lstStyle/>
        <a:p>
          <a:r>
            <a:rPr lang="uk-UA" dirty="0" smtClean="0"/>
            <a:t>Люди + фантастичні істоти</a:t>
          </a:r>
          <a:endParaRPr lang="ru-RU" dirty="0"/>
        </a:p>
      </dgm:t>
    </dgm:pt>
    <dgm:pt modelId="{D530317E-4DD1-4639-A6B6-821BF3C9CD44}" type="parTrans" cxnId="{910120A1-BC50-4CE4-8D73-A09910813457}">
      <dgm:prSet/>
      <dgm:spPr/>
      <dgm:t>
        <a:bodyPr/>
        <a:lstStyle/>
        <a:p>
          <a:endParaRPr lang="ru-RU"/>
        </a:p>
      </dgm:t>
    </dgm:pt>
    <dgm:pt modelId="{DDE051B2-A121-4D95-97EB-D5861C367EED}" type="sibTrans" cxnId="{910120A1-BC50-4CE4-8D73-A09910813457}">
      <dgm:prSet/>
      <dgm:spPr/>
      <dgm:t>
        <a:bodyPr/>
        <a:lstStyle/>
        <a:p>
          <a:endParaRPr lang="ru-RU"/>
        </a:p>
      </dgm:t>
    </dgm:pt>
    <dgm:pt modelId="{50CF49F7-B3A4-44A5-A31A-5642C993FD61}">
      <dgm:prSet phldrT="[Текст]"/>
      <dgm:spPr/>
      <dgm:t>
        <a:bodyPr/>
        <a:lstStyle/>
        <a:p>
          <a:r>
            <a:rPr lang="uk-UA" dirty="0" smtClean="0"/>
            <a:t>Іронія</a:t>
          </a:r>
          <a:endParaRPr lang="ru-RU" dirty="0"/>
        </a:p>
      </dgm:t>
    </dgm:pt>
    <dgm:pt modelId="{A2CFBD70-9E42-4C40-8773-5BA6A55F3F13}" type="parTrans" cxnId="{C3FFA2B2-2C4C-417A-A848-812C7FEE3E3E}">
      <dgm:prSet/>
      <dgm:spPr/>
      <dgm:t>
        <a:bodyPr/>
        <a:lstStyle/>
        <a:p>
          <a:endParaRPr lang="ru-RU"/>
        </a:p>
      </dgm:t>
    </dgm:pt>
    <dgm:pt modelId="{02F0958D-7CA0-4AB6-B7C8-A46A0A8D3FE1}" type="sibTrans" cxnId="{C3FFA2B2-2C4C-417A-A848-812C7FEE3E3E}">
      <dgm:prSet/>
      <dgm:spPr/>
      <dgm:t>
        <a:bodyPr/>
        <a:lstStyle/>
        <a:p>
          <a:endParaRPr lang="ru-RU"/>
        </a:p>
      </dgm:t>
    </dgm:pt>
    <dgm:pt modelId="{037007FF-B6DD-437D-ADA3-844D836413BF}">
      <dgm:prSet/>
      <dgm:spPr/>
      <dgm:t>
        <a:bodyPr/>
        <a:lstStyle/>
        <a:p>
          <a:r>
            <a:rPr lang="ru-RU" dirty="0" err="1" smtClean="0"/>
            <a:t>Простір</a:t>
          </a:r>
          <a:r>
            <a:rPr lang="ru-RU" dirty="0" smtClean="0"/>
            <a:t>, географія </a:t>
          </a:r>
          <a:r>
            <a:rPr lang="ru-RU" dirty="0" err="1" smtClean="0"/>
            <a:t>ретельно</a:t>
          </a:r>
          <a:r>
            <a:rPr lang="ru-RU" dirty="0" smtClean="0"/>
            <a:t> </a:t>
          </a:r>
          <a:r>
            <a:rPr lang="ru-RU" dirty="0" err="1" smtClean="0"/>
            <a:t>продумані</a:t>
          </a:r>
          <a:r>
            <a:rPr lang="ru-RU" dirty="0" smtClean="0"/>
            <a:t>, час – </a:t>
          </a:r>
          <a:r>
            <a:rPr lang="ru-RU" dirty="0" err="1" smtClean="0"/>
            <a:t>Середньовіччя</a:t>
          </a:r>
          <a:r>
            <a:rPr lang="ru-RU" dirty="0" smtClean="0"/>
            <a:t>, але </a:t>
          </a:r>
          <a:r>
            <a:rPr lang="ru-RU" dirty="0" err="1" smtClean="0"/>
            <a:t>ідеї</a:t>
          </a:r>
          <a:r>
            <a:rPr lang="ru-RU" dirty="0" smtClean="0"/>
            <a:t> </a:t>
          </a:r>
          <a:r>
            <a:rPr lang="ru-RU" dirty="0" err="1" smtClean="0"/>
            <a:t>сучасності</a:t>
          </a:r>
          <a:endParaRPr lang="ru-RU" dirty="0"/>
        </a:p>
      </dgm:t>
    </dgm:pt>
    <dgm:pt modelId="{8A680C87-E285-4C0A-8836-668EF4967244}" type="parTrans" cxnId="{4203A658-220B-4C6D-9F7D-3A5AC4AE0C5D}">
      <dgm:prSet/>
      <dgm:spPr/>
      <dgm:t>
        <a:bodyPr/>
        <a:lstStyle/>
        <a:p>
          <a:endParaRPr lang="ru-RU"/>
        </a:p>
      </dgm:t>
    </dgm:pt>
    <dgm:pt modelId="{00381ABB-3078-4F53-B168-EC82928A6E2C}" type="sibTrans" cxnId="{4203A658-220B-4C6D-9F7D-3A5AC4AE0C5D}">
      <dgm:prSet/>
      <dgm:spPr/>
      <dgm:t>
        <a:bodyPr/>
        <a:lstStyle/>
        <a:p>
          <a:endParaRPr lang="ru-RU"/>
        </a:p>
      </dgm:t>
    </dgm:pt>
    <dgm:pt modelId="{0288CF65-E95F-4567-81DD-929761CD1BE8}">
      <dgm:prSet/>
      <dgm:spPr/>
      <dgm:t>
        <a:bodyPr/>
        <a:lstStyle/>
        <a:p>
          <a:r>
            <a:rPr lang="ru-RU" dirty="0" smtClean="0"/>
            <a:t>яскраво виражена любовно-романтична лінія</a:t>
          </a:r>
          <a:endParaRPr lang="ru-RU" dirty="0"/>
        </a:p>
      </dgm:t>
    </dgm:pt>
    <dgm:pt modelId="{0C1E1A81-8D8C-44C8-B904-52A510DBA0F9}" type="parTrans" cxnId="{4B09E0A0-B253-44BB-8447-6E1FE2185B78}">
      <dgm:prSet/>
      <dgm:spPr/>
      <dgm:t>
        <a:bodyPr/>
        <a:lstStyle/>
        <a:p>
          <a:endParaRPr lang="ru-RU"/>
        </a:p>
      </dgm:t>
    </dgm:pt>
    <dgm:pt modelId="{A744DA8B-EC1A-4C4B-801B-D089A5D8692C}" type="sibTrans" cxnId="{4B09E0A0-B253-44BB-8447-6E1FE2185B78}">
      <dgm:prSet/>
      <dgm:spPr/>
      <dgm:t>
        <a:bodyPr/>
        <a:lstStyle/>
        <a:p>
          <a:endParaRPr lang="ru-RU"/>
        </a:p>
      </dgm:t>
    </dgm:pt>
    <dgm:pt modelId="{41548F39-8B69-4E8A-B436-5728F171746A}" type="pres">
      <dgm:prSet presAssocID="{775C54A6-CB69-4C54-B8DD-8E386991B8CA}" presName="diagram" presStyleCnt="0">
        <dgm:presLayoutVars>
          <dgm:dir/>
          <dgm:resizeHandles val="exact"/>
        </dgm:presLayoutVars>
      </dgm:prSet>
      <dgm:spPr/>
    </dgm:pt>
    <dgm:pt modelId="{4B8DAA80-FAB0-4391-AEDE-B8521598B51A}" type="pres">
      <dgm:prSet presAssocID="{34815612-175B-49F0-B6DE-392112EA66AD}" presName="node" presStyleLbl="node1" presStyleIdx="0" presStyleCnt="7">
        <dgm:presLayoutVars>
          <dgm:bulletEnabled val="1"/>
        </dgm:presLayoutVars>
      </dgm:prSet>
      <dgm:spPr/>
    </dgm:pt>
    <dgm:pt modelId="{BF039BD3-39BB-4059-B50A-4B9940C4B600}" type="pres">
      <dgm:prSet presAssocID="{4968FD13-D7FD-4C59-82BC-7D3A3A903AE0}" presName="sibTrans" presStyleCnt="0"/>
      <dgm:spPr/>
    </dgm:pt>
    <dgm:pt modelId="{6CB762ED-5377-4301-8E85-7032F1A8A99E}" type="pres">
      <dgm:prSet presAssocID="{0599B550-CDBA-4776-84C5-2453219E8813}" presName="node" presStyleLbl="node1" presStyleIdx="1" presStyleCnt="7">
        <dgm:presLayoutVars>
          <dgm:bulletEnabled val="1"/>
        </dgm:presLayoutVars>
      </dgm:prSet>
      <dgm:spPr/>
    </dgm:pt>
    <dgm:pt modelId="{8D96E3D4-41BB-4AFC-9133-03DA14467BA1}" type="pres">
      <dgm:prSet presAssocID="{BAE68A73-B0A9-4FC2-B6C7-5BDBBDEC28BA}" presName="sibTrans" presStyleCnt="0"/>
      <dgm:spPr/>
    </dgm:pt>
    <dgm:pt modelId="{D2BD2D2A-75EC-497D-9213-75F5E861508B}" type="pres">
      <dgm:prSet presAssocID="{9EF8587A-C7DE-4317-96BD-1289B75431E6}" presName="node" presStyleLbl="node1" presStyleIdx="2" presStyleCnt="7">
        <dgm:presLayoutVars>
          <dgm:bulletEnabled val="1"/>
        </dgm:presLayoutVars>
      </dgm:prSet>
      <dgm:spPr/>
    </dgm:pt>
    <dgm:pt modelId="{F7B4AB68-4ADB-4E11-9FBA-411DE99C9DC3}" type="pres">
      <dgm:prSet presAssocID="{4520E049-29CC-420A-9169-CD25B1202BF5}" presName="sibTrans" presStyleCnt="0"/>
      <dgm:spPr/>
    </dgm:pt>
    <dgm:pt modelId="{6DE5C749-AAC9-4913-82F0-6F0A7BB7321E}" type="pres">
      <dgm:prSet presAssocID="{AB1C7C6D-02F2-438D-99CD-D586826C6D59}" presName="node" presStyleLbl="node1" presStyleIdx="3" presStyleCnt="7">
        <dgm:presLayoutVars>
          <dgm:bulletEnabled val="1"/>
        </dgm:presLayoutVars>
      </dgm:prSet>
      <dgm:spPr/>
    </dgm:pt>
    <dgm:pt modelId="{5F6AFA07-A589-4AF0-BF8B-CCEA834CB30A}" type="pres">
      <dgm:prSet presAssocID="{DDE051B2-A121-4D95-97EB-D5861C367EED}" presName="sibTrans" presStyleCnt="0"/>
      <dgm:spPr/>
    </dgm:pt>
    <dgm:pt modelId="{6FA1FFCA-8F7B-4D79-A7E5-B66B7AF07279}" type="pres">
      <dgm:prSet presAssocID="{50CF49F7-B3A4-44A5-A31A-5642C993FD61}" presName="node" presStyleLbl="node1" presStyleIdx="4" presStyleCnt="7">
        <dgm:presLayoutVars>
          <dgm:bulletEnabled val="1"/>
        </dgm:presLayoutVars>
      </dgm:prSet>
      <dgm:spPr/>
    </dgm:pt>
    <dgm:pt modelId="{224396CF-6D9A-4F4D-A25A-AB21D76A9445}" type="pres">
      <dgm:prSet presAssocID="{02F0958D-7CA0-4AB6-B7C8-A46A0A8D3FE1}" presName="sibTrans" presStyleCnt="0"/>
      <dgm:spPr/>
    </dgm:pt>
    <dgm:pt modelId="{87A325C9-C7C1-4EF5-AB25-B181C2CEBEBF}" type="pres">
      <dgm:prSet presAssocID="{0288CF65-E95F-4567-81DD-929761CD1BE8}" presName="node" presStyleLbl="node1" presStyleIdx="5" presStyleCnt="7">
        <dgm:presLayoutVars>
          <dgm:bulletEnabled val="1"/>
        </dgm:presLayoutVars>
      </dgm:prSet>
      <dgm:spPr/>
    </dgm:pt>
    <dgm:pt modelId="{05F2BE40-2F42-447D-8C25-659970EDF995}" type="pres">
      <dgm:prSet presAssocID="{A744DA8B-EC1A-4C4B-801B-D089A5D8692C}" presName="sibTrans" presStyleCnt="0"/>
      <dgm:spPr/>
    </dgm:pt>
    <dgm:pt modelId="{E487B46E-7FA1-4887-A37B-99B14CC4ADF6}" type="pres">
      <dgm:prSet presAssocID="{037007FF-B6DD-437D-ADA3-844D836413B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FFA2B2-2C4C-417A-A848-812C7FEE3E3E}" srcId="{775C54A6-CB69-4C54-B8DD-8E386991B8CA}" destId="{50CF49F7-B3A4-44A5-A31A-5642C993FD61}" srcOrd="4" destOrd="0" parTransId="{A2CFBD70-9E42-4C40-8773-5BA6A55F3F13}" sibTransId="{02F0958D-7CA0-4AB6-B7C8-A46A0A8D3FE1}"/>
    <dgm:cxn modelId="{70973F4D-14E4-4995-A7E5-7BE8194252FC}" type="presOf" srcId="{50CF49F7-B3A4-44A5-A31A-5642C993FD61}" destId="{6FA1FFCA-8F7B-4D79-A7E5-B66B7AF07279}" srcOrd="0" destOrd="0" presId="urn:microsoft.com/office/officeart/2005/8/layout/default"/>
    <dgm:cxn modelId="{151D1FFB-FB36-4CF1-99DD-63AEE68EA8F9}" srcId="{775C54A6-CB69-4C54-B8DD-8E386991B8CA}" destId="{34815612-175B-49F0-B6DE-392112EA66AD}" srcOrd="0" destOrd="0" parTransId="{7584A61C-5A85-4294-A7F6-C9314E44CFD2}" sibTransId="{4968FD13-D7FD-4C59-82BC-7D3A3A903AE0}"/>
    <dgm:cxn modelId="{4B09E0A0-B253-44BB-8447-6E1FE2185B78}" srcId="{775C54A6-CB69-4C54-B8DD-8E386991B8CA}" destId="{0288CF65-E95F-4567-81DD-929761CD1BE8}" srcOrd="5" destOrd="0" parTransId="{0C1E1A81-8D8C-44C8-B904-52A510DBA0F9}" sibTransId="{A744DA8B-EC1A-4C4B-801B-D089A5D8692C}"/>
    <dgm:cxn modelId="{4203A658-220B-4C6D-9F7D-3A5AC4AE0C5D}" srcId="{775C54A6-CB69-4C54-B8DD-8E386991B8CA}" destId="{037007FF-B6DD-437D-ADA3-844D836413BF}" srcOrd="6" destOrd="0" parTransId="{8A680C87-E285-4C0A-8836-668EF4967244}" sibTransId="{00381ABB-3078-4F53-B168-EC82928A6E2C}"/>
    <dgm:cxn modelId="{FB23CD39-E355-40C4-8A22-2D26815C8F62}" srcId="{775C54A6-CB69-4C54-B8DD-8E386991B8CA}" destId="{9EF8587A-C7DE-4317-96BD-1289B75431E6}" srcOrd="2" destOrd="0" parTransId="{B53A8DDF-5400-4645-A67F-11658121F241}" sibTransId="{4520E049-29CC-420A-9169-CD25B1202BF5}"/>
    <dgm:cxn modelId="{910120A1-BC50-4CE4-8D73-A09910813457}" srcId="{775C54A6-CB69-4C54-B8DD-8E386991B8CA}" destId="{AB1C7C6D-02F2-438D-99CD-D586826C6D59}" srcOrd="3" destOrd="0" parTransId="{D530317E-4DD1-4639-A6B6-821BF3C9CD44}" sibTransId="{DDE051B2-A121-4D95-97EB-D5861C367EED}"/>
    <dgm:cxn modelId="{23EEC076-ED2E-476C-A981-7E1234397593}" srcId="{775C54A6-CB69-4C54-B8DD-8E386991B8CA}" destId="{0599B550-CDBA-4776-84C5-2453219E8813}" srcOrd="1" destOrd="0" parTransId="{1F25156A-C990-4516-AEB4-6D04C8DE4107}" sibTransId="{BAE68A73-B0A9-4FC2-B6C7-5BDBBDEC28BA}"/>
    <dgm:cxn modelId="{DCC35E73-2001-4D97-B581-5640C2EE31B2}" type="presOf" srcId="{037007FF-B6DD-437D-ADA3-844D836413BF}" destId="{E487B46E-7FA1-4887-A37B-99B14CC4ADF6}" srcOrd="0" destOrd="0" presId="urn:microsoft.com/office/officeart/2005/8/layout/default"/>
    <dgm:cxn modelId="{3CB50B6B-8B87-450E-8ADF-620FB716E914}" type="presOf" srcId="{0288CF65-E95F-4567-81DD-929761CD1BE8}" destId="{87A325C9-C7C1-4EF5-AB25-B181C2CEBEBF}" srcOrd="0" destOrd="0" presId="urn:microsoft.com/office/officeart/2005/8/layout/default"/>
    <dgm:cxn modelId="{3AE8FF4D-BA7D-4A28-836B-497848E8C4B3}" type="presOf" srcId="{AB1C7C6D-02F2-438D-99CD-D586826C6D59}" destId="{6DE5C749-AAC9-4913-82F0-6F0A7BB7321E}" srcOrd="0" destOrd="0" presId="urn:microsoft.com/office/officeart/2005/8/layout/default"/>
    <dgm:cxn modelId="{18A82FF8-3DDF-4A53-97FB-AF1BC94DC2CA}" type="presOf" srcId="{34815612-175B-49F0-B6DE-392112EA66AD}" destId="{4B8DAA80-FAB0-4391-AEDE-B8521598B51A}" srcOrd="0" destOrd="0" presId="urn:microsoft.com/office/officeart/2005/8/layout/default"/>
    <dgm:cxn modelId="{FD296477-6B21-408D-8F12-3D3538F3095F}" type="presOf" srcId="{0599B550-CDBA-4776-84C5-2453219E8813}" destId="{6CB762ED-5377-4301-8E85-7032F1A8A99E}" srcOrd="0" destOrd="0" presId="urn:microsoft.com/office/officeart/2005/8/layout/default"/>
    <dgm:cxn modelId="{DBEB4EBC-11E3-46B4-A5CE-51E4D3EA20DF}" type="presOf" srcId="{9EF8587A-C7DE-4317-96BD-1289B75431E6}" destId="{D2BD2D2A-75EC-497D-9213-75F5E861508B}" srcOrd="0" destOrd="0" presId="urn:microsoft.com/office/officeart/2005/8/layout/default"/>
    <dgm:cxn modelId="{4FB53AC1-2B4A-49F3-B474-093B7707780C}" type="presOf" srcId="{775C54A6-CB69-4C54-B8DD-8E386991B8CA}" destId="{41548F39-8B69-4E8A-B436-5728F171746A}" srcOrd="0" destOrd="0" presId="urn:microsoft.com/office/officeart/2005/8/layout/default"/>
    <dgm:cxn modelId="{3C71C3A9-0DD6-4BC9-9DF8-15E649618D04}" type="presParOf" srcId="{41548F39-8B69-4E8A-B436-5728F171746A}" destId="{4B8DAA80-FAB0-4391-AEDE-B8521598B51A}" srcOrd="0" destOrd="0" presId="urn:microsoft.com/office/officeart/2005/8/layout/default"/>
    <dgm:cxn modelId="{FEE6CC77-88CC-4BA7-BF2D-32F99CB298E6}" type="presParOf" srcId="{41548F39-8B69-4E8A-B436-5728F171746A}" destId="{BF039BD3-39BB-4059-B50A-4B9940C4B600}" srcOrd="1" destOrd="0" presId="urn:microsoft.com/office/officeart/2005/8/layout/default"/>
    <dgm:cxn modelId="{C728AC50-C2E5-41D1-AE62-582D59E80345}" type="presParOf" srcId="{41548F39-8B69-4E8A-B436-5728F171746A}" destId="{6CB762ED-5377-4301-8E85-7032F1A8A99E}" srcOrd="2" destOrd="0" presId="urn:microsoft.com/office/officeart/2005/8/layout/default"/>
    <dgm:cxn modelId="{AC7206EE-0306-4B74-8D22-4B8D46FD312F}" type="presParOf" srcId="{41548F39-8B69-4E8A-B436-5728F171746A}" destId="{8D96E3D4-41BB-4AFC-9133-03DA14467BA1}" srcOrd="3" destOrd="0" presId="urn:microsoft.com/office/officeart/2005/8/layout/default"/>
    <dgm:cxn modelId="{CF98330C-9A18-413E-BC2C-D0EDD49B36A0}" type="presParOf" srcId="{41548F39-8B69-4E8A-B436-5728F171746A}" destId="{D2BD2D2A-75EC-497D-9213-75F5E861508B}" srcOrd="4" destOrd="0" presId="urn:microsoft.com/office/officeart/2005/8/layout/default"/>
    <dgm:cxn modelId="{189C2E7A-0285-4929-812D-7D35AE652782}" type="presParOf" srcId="{41548F39-8B69-4E8A-B436-5728F171746A}" destId="{F7B4AB68-4ADB-4E11-9FBA-411DE99C9DC3}" srcOrd="5" destOrd="0" presId="urn:microsoft.com/office/officeart/2005/8/layout/default"/>
    <dgm:cxn modelId="{AEB4B355-4F3D-4B1B-9A60-98B2115E9A84}" type="presParOf" srcId="{41548F39-8B69-4E8A-B436-5728F171746A}" destId="{6DE5C749-AAC9-4913-82F0-6F0A7BB7321E}" srcOrd="6" destOrd="0" presId="urn:microsoft.com/office/officeart/2005/8/layout/default"/>
    <dgm:cxn modelId="{81C824CF-3599-4288-8FD8-C15CA7ED2A34}" type="presParOf" srcId="{41548F39-8B69-4E8A-B436-5728F171746A}" destId="{5F6AFA07-A589-4AF0-BF8B-CCEA834CB30A}" srcOrd="7" destOrd="0" presId="urn:microsoft.com/office/officeart/2005/8/layout/default"/>
    <dgm:cxn modelId="{2657BAB0-77D0-4D5B-A017-A2B3A70F54F1}" type="presParOf" srcId="{41548F39-8B69-4E8A-B436-5728F171746A}" destId="{6FA1FFCA-8F7B-4D79-A7E5-B66B7AF07279}" srcOrd="8" destOrd="0" presId="urn:microsoft.com/office/officeart/2005/8/layout/default"/>
    <dgm:cxn modelId="{FFE36739-3509-4533-AEFA-F5B213F62900}" type="presParOf" srcId="{41548F39-8B69-4E8A-B436-5728F171746A}" destId="{224396CF-6D9A-4F4D-A25A-AB21D76A9445}" srcOrd="9" destOrd="0" presId="urn:microsoft.com/office/officeart/2005/8/layout/default"/>
    <dgm:cxn modelId="{A65E4144-C0AE-4B9F-92DA-C3F19E1C76CE}" type="presParOf" srcId="{41548F39-8B69-4E8A-B436-5728F171746A}" destId="{87A325C9-C7C1-4EF5-AB25-B181C2CEBEBF}" srcOrd="10" destOrd="0" presId="urn:microsoft.com/office/officeart/2005/8/layout/default"/>
    <dgm:cxn modelId="{1F5B87F9-D578-4430-8C88-920BCAD24A5A}" type="presParOf" srcId="{41548F39-8B69-4E8A-B436-5728F171746A}" destId="{05F2BE40-2F42-447D-8C25-659970EDF995}" srcOrd="11" destOrd="0" presId="urn:microsoft.com/office/officeart/2005/8/layout/default"/>
    <dgm:cxn modelId="{C58685F3-3538-47DA-BF17-F184BFF871C2}" type="presParOf" srcId="{41548F39-8B69-4E8A-B436-5728F171746A}" destId="{E487B46E-7FA1-4887-A37B-99B14CC4ADF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041B3-8FD4-4A28-9299-70BE26B5882E}">
      <dsp:nvSpPr>
        <dsp:cNvPr id="0" name=""/>
        <dsp:cNvSpPr/>
      </dsp:nvSpPr>
      <dsp:spPr>
        <a:xfrm>
          <a:off x="51164" y="362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що спільного між тролями та поліцейськими у фентазійному світі Т. Пратчетта </a:t>
          </a:r>
          <a:endParaRPr lang="ru-RU" sz="3200" kern="1200" dirty="0" smtClean="0"/>
        </a:p>
      </dsp:txBody>
      <dsp:txXfrm>
        <a:off x="51164" y="362"/>
        <a:ext cx="4179867" cy="2507920"/>
      </dsp:txXfrm>
    </dsp:sp>
    <dsp:sp modelId="{5D644FA1-61DA-46D0-98F1-DE20D59A6E72}">
      <dsp:nvSpPr>
        <dsp:cNvPr id="0" name=""/>
        <dsp:cNvSpPr/>
      </dsp:nvSpPr>
      <dsp:spPr>
        <a:xfrm>
          <a:off x="4649018" y="362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що таке «ельфоцентризм»</a:t>
          </a:r>
          <a:endParaRPr lang="ru-RU" sz="3200" kern="1200" dirty="0" smtClean="0"/>
        </a:p>
      </dsp:txBody>
      <dsp:txXfrm>
        <a:off x="4649018" y="362"/>
        <a:ext cx="4179867" cy="2507920"/>
      </dsp:txXfrm>
    </dsp:sp>
    <dsp:sp modelId="{2D92A8CB-0D1E-4974-A09F-AD9DCF2160D3}">
      <dsp:nvSpPr>
        <dsp:cNvPr id="0" name=""/>
        <dsp:cNvSpPr/>
      </dsp:nvSpPr>
      <dsp:spPr>
        <a:xfrm>
          <a:off x="51164" y="2926269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за що Толкін критикував «Хроніки Нарнії»</a:t>
          </a:r>
          <a:endParaRPr lang="ru-RU" sz="3200" kern="1200" dirty="0" smtClean="0"/>
        </a:p>
      </dsp:txBody>
      <dsp:txXfrm>
        <a:off x="51164" y="2926269"/>
        <a:ext cx="4179867" cy="2507920"/>
      </dsp:txXfrm>
    </dsp:sp>
    <dsp:sp modelId="{6CBB1472-C94B-4AD3-A4DB-0519BB7576F4}">
      <dsp:nvSpPr>
        <dsp:cNvPr id="0" name=""/>
        <dsp:cNvSpPr/>
      </dsp:nvSpPr>
      <dsp:spPr>
        <a:xfrm>
          <a:off x="4649018" y="2926269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ким стала дочка Волдеморта і Белатриси Лестранж</a:t>
          </a:r>
          <a:endParaRPr lang="ru-RU" sz="3200" kern="1200" dirty="0" smtClean="0"/>
        </a:p>
      </dsp:txBody>
      <dsp:txXfrm>
        <a:off x="4649018" y="2926269"/>
        <a:ext cx="4179867" cy="2507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D761F-D6D1-4624-B7FC-7552F02C671F}">
      <dsp:nvSpPr>
        <dsp:cNvPr id="0" name=""/>
        <dsp:cNvSpPr/>
      </dsp:nvSpPr>
      <dsp:spPr>
        <a:xfrm>
          <a:off x="462" y="54892"/>
          <a:ext cx="1805615" cy="1083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дія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відбувається</a:t>
          </a:r>
          <a:r>
            <a:rPr lang="ru-RU" sz="1400" kern="1200" dirty="0" smtClean="0"/>
            <a:t> у </a:t>
          </a:r>
          <a:r>
            <a:rPr lang="ru-RU" sz="1400" kern="1200" dirty="0" err="1" smtClean="0"/>
            <a:t>вигаданому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світі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який</a:t>
          </a:r>
          <a:r>
            <a:rPr lang="ru-RU" sz="1400" kern="1200" dirty="0" smtClean="0"/>
            <a:t> часто </a:t>
          </a:r>
          <a:r>
            <a:rPr lang="ru-RU" sz="1400" kern="1200" dirty="0" err="1" smtClean="0"/>
            <a:t>нагадує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європейське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Середньовіччя</a:t>
          </a:r>
          <a:endParaRPr lang="ru-RU" sz="1400" kern="1200" dirty="0"/>
        </a:p>
      </dsp:txBody>
      <dsp:txXfrm>
        <a:off x="462" y="54892"/>
        <a:ext cx="1805615" cy="1083369"/>
      </dsp:txXfrm>
    </dsp:sp>
    <dsp:sp modelId="{02A9C195-481B-430D-BF32-77E908B1F7B7}">
      <dsp:nvSpPr>
        <dsp:cNvPr id="0" name=""/>
        <dsp:cNvSpPr/>
      </dsp:nvSpPr>
      <dsp:spPr>
        <a:xfrm>
          <a:off x="1986639" y="54892"/>
          <a:ext cx="1805615" cy="1083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Боротьба добра та зла</a:t>
          </a:r>
          <a:endParaRPr lang="ru-RU" sz="1400" kern="1200" dirty="0"/>
        </a:p>
      </dsp:txBody>
      <dsp:txXfrm>
        <a:off x="1986639" y="54892"/>
        <a:ext cx="1805615" cy="1083369"/>
      </dsp:txXfrm>
    </dsp:sp>
    <dsp:sp modelId="{BDECEEA9-DC45-4C56-B57A-E4588EB4E93D}">
      <dsp:nvSpPr>
        <dsp:cNvPr id="0" name=""/>
        <dsp:cNvSpPr/>
      </dsp:nvSpPr>
      <dsp:spPr>
        <a:xfrm>
          <a:off x="462" y="1318823"/>
          <a:ext cx="1805615" cy="1083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Немає історичної еволюції</a:t>
          </a:r>
          <a:endParaRPr lang="ru-RU" sz="1400" kern="1200" dirty="0"/>
        </a:p>
      </dsp:txBody>
      <dsp:txXfrm>
        <a:off x="462" y="1318823"/>
        <a:ext cx="1805615" cy="1083369"/>
      </dsp:txXfrm>
    </dsp:sp>
    <dsp:sp modelId="{102BC5C6-52C0-4951-AE53-B034E64A72FC}">
      <dsp:nvSpPr>
        <dsp:cNvPr id="0" name=""/>
        <dsp:cNvSpPr/>
      </dsp:nvSpPr>
      <dsp:spPr>
        <a:xfrm>
          <a:off x="1986639" y="1318823"/>
          <a:ext cx="1805615" cy="1083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чітко</a:t>
          </a:r>
          <a:r>
            <a:rPr lang="ru-RU" sz="1400" kern="1200" dirty="0" smtClean="0"/>
            <a:t> продумана </a:t>
          </a:r>
          <a:r>
            <a:rPr lang="ru-RU" sz="1400" kern="1200" dirty="0" err="1" smtClean="0"/>
            <a:t>географія</a:t>
          </a:r>
          <a:r>
            <a:rPr lang="ru-RU" sz="1400" kern="1200" dirty="0" smtClean="0"/>
            <a:t> фантастичного </a:t>
          </a:r>
          <a:r>
            <a:rPr lang="ru-RU" sz="1400" kern="1200" dirty="0" err="1" smtClean="0"/>
            <a:t>світу</a:t>
          </a:r>
          <a:r>
            <a:rPr lang="ru-RU" sz="1400" kern="1200" dirty="0" smtClean="0"/>
            <a:t> (</a:t>
          </a:r>
          <a:r>
            <a:rPr lang="ru-RU" sz="1400" kern="1200" dirty="0" err="1" smtClean="0"/>
            <a:t>іноді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навіть</a:t>
          </a:r>
          <a:r>
            <a:rPr lang="ru-RU" sz="1400" kern="1200" dirty="0" smtClean="0"/>
            <a:t> з </a:t>
          </a:r>
          <a:r>
            <a:rPr lang="ru-RU" sz="1400" kern="1200" dirty="0" err="1" smtClean="0"/>
            <a:t>доданими</a:t>
          </a:r>
          <a:r>
            <a:rPr lang="ru-RU" sz="1400" kern="1200" dirty="0" smtClean="0"/>
            <a:t> картами)</a:t>
          </a:r>
          <a:endParaRPr lang="ru-RU" sz="1400" kern="1200" dirty="0"/>
        </a:p>
      </dsp:txBody>
      <dsp:txXfrm>
        <a:off x="1986639" y="1318823"/>
        <a:ext cx="1805615" cy="1083369"/>
      </dsp:txXfrm>
    </dsp:sp>
    <dsp:sp modelId="{C208DA2A-25EE-4833-B87E-32DD2D521106}">
      <dsp:nvSpPr>
        <dsp:cNvPr id="0" name=""/>
        <dsp:cNvSpPr/>
      </dsp:nvSpPr>
      <dsp:spPr>
        <a:xfrm>
          <a:off x="462" y="2582754"/>
          <a:ext cx="1805615" cy="1083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чари</a:t>
          </a:r>
          <a:r>
            <a:rPr lang="ru-RU" sz="1400" kern="1200" dirty="0" smtClean="0"/>
            <a:t> – </a:t>
          </a:r>
          <a:r>
            <a:rPr lang="ru-RU" sz="1400" kern="1200" dirty="0" err="1" smtClean="0"/>
            <a:t>органічна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складова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цього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світу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462" y="2582754"/>
        <a:ext cx="1805615" cy="1083369"/>
      </dsp:txXfrm>
    </dsp:sp>
    <dsp:sp modelId="{85F3C7BE-0767-4038-92A4-D692B51912A1}">
      <dsp:nvSpPr>
        <dsp:cNvPr id="0" name=""/>
        <dsp:cNvSpPr/>
      </dsp:nvSpPr>
      <dsp:spPr>
        <a:xfrm>
          <a:off x="1986639" y="2582754"/>
          <a:ext cx="1805615" cy="1083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Зв’язок із </a:t>
          </a:r>
          <a:r>
            <a:rPr lang="uk-UA" sz="1400" kern="1200" dirty="0" err="1" smtClean="0"/>
            <a:t>міфіами</a:t>
          </a:r>
          <a:r>
            <a:rPr lang="uk-UA" sz="1400" kern="1200" dirty="0" smtClean="0"/>
            <a:t> та казками</a:t>
          </a:r>
          <a:endParaRPr lang="ru-RU" sz="1400" kern="1200" dirty="0"/>
        </a:p>
      </dsp:txBody>
      <dsp:txXfrm>
        <a:off x="1986639" y="2582754"/>
        <a:ext cx="1805615" cy="1083369"/>
      </dsp:txXfrm>
    </dsp:sp>
    <dsp:sp modelId="{A609C317-747E-448A-8C14-E989DCA09E8E}">
      <dsp:nvSpPr>
        <dsp:cNvPr id="0" name=""/>
        <dsp:cNvSpPr/>
      </dsp:nvSpPr>
      <dsp:spPr>
        <a:xfrm>
          <a:off x="993551" y="3846684"/>
          <a:ext cx="1805615" cy="1083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персонажі</a:t>
          </a:r>
          <a:r>
            <a:rPr lang="ru-RU" sz="1400" kern="1200" dirty="0" smtClean="0"/>
            <a:t> –люди та </a:t>
          </a:r>
          <a:r>
            <a:rPr lang="ru-RU" sz="1400" kern="1200" dirty="0" err="1" smtClean="0"/>
            <a:t>фантастичні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істоти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993551" y="3846684"/>
        <a:ext cx="1805615" cy="1083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69421-46CB-4A00-A825-C69C7B2DBC51}">
      <dsp:nvSpPr>
        <dsp:cNvPr id="0" name=""/>
        <dsp:cNvSpPr/>
      </dsp:nvSpPr>
      <dsp:spPr>
        <a:xfrm>
          <a:off x="1583" y="0"/>
          <a:ext cx="2463488" cy="53337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err="1" smtClean="0"/>
            <a:t>Квазіміфологія</a:t>
          </a:r>
          <a:r>
            <a:rPr lang="uk-UA" sz="2100" kern="1200" dirty="0" smtClean="0"/>
            <a:t>, негероїчний герой, вигадані мови, синтез традицій</a:t>
          </a:r>
          <a:endParaRPr lang="ru-RU" sz="2100" kern="1200" dirty="0"/>
        </a:p>
      </dsp:txBody>
      <dsp:txXfrm>
        <a:off x="1583" y="2133495"/>
        <a:ext cx="2463488" cy="2133495"/>
      </dsp:txXfrm>
    </dsp:sp>
    <dsp:sp modelId="{CDF3F392-899A-4DE0-835C-60D43D8A5770}">
      <dsp:nvSpPr>
        <dsp:cNvPr id="0" name=""/>
        <dsp:cNvSpPr/>
      </dsp:nvSpPr>
      <dsp:spPr>
        <a:xfrm>
          <a:off x="345260" y="320024"/>
          <a:ext cx="1776134" cy="177613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DF60B-B41E-495B-BA09-7388140C14E1}">
      <dsp:nvSpPr>
        <dsp:cNvPr id="0" name=""/>
        <dsp:cNvSpPr/>
      </dsp:nvSpPr>
      <dsp:spPr>
        <a:xfrm>
          <a:off x="2538977" y="0"/>
          <a:ext cx="2463488" cy="53337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Дитяче </a:t>
          </a:r>
          <a:r>
            <a:rPr lang="uk-UA" sz="2100" kern="1200" dirty="0" err="1" smtClean="0"/>
            <a:t>фентазі</a:t>
          </a:r>
          <a:r>
            <a:rPr lang="uk-UA" sz="2100" kern="1200" dirty="0" smtClean="0"/>
            <a:t>, синтез традицій, герої – діти, потужна казкова традиція</a:t>
          </a:r>
          <a:endParaRPr lang="ru-RU" sz="2100" kern="1200" dirty="0"/>
        </a:p>
      </dsp:txBody>
      <dsp:txXfrm>
        <a:off x="2538977" y="2133495"/>
        <a:ext cx="2463488" cy="2133495"/>
      </dsp:txXfrm>
    </dsp:sp>
    <dsp:sp modelId="{9BAA2008-C2E4-4E92-B6C0-8150C4BCF7B4}">
      <dsp:nvSpPr>
        <dsp:cNvPr id="0" name=""/>
        <dsp:cNvSpPr/>
      </dsp:nvSpPr>
      <dsp:spPr>
        <a:xfrm>
          <a:off x="2882654" y="320024"/>
          <a:ext cx="1776134" cy="177613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20108-2B87-4F45-94EE-DE6DFF14FE1C}">
      <dsp:nvSpPr>
        <dsp:cNvPr id="0" name=""/>
        <dsp:cNvSpPr/>
      </dsp:nvSpPr>
      <dsp:spPr>
        <a:xfrm>
          <a:off x="5076370" y="0"/>
          <a:ext cx="2463488" cy="53337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Соціальні проблеми, психологізм, філософія. герой – дитина, казкова традиція</a:t>
          </a:r>
          <a:endParaRPr lang="ru-RU" sz="2100" kern="1200" dirty="0"/>
        </a:p>
      </dsp:txBody>
      <dsp:txXfrm>
        <a:off x="5076370" y="2133495"/>
        <a:ext cx="2463488" cy="2133495"/>
      </dsp:txXfrm>
    </dsp:sp>
    <dsp:sp modelId="{57909F51-D203-44C6-8DDD-B72C0273EB36}">
      <dsp:nvSpPr>
        <dsp:cNvPr id="0" name=""/>
        <dsp:cNvSpPr/>
      </dsp:nvSpPr>
      <dsp:spPr>
        <a:xfrm>
          <a:off x="5420047" y="320024"/>
          <a:ext cx="1776134" cy="177613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E98B1-2D13-4B25-A976-0D46E02F5CE0}">
      <dsp:nvSpPr>
        <dsp:cNvPr id="0" name=""/>
        <dsp:cNvSpPr/>
      </dsp:nvSpPr>
      <dsp:spPr>
        <a:xfrm>
          <a:off x="301657" y="4266990"/>
          <a:ext cx="6938127" cy="800060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8D687-7389-4BEA-A3DB-7A9B4C40A482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Героїчне </a:t>
          </a:r>
          <a:r>
            <a:rPr lang="uk-UA" sz="1400" kern="1200" dirty="0" err="1" smtClean="0"/>
            <a:t>фентазі</a:t>
          </a:r>
          <a:endParaRPr lang="uk-UA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(</a:t>
          </a:r>
          <a:r>
            <a:rPr lang="ru-RU" sz="1400" kern="1200" dirty="0" smtClean="0"/>
            <a:t>Роберт </a:t>
          </a:r>
          <a:r>
            <a:rPr lang="ru-RU" sz="1400" kern="1200" dirty="0" err="1" smtClean="0"/>
            <a:t>Говард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916483" y="1984"/>
        <a:ext cx="2030015" cy="1218009"/>
      </dsp:txXfrm>
    </dsp:sp>
    <dsp:sp modelId="{32166449-D00C-4AC3-832F-5F5174BFDB71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Епічне </a:t>
          </a:r>
          <a:r>
            <a:rPr lang="uk-UA" sz="1400" kern="1200" dirty="0" err="1" smtClean="0"/>
            <a:t>фентазі</a:t>
          </a:r>
          <a:endParaRPr lang="uk-UA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(Р. </a:t>
          </a:r>
          <a:r>
            <a:rPr lang="uk-UA" sz="1400" kern="1200" dirty="0" err="1" smtClean="0"/>
            <a:t>Джордан</a:t>
          </a:r>
          <a:r>
            <a:rPr lang="uk-UA" sz="1400" kern="1200" dirty="0" smtClean="0"/>
            <a:t>, </a:t>
          </a:r>
          <a:r>
            <a:rPr lang="uk-UA" sz="1400" kern="1200" dirty="0" err="1" smtClean="0"/>
            <a:t>Т.Гудкайнд</a:t>
          </a:r>
          <a:r>
            <a:rPr lang="uk-UA" sz="1400" kern="1200" dirty="0" smtClean="0"/>
            <a:t>, Р. </a:t>
          </a:r>
          <a:r>
            <a:rPr lang="uk-UA" sz="1400" kern="1200" dirty="0" err="1" smtClean="0"/>
            <a:t>Желязни</a:t>
          </a:r>
          <a:r>
            <a:rPr lang="uk-UA" sz="1400" kern="1200" dirty="0" smtClean="0"/>
            <a:t>, </a:t>
          </a:r>
          <a:r>
            <a:rPr lang="uk-UA" sz="1400" kern="1200" dirty="0" err="1" smtClean="0"/>
            <a:t>Дж</a:t>
          </a:r>
          <a:r>
            <a:rPr lang="uk-UA" sz="1400" kern="1200" dirty="0" smtClean="0"/>
            <a:t>. Мартін, А. </a:t>
          </a:r>
          <a:r>
            <a:rPr lang="uk-UA" sz="1400" kern="1200" dirty="0" err="1" smtClean="0"/>
            <a:t>Сапковський</a:t>
          </a:r>
          <a:r>
            <a:rPr lang="uk-UA" sz="1400" kern="1200" dirty="0" smtClean="0"/>
            <a:t>)</a:t>
          </a:r>
          <a:endParaRPr lang="ru-RU" sz="1400" kern="1200" dirty="0"/>
        </a:p>
      </dsp:txBody>
      <dsp:txXfrm>
        <a:off x="3149500" y="1984"/>
        <a:ext cx="2030015" cy="1218009"/>
      </dsp:txXfrm>
    </dsp:sp>
    <dsp:sp modelId="{EC2815D2-42F8-4523-9EEA-9AAAFFBDB9D0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Комічне </a:t>
          </a:r>
          <a:r>
            <a:rPr lang="uk-UA" sz="1400" kern="1200" dirty="0" err="1" smtClean="0"/>
            <a:t>фентазі</a:t>
          </a:r>
          <a:r>
            <a:rPr lang="uk-UA" sz="1400" kern="1200" dirty="0" smtClean="0"/>
            <a:t>: </a:t>
          </a:r>
          <a:r>
            <a:rPr lang="ru-RU" sz="1400" kern="1200" dirty="0" err="1" smtClean="0"/>
            <a:t>Террі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Пратчетт</a:t>
          </a:r>
          <a:r>
            <a:rPr lang="ru-RU" sz="1400" kern="1200" dirty="0" smtClean="0"/>
            <a:t> — «</a:t>
          </a:r>
          <a:r>
            <a:rPr lang="ru-RU" sz="1400" kern="1200" dirty="0" err="1" smtClean="0"/>
            <a:t>Дискосвіт</a:t>
          </a:r>
          <a:r>
            <a:rPr lang="ru-RU" sz="1400" kern="1200" dirty="0" smtClean="0"/>
            <a:t>», Джек </a:t>
          </a:r>
          <a:r>
            <a:rPr lang="ru-RU" sz="1400" kern="1200" dirty="0" err="1" smtClean="0"/>
            <a:t>Венс</a:t>
          </a:r>
          <a:r>
            <a:rPr lang="ru-RU" sz="1400" kern="1200" dirty="0" smtClean="0"/>
            <a:t> — «</a:t>
          </a:r>
          <a:r>
            <a:rPr lang="ru-RU" sz="1400" kern="1200" dirty="0" err="1" smtClean="0"/>
            <a:t>Вмираюча</a:t>
          </a:r>
          <a:r>
            <a:rPr lang="ru-RU" sz="1400" kern="1200" dirty="0" smtClean="0"/>
            <a:t> земля», Роберт </a:t>
          </a:r>
          <a:r>
            <a:rPr lang="ru-RU" sz="1400" kern="1200" dirty="0" err="1" smtClean="0"/>
            <a:t>Аспрін</a:t>
          </a:r>
          <a:r>
            <a:rPr lang="ru-RU" sz="1400" kern="1200" dirty="0" smtClean="0"/>
            <a:t> — «</a:t>
          </a:r>
          <a:r>
            <a:rPr lang="ru-RU" sz="1400" kern="1200" dirty="0" err="1" smtClean="0"/>
            <a:t>Міфологія</a:t>
          </a:r>
          <a:r>
            <a:rPr lang="ru-RU" sz="1400" kern="1200" dirty="0" smtClean="0"/>
            <a:t>» </a:t>
          </a:r>
          <a:r>
            <a:rPr lang="ru-RU" sz="1400" kern="1200" dirty="0" err="1" smtClean="0"/>
            <a:t>тощо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916483" y="1422995"/>
        <a:ext cx="2030015" cy="1218009"/>
      </dsp:txXfrm>
    </dsp:sp>
    <dsp:sp modelId="{3DDDACA0-D354-4518-9463-1402873E829B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Дитяче </a:t>
          </a:r>
          <a:r>
            <a:rPr lang="uk-UA" sz="1400" kern="1200" dirty="0" err="1" smtClean="0"/>
            <a:t>фентазі</a:t>
          </a:r>
          <a:r>
            <a:rPr lang="uk-UA" sz="1400" kern="1200" dirty="0" smtClean="0"/>
            <a:t> (</a:t>
          </a:r>
          <a:r>
            <a:rPr lang="uk-UA" sz="1400" kern="1200" dirty="0" err="1" smtClean="0"/>
            <a:t>Дж</a:t>
          </a:r>
          <a:r>
            <a:rPr lang="uk-UA" sz="1400" kern="1200" dirty="0" smtClean="0"/>
            <a:t>. </a:t>
          </a:r>
          <a:r>
            <a:rPr lang="uk-UA" sz="1400" kern="1200" dirty="0" err="1" smtClean="0"/>
            <a:t>Роуліг</a:t>
          </a:r>
          <a:r>
            <a:rPr lang="uk-UA" sz="1400" kern="1200" dirty="0" smtClean="0"/>
            <a:t>)</a:t>
          </a:r>
          <a:endParaRPr lang="ru-RU" sz="1400" kern="1200" dirty="0"/>
        </a:p>
      </dsp:txBody>
      <dsp:txXfrm>
        <a:off x="3149500" y="1422995"/>
        <a:ext cx="2030015" cy="1218009"/>
      </dsp:txXfrm>
    </dsp:sp>
    <dsp:sp modelId="{5CAD83A7-0EAE-4322-B366-FA891F29D48A}">
      <dsp:nvSpPr>
        <dsp:cNvPr id="0" name=""/>
        <dsp:cNvSpPr/>
      </dsp:nvSpPr>
      <dsp:spPr>
        <a:xfrm>
          <a:off x="869346" y="2806296"/>
          <a:ext cx="2030015" cy="1218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Міське </a:t>
          </a:r>
          <a:r>
            <a:rPr lang="uk-UA" sz="1400" kern="1200" dirty="0" err="1" smtClean="0"/>
            <a:t>фентазі</a:t>
          </a:r>
          <a:r>
            <a:rPr lang="uk-UA" sz="1400" kern="1200" dirty="0" smtClean="0"/>
            <a:t> (Г. </a:t>
          </a:r>
          <a:r>
            <a:rPr lang="uk-UA" sz="1400" kern="1200" dirty="0" err="1" smtClean="0"/>
            <a:t>Олді</a:t>
          </a:r>
          <a:r>
            <a:rPr lang="uk-UA" sz="1400" kern="1200" dirty="0" smtClean="0"/>
            <a:t>, Н. </a:t>
          </a:r>
          <a:r>
            <a:rPr lang="uk-UA" sz="1400" kern="1200" dirty="0" err="1" smtClean="0"/>
            <a:t>Гейман</a:t>
          </a:r>
          <a:r>
            <a:rPr lang="uk-UA" sz="1400" kern="1200" dirty="0" smtClean="0"/>
            <a:t>, К. </a:t>
          </a:r>
          <a:r>
            <a:rPr lang="uk-UA" sz="1400" kern="1200" dirty="0" err="1" smtClean="0"/>
            <a:t>Клер</a:t>
          </a:r>
          <a:r>
            <a:rPr lang="uk-UA" sz="1400" kern="1200" dirty="0" smtClean="0"/>
            <a:t> тощо) </a:t>
          </a:r>
          <a:endParaRPr lang="ru-RU" sz="1400" kern="1200" dirty="0"/>
        </a:p>
      </dsp:txBody>
      <dsp:txXfrm>
        <a:off x="869346" y="2806296"/>
        <a:ext cx="2030015" cy="1218009"/>
      </dsp:txXfrm>
    </dsp:sp>
    <dsp:sp modelId="{7519A6A4-7C80-4A6B-84D4-01BAD506CFE3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Темне </a:t>
          </a:r>
          <a:r>
            <a:rPr lang="uk-UA" sz="1400" kern="1200" dirty="0" err="1" smtClean="0"/>
            <a:t>фентазі</a:t>
          </a:r>
          <a:r>
            <a:rPr lang="uk-UA" sz="1400" kern="1200" dirty="0" smtClean="0"/>
            <a:t> (Г. Кук, С. Кінг тощо)</a:t>
          </a:r>
          <a:endParaRPr lang="ru-RU" sz="1400" kern="1200" dirty="0"/>
        </a:p>
      </dsp:txBody>
      <dsp:txXfrm>
        <a:off x="3149500" y="2844006"/>
        <a:ext cx="2030015" cy="12180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DAA80-FAB0-4391-AEDE-B8521598B51A}">
      <dsp:nvSpPr>
        <dsp:cNvPr id="0" name=""/>
        <dsp:cNvSpPr/>
      </dsp:nvSpPr>
      <dsp:spPr>
        <a:xfrm>
          <a:off x="480" y="119555"/>
          <a:ext cx="1872933" cy="1123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Складний тип героя</a:t>
          </a:r>
          <a:endParaRPr lang="ru-RU" sz="1400" kern="1200" dirty="0"/>
        </a:p>
      </dsp:txBody>
      <dsp:txXfrm>
        <a:off x="480" y="119555"/>
        <a:ext cx="1872933" cy="1123759"/>
      </dsp:txXfrm>
    </dsp:sp>
    <dsp:sp modelId="{6CB762ED-5377-4301-8E85-7032F1A8A99E}">
      <dsp:nvSpPr>
        <dsp:cNvPr id="0" name=""/>
        <dsp:cNvSpPr/>
      </dsp:nvSpPr>
      <dsp:spPr>
        <a:xfrm>
          <a:off x="2060706" y="119555"/>
          <a:ext cx="1872933" cy="1123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Мотив «сирітства/</a:t>
          </a:r>
          <a:r>
            <a:rPr lang="uk-UA" sz="1400" kern="1200" dirty="0" err="1" smtClean="0"/>
            <a:t>інакшості</a:t>
          </a:r>
          <a:r>
            <a:rPr lang="uk-UA" sz="1400" kern="1200" dirty="0" smtClean="0"/>
            <a:t>»</a:t>
          </a:r>
          <a:endParaRPr lang="ru-RU" sz="1400" kern="1200" dirty="0"/>
        </a:p>
      </dsp:txBody>
      <dsp:txXfrm>
        <a:off x="2060706" y="119555"/>
        <a:ext cx="1872933" cy="1123759"/>
      </dsp:txXfrm>
    </dsp:sp>
    <dsp:sp modelId="{D2BD2D2A-75EC-497D-9213-75F5E861508B}">
      <dsp:nvSpPr>
        <dsp:cNvPr id="0" name=""/>
        <dsp:cNvSpPr/>
      </dsp:nvSpPr>
      <dsp:spPr>
        <a:xfrm>
          <a:off x="480" y="1430608"/>
          <a:ext cx="1872933" cy="1123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Мотив пророцтва</a:t>
          </a:r>
          <a:endParaRPr lang="ru-RU" sz="1400" kern="1200" dirty="0"/>
        </a:p>
      </dsp:txBody>
      <dsp:txXfrm>
        <a:off x="480" y="1430608"/>
        <a:ext cx="1872933" cy="1123759"/>
      </dsp:txXfrm>
    </dsp:sp>
    <dsp:sp modelId="{6DE5C749-AAC9-4913-82F0-6F0A7BB7321E}">
      <dsp:nvSpPr>
        <dsp:cNvPr id="0" name=""/>
        <dsp:cNvSpPr/>
      </dsp:nvSpPr>
      <dsp:spPr>
        <a:xfrm>
          <a:off x="2060706" y="1430608"/>
          <a:ext cx="1872933" cy="1123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Люди + фантастичні істоти</a:t>
          </a:r>
          <a:endParaRPr lang="ru-RU" sz="1400" kern="1200" dirty="0"/>
        </a:p>
      </dsp:txBody>
      <dsp:txXfrm>
        <a:off x="2060706" y="1430608"/>
        <a:ext cx="1872933" cy="1123759"/>
      </dsp:txXfrm>
    </dsp:sp>
    <dsp:sp modelId="{6FA1FFCA-8F7B-4D79-A7E5-B66B7AF07279}">
      <dsp:nvSpPr>
        <dsp:cNvPr id="0" name=""/>
        <dsp:cNvSpPr/>
      </dsp:nvSpPr>
      <dsp:spPr>
        <a:xfrm>
          <a:off x="480" y="2741662"/>
          <a:ext cx="1872933" cy="1123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Іронія</a:t>
          </a:r>
          <a:endParaRPr lang="ru-RU" sz="1400" kern="1200" dirty="0"/>
        </a:p>
      </dsp:txBody>
      <dsp:txXfrm>
        <a:off x="480" y="2741662"/>
        <a:ext cx="1872933" cy="1123759"/>
      </dsp:txXfrm>
    </dsp:sp>
    <dsp:sp modelId="{87A325C9-C7C1-4EF5-AB25-B181C2CEBEBF}">
      <dsp:nvSpPr>
        <dsp:cNvPr id="0" name=""/>
        <dsp:cNvSpPr/>
      </dsp:nvSpPr>
      <dsp:spPr>
        <a:xfrm>
          <a:off x="2060706" y="2741662"/>
          <a:ext cx="1872933" cy="1123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яскраво виражена любовно-романтична лінія</a:t>
          </a:r>
          <a:endParaRPr lang="ru-RU" sz="1400" kern="1200" dirty="0"/>
        </a:p>
      </dsp:txBody>
      <dsp:txXfrm>
        <a:off x="2060706" y="2741662"/>
        <a:ext cx="1872933" cy="1123759"/>
      </dsp:txXfrm>
    </dsp:sp>
    <dsp:sp modelId="{E487B46E-7FA1-4887-A37B-99B14CC4ADF6}">
      <dsp:nvSpPr>
        <dsp:cNvPr id="0" name=""/>
        <dsp:cNvSpPr/>
      </dsp:nvSpPr>
      <dsp:spPr>
        <a:xfrm>
          <a:off x="1030593" y="4052715"/>
          <a:ext cx="1872933" cy="11237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Простір</a:t>
          </a:r>
          <a:r>
            <a:rPr lang="ru-RU" sz="1400" kern="1200" dirty="0" smtClean="0"/>
            <a:t>, географія </a:t>
          </a:r>
          <a:r>
            <a:rPr lang="ru-RU" sz="1400" kern="1200" dirty="0" err="1" smtClean="0"/>
            <a:t>ретельно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продумані</a:t>
          </a:r>
          <a:r>
            <a:rPr lang="ru-RU" sz="1400" kern="1200" dirty="0" smtClean="0"/>
            <a:t>, час – </a:t>
          </a:r>
          <a:r>
            <a:rPr lang="ru-RU" sz="1400" kern="1200" dirty="0" err="1" smtClean="0"/>
            <a:t>Середньовіччя</a:t>
          </a:r>
          <a:r>
            <a:rPr lang="ru-RU" sz="1400" kern="1200" dirty="0" smtClean="0"/>
            <a:t>, але </a:t>
          </a:r>
          <a:r>
            <a:rPr lang="ru-RU" sz="1400" kern="1200" dirty="0" err="1" smtClean="0"/>
            <a:t>ідеї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сучасності</a:t>
          </a:r>
          <a:endParaRPr lang="ru-RU" sz="1400" kern="1200" dirty="0"/>
        </a:p>
      </dsp:txBody>
      <dsp:txXfrm>
        <a:off x="1030593" y="4052715"/>
        <a:ext cx="1872933" cy="1123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7/11/2025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205" y="179110"/>
            <a:ext cx="8408709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0133" y="395927"/>
            <a:ext cx="7720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/>
              <a:t>Фентазі</a:t>
            </a:r>
            <a:r>
              <a:rPr lang="ru-RU" sz="2800" b="1" i="1" dirty="0"/>
              <a:t>: генезис, </a:t>
            </a:r>
            <a:r>
              <a:rPr lang="ru-RU" sz="2800" b="1" i="1" dirty="0" err="1"/>
              <a:t>специфіка</a:t>
            </a:r>
            <a:r>
              <a:rPr lang="ru-RU" sz="2800" b="1" i="1" dirty="0"/>
              <a:t>, </a:t>
            </a:r>
            <a:r>
              <a:rPr lang="ru-RU" sz="2800" b="1" i="1" dirty="0" err="1"/>
              <a:t>базові</a:t>
            </a:r>
            <a:r>
              <a:rPr lang="ru-RU" sz="2800" b="1" i="1" dirty="0"/>
              <a:t> </a:t>
            </a:r>
            <a:r>
              <a:rPr lang="ru-RU" sz="2800" b="1" i="1" dirty="0" err="1"/>
              <a:t>оповідні</a:t>
            </a:r>
            <a:r>
              <a:rPr lang="ru-RU" sz="2800" b="1" i="1" dirty="0"/>
              <a:t> </a:t>
            </a:r>
            <a:r>
              <a:rPr lang="ru-RU" sz="2800" b="1" i="1" dirty="0" err="1"/>
              <a:t>моделі</a:t>
            </a:r>
            <a:endParaRPr lang="ru-RU" sz="2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608" y="2690336"/>
            <a:ext cx="8389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1.	</a:t>
            </a:r>
            <a:r>
              <a:rPr lang="ru-RU" sz="3200" dirty="0" err="1"/>
              <a:t>Фентазі</a:t>
            </a:r>
            <a:r>
              <a:rPr lang="ru-RU" sz="3200" dirty="0"/>
              <a:t> та </a:t>
            </a:r>
            <a:r>
              <a:rPr lang="ru-RU" sz="3200" dirty="0" err="1" smtClean="0"/>
              <a:t>літературна</a:t>
            </a:r>
            <a:r>
              <a:rPr lang="ru-RU" sz="3200" dirty="0" smtClean="0"/>
              <a:t> </a:t>
            </a:r>
            <a:r>
              <a:rPr lang="ru-RU" sz="3200" dirty="0" err="1" smtClean="0"/>
              <a:t>казка</a:t>
            </a:r>
            <a:r>
              <a:rPr lang="ru-RU" sz="3200" dirty="0"/>
              <a:t>.</a:t>
            </a:r>
          </a:p>
          <a:p>
            <a:pPr algn="ctr"/>
            <a:r>
              <a:rPr lang="ru-RU" sz="3200" dirty="0"/>
              <a:t>2.	</a:t>
            </a:r>
            <a:r>
              <a:rPr lang="ru-RU" sz="3200" dirty="0" err="1"/>
              <a:t>Творці</a:t>
            </a:r>
            <a:r>
              <a:rPr lang="ru-RU" sz="3200" dirty="0"/>
              <a:t> канону </a:t>
            </a:r>
            <a:r>
              <a:rPr lang="ru-RU" sz="3200" dirty="0" err="1"/>
              <a:t>фентазі</a:t>
            </a:r>
            <a:r>
              <a:rPr lang="ru-RU" sz="3200" dirty="0"/>
              <a:t>.</a:t>
            </a:r>
          </a:p>
          <a:p>
            <a:pPr algn="ctr"/>
            <a:r>
              <a:rPr lang="ru-RU" sz="3200" dirty="0"/>
              <a:t>3.	</a:t>
            </a:r>
            <a:r>
              <a:rPr lang="ru-RU" sz="3200" dirty="0" err="1"/>
              <a:t>Тенденції</a:t>
            </a:r>
            <a:r>
              <a:rPr lang="ru-RU" sz="3200" dirty="0"/>
              <a:t> </a:t>
            </a:r>
            <a:r>
              <a:rPr lang="ru-RU" sz="3200" dirty="0" err="1"/>
              <a:t>розвитку</a:t>
            </a:r>
            <a:r>
              <a:rPr lang="ru-RU" sz="3200" dirty="0"/>
              <a:t> та </a:t>
            </a:r>
            <a:r>
              <a:rPr lang="ru-RU" sz="3200" dirty="0" err="1"/>
              <a:t>різновиди</a:t>
            </a:r>
            <a:r>
              <a:rPr lang="ru-RU" sz="3200" dirty="0"/>
              <a:t> </a:t>
            </a:r>
            <a:r>
              <a:rPr lang="ru-RU" sz="3200" dirty="0" err="1"/>
              <a:t>фентазі</a:t>
            </a:r>
            <a:r>
              <a:rPr lang="ru-RU" sz="3200" dirty="0"/>
              <a:t>. 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АНОНС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20848090"/>
              </p:ext>
            </p:extLst>
          </p:nvPr>
        </p:nvGraphicFramePr>
        <p:xfrm>
          <a:off x="179110" y="1423447"/>
          <a:ext cx="8880050" cy="5434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945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Риси </a:t>
            </a:r>
            <a:r>
              <a:rPr lang="uk-UA" b="1" i="1" dirty="0" err="1" smtClean="0"/>
              <a:t>фентазі</a:t>
            </a:r>
            <a:r>
              <a:rPr lang="uk-UA" b="1" i="1" dirty="0" smtClean="0"/>
              <a:t> та його відмінність від казки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95317396"/>
              </p:ext>
            </p:extLst>
          </p:nvPr>
        </p:nvGraphicFramePr>
        <p:xfrm>
          <a:off x="307942" y="1670376"/>
          <a:ext cx="3792718" cy="498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18" y="1480025"/>
            <a:ext cx="2667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18" y="3289186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18" y="5171453"/>
            <a:ext cx="2667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10977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670" y="150829"/>
            <a:ext cx="8842342" cy="1186904"/>
          </a:xfrm>
        </p:spPr>
        <p:txBody>
          <a:bodyPr>
            <a:noAutofit/>
          </a:bodyPr>
          <a:lstStyle/>
          <a:p>
            <a:pPr algn="ctr"/>
            <a:r>
              <a:rPr lang="vi-VN" sz="2000" b="1" i="1" dirty="0"/>
              <a:t>Канон фентазі сформували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 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Толкіна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Лью́їса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 </a:t>
            </a:r>
            <a:r>
              <a:rPr lang="vi-VN" sz="2000" b="1" i="1" dirty="0"/>
              <a:t>Гуїн</a:t>
            </a:r>
            <a:r>
              <a:rPr lang="vi-VN" sz="2800" dirty="0"/>
              <a:t>.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17565577"/>
              </p:ext>
            </p:extLst>
          </p:nvPr>
        </p:nvGraphicFramePr>
        <p:xfrm>
          <a:off x="603315" y="1397000"/>
          <a:ext cx="7541443" cy="533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2882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/>
              <a:t>Тенденції</a:t>
            </a:r>
            <a:r>
              <a:rPr lang="ru-RU" b="1" i="1" dirty="0" smtClean="0"/>
              <a:t> </a:t>
            </a:r>
            <a:r>
              <a:rPr lang="ru-RU" b="1" i="1" dirty="0" err="1"/>
              <a:t>розвитку</a:t>
            </a:r>
            <a:r>
              <a:rPr lang="ru-RU" b="1" i="1" dirty="0"/>
              <a:t> та </a:t>
            </a:r>
            <a:r>
              <a:rPr lang="ru-RU" b="1" i="1" dirty="0" err="1"/>
              <a:t>різновиди</a:t>
            </a:r>
            <a:r>
              <a:rPr lang="ru-RU" b="1" i="1" dirty="0"/>
              <a:t> </a:t>
            </a:r>
            <a:r>
              <a:rPr lang="ru-RU" b="1" i="1" dirty="0" err="1" smtClean="0"/>
              <a:t>фентазі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25556181"/>
              </p:ext>
            </p:extLst>
          </p:nvPr>
        </p:nvGraphicFramePr>
        <p:xfrm>
          <a:off x="91126" y="17175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30" y="1800929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81" y="3808839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50575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«Відьмак»</a:t>
            </a:r>
            <a:endParaRPr lang="ru-RU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470991"/>
            <a:ext cx="2857500" cy="214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386093"/>
              </p:ext>
            </p:extLst>
          </p:nvPr>
        </p:nvGraphicFramePr>
        <p:xfrm>
          <a:off x="1524000" y="1396999"/>
          <a:ext cx="3934120" cy="5296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3917491"/>
            <a:ext cx="2952750" cy="202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0499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1288</TotalTime>
  <Words>281</Words>
  <Application>Microsoft Office PowerPoint</Application>
  <PresentationFormat>Экран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    </vt:lpstr>
      <vt:lpstr>АНОНС</vt:lpstr>
      <vt:lpstr>Риси фентазі та його відмінність від казки</vt:lpstr>
      <vt:lpstr>Канон фентазі сформували твори  Дж. Толкіна, К. С. Лью́їса та У. К. Ле Гуїн.</vt:lpstr>
      <vt:lpstr>Тенденції розвитку та різновиди фентазі</vt:lpstr>
      <vt:lpstr>«Відьмак»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158</cp:revision>
  <dcterms:created xsi:type="dcterms:W3CDTF">2016-11-18T14:12:19Z</dcterms:created>
  <dcterms:modified xsi:type="dcterms:W3CDTF">2025-07-11T17:10:14Z</dcterms:modified>
</cp:coreProperties>
</file>