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4083056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Intercultural business communication in social space of foreign countries and Ukraine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3000"/>
            <a:ext cx="8258204" cy="435770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Polychromic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– time is perceived as being almost tangible: people talk about it as though it were money, as something that can be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spent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saved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wasted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»,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lost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(Latin America, the countries of Islam, Ukraine, Russia);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3000"/>
            <a:ext cx="8258204" cy="428626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Reactive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– combination of two previous styles; activity is organized not by a strict and invariable plan, depending on the changing context as a reaction to these changes 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(China, Japan, Korea, Taiwan, Singapore).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186766" cy="12858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context of globalization 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258204" cy="478861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increasingly dynamic, mobile world facilitated by communication and transportation technologies, accompanied by an intensification of interaction and exchange among people, cultures, and cultural forms across geographic, cultural, and national boundaries.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rapidly growing global interdependence which leads to shared interests, needs, and resources together with greater tensions, contestations, and conflicts.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143000"/>
            <a:ext cx="8115328" cy="92867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The context of globalization 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sz="2400" dirty="0" smtClean="0"/>
              <a:t>A magnification of inequities based on flows of capital, labor, and access to education and technology, as well as the increasing power of multinational corporations and global financial institutions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400" dirty="0" smtClean="0"/>
              <a:t>A historical legacy of colonization, Western domination, and U.S. hegemony that continuous to shape intercultural relations today.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58204" cy="471490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Economic globalization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is characterized by a growth in multinational corporations; an intensification of international trade and international flows of capital; and internationally interconnected webs of production, distribution, and consumption.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en-US" dirty="0" smtClean="0"/>
              <a:t>What is the relationship between communication and culture?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According to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the anthropological approach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to culture as a sharing system of meaning,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is a process of transmitting and sharing information among a group of people. In this case, communication enables culture to be constructed and mutually shared by members of a group.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401080" cy="514353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3100" b="1" i="1" dirty="0" smtClean="0">
                <a:latin typeface="Times New Roman" pitchFamily="18" charset="0"/>
                <a:cs typeface="Times New Roman" pitchFamily="18" charset="0"/>
              </a:rPr>
              <a:t>the cultural studies approach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culture is a contested site of meaning. According to this view, communication is a process through which individuals and groups negotiate and struggle over the 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agreed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appropriate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meanings assigned to reality. Through verbal and non-verbal communication some views are privileged and normalized while other perspectives are marginalized or silence. Thus, communication is a process of negotiation, a struggle for power and visibility rather than a mutual construction and sharing of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meaning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143000"/>
            <a:ext cx="8186766" cy="41433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According to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the globalization approach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culture is viewed as a resource. In this case, communication can be viewed as a “productive” process that enables change. People leverage culture to build collective identities and exploit or mobilize for personal, economic, or political gain. Communication is a process of using cultural resources.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mentality of the Ukrainian nation 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Individualism, pragmatism;</a:t>
            </a:r>
          </a:p>
          <a:p>
            <a:r>
              <a:rPr lang="en-US" dirty="0" smtClean="0"/>
              <a:t>Recognizing and respecting by others are the most important things for this nation.</a:t>
            </a:r>
          </a:p>
          <a:p>
            <a:r>
              <a:rPr lang="en-US" dirty="0" smtClean="0"/>
              <a:t>Love to freedom and independence;</a:t>
            </a:r>
          </a:p>
          <a:p>
            <a:r>
              <a:rPr lang="en-US" dirty="0" smtClean="0"/>
              <a:t>Tolerance;</a:t>
            </a:r>
          </a:p>
          <a:p>
            <a:r>
              <a:rPr lang="en-US" dirty="0" smtClean="0"/>
              <a:t>Prudence;</a:t>
            </a:r>
          </a:p>
          <a:p>
            <a:r>
              <a:rPr lang="en-US" dirty="0" smtClean="0"/>
              <a:t>Self-reliance in judgment.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143000"/>
            <a:ext cx="8329642" cy="357188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Monochromic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– linear quantitative time; time is divided quite naturally into segments; it is scheduled and compartmentalized, making it possible for a person to concentrate on one thing at a time (USA, UK, Germany, and North Europe);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95</TotalTime>
  <Words>454</Words>
  <Application>Microsoft Office PowerPoint</Application>
  <PresentationFormat>Экран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Intercultural business communication in social space of foreign countries and Ukraine  </vt:lpstr>
      <vt:lpstr>The context of globalization : </vt:lpstr>
      <vt:lpstr>The context of globalization : </vt:lpstr>
      <vt:lpstr>Economic globalization is characterized by a growth in multinational corporations; an intensification of international trade and international flows of capital; and internationally interconnected webs of production, distribution, and consumption.  </vt:lpstr>
      <vt:lpstr>What is the relationship between communication and culture?</vt:lpstr>
      <vt:lpstr>  In the cultural studies approach culture is a contested site of meaning. According to this view, communication is a process through which individuals and groups negotiate and struggle over the «agreed» and «appropriate» meanings assigned to reality. Through verbal and non-verbal communication some views are privileged and normalized while other perspectives are marginalized or silence. Thus, communication is a process of negotiation, a struggle for power and visibility rather than a mutual construction and sharing of meaning. </vt:lpstr>
      <vt:lpstr>According to the globalization approach, culture is viewed as a resource. In this case, communication can be viewed as a “productive” process that enables change. People leverage culture to build collective identities and exploit or mobilize for personal, economic, or political gain. Communication is a process of using cultural resources.</vt:lpstr>
      <vt:lpstr>The mentality of the Ukrainian nation :</vt:lpstr>
      <vt:lpstr>Monochromic – linear quantitative time; time is divided quite naturally into segments; it is scheduled and compartmentalized, making it possible for a person to concentrate on one thing at a time (USA, UK, Germany, and North Europe);</vt:lpstr>
      <vt:lpstr>Polychromic – time is perceived as being almost tangible: people talk about it as though it were money, as something that can be «spent», «saved», «wasted», and «lost» (Latin America, the countries of Islam, Ukraine, Russia); </vt:lpstr>
      <vt:lpstr>Reactive – combination of two previous styles; activity is organized not by a strict and invariable plan, depending on the changing context as a reaction to these changes  (China, Japan, Korea, Taiwan, Singapore).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Intercultural business communication in social space of foreign countries and Ukraine  </dc:title>
  <dc:creator>Пердун</dc:creator>
  <cp:lastModifiedBy>Пердун</cp:lastModifiedBy>
  <cp:revision>22</cp:revision>
  <dcterms:created xsi:type="dcterms:W3CDTF">2021-03-05T17:37:46Z</dcterms:created>
  <dcterms:modified xsi:type="dcterms:W3CDTF">2021-03-05T19:23:34Z</dcterms:modified>
</cp:coreProperties>
</file>