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blinds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smtClean="0"/>
              <a:t>Просвітництво у франції </a:t>
            </a:r>
            <a:r>
              <a:rPr lang="en-US" sz="3200" dirty="0" smtClean="0"/>
              <a:t>XVIII</a:t>
            </a:r>
            <a:r>
              <a:rPr lang="uk-UA" sz="3200" dirty="0" smtClean="0"/>
              <a:t>ст.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362672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революційного крила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441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Ідейним представником революційного крила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Жан-Жак Руссо. </a:t>
            </a:r>
            <a:r>
              <a:rPr lang="en-US" dirty="0" err="1" smtClean="0"/>
              <a:t>Центральним</a:t>
            </a:r>
            <a:r>
              <a:rPr lang="en-US" dirty="0" smtClean="0"/>
              <a:t> </a:t>
            </a:r>
            <a:r>
              <a:rPr lang="en-US" dirty="0" err="1" smtClean="0"/>
              <a:t>мотивом</a:t>
            </a:r>
            <a:r>
              <a:rPr lang="en-US" dirty="0" smtClean="0"/>
              <a:t> </a:t>
            </a:r>
            <a:r>
              <a:rPr lang="en-US" dirty="0" err="1" smtClean="0"/>
              <a:t>його</a:t>
            </a:r>
            <a:r>
              <a:rPr lang="en-US" dirty="0" smtClean="0"/>
              <a:t> </a:t>
            </a:r>
            <a:r>
              <a:rPr lang="en-US" dirty="0" err="1" smtClean="0"/>
              <a:t>вчення</a:t>
            </a:r>
            <a:r>
              <a:rPr lang="en-US" dirty="0" smtClean="0"/>
              <a:t> </a:t>
            </a:r>
            <a:r>
              <a:rPr lang="en-US" dirty="0" err="1" smtClean="0"/>
              <a:t>виступає</a:t>
            </a:r>
            <a:r>
              <a:rPr lang="en-US" dirty="0" smtClean="0"/>
              <a:t> </a:t>
            </a:r>
            <a:r>
              <a:rPr lang="en-US" dirty="0" err="1" smtClean="0"/>
              <a:t>проблема</a:t>
            </a:r>
            <a:r>
              <a:rPr lang="en-US" dirty="0" smtClean="0"/>
              <a:t> </a:t>
            </a:r>
            <a:r>
              <a:rPr lang="en-US" dirty="0" err="1" smtClean="0"/>
              <a:t>нерівності</a:t>
            </a:r>
            <a:r>
              <a:rPr lang="en-US" dirty="0" smtClean="0"/>
              <a:t> </a:t>
            </a:r>
            <a:r>
              <a:rPr lang="en-US" dirty="0" err="1" smtClean="0"/>
              <a:t>між</a:t>
            </a:r>
            <a:r>
              <a:rPr lang="en-US" dirty="0" smtClean="0"/>
              <a:t> </a:t>
            </a:r>
            <a:r>
              <a:rPr lang="en-US" dirty="0" err="1" smtClean="0"/>
              <a:t>людьми</a:t>
            </a:r>
            <a:r>
              <a:rPr lang="en-US" dirty="0" smtClean="0"/>
              <a:t>. </a:t>
            </a:r>
            <a:r>
              <a:rPr lang="en-US" dirty="0" err="1" smtClean="0"/>
              <a:t>Її</a:t>
            </a:r>
            <a:r>
              <a:rPr lang="en-US" dirty="0" smtClean="0"/>
              <a:t> </a:t>
            </a:r>
            <a:r>
              <a:rPr lang="en-US" dirty="0" err="1" smtClean="0"/>
              <a:t>корінь</a:t>
            </a:r>
            <a:r>
              <a:rPr lang="en-US" dirty="0" smtClean="0"/>
              <a:t> </a:t>
            </a:r>
            <a:r>
              <a:rPr lang="en-US" dirty="0" err="1" smtClean="0"/>
              <a:t>він</a:t>
            </a:r>
            <a:r>
              <a:rPr lang="en-US" dirty="0" smtClean="0"/>
              <a:t> </a:t>
            </a:r>
            <a:r>
              <a:rPr lang="en-US" dirty="0" err="1" smtClean="0"/>
              <a:t>вбачав</a:t>
            </a:r>
            <a:r>
              <a:rPr lang="en-US" dirty="0" smtClean="0"/>
              <a:t> у </a:t>
            </a:r>
            <a:r>
              <a:rPr lang="en-US" dirty="0" err="1" smtClean="0"/>
              <a:t>царині</a:t>
            </a:r>
            <a:r>
              <a:rPr lang="en-US" dirty="0" smtClean="0"/>
              <a:t> </a:t>
            </a:r>
            <a:r>
              <a:rPr lang="en-US" dirty="0" err="1" smtClean="0"/>
              <a:t>суспільного</a:t>
            </a:r>
            <a:r>
              <a:rPr lang="en-US" dirty="0" smtClean="0"/>
              <a:t> </a:t>
            </a:r>
            <a:r>
              <a:rPr lang="en-US" dirty="0" err="1" smtClean="0"/>
              <a:t>розвитку</a:t>
            </a:r>
            <a:r>
              <a:rPr lang="en-US" dirty="0" smtClean="0"/>
              <a:t>. </a:t>
            </a:r>
            <a:r>
              <a:rPr lang="en-US" dirty="0" err="1" smtClean="0"/>
              <a:t>Соціальну</a:t>
            </a:r>
            <a:r>
              <a:rPr lang="en-US" dirty="0" smtClean="0"/>
              <a:t> </a:t>
            </a:r>
            <a:r>
              <a:rPr lang="en-US" dirty="0" err="1" smtClean="0"/>
              <a:t>нерівність</a:t>
            </a:r>
            <a:r>
              <a:rPr lang="en-US" dirty="0" smtClean="0"/>
              <a:t> </a:t>
            </a:r>
            <a:r>
              <a:rPr lang="en-US" dirty="0" err="1" smtClean="0"/>
              <a:t>Руссо</a:t>
            </a:r>
            <a:r>
              <a:rPr lang="en-US" dirty="0" smtClean="0"/>
              <a:t> </a:t>
            </a:r>
            <a:r>
              <a:rPr lang="en-US" dirty="0" err="1" smtClean="0"/>
              <a:t>розумів</a:t>
            </a:r>
            <a:r>
              <a:rPr lang="en-US" dirty="0" smtClean="0"/>
              <a:t> </a:t>
            </a:r>
            <a:r>
              <a:rPr lang="en-US" dirty="0" err="1" smtClean="0"/>
              <a:t>як</a:t>
            </a:r>
            <a:r>
              <a:rPr lang="en-US" dirty="0" smtClean="0"/>
              <a:t> </a:t>
            </a:r>
            <a:r>
              <a:rPr lang="en-US" dirty="0" err="1" smtClean="0"/>
              <a:t>нерівність</a:t>
            </a:r>
            <a:r>
              <a:rPr lang="en-US" dirty="0" smtClean="0"/>
              <a:t> </a:t>
            </a:r>
            <a:r>
              <a:rPr lang="en-US" dirty="0" err="1" smtClean="0"/>
              <a:t>майнову</a:t>
            </a:r>
            <a:r>
              <a:rPr lang="en-US" dirty="0" smtClean="0"/>
              <a:t>, </a:t>
            </a:r>
            <a:r>
              <a:rPr lang="en-US" dirty="0" err="1" smtClean="0"/>
              <a:t>тобто</a:t>
            </a:r>
            <a:r>
              <a:rPr lang="en-US" dirty="0" smtClean="0"/>
              <a:t> </a:t>
            </a:r>
            <a:r>
              <a:rPr lang="en-US" dirty="0" err="1" smtClean="0"/>
              <a:t>пов'язану</a:t>
            </a:r>
            <a:r>
              <a:rPr lang="en-US" dirty="0" smtClean="0"/>
              <a:t> з </a:t>
            </a:r>
            <a:r>
              <a:rPr lang="en-US" dirty="0" err="1" smtClean="0"/>
              <a:t>приватною</a:t>
            </a:r>
            <a:r>
              <a:rPr lang="en-US" dirty="0" smtClean="0"/>
              <a:t> </a:t>
            </a:r>
            <a:r>
              <a:rPr lang="en-US" dirty="0" err="1" smtClean="0"/>
              <a:t>власністю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ru-RU" dirty="0" smtClean="0"/>
              <a:t>   Ж.-Ж. Руссо </a:t>
            </a:r>
            <a:r>
              <a:rPr lang="ru-RU" dirty="0" err="1" smtClean="0"/>
              <a:t>вважав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держава покликана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волю, 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ідеалом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республіканська</a:t>
            </a:r>
            <a:r>
              <a:rPr lang="ru-RU" dirty="0" smtClean="0"/>
              <a:t> форма </a:t>
            </a:r>
            <a:r>
              <a:rPr lang="ru-RU" dirty="0" err="1" smtClean="0"/>
              <a:t>правління</a:t>
            </a:r>
            <a:r>
              <a:rPr lang="ru-RU" dirty="0" smtClean="0"/>
              <a:t>. </a:t>
            </a:r>
            <a:r>
              <a:rPr lang="en-US" dirty="0" err="1" smtClean="0"/>
              <a:t>Оскільки</a:t>
            </a:r>
            <a:r>
              <a:rPr lang="en-US" dirty="0" smtClean="0"/>
              <a:t> </a:t>
            </a:r>
            <a:r>
              <a:rPr lang="en-US" dirty="0" err="1" smtClean="0"/>
              <a:t>народ</a:t>
            </a:r>
            <a:r>
              <a:rPr lang="en-US" dirty="0" smtClean="0"/>
              <a:t> є </a:t>
            </a:r>
            <a:r>
              <a:rPr lang="en-US" dirty="0" err="1" smtClean="0"/>
              <a:t>єдиним</a:t>
            </a:r>
            <a:r>
              <a:rPr lang="en-US" dirty="0" smtClean="0"/>
              <a:t> </a:t>
            </a:r>
            <a:r>
              <a:rPr lang="en-US" dirty="0" err="1" smtClean="0"/>
              <a:t>сувереном</a:t>
            </a:r>
            <a:r>
              <a:rPr lang="en-US" dirty="0" smtClean="0"/>
              <a:t>,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немає</a:t>
            </a:r>
            <a:r>
              <a:rPr lang="en-US" dirty="0" smtClean="0"/>
              <a:t> </a:t>
            </a:r>
            <a:r>
              <a:rPr lang="en-US" dirty="0" err="1" smtClean="0"/>
              <a:t>необхідності</a:t>
            </a:r>
            <a:r>
              <a:rPr lang="en-US" dirty="0" smtClean="0"/>
              <a:t> </a:t>
            </a:r>
            <a:r>
              <a:rPr lang="en-US" dirty="0" err="1" smtClean="0"/>
              <a:t>ділити</a:t>
            </a:r>
            <a:r>
              <a:rPr lang="en-US" dirty="0" smtClean="0"/>
              <a:t> </a:t>
            </a:r>
            <a:r>
              <a:rPr lang="en-US" dirty="0" err="1" smtClean="0"/>
              <a:t>владу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законодавчу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виконавчу</a:t>
            </a:r>
            <a:r>
              <a:rPr lang="en-US" dirty="0" smtClean="0"/>
              <a:t> </a:t>
            </a:r>
            <a:r>
              <a:rPr lang="en-US" dirty="0" err="1" smtClean="0"/>
              <a:t>гілки</a:t>
            </a:r>
            <a:r>
              <a:rPr lang="en-US" dirty="0" smtClean="0"/>
              <a:t>. </a:t>
            </a:r>
            <a:r>
              <a:rPr lang="en-US" dirty="0" err="1" smtClean="0"/>
              <a:t>Найважливіші</a:t>
            </a:r>
            <a:r>
              <a:rPr lang="en-US" dirty="0" smtClean="0"/>
              <a:t> </a:t>
            </a:r>
            <a:r>
              <a:rPr lang="en-US" dirty="0" err="1" smtClean="0"/>
              <a:t>суспільні</a:t>
            </a:r>
            <a:r>
              <a:rPr lang="en-US" dirty="0" smtClean="0"/>
              <a:t> </a:t>
            </a:r>
            <a:r>
              <a:rPr lang="en-US" dirty="0" err="1" smtClean="0"/>
              <a:t>проблеми</a:t>
            </a:r>
            <a:r>
              <a:rPr lang="en-US" dirty="0" smtClean="0"/>
              <a:t> </a:t>
            </a:r>
            <a:r>
              <a:rPr lang="en-US" dirty="0" err="1" smtClean="0"/>
              <a:t>вчений</a:t>
            </a:r>
            <a:r>
              <a:rPr lang="en-US" dirty="0" smtClean="0"/>
              <a:t> </a:t>
            </a:r>
            <a:r>
              <a:rPr lang="en-US" dirty="0" err="1" smtClean="0"/>
              <a:t>пропонував</a:t>
            </a:r>
            <a:r>
              <a:rPr lang="en-US" dirty="0" smtClean="0"/>
              <a:t> </a:t>
            </a:r>
            <a:r>
              <a:rPr lang="en-US" dirty="0" err="1" smtClean="0"/>
              <a:t>розглядати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всенародних</a:t>
            </a:r>
            <a:r>
              <a:rPr lang="en-US" dirty="0" smtClean="0"/>
              <a:t> </a:t>
            </a:r>
            <a:r>
              <a:rPr lang="en-US" dirty="0" err="1" smtClean="0"/>
              <a:t>плебісцитах</a:t>
            </a:r>
            <a:r>
              <a:rPr lang="en-US" dirty="0" smtClean="0"/>
              <a:t>. </a:t>
            </a:r>
            <a:r>
              <a:rPr lang="en-US" dirty="0" err="1" smtClean="0"/>
              <a:t>Мислитель</a:t>
            </a:r>
            <a:r>
              <a:rPr lang="en-US" dirty="0" smtClean="0"/>
              <a:t> </a:t>
            </a:r>
            <a:r>
              <a:rPr lang="en-US" dirty="0" err="1" smtClean="0"/>
              <a:t>вважав</a:t>
            </a:r>
            <a:r>
              <a:rPr lang="en-US" dirty="0" smtClean="0"/>
              <a:t> </a:t>
            </a:r>
            <a:r>
              <a:rPr lang="en-US" dirty="0" err="1" smtClean="0"/>
              <a:t>шкідливим</a:t>
            </a:r>
            <a:r>
              <a:rPr lang="en-US" dirty="0" smtClean="0"/>
              <a:t> </a:t>
            </a:r>
            <a:r>
              <a:rPr lang="en-US" dirty="0" err="1" smtClean="0"/>
              <a:t>існування</a:t>
            </a:r>
            <a:r>
              <a:rPr lang="en-US" dirty="0" smtClean="0"/>
              <a:t> в </a:t>
            </a:r>
            <a:r>
              <a:rPr lang="en-US" dirty="0" err="1" smtClean="0"/>
              <a:t>державі</a:t>
            </a:r>
            <a:r>
              <a:rPr lang="en-US" dirty="0" smtClean="0"/>
              <a:t> </a:t>
            </a:r>
            <a:r>
              <a:rPr lang="en-US" dirty="0" err="1" smtClean="0"/>
              <a:t>різноманітних</a:t>
            </a:r>
            <a:r>
              <a:rPr lang="en-US" dirty="0" smtClean="0"/>
              <a:t> </a:t>
            </a:r>
            <a:r>
              <a:rPr lang="en-US" dirty="0" err="1" smtClean="0"/>
              <a:t>асоціативних</a:t>
            </a:r>
            <a:r>
              <a:rPr lang="en-US" dirty="0" smtClean="0"/>
              <a:t> </a:t>
            </a:r>
            <a:r>
              <a:rPr lang="en-US" dirty="0" err="1" smtClean="0"/>
              <a:t>утворень</a:t>
            </a:r>
            <a:r>
              <a:rPr lang="en-US" dirty="0" smtClean="0"/>
              <a:t> (</a:t>
            </a:r>
            <a:r>
              <a:rPr lang="en-US" dirty="0" err="1" smtClean="0"/>
              <a:t>партій</a:t>
            </a:r>
            <a:r>
              <a:rPr lang="en-US" dirty="0" smtClean="0"/>
              <a:t>, </a:t>
            </a:r>
            <a:r>
              <a:rPr lang="en-US" dirty="0" err="1" smtClean="0"/>
              <a:t>громадських</a:t>
            </a:r>
            <a:r>
              <a:rPr lang="en-US" dirty="0" smtClean="0"/>
              <a:t> </a:t>
            </a:r>
            <a:r>
              <a:rPr lang="en-US" dirty="0" err="1" smtClean="0"/>
              <a:t>організацій</a:t>
            </a:r>
            <a:r>
              <a:rPr lang="en-US" dirty="0" smtClean="0"/>
              <a:t>, </a:t>
            </a:r>
            <a:r>
              <a:rPr lang="en-US" dirty="0" err="1" smtClean="0"/>
              <a:t>церкви</a:t>
            </a:r>
            <a:r>
              <a:rPr lang="en-US" dirty="0" smtClean="0"/>
              <a:t>), </a:t>
            </a:r>
            <a:r>
              <a:rPr lang="en-US" dirty="0" err="1" smtClean="0"/>
              <a:t>бо</a:t>
            </a:r>
            <a:r>
              <a:rPr lang="en-US" dirty="0" smtClean="0"/>
              <a:t> </a:t>
            </a:r>
            <a:r>
              <a:rPr lang="en-US" dirty="0" err="1" smtClean="0"/>
              <a:t>вони</a:t>
            </a:r>
            <a:r>
              <a:rPr lang="en-US" dirty="0" smtClean="0"/>
              <a:t> </a:t>
            </a:r>
            <a:r>
              <a:rPr lang="en-US" dirty="0" err="1" smtClean="0"/>
              <a:t>перешкоджають</a:t>
            </a:r>
            <a:r>
              <a:rPr lang="en-US" dirty="0" smtClean="0"/>
              <a:t> </a:t>
            </a:r>
            <a:r>
              <a:rPr lang="en-US" dirty="0" err="1" smtClean="0"/>
              <a:t>висловленню</a:t>
            </a:r>
            <a:r>
              <a:rPr lang="en-US" dirty="0" smtClean="0"/>
              <a:t> </a:t>
            </a:r>
            <a:r>
              <a:rPr lang="en-US" dirty="0" err="1" smtClean="0"/>
              <a:t>громадянами</a:t>
            </a:r>
            <a:r>
              <a:rPr lang="en-US" dirty="0" smtClean="0"/>
              <a:t> "</a:t>
            </a:r>
            <a:r>
              <a:rPr lang="en-US" dirty="0" err="1" smtClean="0"/>
              <a:t>головної</a:t>
            </a:r>
            <a:r>
              <a:rPr lang="en-US" dirty="0" smtClean="0"/>
              <a:t> </a:t>
            </a:r>
            <a:r>
              <a:rPr lang="en-US" dirty="0" err="1" smtClean="0"/>
              <a:t>загальної</a:t>
            </a:r>
            <a:r>
              <a:rPr lang="en-US" dirty="0" smtClean="0"/>
              <a:t> </a:t>
            </a:r>
            <a:r>
              <a:rPr lang="en-US" dirty="0" err="1" smtClean="0"/>
              <a:t>волі</a:t>
            </a:r>
            <a:r>
              <a:rPr lang="en-US" dirty="0" smtClean="0"/>
              <a:t>".</a:t>
            </a:r>
          </a:p>
          <a:p>
            <a:pPr>
              <a:buNone/>
            </a:pPr>
            <a:r>
              <a:rPr lang="ru-RU" dirty="0" smtClean="0"/>
              <a:t>   Погляди Руссо стали </a:t>
            </a:r>
            <a:r>
              <a:rPr lang="ru-RU" dirty="0" err="1" smtClean="0"/>
              <a:t>ідейною</a:t>
            </a:r>
            <a:r>
              <a:rPr lang="ru-RU" dirty="0" smtClean="0"/>
              <a:t> </a:t>
            </a:r>
            <a:r>
              <a:rPr lang="ru-RU" dirty="0" err="1" smtClean="0"/>
              <a:t>передумовою</a:t>
            </a:r>
            <a:r>
              <a:rPr lang="ru-RU" dirty="0" smtClean="0"/>
              <a:t> </a:t>
            </a:r>
            <a:r>
              <a:rPr lang="ru-RU" dirty="0" err="1" smtClean="0"/>
              <a:t>революційних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en-US" dirty="0" smtClean="0"/>
              <a:t>XVIII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Представники просвітництва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Шарль Луї де Монтеск'є</a:t>
            </a:r>
            <a:endParaRPr lang="uk-UA" dirty="0"/>
          </a:p>
        </p:txBody>
      </p:sp>
      <p:pic>
        <p:nvPicPr>
          <p:cNvPr id="7" name="Содержимое 6" descr="Шарль-де-Монтескь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0526" y="2478321"/>
            <a:ext cx="2895668" cy="37004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Жан-Жак Руссо</a:t>
            </a:r>
            <a:endParaRPr lang="en-US" dirty="0"/>
          </a:p>
        </p:txBody>
      </p:sp>
      <p:pic>
        <p:nvPicPr>
          <p:cNvPr id="8" name="Содержимое 7" descr="Руссо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4011" t="4304" r="3406" b="3822"/>
          <a:stretch>
            <a:fillRect/>
          </a:stretch>
        </p:blipFill>
        <p:spPr>
          <a:xfrm>
            <a:off x="5264331" y="2508070"/>
            <a:ext cx="2913018" cy="368372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Вплив просвітництва на розвиток країни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963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віхою</a:t>
            </a:r>
            <a:r>
              <a:rPr lang="ru-RU" dirty="0" smtClean="0"/>
              <a:t> в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 стало </a:t>
            </a:r>
            <a:r>
              <a:rPr lang="ru-RU" dirty="0" err="1" smtClean="0"/>
              <a:t>видання</a:t>
            </a:r>
            <a:r>
              <a:rPr lang="ru-RU" dirty="0" smtClean="0"/>
              <a:t> «</a:t>
            </a:r>
            <a:r>
              <a:rPr lang="ru-RU" dirty="0" err="1" smtClean="0"/>
              <a:t>Енциклопедії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Тлумачного</a:t>
            </a:r>
            <a:r>
              <a:rPr lang="ru-RU" dirty="0" smtClean="0"/>
              <a:t> словника наук, </a:t>
            </a:r>
            <a:r>
              <a:rPr lang="ru-RU" dirty="0" err="1" smtClean="0"/>
              <a:t>мистецтв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ремесел», </a:t>
            </a:r>
            <a:r>
              <a:rPr lang="ru-RU" dirty="0" err="1" smtClean="0"/>
              <a:t>здійснене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18 ст.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 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 та Жана </a:t>
            </a:r>
            <a:r>
              <a:rPr lang="ru-RU" dirty="0" err="1" smtClean="0"/>
              <a:t>ле</a:t>
            </a:r>
            <a:r>
              <a:rPr lang="ru-RU" dirty="0" smtClean="0"/>
              <a:t> Рона </a:t>
            </a:r>
            <a:r>
              <a:rPr lang="ru-RU" dirty="0" err="1" smtClean="0"/>
              <a:t>д'Аламбера</a:t>
            </a:r>
            <a:r>
              <a:rPr lang="ru-RU" dirty="0" smtClean="0"/>
              <a:t>. Вона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зібрала</a:t>
            </a:r>
            <a:r>
              <a:rPr lang="ru-RU" dirty="0" smtClean="0"/>
              <a:t> в одному </a:t>
            </a:r>
            <a:r>
              <a:rPr lang="ru-RU" dirty="0" err="1" smtClean="0"/>
              <a:t>виданні</a:t>
            </a:r>
            <a:r>
              <a:rPr lang="ru-RU" dirty="0" smtClean="0"/>
              <a:t> </a:t>
            </a:r>
            <a:r>
              <a:rPr lang="ru-RU" dirty="0" err="1" smtClean="0"/>
              <a:t>тогочасні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виклала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світському</a:t>
            </a:r>
            <a:r>
              <a:rPr lang="ru-RU" dirty="0" smtClean="0"/>
              <a:t>, 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 smtClean="0"/>
              <a:t>дусі</a:t>
            </a:r>
            <a:r>
              <a:rPr lang="ru-RU" dirty="0" smtClean="0"/>
              <a:t>, </a:t>
            </a:r>
            <a:r>
              <a:rPr lang="ru-RU" dirty="0" err="1" smtClean="0"/>
              <a:t>відкидаючи</a:t>
            </a:r>
            <a:r>
              <a:rPr lang="ru-RU" dirty="0" smtClean="0"/>
              <a:t> теологию, як </a:t>
            </a:r>
            <a:r>
              <a:rPr lang="ru-RU" dirty="0" err="1" smtClean="0"/>
              <a:t>вихідну</a:t>
            </a:r>
            <a:r>
              <a:rPr lang="ru-RU" dirty="0" smtClean="0"/>
              <a:t> основу.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Завершенням</a:t>
            </a:r>
            <a:r>
              <a:rPr lang="ru-RU" dirty="0" smtClean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 стала </a:t>
            </a:r>
            <a:r>
              <a:rPr lang="ru-RU" dirty="0" err="1" smtClean="0"/>
              <a:t>Французька</a:t>
            </a:r>
            <a:r>
              <a:rPr lang="ru-RU" dirty="0" smtClean="0"/>
              <a:t> буржуазна </a:t>
            </a:r>
            <a:r>
              <a:rPr lang="ru-RU" dirty="0" err="1" smtClean="0"/>
              <a:t>революція</a:t>
            </a:r>
            <a:r>
              <a:rPr lang="ru-RU" dirty="0" smtClean="0"/>
              <a:t>, на знаменах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гасла: свобода,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братерство</a:t>
            </a:r>
            <a:r>
              <a:rPr lang="ru-RU" dirty="0" smtClean="0"/>
              <a:t>. </a:t>
            </a: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 провела межу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минулим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майбутнім</a:t>
            </a:r>
            <a:r>
              <a:rPr lang="ru-RU" dirty="0" smtClean="0"/>
              <a:t>, </a:t>
            </a:r>
            <a:r>
              <a:rPr lang="ru-RU" dirty="0" err="1" smtClean="0"/>
              <a:t>прискоривши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Ідеї</a:t>
            </a:r>
            <a:r>
              <a:rPr lang="ru-RU" dirty="0" smtClean="0"/>
              <a:t>, </a:t>
            </a:r>
            <a:r>
              <a:rPr lang="ru-RU" dirty="0" err="1" smtClean="0"/>
              <a:t>народжені</a:t>
            </a:r>
            <a:r>
              <a:rPr lang="ru-RU" dirty="0" smtClean="0"/>
              <a:t> </a:t>
            </a:r>
            <a:r>
              <a:rPr lang="ru-RU" dirty="0" err="1" smtClean="0"/>
              <a:t>європейською</a:t>
            </a:r>
            <a:r>
              <a:rPr lang="ru-RU" dirty="0" smtClean="0"/>
              <a:t> культурою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, </a:t>
            </a:r>
            <a:r>
              <a:rPr lang="ru-RU" dirty="0" err="1" smtClean="0"/>
              <a:t>поширилися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стали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надбання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—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як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історично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зв´язків</a:t>
            </a:r>
            <a:r>
              <a:rPr lang="ru-RU" dirty="0" smtClean="0"/>
              <a:t>,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характеру.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310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Ці мислителі вважаються теоретиками природних і </a:t>
            </a:r>
            <a:r>
              <a:rPr lang="uk-UA" dirty="0" err="1" smtClean="0"/>
              <a:t>невідчужених</a:t>
            </a:r>
            <a:r>
              <a:rPr lang="uk-UA" dirty="0" smtClean="0"/>
              <a:t> прав; теоретиками правової держави, яка функціонує на принципах </a:t>
            </a:r>
            <a:r>
              <a:rPr lang="uk-UA" dirty="0" err="1" smtClean="0"/>
              <a:t>стримок</a:t>
            </a:r>
            <a:r>
              <a:rPr lang="uk-UA" dirty="0" smtClean="0"/>
              <a:t> і противаг задля убезпечення монополізації влади кожної з її гілок. Монтеск'є і Руссо є теоретиками громадянського суспільства, де суспільство розглядається як система не політичних асоціацій та об’єднань, мета яких захищати своїх членів від посягань держави. Основою формування суспільства є наявність основи приватної власності.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    Вони також виступали проти необмеженої монархії, втручання церкви в політичне життя, за скасування станових привілеїв, доводили правомірність знищення феодалізму. </a:t>
            </a:r>
            <a:r>
              <a:rPr lang="ru-RU" dirty="0" smtClean="0"/>
              <a:t>Вони </a:t>
            </a:r>
            <a:r>
              <a:rPr lang="ru-RU" dirty="0" err="1" smtClean="0"/>
              <a:t>зробили</a:t>
            </a:r>
            <a:r>
              <a:rPr lang="ru-RU" dirty="0" smtClean="0"/>
              <a:t> великий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думки, </a:t>
            </a:r>
            <a:r>
              <a:rPr lang="ru-RU" dirty="0" err="1" smtClean="0"/>
              <a:t>розробляючи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типи</a:t>
            </a:r>
            <a:r>
              <a:rPr lang="ru-RU" dirty="0" smtClean="0"/>
              <a:t> державного </a:t>
            </a:r>
            <a:r>
              <a:rPr lang="ru-RU" dirty="0" err="1" smtClean="0"/>
              <a:t>правління</a:t>
            </a:r>
            <a:r>
              <a:rPr lang="ru-RU" dirty="0" smtClean="0"/>
              <a:t>, шляхи </a:t>
            </a:r>
            <a:r>
              <a:rPr lang="ru-RU" dirty="0" err="1" smtClean="0"/>
              <a:t>демократизації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про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утвердженню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буржуазної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6" y="1752600"/>
            <a:ext cx="8503920" cy="4609011"/>
          </a:xfrm>
        </p:spPr>
        <p:txBody>
          <a:bodyPr>
            <a:normAutofit lnSpcReduction="10000"/>
          </a:bodyPr>
          <a:lstStyle/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Політична ситуація у тогочасній Франції</a:t>
            </a:r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Карта Франції </a:t>
            </a:r>
            <a:r>
              <a:rPr lang="en-US" dirty="0" smtClean="0"/>
              <a:t>XVIII</a:t>
            </a:r>
            <a:r>
              <a:rPr lang="uk-UA" dirty="0" smtClean="0"/>
              <a:t>ст.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Визначення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Основні моменти: сутність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Причини розвитку у Франції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Різновиди просвітництва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Особливості поміркованого крила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 Особливості революційного крила</a:t>
            </a:r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Представники просвітництва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 Вплив просвітництва на розвиток країни</a:t>
            </a:r>
            <a:endParaRPr lang="en-US" dirty="0" smtClean="0"/>
          </a:p>
          <a:p>
            <a:pPr marL="628650" lvl="0" indent="-514350">
              <a:buFont typeface="+mj-lt"/>
              <a:buAutoNum type="romanUcPeriod"/>
            </a:pPr>
            <a:r>
              <a:rPr lang="uk-UA" dirty="0" smtClean="0"/>
              <a:t>Висновок</a:t>
            </a:r>
            <a:endParaRPr 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Політична ситуація у тогочасній Франції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752600"/>
            <a:ext cx="8882743" cy="48702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en-US" dirty="0" smtClean="0"/>
              <a:t>XVIII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Францією</a:t>
            </a:r>
            <a:r>
              <a:rPr lang="ru-RU" dirty="0" smtClean="0"/>
              <a:t> та </a:t>
            </a:r>
            <a:r>
              <a:rPr lang="ru-RU" dirty="0" err="1" smtClean="0"/>
              <a:t>Англією</a:t>
            </a:r>
            <a:r>
              <a:rPr lang="ru-RU" dirty="0" smtClean="0"/>
              <a:t> </a:t>
            </a:r>
            <a:r>
              <a:rPr lang="ru-RU" dirty="0" err="1" smtClean="0"/>
              <a:t>вирішувалося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першість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захоплених</a:t>
            </a:r>
            <a:r>
              <a:rPr lang="ru-RU" dirty="0" smtClean="0"/>
              <a:t> </a:t>
            </a:r>
            <a:r>
              <a:rPr lang="ru-RU" dirty="0" err="1" smtClean="0"/>
              <a:t>колоній</a:t>
            </a:r>
            <a:r>
              <a:rPr lang="ru-RU" dirty="0" smtClean="0"/>
              <a:t>. </a:t>
            </a:r>
            <a:r>
              <a:rPr lang="en-US" dirty="0" err="1" smtClean="0"/>
              <a:t>Англія</a:t>
            </a:r>
            <a:r>
              <a:rPr lang="en-US" dirty="0" smtClean="0"/>
              <a:t> </a:t>
            </a:r>
            <a:r>
              <a:rPr lang="en-US" dirty="0" err="1" smtClean="0"/>
              <a:t>із</a:t>
            </a:r>
            <a:r>
              <a:rPr lang="en-US" dirty="0" smtClean="0"/>
              <a:t> </a:t>
            </a:r>
            <a:r>
              <a:rPr lang="en-US" dirty="0" err="1" smtClean="0"/>
              <a:t>року</a:t>
            </a:r>
            <a:r>
              <a:rPr lang="en-US" dirty="0" smtClean="0"/>
              <a:t> в </a:t>
            </a:r>
            <a:r>
              <a:rPr lang="en-US" dirty="0" err="1" smtClean="0"/>
              <a:t>рік</a:t>
            </a:r>
            <a:r>
              <a:rPr lang="en-US" dirty="0" smtClean="0"/>
              <a:t> </a:t>
            </a:r>
            <a:r>
              <a:rPr lang="en-US" dirty="0" err="1" smtClean="0"/>
              <a:t>посилювала</a:t>
            </a:r>
            <a:r>
              <a:rPr lang="en-US" dirty="0" smtClean="0"/>
              <a:t> </a:t>
            </a:r>
            <a:r>
              <a:rPr lang="en-US" dirty="0" err="1" smtClean="0"/>
              <a:t>свої</a:t>
            </a:r>
            <a:r>
              <a:rPr lang="en-US" dirty="0" smtClean="0"/>
              <a:t> </a:t>
            </a:r>
            <a:r>
              <a:rPr lang="en-US" dirty="0" err="1" smtClean="0"/>
              <a:t>позиції</a:t>
            </a:r>
            <a:r>
              <a:rPr lang="en-US" dirty="0" smtClean="0"/>
              <a:t>, </a:t>
            </a:r>
            <a:r>
              <a:rPr lang="en-US" dirty="0" err="1" smtClean="0"/>
              <a:t>використовуючи</a:t>
            </a:r>
            <a:r>
              <a:rPr lang="en-US" dirty="0" smtClean="0"/>
              <a:t> </a:t>
            </a:r>
            <a:r>
              <a:rPr lang="en-US" dirty="0" err="1" smtClean="0"/>
              <a:t>або</a:t>
            </a:r>
            <a:r>
              <a:rPr lang="en-US" dirty="0" smtClean="0"/>
              <a:t> </a:t>
            </a:r>
            <a:r>
              <a:rPr lang="en-US" dirty="0" err="1" smtClean="0"/>
              <a:t>свідомо</a:t>
            </a:r>
            <a:r>
              <a:rPr lang="en-US" dirty="0" smtClean="0"/>
              <a:t> </a:t>
            </a:r>
            <a:r>
              <a:rPr lang="en-US" dirty="0" err="1" smtClean="0"/>
              <a:t>створюючи</a:t>
            </a:r>
            <a:r>
              <a:rPr lang="en-US" dirty="0" smtClean="0"/>
              <a:t> </a:t>
            </a:r>
            <a:r>
              <a:rPr lang="en-US" dirty="0" err="1" smtClean="0"/>
              <a:t>конфлікти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континенті</a:t>
            </a:r>
            <a:r>
              <a:rPr lang="en-US" dirty="0" smtClean="0"/>
              <a:t> і </a:t>
            </a:r>
            <a:r>
              <a:rPr lang="en-US" dirty="0" err="1" smtClean="0"/>
              <a:t>втягуючи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них</a:t>
            </a:r>
            <a:r>
              <a:rPr lang="en-US" dirty="0" smtClean="0"/>
              <a:t>. </a:t>
            </a:r>
            <a:r>
              <a:rPr lang="en-US" dirty="0" err="1" smtClean="0"/>
              <a:t>Війни</a:t>
            </a:r>
            <a:r>
              <a:rPr lang="en-US" dirty="0" smtClean="0"/>
              <a:t> </a:t>
            </a:r>
            <a:r>
              <a:rPr lang="en-US" dirty="0" err="1" smtClean="0"/>
              <a:t>ослабили</a:t>
            </a:r>
            <a:r>
              <a:rPr lang="en-US" dirty="0" smtClean="0"/>
              <a:t> </a:t>
            </a:r>
            <a:r>
              <a:rPr lang="en-US" dirty="0" err="1" smtClean="0"/>
              <a:t>Францію</a:t>
            </a:r>
            <a:r>
              <a:rPr lang="en-US" dirty="0" smtClean="0"/>
              <a:t>, </a:t>
            </a:r>
            <a:r>
              <a:rPr lang="en-US" dirty="0" err="1" smtClean="0"/>
              <a:t>порушили</a:t>
            </a:r>
            <a:r>
              <a:rPr lang="en-US" dirty="0" smtClean="0"/>
              <a:t> </a:t>
            </a:r>
            <a:r>
              <a:rPr lang="en-US" dirty="0" err="1" smtClean="0"/>
              <a:t>внутрішнє</a:t>
            </a:r>
            <a:r>
              <a:rPr lang="en-US" dirty="0" smtClean="0"/>
              <a:t> </a:t>
            </a:r>
            <a:r>
              <a:rPr lang="en-US" dirty="0" err="1" smtClean="0"/>
              <a:t>економічне</a:t>
            </a:r>
            <a:r>
              <a:rPr lang="en-US" dirty="0" smtClean="0"/>
              <a:t> </a:t>
            </a:r>
            <a:r>
              <a:rPr lang="en-US" dirty="0" err="1" smtClean="0"/>
              <a:t>життя</a:t>
            </a:r>
            <a:r>
              <a:rPr lang="en-US" dirty="0" smtClean="0"/>
              <a:t> </a:t>
            </a:r>
            <a:r>
              <a:rPr lang="en-US" dirty="0" err="1" smtClean="0"/>
              <a:t>країни</a:t>
            </a:r>
            <a:r>
              <a:rPr lang="en-US" dirty="0" smtClean="0"/>
              <a:t>. </a:t>
            </a:r>
            <a:r>
              <a:rPr lang="en-US" dirty="0" err="1" smtClean="0"/>
              <a:t>Державна</a:t>
            </a:r>
            <a:r>
              <a:rPr lang="en-US" dirty="0" smtClean="0"/>
              <a:t> </a:t>
            </a:r>
            <a:r>
              <a:rPr lang="en-US" dirty="0" err="1" smtClean="0"/>
              <a:t>казна</a:t>
            </a:r>
            <a:r>
              <a:rPr lang="en-US" dirty="0" smtClean="0"/>
              <a:t> </a:t>
            </a:r>
            <a:r>
              <a:rPr lang="en-US" dirty="0" err="1" smtClean="0"/>
              <a:t>була</a:t>
            </a:r>
            <a:r>
              <a:rPr lang="en-US" dirty="0" smtClean="0"/>
              <a:t> </a:t>
            </a:r>
            <a:r>
              <a:rPr lang="en-US" dirty="0" err="1" smtClean="0"/>
              <a:t>спустошена</a:t>
            </a:r>
            <a:r>
              <a:rPr lang="en-US" dirty="0" smtClean="0"/>
              <a:t>. </a:t>
            </a:r>
            <a:r>
              <a:rPr lang="en-US" dirty="0" err="1" smtClean="0"/>
              <a:t>Народ</a:t>
            </a:r>
            <a:r>
              <a:rPr lang="en-US" dirty="0" smtClean="0"/>
              <a:t> </a:t>
            </a:r>
            <a:r>
              <a:rPr lang="en-US" dirty="0" err="1" smtClean="0"/>
              <a:t>жив</a:t>
            </a:r>
            <a:r>
              <a:rPr lang="en-US" dirty="0" smtClean="0"/>
              <a:t> у </a:t>
            </a:r>
            <a:r>
              <a:rPr lang="en-US" dirty="0" err="1" smtClean="0"/>
              <a:t>жахливій</a:t>
            </a:r>
            <a:r>
              <a:rPr lang="en-US" dirty="0" smtClean="0"/>
              <a:t> </a:t>
            </a:r>
            <a:r>
              <a:rPr lang="en-US" dirty="0" err="1" smtClean="0"/>
              <a:t>бідності</a:t>
            </a:r>
            <a:r>
              <a:rPr lang="en-US" dirty="0" smtClean="0"/>
              <a:t>. </a:t>
            </a:r>
            <a:r>
              <a:rPr lang="en-US" dirty="0" err="1" smtClean="0"/>
              <a:t>Внутрішня</a:t>
            </a:r>
            <a:r>
              <a:rPr lang="en-US" dirty="0" smtClean="0"/>
              <a:t> </a:t>
            </a:r>
            <a:r>
              <a:rPr lang="en-US" dirty="0" err="1" smtClean="0"/>
              <a:t>політика</a:t>
            </a:r>
            <a:r>
              <a:rPr lang="en-US" dirty="0" smtClean="0"/>
              <a:t> </a:t>
            </a:r>
            <a:r>
              <a:rPr lang="en-US" dirty="0" err="1" smtClean="0"/>
              <a:t>французького</a:t>
            </a:r>
            <a:r>
              <a:rPr lang="en-US" dirty="0" smtClean="0"/>
              <a:t> </a:t>
            </a:r>
            <a:r>
              <a:rPr lang="en-US" dirty="0" err="1" smtClean="0"/>
              <a:t>абсолютистського</a:t>
            </a:r>
            <a:r>
              <a:rPr lang="en-US" dirty="0" smtClean="0"/>
              <a:t> </a:t>
            </a:r>
            <a:r>
              <a:rPr lang="en-US" dirty="0" err="1" smtClean="0"/>
              <a:t>уряду</a:t>
            </a:r>
            <a:r>
              <a:rPr lang="en-US" dirty="0" smtClean="0"/>
              <a:t> у XVIII </a:t>
            </a:r>
            <a:r>
              <a:rPr lang="en-US" dirty="0" err="1" smtClean="0"/>
              <a:t>столітті</a:t>
            </a:r>
            <a:r>
              <a:rPr lang="en-US" dirty="0" smtClean="0"/>
              <a:t> </a:t>
            </a:r>
            <a:r>
              <a:rPr lang="en-US" dirty="0" err="1" smtClean="0"/>
              <a:t>була</a:t>
            </a:r>
            <a:r>
              <a:rPr lang="en-US" dirty="0" smtClean="0"/>
              <a:t> </a:t>
            </a:r>
            <a:r>
              <a:rPr lang="en-US" dirty="0" err="1" smtClean="0"/>
              <a:t>безпорадною</a:t>
            </a:r>
            <a:r>
              <a:rPr lang="en-US" dirty="0" smtClean="0"/>
              <a:t>, </a:t>
            </a:r>
            <a:r>
              <a:rPr lang="en-US" dirty="0" err="1" smtClean="0"/>
              <a:t>як</a:t>
            </a:r>
            <a:r>
              <a:rPr lang="en-US" dirty="0" smtClean="0"/>
              <a:t> і </a:t>
            </a:r>
            <a:r>
              <a:rPr lang="en-US" dirty="0" err="1" smtClean="0"/>
              <a:t>політика</a:t>
            </a:r>
            <a:r>
              <a:rPr lang="en-US" dirty="0" smtClean="0"/>
              <a:t> </a:t>
            </a:r>
            <a:r>
              <a:rPr lang="en-US" dirty="0" err="1" smtClean="0"/>
              <a:t>зовнішня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en-US" dirty="0" smtClean="0"/>
              <a:t>У </a:t>
            </a:r>
            <a:r>
              <a:rPr lang="en-US" dirty="0" err="1" smtClean="0"/>
              <a:t>Франції</a:t>
            </a:r>
            <a:r>
              <a:rPr lang="en-US" dirty="0" smtClean="0"/>
              <a:t> XVIII </a:t>
            </a:r>
            <a:r>
              <a:rPr lang="en-US" dirty="0" err="1" smtClean="0"/>
              <a:t>століття</a:t>
            </a:r>
            <a:r>
              <a:rPr lang="en-US" dirty="0" smtClean="0"/>
              <a:t> </a:t>
            </a:r>
            <a:r>
              <a:rPr lang="en-US" dirty="0" err="1" smtClean="0"/>
              <a:t>дворянство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духовенство</a:t>
            </a:r>
            <a:r>
              <a:rPr lang="en-US" dirty="0" smtClean="0"/>
              <a:t> </a:t>
            </a:r>
            <a:r>
              <a:rPr lang="en-US" dirty="0" err="1" smtClean="0"/>
              <a:t>охоплювали</a:t>
            </a:r>
            <a:r>
              <a:rPr lang="en-US" dirty="0" smtClean="0"/>
              <a:t> </a:t>
            </a:r>
            <a:r>
              <a:rPr lang="en-US" dirty="0" err="1" smtClean="0"/>
              <a:t>два</a:t>
            </a:r>
            <a:r>
              <a:rPr lang="en-US" dirty="0" smtClean="0"/>
              <a:t> </a:t>
            </a:r>
            <a:r>
              <a:rPr lang="en-US" dirty="0" err="1" smtClean="0"/>
              <a:t>перших</a:t>
            </a:r>
            <a:r>
              <a:rPr lang="en-US" dirty="0" smtClean="0"/>
              <a:t> </a:t>
            </a:r>
            <a:r>
              <a:rPr lang="en-US" dirty="0" err="1" smtClean="0"/>
              <a:t>стани</a:t>
            </a:r>
            <a:r>
              <a:rPr lang="en-US" dirty="0" smtClean="0"/>
              <a:t>, </a:t>
            </a:r>
            <a:r>
              <a:rPr lang="en-US" dirty="0" err="1" smtClean="0"/>
              <a:t>які</a:t>
            </a:r>
            <a:r>
              <a:rPr lang="en-US" dirty="0" smtClean="0"/>
              <a:t> </a:t>
            </a:r>
            <a:r>
              <a:rPr lang="en-US" dirty="0" err="1" smtClean="0"/>
              <a:t>користувалися</a:t>
            </a:r>
            <a:r>
              <a:rPr lang="en-US" dirty="0" smtClean="0"/>
              <a:t> </a:t>
            </a:r>
            <a:r>
              <a:rPr lang="en-US" dirty="0" err="1" smtClean="0"/>
              <a:t>усіма</a:t>
            </a:r>
            <a:r>
              <a:rPr lang="en-US" dirty="0" smtClean="0"/>
              <a:t> </a:t>
            </a:r>
            <a:r>
              <a:rPr lang="en-US" dirty="0" err="1" smtClean="0"/>
              <a:t>привілеями</a:t>
            </a:r>
            <a:r>
              <a:rPr lang="en-US" dirty="0" smtClean="0"/>
              <a:t>. </a:t>
            </a:r>
            <a:r>
              <a:rPr lang="en-US" dirty="0" err="1" smtClean="0"/>
              <a:t>Усі</a:t>
            </a:r>
            <a:r>
              <a:rPr lang="en-US" dirty="0" smtClean="0"/>
              <a:t> </a:t>
            </a:r>
            <a:r>
              <a:rPr lang="en-US" dirty="0" err="1" smtClean="0"/>
              <a:t>останні</a:t>
            </a:r>
            <a:r>
              <a:rPr lang="en-US" dirty="0" smtClean="0"/>
              <a:t>, а </a:t>
            </a:r>
            <a:r>
              <a:rPr lang="en-US" dirty="0" err="1" smtClean="0"/>
              <a:t>їх</a:t>
            </a:r>
            <a:r>
              <a:rPr lang="en-US" dirty="0" smtClean="0"/>
              <a:t> </a:t>
            </a:r>
            <a:r>
              <a:rPr lang="en-US" dirty="0" err="1" smtClean="0"/>
              <a:t>нараховувалось</a:t>
            </a:r>
            <a:r>
              <a:rPr lang="en-US" dirty="0" smtClean="0"/>
              <a:t> </a:t>
            </a:r>
            <a:r>
              <a:rPr lang="en-US" dirty="0" err="1" smtClean="0"/>
              <a:t>аж</a:t>
            </a:r>
            <a:r>
              <a:rPr lang="en-US" dirty="0" smtClean="0"/>
              <a:t> 24 </a:t>
            </a:r>
            <a:r>
              <a:rPr lang="en-US" dirty="0" err="1" smtClean="0"/>
              <a:t>мільйони</a:t>
            </a:r>
            <a:r>
              <a:rPr lang="en-US" dirty="0" smtClean="0"/>
              <a:t>, </a:t>
            </a:r>
            <a:r>
              <a:rPr lang="en-US" dirty="0" err="1" smtClean="0"/>
              <a:t>відносилися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категорії</a:t>
            </a:r>
            <a:r>
              <a:rPr lang="en-US" dirty="0" smtClean="0"/>
              <a:t> </a:t>
            </a:r>
            <a:r>
              <a:rPr lang="en-US" dirty="0" err="1" smtClean="0"/>
              <a:t>так</a:t>
            </a:r>
            <a:r>
              <a:rPr lang="en-US" dirty="0" smtClean="0"/>
              <a:t> </a:t>
            </a:r>
            <a:r>
              <a:rPr lang="en-US" dirty="0" err="1" smtClean="0"/>
              <a:t>званого</a:t>
            </a:r>
            <a:r>
              <a:rPr lang="en-US" dirty="0" smtClean="0"/>
              <a:t> "</a:t>
            </a:r>
            <a:r>
              <a:rPr lang="en-US" dirty="0" err="1" smtClean="0"/>
              <a:t>третього</a:t>
            </a:r>
            <a:r>
              <a:rPr lang="en-US" dirty="0" smtClean="0"/>
              <a:t> </a:t>
            </a:r>
            <a:r>
              <a:rPr lang="en-US" dirty="0" err="1" smtClean="0"/>
              <a:t>стану</a:t>
            </a:r>
            <a:r>
              <a:rPr lang="en-US" dirty="0" smtClean="0"/>
              <a:t>".</a:t>
            </a: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en-US" dirty="0" err="1" smtClean="0"/>
              <a:t>Жахливу</a:t>
            </a:r>
            <a:r>
              <a:rPr lang="en-US" dirty="0" smtClean="0"/>
              <a:t> </a:t>
            </a:r>
            <a:r>
              <a:rPr lang="en-US" dirty="0" err="1" smtClean="0"/>
              <a:t>картину</a:t>
            </a:r>
            <a:r>
              <a:rPr lang="en-US" dirty="0" smtClean="0"/>
              <a:t> </a:t>
            </a:r>
            <a:r>
              <a:rPr lang="en-US" dirty="0" err="1" smtClean="0"/>
              <a:t>народної</a:t>
            </a:r>
            <a:r>
              <a:rPr lang="en-US" dirty="0" smtClean="0"/>
              <a:t> </a:t>
            </a:r>
            <a:r>
              <a:rPr lang="en-US" dirty="0" err="1" smtClean="0"/>
              <a:t>убогості</a:t>
            </a:r>
            <a:r>
              <a:rPr lang="en-US" dirty="0" smtClean="0"/>
              <a:t> </a:t>
            </a:r>
            <a:r>
              <a:rPr lang="en-US" dirty="0" err="1" smtClean="0"/>
              <a:t>являла</a:t>
            </a:r>
            <a:r>
              <a:rPr lang="en-US" dirty="0" smtClean="0"/>
              <a:t> </a:t>
            </a:r>
            <a:r>
              <a:rPr lang="en-US" dirty="0" err="1" smtClean="0"/>
              <a:t>собою</a:t>
            </a:r>
            <a:r>
              <a:rPr lang="en-US" dirty="0" smtClean="0"/>
              <a:t> </a:t>
            </a:r>
            <a:r>
              <a:rPr lang="en-US" dirty="0" err="1" smtClean="0"/>
              <a:t>Франція</a:t>
            </a:r>
            <a:r>
              <a:rPr lang="en-US" dirty="0" smtClean="0"/>
              <a:t> XVIII </a:t>
            </a:r>
            <a:r>
              <a:rPr lang="en-US" dirty="0" err="1" smtClean="0"/>
              <a:t>століття</a:t>
            </a:r>
            <a:r>
              <a:rPr lang="en-US" dirty="0" smtClean="0"/>
              <a:t>. У </a:t>
            </a:r>
            <a:r>
              <a:rPr lang="en-US" dirty="0" err="1" smtClean="0"/>
              <a:t>країні</a:t>
            </a:r>
            <a:r>
              <a:rPr lang="en-US" dirty="0" smtClean="0"/>
              <a:t> </a:t>
            </a:r>
            <a:r>
              <a:rPr lang="en-US" dirty="0" err="1" smtClean="0"/>
              <a:t>нараховувалося</a:t>
            </a:r>
            <a:r>
              <a:rPr lang="en-US" dirty="0" smtClean="0"/>
              <a:t> </a:t>
            </a:r>
            <a:r>
              <a:rPr lang="en-US" dirty="0" err="1" smtClean="0"/>
              <a:t>близько</a:t>
            </a:r>
            <a:r>
              <a:rPr lang="en-US" dirty="0" smtClean="0"/>
              <a:t> 1,5 </a:t>
            </a:r>
            <a:r>
              <a:rPr lang="en-US" dirty="0" err="1" smtClean="0"/>
              <a:t>мільйона</a:t>
            </a:r>
            <a:r>
              <a:rPr lang="en-US" dirty="0" smtClean="0"/>
              <a:t> </a:t>
            </a:r>
            <a:r>
              <a:rPr lang="en-US" dirty="0" err="1" smtClean="0"/>
              <a:t>убогих</a:t>
            </a:r>
            <a:r>
              <a:rPr lang="en-US" dirty="0" smtClean="0"/>
              <a:t>. </a:t>
            </a:r>
            <a:r>
              <a:rPr lang="en-US" dirty="0" err="1" smtClean="0"/>
              <a:t>Селянство</a:t>
            </a:r>
            <a:r>
              <a:rPr lang="en-US" dirty="0" smtClean="0"/>
              <a:t> </a:t>
            </a:r>
            <a:r>
              <a:rPr lang="en-US" dirty="0" err="1" smtClean="0"/>
              <a:t>було</a:t>
            </a:r>
            <a:r>
              <a:rPr lang="en-US" dirty="0" smtClean="0"/>
              <a:t> </a:t>
            </a:r>
            <a:r>
              <a:rPr lang="en-US" dirty="0" err="1" smtClean="0"/>
              <a:t>доведене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відчаю</a:t>
            </a:r>
            <a:r>
              <a:rPr lang="en-US" dirty="0" smtClean="0"/>
              <a:t>. </a:t>
            </a:r>
            <a:r>
              <a:rPr lang="en-US" dirty="0" err="1" smtClean="0"/>
              <a:t>Події</a:t>
            </a:r>
            <a:r>
              <a:rPr lang="en-US" dirty="0" smtClean="0"/>
              <a:t>, </a:t>
            </a:r>
            <a:r>
              <a:rPr lang="en-US" dirty="0" err="1" smtClean="0"/>
              <a:t>що</a:t>
            </a:r>
            <a:r>
              <a:rPr lang="en-US" dirty="0" smtClean="0"/>
              <a:t> </a:t>
            </a:r>
            <a:r>
              <a:rPr lang="en-US" dirty="0" err="1" smtClean="0"/>
              <a:t>відбувалися</a:t>
            </a:r>
            <a:r>
              <a:rPr lang="en-US" dirty="0" smtClean="0"/>
              <a:t> у </a:t>
            </a:r>
            <a:r>
              <a:rPr lang="en-US" dirty="0" err="1" smtClean="0"/>
              <a:t>країні</a:t>
            </a:r>
            <a:r>
              <a:rPr lang="en-US" dirty="0" smtClean="0"/>
              <a:t>, </a:t>
            </a:r>
            <a:r>
              <a:rPr lang="en-US" dirty="0" err="1" smtClean="0"/>
              <a:t>так</a:t>
            </a:r>
            <a:r>
              <a:rPr lang="en-US" dirty="0" smtClean="0"/>
              <a:t> </a:t>
            </a:r>
            <a:r>
              <a:rPr lang="en-US" dirty="0" err="1" smtClean="0"/>
              <a:t>чи</a:t>
            </a:r>
            <a:r>
              <a:rPr lang="en-US" dirty="0" smtClean="0"/>
              <a:t> </a:t>
            </a:r>
            <a:r>
              <a:rPr lang="en-US" dirty="0" err="1" smtClean="0"/>
              <a:t>інакше</a:t>
            </a:r>
            <a:r>
              <a:rPr lang="en-US" dirty="0" smtClean="0"/>
              <a:t> </a:t>
            </a:r>
            <a:r>
              <a:rPr lang="en-US" dirty="0" err="1" smtClean="0"/>
              <a:t>були</a:t>
            </a:r>
            <a:r>
              <a:rPr lang="en-US" dirty="0" smtClean="0"/>
              <a:t> </a:t>
            </a:r>
            <a:r>
              <a:rPr lang="en-US" dirty="0" err="1" smtClean="0"/>
              <a:t>провісниками</a:t>
            </a:r>
            <a:r>
              <a:rPr lang="en-US" dirty="0" smtClean="0"/>
              <a:t> </a:t>
            </a:r>
            <a:r>
              <a:rPr lang="en-US" dirty="0" err="1" smtClean="0"/>
              <a:t>революції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Карта франції </a:t>
            </a:r>
            <a:r>
              <a:rPr lang="en-US" sz="3600" dirty="0" smtClean="0"/>
              <a:t>XVIII</a:t>
            </a:r>
            <a:r>
              <a:rPr lang="uk-UA" sz="3600" dirty="0" smtClean="0"/>
              <a:t>ст.</a:t>
            </a:r>
            <a:endParaRPr lang="en-US" dirty="0"/>
          </a:p>
        </p:txBody>
      </p:sp>
      <p:pic>
        <p:nvPicPr>
          <p:cNvPr id="4" name="Содержимое 3" descr="1315770712_ac5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1726475"/>
            <a:ext cx="8556172" cy="4870269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049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vi-VN" dirty="0" smtClean="0"/>
              <a:t>Просв</a:t>
            </a:r>
            <a:r>
              <a:rPr lang="uk-UA" dirty="0" smtClean="0"/>
              <a:t>і</a:t>
            </a:r>
            <a:r>
              <a:rPr lang="vi-VN" dirty="0" smtClean="0"/>
              <a:t>тництво — широка ідейна течія, яка відображала антифеодальний, антиабсолютистський настрій освіченої частини населення у другій половині </a:t>
            </a:r>
            <a:r>
              <a:rPr lang="en-US" dirty="0" smtClean="0"/>
              <a:t>XVII —XVIII </a:t>
            </a:r>
            <a:r>
              <a:rPr lang="vi-VN" dirty="0" smtClean="0"/>
              <a:t>століття. 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vi-VN" dirty="0" smtClean="0"/>
              <a:t>Представники цієї</a:t>
            </a:r>
            <a:r>
              <a:rPr lang="uk-UA" dirty="0" smtClean="0"/>
              <a:t> </a:t>
            </a:r>
            <a:r>
              <a:rPr lang="vi-VN" dirty="0" smtClean="0"/>
              <a:t>течії: вчені, філософи, письменники, — вважали</a:t>
            </a:r>
            <a:r>
              <a:rPr lang="uk-UA" dirty="0" smtClean="0"/>
              <a:t> </a:t>
            </a:r>
            <a:r>
              <a:rPr lang="vi-VN" dirty="0" smtClean="0"/>
              <a:t>метою суспільства людське щастя, шлях до якого — переустрій суспільства відповідно до принципів, продиктованих розумом, були прихильниками теорії природного права. Несправедливість та поневолення, які панують у суспільстві, вони вважали наслідком накинутих можновладцями законів, релігійних забобонів та нестачі справжніх знань. 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en-US" dirty="0" smtClean="0"/>
              <a:t>XVIII </a:t>
            </a:r>
            <a:r>
              <a:rPr lang="vi-VN" dirty="0" smtClean="0"/>
              <a:t>століття називають також Добою розуму, адже разом з ідеями Просвітництва утверджувалася віра в силу знань та можливість розумного облаштування громадського життя. 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Основні моменти: сутність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65663"/>
            <a:ext cx="8686800" cy="4922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Рух </a:t>
            </a:r>
            <a:r>
              <a:rPr lang="en-US" dirty="0" err="1" smtClean="0"/>
              <a:t>просвітителів</a:t>
            </a:r>
            <a:r>
              <a:rPr lang="en-US" dirty="0" smtClean="0"/>
              <a:t> </a:t>
            </a:r>
            <a:r>
              <a:rPr lang="en-US" dirty="0" err="1" smtClean="0"/>
              <a:t>виступав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скасування</a:t>
            </a:r>
            <a:r>
              <a:rPr lang="en-US" dirty="0" smtClean="0"/>
              <a:t> </a:t>
            </a:r>
            <a:r>
              <a:rPr lang="en-US" dirty="0" err="1" smtClean="0"/>
              <a:t>станово-феодального</a:t>
            </a:r>
            <a:r>
              <a:rPr lang="en-US" dirty="0" smtClean="0"/>
              <a:t> </a:t>
            </a:r>
            <a:r>
              <a:rPr lang="en-US" dirty="0" err="1" smtClean="0"/>
              <a:t>ладу</a:t>
            </a:r>
            <a:r>
              <a:rPr lang="en-US" dirty="0" smtClean="0"/>
              <a:t> і </a:t>
            </a:r>
            <a:r>
              <a:rPr lang="en-US" dirty="0" err="1" smtClean="0"/>
              <a:t>установа</a:t>
            </a:r>
            <a:r>
              <a:rPr lang="en-US" dirty="0" smtClean="0"/>
              <a:t> </a:t>
            </a:r>
            <a:r>
              <a:rPr lang="en-US" dirty="0" err="1" smtClean="0"/>
              <a:t>суспільства</a:t>
            </a:r>
            <a:r>
              <a:rPr lang="en-US" dirty="0" smtClean="0"/>
              <a:t>, </a:t>
            </a:r>
            <a:r>
              <a:rPr lang="en-US" dirty="0" err="1" smtClean="0"/>
              <a:t>заснованого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рівності</a:t>
            </a:r>
            <a:r>
              <a:rPr lang="en-US" dirty="0" smtClean="0"/>
              <a:t> </a:t>
            </a:r>
            <a:r>
              <a:rPr lang="en-US" dirty="0" err="1" smtClean="0"/>
              <a:t>людей</a:t>
            </a:r>
            <a:r>
              <a:rPr lang="en-US" dirty="0" smtClean="0"/>
              <a:t>, </a:t>
            </a:r>
            <a:r>
              <a:rPr lang="en-US" dirty="0" err="1" smtClean="0"/>
              <a:t>їх</a:t>
            </a:r>
            <a:r>
              <a:rPr lang="en-US" dirty="0" smtClean="0"/>
              <a:t> </a:t>
            </a:r>
            <a:r>
              <a:rPr lang="en-US" dirty="0" err="1" smtClean="0"/>
              <a:t>права</a:t>
            </a:r>
            <a:r>
              <a:rPr lang="en-US" dirty="0" smtClean="0"/>
              <a:t> і </a:t>
            </a:r>
            <a:r>
              <a:rPr lang="en-US" dirty="0" err="1" smtClean="0"/>
              <a:t>свободи</a:t>
            </a:r>
            <a:r>
              <a:rPr lang="en-US" dirty="0" smtClean="0"/>
              <a:t>. </a:t>
            </a:r>
            <a:r>
              <a:rPr lang="en-US" dirty="0" err="1" smtClean="0"/>
              <a:t>Просвітницькі</a:t>
            </a:r>
            <a:r>
              <a:rPr lang="en-US" dirty="0" smtClean="0"/>
              <a:t> </a:t>
            </a:r>
            <a:r>
              <a:rPr lang="en-US" dirty="0" err="1" smtClean="0"/>
              <a:t>вчення</a:t>
            </a:r>
            <a:r>
              <a:rPr lang="en-US" dirty="0" smtClean="0"/>
              <a:t> </a:t>
            </a:r>
            <a:r>
              <a:rPr lang="en-US" dirty="0" err="1" smtClean="0"/>
              <a:t>висловлювали</a:t>
            </a:r>
            <a:r>
              <a:rPr lang="en-US" dirty="0" smtClean="0"/>
              <a:t> </a:t>
            </a:r>
            <a:r>
              <a:rPr lang="en-US" dirty="0" err="1" smtClean="0"/>
              <a:t>інтереси</a:t>
            </a:r>
            <a:r>
              <a:rPr lang="en-US" dirty="0" smtClean="0"/>
              <a:t> </a:t>
            </a:r>
            <a:r>
              <a:rPr lang="en-US" dirty="0" err="1" smtClean="0"/>
              <a:t>соціальних</a:t>
            </a:r>
            <a:r>
              <a:rPr lang="en-US" dirty="0" smtClean="0"/>
              <a:t> </a:t>
            </a:r>
            <a:r>
              <a:rPr lang="en-US" dirty="0" err="1" smtClean="0"/>
              <a:t>груп</a:t>
            </a:r>
            <a:r>
              <a:rPr lang="en-US" dirty="0" smtClean="0"/>
              <a:t> (</a:t>
            </a:r>
            <a:r>
              <a:rPr lang="en-US" dirty="0" err="1" smtClean="0"/>
              <a:t>буржуа</a:t>
            </a:r>
            <a:r>
              <a:rPr lang="en-US" dirty="0" smtClean="0"/>
              <a:t> і </a:t>
            </a:r>
            <a:r>
              <a:rPr lang="en-US" dirty="0" err="1" smtClean="0"/>
              <a:t>третього</a:t>
            </a:r>
            <a:r>
              <a:rPr lang="en-US" dirty="0" smtClean="0"/>
              <a:t> </a:t>
            </a:r>
            <a:r>
              <a:rPr lang="en-US" dirty="0" err="1" smtClean="0"/>
              <a:t>стану</a:t>
            </a:r>
            <a:r>
              <a:rPr lang="en-US" dirty="0" smtClean="0"/>
              <a:t>), </a:t>
            </a:r>
            <a:r>
              <a:rPr lang="en-US" dirty="0" err="1" smtClean="0"/>
              <a:t>які</a:t>
            </a:r>
            <a:r>
              <a:rPr lang="en-US" dirty="0" smtClean="0"/>
              <a:t> </a:t>
            </a:r>
            <a:r>
              <a:rPr lang="en-US" dirty="0" err="1" smtClean="0"/>
              <a:t>сподівалися</a:t>
            </a:r>
            <a:r>
              <a:rPr lang="en-US" dirty="0" smtClean="0"/>
              <a:t> </a:t>
            </a:r>
            <a:r>
              <a:rPr lang="en-US" dirty="0" err="1" smtClean="0"/>
              <a:t>здійснити</a:t>
            </a:r>
            <a:r>
              <a:rPr lang="en-US" dirty="0" smtClean="0"/>
              <a:t> </a:t>
            </a:r>
            <a:r>
              <a:rPr lang="en-US" dirty="0" err="1" smtClean="0"/>
              <a:t>назрілі</a:t>
            </a:r>
            <a:r>
              <a:rPr lang="en-US" dirty="0" smtClean="0"/>
              <a:t> </a:t>
            </a:r>
            <a:r>
              <a:rPr lang="en-US" dirty="0" err="1" smtClean="0"/>
              <a:t>перетворення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допомогою</a:t>
            </a:r>
            <a:r>
              <a:rPr lang="en-US" dirty="0" smtClean="0"/>
              <a:t> </a:t>
            </a:r>
            <a:r>
              <a:rPr lang="en-US" dirty="0" err="1" smtClean="0"/>
              <a:t>поступових</a:t>
            </a:r>
            <a:r>
              <a:rPr lang="en-US" dirty="0" smtClean="0"/>
              <a:t> </a:t>
            </a:r>
            <a:r>
              <a:rPr lang="en-US" dirty="0" err="1" smtClean="0"/>
              <a:t>реформ</a:t>
            </a:r>
            <a:r>
              <a:rPr lang="en-US" dirty="0" smtClean="0"/>
              <a:t> і </a:t>
            </a:r>
            <a:r>
              <a:rPr lang="en-US" dirty="0" err="1" smtClean="0"/>
              <a:t>поширення</a:t>
            </a:r>
            <a:r>
              <a:rPr lang="en-US" dirty="0" smtClean="0"/>
              <a:t> </a:t>
            </a:r>
            <a:r>
              <a:rPr lang="en-US" dirty="0" err="1" smtClean="0"/>
              <a:t>знань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Просвітителі</a:t>
            </a:r>
            <a:r>
              <a:rPr lang="ru-RU" dirty="0" smtClean="0"/>
              <a:t> доводили ту думку,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необов'язково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релігією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розглядатися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природного </a:t>
            </a:r>
            <a:r>
              <a:rPr lang="ru-RU" dirty="0" err="1" smtClean="0"/>
              <a:t>розуму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Вони </a:t>
            </a:r>
            <a:r>
              <a:rPr lang="ru-RU" dirty="0" err="1" smtClean="0"/>
              <a:t>були</a:t>
            </a:r>
            <a:r>
              <a:rPr lang="ru-RU" dirty="0" smtClean="0"/>
              <a:t> людьми </a:t>
            </a:r>
            <a:r>
              <a:rPr lang="ru-RU" dirty="0" err="1" smtClean="0"/>
              <a:t>всебічно</a:t>
            </a:r>
            <a:r>
              <a:rPr lang="ru-RU" dirty="0" smtClean="0"/>
              <a:t> </a:t>
            </a:r>
            <a:r>
              <a:rPr lang="ru-RU" dirty="0" err="1" smtClean="0"/>
              <a:t>розвиненими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проявили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непересічні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у </a:t>
            </a:r>
            <a:r>
              <a:rPr lang="ru-RU" dirty="0" err="1" smtClean="0"/>
              <a:t>найрізноманітніших</a:t>
            </a:r>
            <a:r>
              <a:rPr lang="ru-RU" dirty="0" smtClean="0"/>
              <a:t> сферах. Без </a:t>
            </a:r>
            <a:r>
              <a:rPr lang="ru-RU" dirty="0" err="1" smtClean="0"/>
              <a:t>сумніву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охоплені</a:t>
            </a:r>
            <a:r>
              <a:rPr lang="ru-RU" dirty="0" smtClean="0"/>
              <a:t> </a:t>
            </a:r>
            <a:r>
              <a:rPr lang="ru-RU" dirty="0" err="1" smtClean="0"/>
              <a:t>їхнім</a:t>
            </a:r>
            <a:r>
              <a:rPr lang="ru-RU" dirty="0" smtClean="0"/>
              <a:t> </a:t>
            </a:r>
            <a:r>
              <a:rPr lang="ru-RU" dirty="0" err="1" smtClean="0"/>
              <a:t>допитливим</a:t>
            </a:r>
            <a:r>
              <a:rPr lang="ru-RU" dirty="0" smtClean="0"/>
              <a:t> </a:t>
            </a:r>
            <a:r>
              <a:rPr lang="ru-RU" dirty="0" err="1" smtClean="0"/>
              <a:t>розумом</a:t>
            </a:r>
            <a:r>
              <a:rPr lang="ru-RU" dirty="0" smtClean="0"/>
              <a:t>, в </a:t>
            </a:r>
            <a:r>
              <a:rPr lang="ru-RU" dirty="0" err="1" smtClean="0"/>
              <a:t>усіх</a:t>
            </a:r>
            <a:r>
              <a:rPr lang="ru-RU" dirty="0" smtClean="0"/>
              <a:t> сферах вони </a:t>
            </a:r>
            <a:r>
              <a:rPr lang="ru-RU" dirty="0" err="1" smtClean="0"/>
              <a:t>зуміли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слово.</a:t>
            </a:r>
          </a:p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Причини розвитку у Франції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6090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en-US" dirty="0" err="1" smtClean="0"/>
              <a:t>Усі</a:t>
            </a:r>
            <a:r>
              <a:rPr lang="en-US" dirty="0" smtClean="0"/>
              <a:t> </a:t>
            </a:r>
            <a:r>
              <a:rPr lang="en-US" dirty="0" err="1" smtClean="0"/>
              <a:t>суспільні</a:t>
            </a:r>
            <a:r>
              <a:rPr lang="en-US" dirty="0" smtClean="0"/>
              <a:t> </a:t>
            </a:r>
            <a:r>
              <a:rPr lang="en-US" dirty="0" err="1" smtClean="0"/>
              <a:t>стани</a:t>
            </a:r>
            <a:r>
              <a:rPr lang="en-US" dirty="0" smtClean="0"/>
              <a:t> </a:t>
            </a:r>
            <a:r>
              <a:rPr lang="en-US" dirty="0" err="1" smtClean="0"/>
              <a:t>були</a:t>
            </a:r>
            <a:r>
              <a:rPr lang="en-US" dirty="0" smtClean="0"/>
              <a:t> </a:t>
            </a:r>
            <a:r>
              <a:rPr lang="en-US" dirty="0" err="1" smtClean="0"/>
              <a:t>незадоволені</a:t>
            </a:r>
            <a:r>
              <a:rPr lang="en-US" dirty="0" smtClean="0"/>
              <a:t> </a:t>
            </a:r>
            <a:r>
              <a:rPr lang="en-US" dirty="0" err="1" smtClean="0"/>
              <a:t>існуючим</a:t>
            </a:r>
            <a:r>
              <a:rPr lang="en-US" dirty="0" smtClean="0"/>
              <a:t> </a:t>
            </a:r>
            <a:r>
              <a:rPr lang="en-US" dirty="0" err="1" smtClean="0"/>
              <a:t>порядком</a:t>
            </a:r>
            <a:r>
              <a:rPr lang="en-US" dirty="0" smtClean="0"/>
              <a:t>, </a:t>
            </a:r>
            <a:r>
              <a:rPr lang="en-US" dirty="0" err="1" smtClean="0"/>
              <a:t>навіть</a:t>
            </a:r>
            <a:r>
              <a:rPr lang="en-US" dirty="0" smtClean="0"/>
              <a:t> </a:t>
            </a:r>
            <a:r>
              <a:rPr lang="en-US" dirty="0" err="1" smtClean="0"/>
              <a:t>панівний</a:t>
            </a:r>
            <a:r>
              <a:rPr lang="en-US" dirty="0" smtClean="0"/>
              <a:t> </a:t>
            </a:r>
            <a:r>
              <a:rPr lang="en-US" dirty="0" err="1" smtClean="0"/>
              <a:t>клас</a:t>
            </a:r>
            <a:r>
              <a:rPr lang="en-US" dirty="0" smtClean="0"/>
              <a:t>, </a:t>
            </a:r>
            <a:r>
              <a:rPr lang="en-US" dirty="0" err="1" smtClean="0"/>
              <a:t>дворянство</a:t>
            </a:r>
            <a:r>
              <a:rPr lang="en-US" dirty="0" smtClean="0"/>
              <a:t>, </a:t>
            </a:r>
            <a:r>
              <a:rPr lang="en-US" dirty="0" err="1" smtClean="0"/>
              <a:t>яке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власні</a:t>
            </a:r>
            <a:r>
              <a:rPr lang="en-US" dirty="0" smtClean="0"/>
              <a:t> </a:t>
            </a:r>
            <a:r>
              <a:rPr lang="en-US" dirty="0" err="1" smtClean="0"/>
              <a:t>очі</a:t>
            </a:r>
            <a:r>
              <a:rPr lang="en-US" dirty="0" smtClean="0"/>
              <a:t> </a:t>
            </a:r>
            <a:r>
              <a:rPr lang="en-US" dirty="0" err="1" smtClean="0"/>
              <a:t>бачило</a:t>
            </a:r>
            <a:r>
              <a:rPr lang="en-US" dirty="0" smtClean="0"/>
              <a:t>, </a:t>
            </a:r>
            <a:r>
              <a:rPr lang="en-US" dirty="0" err="1" smtClean="0"/>
              <a:t>як</a:t>
            </a:r>
            <a:r>
              <a:rPr lang="en-US" dirty="0" smtClean="0"/>
              <a:t> </a:t>
            </a:r>
            <a:r>
              <a:rPr lang="en-US" dirty="0" err="1" smtClean="0"/>
              <a:t>ставали</a:t>
            </a:r>
            <a:r>
              <a:rPr lang="en-US" dirty="0" smtClean="0"/>
              <a:t> </a:t>
            </a:r>
            <a:r>
              <a:rPr lang="en-US" dirty="0" err="1" smtClean="0"/>
              <a:t>убогими</a:t>
            </a:r>
            <a:r>
              <a:rPr lang="en-US" dirty="0" smtClean="0"/>
              <a:t> </a:t>
            </a:r>
            <a:r>
              <a:rPr lang="en-US" dirty="0" err="1" smtClean="0"/>
              <a:t>колись</a:t>
            </a:r>
            <a:r>
              <a:rPr lang="en-US" dirty="0" smtClean="0"/>
              <a:t> </a:t>
            </a:r>
            <a:r>
              <a:rPr lang="en-US" dirty="0" err="1" smtClean="0"/>
              <a:t>багаті</a:t>
            </a:r>
            <a:r>
              <a:rPr lang="en-US" dirty="0" smtClean="0"/>
              <a:t> </a:t>
            </a:r>
            <a:r>
              <a:rPr lang="en-US" dirty="0" err="1" smtClean="0"/>
              <a:t>знатні</a:t>
            </a:r>
            <a:r>
              <a:rPr lang="en-US" dirty="0" smtClean="0"/>
              <a:t> </a:t>
            </a:r>
            <a:r>
              <a:rPr lang="en-US" dirty="0" err="1" smtClean="0"/>
              <a:t>роди</a:t>
            </a:r>
            <a:r>
              <a:rPr lang="en-US" dirty="0" smtClean="0"/>
              <a:t>, </a:t>
            </a:r>
            <a:r>
              <a:rPr lang="en-US" dirty="0" err="1" smtClean="0"/>
              <a:t>як</a:t>
            </a:r>
            <a:r>
              <a:rPr lang="en-US" dirty="0" smtClean="0"/>
              <a:t> </a:t>
            </a:r>
            <a:r>
              <a:rPr lang="en-US" dirty="0" err="1" smtClean="0"/>
              <a:t>занепадали</a:t>
            </a:r>
            <a:r>
              <a:rPr lang="en-US" dirty="0" smtClean="0"/>
              <a:t> </a:t>
            </a:r>
            <a:r>
              <a:rPr lang="en-US" dirty="0" err="1" smtClean="0"/>
              <a:t>феодальні</a:t>
            </a:r>
            <a:r>
              <a:rPr lang="en-US" dirty="0" smtClean="0"/>
              <a:t> </a:t>
            </a:r>
            <a:r>
              <a:rPr lang="en-US" dirty="0" err="1" smtClean="0"/>
              <a:t>маєтки</a:t>
            </a:r>
            <a:r>
              <a:rPr lang="en-US" dirty="0" smtClean="0"/>
              <a:t>, а </a:t>
            </a:r>
            <a:r>
              <a:rPr lang="en-US" dirty="0" err="1" smtClean="0"/>
              <a:t>золоті</a:t>
            </a:r>
            <a:r>
              <a:rPr lang="en-US" dirty="0" smtClean="0"/>
              <a:t> </a:t>
            </a:r>
            <a:r>
              <a:rPr lang="en-US" dirty="0" err="1" smtClean="0"/>
              <a:t>запаси</a:t>
            </a:r>
            <a:r>
              <a:rPr lang="en-US" dirty="0" smtClean="0"/>
              <a:t> </a:t>
            </a:r>
            <a:r>
              <a:rPr lang="en-US" dirty="0" err="1" smtClean="0"/>
              <a:t>зосереджувалися</a:t>
            </a:r>
            <a:r>
              <a:rPr lang="en-US" dirty="0" smtClean="0"/>
              <a:t> в </a:t>
            </a:r>
            <a:r>
              <a:rPr lang="en-US" dirty="0" err="1" smtClean="0"/>
              <a:t>руках</a:t>
            </a:r>
            <a:r>
              <a:rPr lang="en-US" dirty="0" smtClean="0"/>
              <a:t> </a:t>
            </a:r>
            <a:r>
              <a:rPr lang="en-US" dirty="0" err="1" smtClean="0"/>
              <a:t>фінансистів</a:t>
            </a:r>
            <a:r>
              <a:rPr lang="en-US" dirty="0" smtClean="0"/>
              <a:t> з "</a:t>
            </a:r>
            <a:r>
              <a:rPr lang="en-US" dirty="0" err="1" smtClean="0"/>
              <a:t>третього</a:t>
            </a:r>
            <a:r>
              <a:rPr lang="en-US" dirty="0" smtClean="0"/>
              <a:t> </a:t>
            </a:r>
            <a:r>
              <a:rPr lang="en-US" dirty="0" err="1" smtClean="0"/>
              <a:t>стану</a:t>
            </a:r>
            <a:r>
              <a:rPr lang="en-US" dirty="0" smtClean="0"/>
              <a:t>". </a:t>
            </a:r>
            <a:r>
              <a:rPr lang="en-US" dirty="0" err="1" smtClean="0"/>
              <a:t>Революція</a:t>
            </a:r>
            <a:r>
              <a:rPr lang="en-US" dirty="0" smtClean="0"/>
              <a:t> у </a:t>
            </a:r>
            <a:r>
              <a:rPr lang="en-US" dirty="0" err="1" smtClean="0"/>
              <a:t>Франції</a:t>
            </a:r>
            <a:r>
              <a:rPr lang="en-US" dirty="0" smtClean="0"/>
              <a:t> </a:t>
            </a:r>
            <a:r>
              <a:rPr lang="en-US" dirty="0" err="1" smtClean="0"/>
              <a:t>відбулася</a:t>
            </a:r>
            <a:r>
              <a:rPr lang="en-US" dirty="0" smtClean="0"/>
              <a:t> у 1789 </a:t>
            </a:r>
            <a:r>
              <a:rPr lang="en-US" dirty="0" err="1" smtClean="0"/>
              <a:t>році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dirty="0" smtClean="0"/>
              <a:t>   </a:t>
            </a:r>
            <a:r>
              <a:rPr lang="en-US" dirty="0" err="1" smtClean="0"/>
              <a:t>Але</a:t>
            </a:r>
            <a:r>
              <a:rPr lang="en-US" dirty="0" smtClean="0"/>
              <a:t> </a:t>
            </a:r>
            <a:r>
              <a:rPr lang="en-US" dirty="0" err="1" smtClean="0"/>
              <a:t>революційному</a:t>
            </a:r>
            <a:r>
              <a:rPr lang="en-US" dirty="0" smtClean="0"/>
              <a:t> </a:t>
            </a:r>
            <a:r>
              <a:rPr lang="en-US" dirty="0" err="1" smtClean="0"/>
              <a:t>вибухові</a:t>
            </a:r>
            <a:r>
              <a:rPr lang="en-US" dirty="0" smtClean="0"/>
              <a:t> </a:t>
            </a:r>
            <a:r>
              <a:rPr lang="en-US" dirty="0" err="1" smtClean="0"/>
              <a:t>передувала</a:t>
            </a:r>
            <a:r>
              <a:rPr lang="en-US" dirty="0" smtClean="0"/>
              <a:t> </a:t>
            </a:r>
            <a:r>
              <a:rPr lang="en-US" dirty="0" err="1" smtClean="0"/>
              <a:t>довга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напружена</a:t>
            </a:r>
            <a:r>
              <a:rPr lang="en-US" dirty="0" smtClean="0"/>
              <a:t> </a:t>
            </a:r>
            <a:r>
              <a:rPr lang="en-US" dirty="0" err="1" smtClean="0"/>
              <a:t>боротьба</a:t>
            </a:r>
            <a:r>
              <a:rPr lang="en-US" dirty="0" smtClean="0"/>
              <a:t> у </a:t>
            </a:r>
            <a:r>
              <a:rPr lang="en-US" dirty="0" err="1" smtClean="0"/>
              <a:t>сфері</a:t>
            </a:r>
            <a:r>
              <a:rPr lang="en-US" dirty="0" smtClean="0"/>
              <a:t> </a:t>
            </a:r>
            <a:r>
              <a:rPr lang="en-US" dirty="0" err="1" smtClean="0"/>
              <a:t>ідеології</a:t>
            </a:r>
            <a:r>
              <a:rPr lang="en-US" dirty="0" smtClean="0"/>
              <a:t>. </a:t>
            </a:r>
            <a:r>
              <a:rPr lang="en-US" dirty="0" err="1" smtClean="0"/>
              <a:t>Оплотом</a:t>
            </a:r>
            <a:r>
              <a:rPr lang="en-US" dirty="0" smtClean="0"/>
              <a:t> </a:t>
            </a:r>
            <a:r>
              <a:rPr lang="en-US" dirty="0" err="1" smtClean="0"/>
              <a:t>феодалізму</a:t>
            </a:r>
            <a:r>
              <a:rPr lang="en-US" dirty="0" smtClean="0"/>
              <a:t> </a:t>
            </a:r>
            <a:r>
              <a:rPr lang="en-US" dirty="0" err="1" smtClean="0"/>
              <a:t>була</a:t>
            </a:r>
            <a:r>
              <a:rPr lang="en-US" dirty="0" smtClean="0"/>
              <a:t> </a:t>
            </a:r>
            <a:r>
              <a:rPr lang="en-US" dirty="0" err="1" smtClean="0"/>
              <a:t>церква</a:t>
            </a:r>
            <a:r>
              <a:rPr lang="en-US" dirty="0" smtClean="0"/>
              <a:t>. </a:t>
            </a:r>
            <a:r>
              <a:rPr lang="en-US" dirty="0" err="1" smtClean="0"/>
              <a:t>Вона</a:t>
            </a:r>
            <a:r>
              <a:rPr lang="en-US" dirty="0" smtClean="0"/>
              <a:t> </a:t>
            </a:r>
            <a:r>
              <a:rPr lang="en-US" dirty="0" err="1" smtClean="0"/>
              <a:t>була</a:t>
            </a:r>
            <a:r>
              <a:rPr lang="en-US" dirty="0" smtClean="0"/>
              <a:t> </a:t>
            </a:r>
            <a:r>
              <a:rPr lang="en-US" dirty="0" err="1" smtClean="0"/>
              <a:t>жорстокою</a:t>
            </a:r>
            <a:r>
              <a:rPr lang="en-US" dirty="0" smtClean="0"/>
              <a:t> з </a:t>
            </a:r>
            <a:r>
              <a:rPr lang="en-US" dirty="0" err="1" smtClean="0"/>
              <a:t>усіма</a:t>
            </a:r>
            <a:r>
              <a:rPr lang="en-US" dirty="0" smtClean="0"/>
              <a:t>, </a:t>
            </a:r>
            <a:r>
              <a:rPr lang="en-US" dirty="0" err="1" smtClean="0"/>
              <a:t>хто</a:t>
            </a:r>
            <a:r>
              <a:rPr lang="en-US" dirty="0" smtClean="0"/>
              <a:t> </a:t>
            </a:r>
            <a:r>
              <a:rPr lang="en-US" dirty="0" err="1" smtClean="0"/>
              <a:t>становив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неї</a:t>
            </a:r>
            <a:r>
              <a:rPr lang="en-US" dirty="0" smtClean="0"/>
              <a:t> </a:t>
            </a:r>
            <a:r>
              <a:rPr lang="en-US" dirty="0" err="1" smtClean="0"/>
              <a:t>небезпеку</a:t>
            </a:r>
            <a:r>
              <a:rPr lang="en-US" dirty="0" smtClean="0"/>
              <a:t>. </a:t>
            </a:r>
            <a:r>
              <a:rPr lang="en-US" dirty="0" err="1" smtClean="0"/>
              <a:t>Нею</a:t>
            </a:r>
            <a:r>
              <a:rPr lang="en-US" dirty="0" smtClean="0"/>
              <a:t> </a:t>
            </a:r>
            <a:r>
              <a:rPr lang="en-US" dirty="0" err="1" smtClean="0"/>
              <a:t>усіляко</a:t>
            </a:r>
            <a:r>
              <a:rPr lang="en-US" dirty="0" smtClean="0"/>
              <a:t> </a:t>
            </a:r>
            <a:r>
              <a:rPr lang="en-US" dirty="0" err="1" smtClean="0"/>
              <a:t>придушувався</a:t>
            </a:r>
            <a:r>
              <a:rPr lang="en-US" dirty="0" smtClean="0"/>
              <a:t> </a:t>
            </a:r>
            <a:r>
              <a:rPr lang="en-US" dirty="0" err="1" smtClean="0"/>
              <a:t>народний</a:t>
            </a:r>
            <a:r>
              <a:rPr lang="en-US" dirty="0" smtClean="0"/>
              <a:t> </a:t>
            </a:r>
            <a:r>
              <a:rPr lang="en-US" dirty="0" err="1" smtClean="0"/>
              <a:t>протест</a:t>
            </a:r>
            <a:r>
              <a:rPr lang="en-US" dirty="0" smtClean="0"/>
              <a:t>. </a:t>
            </a:r>
            <a:r>
              <a:rPr lang="en-US" dirty="0" err="1" smtClean="0"/>
              <a:t>Значний</a:t>
            </a:r>
            <a:r>
              <a:rPr lang="en-US" dirty="0" smtClean="0"/>
              <a:t> </a:t>
            </a:r>
            <a:r>
              <a:rPr lang="en-US" dirty="0" err="1" smtClean="0"/>
              <a:t>вплив</a:t>
            </a:r>
            <a:r>
              <a:rPr lang="en-US" dirty="0" smtClean="0"/>
              <a:t> </a:t>
            </a:r>
            <a:r>
              <a:rPr lang="en-US" dirty="0" err="1" smtClean="0"/>
              <a:t>мав</a:t>
            </a:r>
            <a:r>
              <a:rPr lang="en-US" dirty="0" smtClean="0"/>
              <a:t> </a:t>
            </a:r>
            <a:r>
              <a:rPr lang="en-US" dirty="0" err="1" smtClean="0"/>
              <a:t>орден</a:t>
            </a:r>
            <a:r>
              <a:rPr lang="en-US" dirty="0" smtClean="0"/>
              <a:t> </a:t>
            </a:r>
            <a:r>
              <a:rPr lang="en-US" dirty="0" err="1" smtClean="0"/>
              <a:t>монахів-єзуїтів</a:t>
            </a:r>
            <a:r>
              <a:rPr lang="en-US" dirty="0" smtClean="0"/>
              <a:t>. </a:t>
            </a:r>
            <a:r>
              <a:rPr lang="en-US" dirty="0" err="1" smtClean="0"/>
              <a:t>Останні</a:t>
            </a:r>
            <a:r>
              <a:rPr lang="en-US" dirty="0" smtClean="0"/>
              <a:t> </a:t>
            </a:r>
            <a:r>
              <a:rPr lang="en-US" dirty="0" err="1" smtClean="0"/>
              <a:t>відкривали</a:t>
            </a:r>
            <a:r>
              <a:rPr lang="en-US" dirty="0" smtClean="0"/>
              <a:t> у </a:t>
            </a:r>
            <a:r>
              <a:rPr lang="en-US" dirty="0" err="1" smtClean="0"/>
              <a:t>Франції</a:t>
            </a:r>
            <a:r>
              <a:rPr lang="en-US" dirty="0" smtClean="0"/>
              <a:t> </a:t>
            </a:r>
            <a:r>
              <a:rPr lang="en-US" dirty="0" err="1" smtClean="0"/>
              <a:t>навчальні</a:t>
            </a:r>
            <a:r>
              <a:rPr lang="en-US" dirty="0" smtClean="0"/>
              <a:t> </a:t>
            </a:r>
            <a:r>
              <a:rPr lang="en-US" dirty="0" err="1" smtClean="0"/>
              <a:t>заклади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аристократичної</a:t>
            </a:r>
            <a:r>
              <a:rPr lang="en-US" dirty="0" smtClean="0"/>
              <a:t> </a:t>
            </a:r>
            <a:r>
              <a:rPr lang="en-US" dirty="0" err="1" smtClean="0"/>
              <a:t>молоді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Різновиди просвітництва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77882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en-US" dirty="0" err="1" smtClean="0"/>
              <a:t>Різнорідність</a:t>
            </a:r>
            <a:r>
              <a:rPr lang="en-US" dirty="0" smtClean="0"/>
              <a:t> </a:t>
            </a:r>
            <a:r>
              <a:rPr lang="en-US" dirty="0" err="1" smtClean="0"/>
              <a:t>політичних</a:t>
            </a:r>
            <a:r>
              <a:rPr lang="en-US" dirty="0" smtClean="0"/>
              <a:t> </a:t>
            </a:r>
            <a:r>
              <a:rPr lang="en-US" dirty="0" err="1" smtClean="0"/>
              <a:t>сил</a:t>
            </a:r>
            <a:r>
              <a:rPr lang="en-US" dirty="0" smtClean="0"/>
              <a:t>, </a:t>
            </a:r>
            <a:r>
              <a:rPr lang="en-US" dirty="0" err="1" smtClean="0"/>
              <a:t>які</a:t>
            </a:r>
            <a:r>
              <a:rPr lang="en-US" dirty="0" smtClean="0"/>
              <a:t> </a:t>
            </a:r>
            <a:r>
              <a:rPr lang="en-US" dirty="0" err="1" smtClean="0"/>
              <a:t>брали</a:t>
            </a:r>
            <a:r>
              <a:rPr lang="en-US" dirty="0" smtClean="0"/>
              <a:t> </a:t>
            </a:r>
            <a:r>
              <a:rPr lang="en-US" dirty="0" err="1" smtClean="0"/>
              <a:t>участь</a:t>
            </a:r>
            <a:r>
              <a:rPr lang="en-US" dirty="0" smtClean="0"/>
              <a:t> в </a:t>
            </a:r>
            <a:r>
              <a:rPr lang="en-US" dirty="0" err="1" smtClean="0"/>
              <a:t>підготовці</a:t>
            </a:r>
            <a:r>
              <a:rPr lang="en-US" dirty="0" smtClean="0"/>
              <a:t> і </a:t>
            </a:r>
            <a:r>
              <a:rPr lang="en-US" dirty="0" err="1" smtClean="0"/>
              <a:t>проведенні</a:t>
            </a:r>
            <a:r>
              <a:rPr lang="en-US" dirty="0" smtClean="0"/>
              <a:t> </a:t>
            </a:r>
            <a:r>
              <a:rPr lang="en-US" dirty="0" err="1" smtClean="0"/>
              <a:t>Французької</a:t>
            </a:r>
            <a:r>
              <a:rPr lang="en-US" dirty="0" smtClean="0"/>
              <a:t> </a:t>
            </a:r>
            <a:r>
              <a:rPr lang="en-US" dirty="0" err="1" smtClean="0"/>
              <a:t>революції</a:t>
            </a:r>
            <a:r>
              <a:rPr lang="en-US" dirty="0" smtClean="0"/>
              <a:t> 1789-1794 </a:t>
            </a:r>
            <a:r>
              <a:rPr lang="en-US" dirty="0" err="1" smtClean="0"/>
              <a:t>рр</a:t>
            </a:r>
            <a:r>
              <a:rPr lang="en-US" dirty="0" smtClean="0"/>
              <a:t>., </a:t>
            </a:r>
            <a:r>
              <a:rPr lang="en-US" dirty="0" err="1" smtClean="0"/>
              <a:t>Зумовила</a:t>
            </a:r>
            <a:r>
              <a:rPr lang="en-US" dirty="0" smtClean="0"/>
              <a:t> </a:t>
            </a:r>
            <a:r>
              <a:rPr lang="en-US" dirty="0" err="1" smtClean="0"/>
              <a:t>плюралізм</a:t>
            </a:r>
            <a:r>
              <a:rPr lang="en-US" dirty="0" smtClean="0"/>
              <a:t> </a:t>
            </a:r>
            <a:r>
              <a:rPr lang="en-US" dirty="0" err="1" smtClean="0"/>
              <a:t>політико-правових</a:t>
            </a:r>
            <a:r>
              <a:rPr lang="en-US" dirty="0" smtClean="0"/>
              <a:t> </a:t>
            </a:r>
            <a:r>
              <a:rPr lang="en-US" dirty="0" err="1" smtClean="0"/>
              <a:t>доктрин</a:t>
            </a:r>
            <a:r>
              <a:rPr lang="en-US" dirty="0" smtClean="0"/>
              <a:t>, </a:t>
            </a:r>
            <a:r>
              <a:rPr lang="en-US" dirty="0" err="1" smtClean="0"/>
              <a:t>які</a:t>
            </a:r>
            <a:r>
              <a:rPr lang="en-US" dirty="0" smtClean="0"/>
              <a:t> </a:t>
            </a:r>
            <a:r>
              <a:rPr lang="en-US" dirty="0" err="1" smtClean="0"/>
              <a:t>виражали</a:t>
            </a:r>
            <a:r>
              <a:rPr lang="en-US" dirty="0" smtClean="0"/>
              <a:t> </a:t>
            </a:r>
            <a:r>
              <a:rPr lang="en-US" dirty="0" err="1" smtClean="0"/>
              <a:t>їх</a:t>
            </a:r>
            <a:r>
              <a:rPr lang="en-US" dirty="0" smtClean="0"/>
              <a:t> </a:t>
            </a:r>
            <a:r>
              <a:rPr lang="en-US" dirty="0" err="1" smtClean="0"/>
              <a:t>інтереси</a:t>
            </a:r>
            <a:r>
              <a:rPr lang="en-US" dirty="0" smtClean="0"/>
              <a:t>. </a:t>
            </a:r>
            <a:r>
              <a:rPr lang="ru-RU" dirty="0" err="1" smtClean="0"/>
              <a:t>Спираючись</a:t>
            </a:r>
            <a:r>
              <a:rPr lang="ru-RU" dirty="0" smtClean="0"/>
              <a:t> на </a:t>
            </a:r>
            <a:r>
              <a:rPr lang="ru-RU" dirty="0" err="1" smtClean="0"/>
              <a:t>теорію</a:t>
            </a:r>
            <a:r>
              <a:rPr lang="ru-RU" dirty="0" smtClean="0"/>
              <a:t> природного права,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єдині</a:t>
            </a:r>
            <a:r>
              <a:rPr lang="ru-RU" dirty="0" smtClean="0"/>
              <a:t> в </a:t>
            </a:r>
            <a:r>
              <a:rPr lang="ru-RU" dirty="0" err="1" smtClean="0"/>
              <a:t>прагненні</a:t>
            </a:r>
            <a:r>
              <a:rPr lang="ru-RU" dirty="0" smtClean="0"/>
              <a:t> </a:t>
            </a:r>
            <a:r>
              <a:rPr lang="ru-RU" dirty="0" err="1" smtClean="0"/>
              <a:t>повалити</a:t>
            </a:r>
            <a:r>
              <a:rPr lang="ru-RU" dirty="0" smtClean="0"/>
              <a:t> </a:t>
            </a:r>
            <a:r>
              <a:rPr lang="ru-RU" dirty="0" err="1" smtClean="0"/>
              <a:t>абсолютистський</a:t>
            </a:r>
            <a:r>
              <a:rPr lang="ru-RU" dirty="0" smtClean="0"/>
              <a:t> режим,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пережитки </a:t>
            </a:r>
            <a:r>
              <a:rPr lang="ru-RU" dirty="0" err="1" smtClean="0"/>
              <a:t>феодалізму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царство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, миру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благоденства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Рух</a:t>
            </a:r>
            <a:r>
              <a:rPr lang="en-US" dirty="0" smtClean="0"/>
              <a:t> </a:t>
            </a:r>
            <a:r>
              <a:rPr lang="ru-RU" dirty="0" err="1" smtClean="0"/>
              <a:t>просвітителів</a:t>
            </a:r>
            <a:r>
              <a:rPr lang="en-US" dirty="0" smtClean="0"/>
              <a:t> </a:t>
            </a:r>
            <a:r>
              <a:rPr lang="ru-RU" dirty="0" err="1" smtClean="0"/>
              <a:t>виступало</a:t>
            </a:r>
            <a:r>
              <a:rPr lang="ru-RU" dirty="0" smtClean="0"/>
              <a:t> за </a:t>
            </a:r>
            <a:r>
              <a:rPr lang="ru-RU" dirty="0" err="1" smtClean="0"/>
              <a:t>скасування</a:t>
            </a:r>
            <a:r>
              <a:rPr lang="ru-RU" dirty="0" smtClean="0"/>
              <a:t> </a:t>
            </a:r>
            <a:r>
              <a:rPr lang="ru-RU" dirty="0" err="1" smtClean="0"/>
              <a:t>станово-феодального</a:t>
            </a:r>
            <a:r>
              <a:rPr lang="ru-RU" dirty="0" smtClean="0"/>
              <a:t> 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установа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заснованого</a:t>
            </a:r>
            <a:r>
              <a:rPr lang="ru-RU" dirty="0" smtClean="0"/>
              <a:t> на </a:t>
            </a:r>
            <a:r>
              <a:rPr lang="ru-RU" dirty="0" err="1" smtClean="0"/>
              <a:t>рівності</a:t>
            </a:r>
            <a:r>
              <a:rPr lang="ru-RU" dirty="0" smtClean="0"/>
              <a:t> людей, </a:t>
            </a:r>
            <a:r>
              <a:rPr lang="ru-RU" dirty="0" err="1" smtClean="0"/>
              <a:t>їх</a:t>
            </a:r>
            <a:r>
              <a:rPr lang="ru-RU" dirty="0" smtClean="0"/>
              <a:t> права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. </a:t>
            </a:r>
            <a:r>
              <a:rPr lang="ru-RU" dirty="0" err="1" smtClean="0"/>
              <a:t>Просвітницькі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 err="1" smtClean="0"/>
              <a:t>висловлювали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(буржуа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стану),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сподівалися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назрілі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поступових</a:t>
            </a:r>
            <a:r>
              <a:rPr lang="ru-RU" dirty="0" smtClean="0"/>
              <a:t> реформ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 У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класової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стану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просвіти</a:t>
            </a:r>
            <a:r>
              <a:rPr lang="ru-RU" dirty="0" smtClean="0"/>
              <a:t> </a:t>
            </a:r>
            <a:r>
              <a:rPr lang="ru-RU" dirty="0" err="1" smtClean="0"/>
              <a:t>виділилося</a:t>
            </a:r>
            <a:r>
              <a:rPr lang="en-US" dirty="0" smtClean="0"/>
              <a:t> </a:t>
            </a:r>
            <a:r>
              <a:rPr lang="ru-RU" dirty="0" err="1" smtClean="0"/>
              <a:t>радикальне</a:t>
            </a:r>
            <a:r>
              <a:rPr lang="ru-RU" dirty="0" smtClean="0"/>
              <a:t> (</a:t>
            </a:r>
            <a:r>
              <a:rPr lang="ru-RU" dirty="0" err="1" smtClean="0"/>
              <a:t>революційно-демократичний</a:t>
            </a:r>
            <a:r>
              <a:rPr lang="ru-RU" dirty="0" smtClean="0"/>
              <a:t>)</a:t>
            </a:r>
            <a:r>
              <a:rPr lang="en-US" dirty="0" smtClean="0"/>
              <a:t> 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думки, </a:t>
            </a:r>
            <a:r>
              <a:rPr lang="ru-RU" dirty="0" err="1" smtClean="0"/>
              <a:t>відстоював</a:t>
            </a:r>
            <a:r>
              <a:rPr lang="ru-RU" dirty="0" smtClean="0"/>
              <a:t> </a:t>
            </a:r>
            <a:r>
              <a:rPr lang="ru-RU" dirty="0" err="1" smtClean="0"/>
              <a:t>революційний</a:t>
            </a:r>
            <a:r>
              <a:rPr lang="ru-RU" dirty="0" smtClean="0"/>
              <a:t> шлях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Особливості поміркованого крила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8702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en-US" dirty="0" err="1" smtClean="0"/>
              <a:t>Особливості</a:t>
            </a:r>
            <a:r>
              <a:rPr lang="en-US" dirty="0" smtClean="0"/>
              <a:t> </a:t>
            </a:r>
            <a:r>
              <a:rPr lang="en-US" dirty="0" err="1" smtClean="0"/>
              <a:t>поміркованого</a:t>
            </a:r>
            <a:r>
              <a:rPr lang="en-US" dirty="0" smtClean="0"/>
              <a:t> </a:t>
            </a:r>
            <a:r>
              <a:rPr lang="en-US" dirty="0" err="1" smtClean="0"/>
              <a:t>крила</a:t>
            </a:r>
            <a:r>
              <a:rPr lang="en-US" dirty="0" smtClean="0"/>
              <a:t> </a:t>
            </a:r>
            <a:r>
              <a:rPr lang="en-US" dirty="0" err="1" smtClean="0"/>
              <a:t>Просвітництва</a:t>
            </a:r>
            <a:r>
              <a:rPr lang="en-US" dirty="0" smtClean="0"/>
              <a:t> </a:t>
            </a:r>
            <a:r>
              <a:rPr lang="en-US" dirty="0" err="1" smtClean="0"/>
              <a:t>можливо</a:t>
            </a:r>
            <a:r>
              <a:rPr lang="en-US" dirty="0" smtClean="0"/>
              <a:t> </a:t>
            </a:r>
            <a:r>
              <a:rPr lang="en-US" dirty="0" err="1" smtClean="0"/>
              <a:t>прослідкувати</a:t>
            </a:r>
            <a:r>
              <a:rPr lang="en-US" dirty="0" smtClean="0"/>
              <a:t> </a:t>
            </a:r>
            <a:r>
              <a:rPr lang="uk-UA" dirty="0" smtClean="0"/>
              <a:t>завдяки</a:t>
            </a:r>
            <a:r>
              <a:rPr lang="en-US" dirty="0" smtClean="0"/>
              <a:t> </a:t>
            </a:r>
            <a:r>
              <a:rPr lang="en-US" dirty="0" err="1" smtClean="0"/>
              <a:t>погляд</a:t>
            </a:r>
            <a:r>
              <a:rPr lang="uk-UA" dirty="0" err="1" smtClean="0"/>
              <a:t>ам</a:t>
            </a:r>
            <a:r>
              <a:rPr lang="en-US" dirty="0" smtClean="0"/>
              <a:t> </a:t>
            </a:r>
            <a:r>
              <a:rPr lang="en-US" dirty="0" err="1" smtClean="0"/>
              <a:t>Шарля</a:t>
            </a:r>
            <a:r>
              <a:rPr lang="en-US" dirty="0" smtClean="0"/>
              <a:t> </a:t>
            </a:r>
            <a:r>
              <a:rPr lang="en-US" dirty="0" err="1" smtClean="0"/>
              <a:t>Монтеск'є</a:t>
            </a:r>
            <a:r>
              <a:rPr lang="en-US" dirty="0" smtClean="0"/>
              <a:t>. </a:t>
            </a:r>
            <a:r>
              <a:rPr lang="en-US" dirty="0" err="1" smtClean="0"/>
              <a:t>Він</a:t>
            </a:r>
            <a:r>
              <a:rPr lang="en-US" dirty="0" smtClean="0"/>
              <a:t> </a:t>
            </a:r>
            <a:r>
              <a:rPr lang="en-US" dirty="0" err="1" smtClean="0"/>
              <a:t>намагався</a:t>
            </a:r>
            <a:r>
              <a:rPr lang="en-US" dirty="0" smtClean="0"/>
              <a:t> </a:t>
            </a:r>
            <a:r>
              <a:rPr lang="en-US" dirty="0" err="1" smtClean="0"/>
              <a:t>знайти</a:t>
            </a:r>
            <a:r>
              <a:rPr lang="en-US" dirty="0" smtClean="0"/>
              <a:t> </a:t>
            </a:r>
            <a:r>
              <a:rPr lang="en-US" dirty="0" err="1" smtClean="0"/>
              <a:t>такі</a:t>
            </a:r>
            <a:r>
              <a:rPr lang="en-US" dirty="0" smtClean="0"/>
              <a:t> </a:t>
            </a:r>
            <a:r>
              <a:rPr lang="en-US" dirty="0" err="1" smtClean="0"/>
              <a:t>принципи</a:t>
            </a:r>
            <a:r>
              <a:rPr lang="en-US" dirty="0" smtClean="0"/>
              <a:t> </a:t>
            </a:r>
            <a:r>
              <a:rPr lang="en-US" dirty="0" err="1" smtClean="0"/>
              <a:t>суспільного</a:t>
            </a:r>
            <a:r>
              <a:rPr lang="en-US" dirty="0" smtClean="0"/>
              <a:t> </a:t>
            </a:r>
            <a:r>
              <a:rPr lang="en-US" dirty="0" err="1" smtClean="0"/>
              <a:t>устрою</a:t>
            </a:r>
            <a:r>
              <a:rPr lang="en-US" dirty="0" smtClean="0"/>
              <a:t>, </a:t>
            </a:r>
            <a:r>
              <a:rPr lang="en-US" dirty="0" err="1" smtClean="0"/>
              <a:t>які</a:t>
            </a:r>
            <a:r>
              <a:rPr lang="en-US" dirty="0" smtClean="0"/>
              <a:t> </a:t>
            </a:r>
            <a:r>
              <a:rPr lang="en-US" dirty="0" err="1" smtClean="0"/>
              <a:t>гарантували</a:t>
            </a:r>
            <a:r>
              <a:rPr lang="en-US" dirty="0" smtClean="0"/>
              <a:t> б </a:t>
            </a:r>
            <a:r>
              <a:rPr lang="en-US" dirty="0" err="1" smtClean="0"/>
              <a:t>певну</a:t>
            </a:r>
            <a:r>
              <a:rPr lang="en-US" dirty="0" smtClean="0"/>
              <a:t> </a:t>
            </a:r>
            <a:r>
              <a:rPr lang="en-US" dirty="0" err="1" smtClean="0"/>
              <a:t>соціально-політичну</a:t>
            </a:r>
            <a:r>
              <a:rPr lang="en-US" dirty="0" smtClean="0"/>
              <a:t> </a:t>
            </a:r>
            <a:r>
              <a:rPr lang="en-US" dirty="0" err="1" smtClean="0"/>
              <a:t>стабільність</a:t>
            </a:r>
            <a:r>
              <a:rPr lang="en-US" dirty="0" smtClean="0"/>
              <a:t> і </a:t>
            </a:r>
            <a:r>
              <a:rPr lang="en-US" dirty="0" err="1" smtClean="0"/>
              <a:t>громадянські</a:t>
            </a:r>
            <a:r>
              <a:rPr lang="en-US" dirty="0" smtClean="0"/>
              <a:t> </a:t>
            </a:r>
            <a:r>
              <a:rPr lang="en-US" dirty="0" err="1" smtClean="0"/>
              <a:t>свободи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r>
              <a:rPr lang="en-US" dirty="0" err="1" smtClean="0"/>
              <a:t>Гарантію</a:t>
            </a:r>
            <a:r>
              <a:rPr lang="en-US" dirty="0" smtClean="0"/>
              <a:t> </a:t>
            </a:r>
            <a:r>
              <a:rPr lang="en-US" dirty="0" err="1" smtClean="0"/>
              <a:t>безпеки</a:t>
            </a:r>
            <a:r>
              <a:rPr lang="en-US" dirty="0" smtClean="0"/>
              <a:t> </a:t>
            </a:r>
            <a:r>
              <a:rPr lang="en-US" dirty="0" err="1" smtClean="0"/>
              <a:t>громадян</a:t>
            </a:r>
            <a:r>
              <a:rPr lang="en-US" dirty="0" smtClean="0"/>
              <a:t> </a:t>
            </a:r>
            <a:r>
              <a:rPr lang="en-US" dirty="0" err="1" smtClean="0"/>
              <a:t>від</a:t>
            </a:r>
            <a:r>
              <a:rPr lang="en-US" dirty="0" smtClean="0"/>
              <a:t> </a:t>
            </a:r>
            <a:r>
              <a:rPr lang="en-US" dirty="0" err="1" smtClean="0"/>
              <a:t>беззаконня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свавілля</a:t>
            </a:r>
            <a:r>
              <a:rPr lang="en-US" dirty="0" smtClean="0"/>
              <a:t> </a:t>
            </a:r>
            <a:r>
              <a:rPr lang="en-US" dirty="0" err="1" smtClean="0"/>
              <a:t>він</a:t>
            </a:r>
            <a:r>
              <a:rPr lang="en-US" dirty="0" smtClean="0"/>
              <a:t> </a:t>
            </a:r>
            <a:r>
              <a:rPr lang="en-US" dirty="0" err="1" smtClean="0"/>
              <a:t>вбачав</a:t>
            </a:r>
            <a:r>
              <a:rPr lang="en-US" dirty="0" smtClean="0"/>
              <a:t> у </a:t>
            </a:r>
            <a:r>
              <a:rPr lang="en-US" dirty="0" err="1" smtClean="0"/>
              <a:t>реалізації</a:t>
            </a:r>
            <a:r>
              <a:rPr lang="en-US" dirty="0" smtClean="0"/>
              <a:t> </a:t>
            </a:r>
            <a:r>
              <a:rPr lang="en-US" dirty="0" err="1" smtClean="0"/>
              <a:t>принципу</a:t>
            </a:r>
            <a:r>
              <a:rPr lang="en-US" dirty="0" smtClean="0"/>
              <a:t> </a:t>
            </a:r>
            <a:r>
              <a:rPr lang="en-US" dirty="0" err="1" smtClean="0"/>
              <a:t>поділу</a:t>
            </a:r>
            <a:r>
              <a:rPr lang="en-US" dirty="0" smtClean="0"/>
              <a:t> </a:t>
            </a:r>
            <a:r>
              <a:rPr lang="en-US" dirty="0" err="1" smtClean="0"/>
              <a:t>влади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виконавчу</a:t>
            </a:r>
            <a:r>
              <a:rPr lang="en-US" dirty="0" smtClean="0"/>
              <a:t>, </a:t>
            </a:r>
            <a:r>
              <a:rPr lang="en-US" dirty="0" err="1" smtClean="0"/>
              <a:t>законодавчу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судову</a:t>
            </a:r>
            <a:r>
              <a:rPr lang="en-US" dirty="0" smtClean="0"/>
              <a:t>. </a:t>
            </a: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uk-UA" dirty="0" smtClean="0"/>
              <a:t>   </a:t>
            </a:r>
            <a:r>
              <a:rPr lang="en-US" dirty="0" smtClean="0"/>
              <a:t> </a:t>
            </a:r>
            <a:r>
              <a:rPr lang="ru-RU" dirty="0" err="1" smtClean="0"/>
              <a:t>Аналогічний</a:t>
            </a:r>
            <a:r>
              <a:rPr lang="ru-RU" dirty="0" smtClean="0"/>
              <a:t> принцип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en-US" dirty="0" err="1" smtClean="0"/>
              <a:t>Носії</a:t>
            </a:r>
            <a:r>
              <a:rPr lang="en-US" dirty="0" smtClean="0"/>
              <a:t> </a:t>
            </a:r>
            <a:r>
              <a:rPr lang="en-US" dirty="0" err="1" smtClean="0"/>
              <a:t>окремих</a:t>
            </a:r>
            <a:r>
              <a:rPr lang="en-US" dirty="0" smtClean="0"/>
              <a:t> </a:t>
            </a:r>
            <a:r>
              <a:rPr lang="en-US" dirty="0" err="1" smtClean="0"/>
              <a:t>видів</a:t>
            </a:r>
            <a:r>
              <a:rPr lang="en-US" dirty="0" smtClean="0"/>
              <a:t> </a:t>
            </a:r>
            <a:r>
              <a:rPr lang="en-US" dirty="0" err="1" smtClean="0"/>
              <a:t>влади</a:t>
            </a:r>
            <a:r>
              <a:rPr lang="en-US" dirty="0" smtClean="0"/>
              <a:t> </a:t>
            </a:r>
            <a:r>
              <a:rPr lang="en-US" dirty="0" err="1" smtClean="0"/>
              <a:t>повинні</a:t>
            </a:r>
            <a:r>
              <a:rPr lang="en-US" dirty="0" smtClean="0"/>
              <a:t> </a:t>
            </a:r>
            <a:r>
              <a:rPr lang="en-US" dirty="0" err="1" smtClean="0"/>
              <a:t>бути</a:t>
            </a:r>
            <a:r>
              <a:rPr lang="en-US" dirty="0" smtClean="0"/>
              <a:t> </a:t>
            </a:r>
            <a:r>
              <a:rPr lang="en-US" dirty="0" err="1" smtClean="0"/>
              <a:t>незалежні</a:t>
            </a:r>
            <a:r>
              <a:rPr lang="en-US" dirty="0" smtClean="0"/>
              <a:t> у </a:t>
            </a:r>
            <a:r>
              <a:rPr lang="en-US" dirty="0" err="1" smtClean="0"/>
              <a:t>своїх</a:t>
            </a:r>
            <a:r>
              <a:rPr lang="en-US" dirty="0" smtClean="0"/>
              <a:t> </a:t>
            </a:r>
            <a:r>
              <a:rPr lang="en-US" dirty="0" err="1" smtClean="0"/>
              <a:t>діях</a:t>
            </a:r>
            <a:r>
              <a:rPr lang="en-US" dirty="0" smtClean="0"/>
              <a:t>. </a:t>
            </a:r>
            <a:r>
              <a:rPr lang="uk-UA" dirty="0" smtClean="0"/>
              <a:t>При цьому</a:t>
            </a:r>
            <a:r>
              <a:rPr lang="en-US" dirty="0" smtClean="0"/>
              <a:t> </a:t>
            </a:r>
            <a:r>
              <a:rPr lang="en-US" dirty="0" err="1" smtClean="0"/>
              <a:t>незалежність</a:t>
            </a:r>
            <a:r>
              <a:rPr lang="en-US" dirty="0" smtClean="0"/>
              <a:t> </a:t>
            </a:r>
            <a:r>
              <a:rPr lang="en-US" dirty="0" err="1" smtClean="0"/>
              <a:t>стає</a:t>
            </a:r>
            <a:r>
              <a:rPr lang="en-US" dirty="0" smtClean="0"/>
              <a:t> </a:t>
            </a:r>
            <a:r>
              <a:rPr lang="en-US" dirty="0" err="1" smtClean="0"/>
              <a:t>основою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взаємного</a:t>
            </a:r>
            <a:r>
              <a:rPr lang="en-US" dirty="0" smtClean="0"/>
              <a:t> </a:t>
            </a:r>
            <a:r>
              <a:rPr lang="en-US" dirty="0" err="1" smtClean="0"/>
              <a:t>стримання</a:t>
            </a:r>
            <a:r>
              <a:rPr lang="en-US" dirty="0" smtClean="0"/>
              <a:t>, </a:t>
            </a:r>
            <a:r>
              <a:rPr lang="en-US" dirty="0" err="1" smtClean="0"/>
              <a:t>створюється</a:t>
            </a:r>
            <a:r>
              <a:rPr lang="en-US" dirty="0" smtClean="0"/>
              <a:t> </a:t>
            </a:r>
            <a:r>
              <a:rPr lang="en-US" dirty="0" err="1" smtClean="0"/>
              <a:t>система</a:t>
            </a:r>
            <a:r>
              <a:rPr lang="en-US" dirty="0" smtClean="0"/>
              <a:t> </a:t>
            </a:r>
            <a:r>
              <a:rPr lang="en-US" dirty="0" err="1" smtClean="0"/>
              <a:t>противаг</a:t>
            </a:r>
            <a:r>
              <a:rPr lang="en-US" dirty="0" smtClean="0"/>
              <a:t>, </a:t>
            </a:r>
            <a:r>
              <a:rPr lang="en-US" dirty="0" err="1" smtClean="0"/>
              <a:t>які</a:t>
            </a:r>
            <a:r>
              <a:rPr lang="en-US" dirty="0" smtClean="0"/>
              <a:t> </a:t>
            </a:r>
            <a:r>
              <a:rPr lang="en-US" dirty="0" err="1" smtClean="0"/>
              <a:t>перешкоджають</a:t>
            </a:r>
            <a:r>
              <a:rPr lang="en-US" dirty="0" smtClean="0"/>
              <a:t> </a:t>
            </a:r>
            <a:r>
              <a:rPr lang="en-US" dirty="0" err="1" smtClean="0"/>
              <a:t>якомусь</a:t>
            </a:r>
            <a:r>
              <a:rPr lang="en-US" dirty="0" smtClean="0"/>
              <a:t> </a:t>
            </a:r>
            <a:r>
              <a:rPr lang="en-US" dirty="0" err="1" smtClean="0"/>
              <a:t>органу</a:t>
            </a:r>
            <a:r>
              <a:rPr lang="en-US" dirty="0" smtClean="0"/>
              <a:t> </a:t>
            </a:r>
            <a:r>
              <a:rPr lang="en-US" dirty="0" err="1" smtClean="0"/>
              <a:t>влади</a:t>
            </a:r>
            <a:r>
              <a:rPr lang="en-US" dirty="0" smtClean="0"/>
              <a:t> </a:t>
            </a:r>
            <a:r>
              <a:rPr lang="en-US" dirty="0" err="1" smtClean="0"/>
              <a:t>нав'язувати</a:t>
            </a:r>
            <a:r>
              <a:rPr lang="en-US" dirty="0" smtClean="0"/>
              <a:t> </a:t>
            </a:r>
            <a:r>
              <a:rPr lang="en-US" dirty="0" err="1" smtClean="0"/>
              <a:t>свою</a:t>
            </a:r>
            <a:r>
              <a:rPr lang="en-US" dirty="0" smtClean="0"/>
              <a:t> </a:t>
            </a:r>
            <a:r>
              <a:rPr lang="en-US" dirty="0" err="1" smtClean="0"/>
              <a:t>виняткову</a:t>
            </a:r>
            <a:r>
              <a:rPr lang="en-US" dirty="0" smtClean="0"/>
              <a:t> </a:t>
            </a:r>
            <a:r>
              <a:rPr lang="en-US" dirty="0" err="1" smtClean="0"/>
              <a:t>волю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Виокремлюючи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: </a:t>
            </a:r>
            <a:r>
              <a:rPr lang="ru-RU" dirty="0" err="1" smtClean="0"/>
              <a:t>республіку</a:t>
            </a:r>
            <a:r>
              <a:rPr lang="ru-RU" dirty="0" smtClean="0"/>
              <a:t>, </a:t>
            </a:r>
            <a:r>
              <a:rPr lang="ru-RU" dirty="0" err="1" smtClean="0"/>
              <a:t>монархію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деспотію</a:t>
            </a:r>
            <a:r>
              <a:rPr lang="ru-RU" dirty="0" smtClean="0"/>
              <a:t>, </a:t>
            </a:r>
            <a:r>
              <a:rPr lang="ru-RU" dirty="0" err="1" smtClean="0"/>
              <a:t>Монтеск'є</a:t>
            </a:r>
            <a:r>
              <a:rPr lang="ru-RU" dirty="0" smtClean="0"/>
              <a:t> </a:t>
            </a:r>
            <a:r>
              <a:rPr lang="ru-RU" dirty="0" err="1" smtClean="0"/>
              <a:t>ідеалом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конституційну</a:t>
            </a:r>
            <a:r>
              <a:rPr lang="ru-RU" dirty="0" smtClean="0"/>
              <a:t> </a:t>
            </a:r>
            <a:r>
              <a:rPr lang="ru-RU" dirty="0" err="1" smtClean="0"/>
              <a:t>монархію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відзначав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республіканська</a:t>
            </a:r>
            <a:r>
              <a:rPr lang="ru-RU" dirty="0" smtClean="0"/>
              <a:t> форма </a:t>
            </a:r>
            <a:r>
              <a:rPr lang="ru-RU" dirty="0" err="1" smtClean="0"/>
              <a:t>закономірна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монархічна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118</TotalTime>
  <Words>694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Apothecary</vt:lpstr>
      <vt:lpstr>Просвітництво у франції XVIIIст.</vt:lpstr>
      <vt:lpstr>Зміст</vt:lpstr>
      <vt:lpstr>Політична ситуація у тогочасній Франції</vt:lpstr>
      <vt:lpstr>Карта франції XVIIIст.</vt:lpstr>
      <vt:lpstr>Визначення</vt:lpstr>
      <vt:lpstr>Основні моменти: сутність</vt:lpstr>
      <vt:lpstr>Причини розвитку у Франції</vt:lpstr>
      <vt:lpstr>Різновиди просвітництва</vt:lpstr>
      <vt:lpstr>Особливості поміркованого крила</vt:lpstr>
      <vt:lpstr>Особливості революційного крила</vt:lpstr>
      <vt:lpstr>Представники просвітництва</vt:lpstr>
      <vt:lpstr>Вплив просвітництва на розвиток країни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Наташа</cp:lastModifiedBy>
  <cp:revision>42</cp:revision>
  <dcterms:created xsi:type="dcterms:W3CDTF">2014-09-16T21:28:43Z</dcterms:created>
  <dcterms:modified xsi:type="dcterms:W3CDTF">2020-01-26T16:28:50Z</dcterms:modified>
</cp:coreProperties>
</file>