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0133" y="2285992"/>
            <a:ext cx="6250825" cy="135732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/>
              </a:rPr>
              <a:t>British Timetable</a:t>
            </a:r>
            <a:endParaRPr lang="ru-RU" sz="48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714992"/>
            <a:ext cx="5715008" cy="1143008"/>
          </a:xfrm>
        </p:spPr>
        <p:txBody>
          <a:bodyPr/>
          <a:lstStyle/>
          <a:p>
            <a:r>
              <a:rPr lang="en-US" sz="2800" b="1" dirty="0" smtClean="0"/>
              <a:t>Made by </a:t>
            </a:r>
            <a:r>
              <a:rPr lang="en-US" sz="2800" b="1" dirty="0" err="1" smtClean="0"/>
              <a:t>Vlada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Nozdrina</a:t>
            </a:r>
            <a:r>
              <a:rPr lang="ru-RU" sz="2800" b="1" dirty="0" smtClean="0"/>
              <a:t> 104ап</a:t>
            </a:r>
            <a:r>
              <a:rPr lang="en-US" sz="2800" b="1" dirty="0" smtClean="0"/>
              <a:t> 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-214338"/>
            <a:ext cx="2257412" cy="1399032"/>
          </a:xfrm>
        </p:spPr>
        <p:txBody>
          <a:bodyPr/>
          <a:lstStyle/>
          <a:p>
            <a:r>
              <a:rPr lang="ru-RU" b="1" dirty="0" smtClean="0">
                <a:effectLst/>
              </a:rPr>
              <a:t>13:00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3471858" cy="407196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Time for lunch. </a:t>
            </a:r>
            <a:r>
              <a:rPr lang="en-US" sz="2000" dirty="0" smtClean="0"/>
              <a:t>During these hours the digestive system works most effectively. A good dinner is easy with the right balance of proteins and carbohydrates that will be active for dinner.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2571744"/>
            <a:ext cx="3214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Ideal - sandwich bread with </a:t>
            </a:r>
            <a:r>
              <a:rPr lang="en-US" sz="2000" dirty="0" err="1" smtClean="0"/>
              <a:t>wholemeal</a:t>
            </a:r>
            <a:r>
              <a:rPr lang="en-US" sz="2000" dirty="0" smtClean="0"/>
              <a:t> and tuna, salad and a piece of fruit.</a:t>
            </a:r>
            <a:endParaRPr lang="ru-RU" sz="2000" dirty="0"/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14290"/>
            <a:ext cx="2833707" cy="2125281"/>
          </a:xfrm>
          <a:prstGeom prst="rect">
            <a:avLst/>
          </a:prstGeom>
        </p:spPr>
      </p:pic>
      <p:pic>
        <p:nvPicPr>
          <p:cNvPr id="6" name="Рисунок 5" descr="95039654-food_differring_meal_lunch_on_the_nature_024036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857628"/>
            <a:ext cx="4357718" cy="2730345"/>
          </a:xfrm>
          <a:prstGeom prst="rect">
            <a:avLst/>
          </a:prstGeom>
        </p:spPr>
      </p:pic>
      <p:pic>
        <p:nvPicPr>
          <p:cNvPr id="7" name="Рисунок 6" descr="lun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000504"/>
            <a:ext cx="3214710" cy="25580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-214338"/>
            <a:ext cx="2357454" cy="13990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13:30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214422"/>
            <a:ext cx="347185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Send an important letter</a:t>
            </a:r>
            <a:r>
              <a:rPr lang="en-US" dirty="0" smtClean="0"/>
              <a:t>. Scientists from the universities of Glasgow and Paisley found that many people suffer from so-called "email-stress".</a:t>
            </a:r>
          </a:p>
          <a:p>
            <a:r>
              <a:rPr lang="en-US" dirty="0" smtClean="0"/>
              <a:t>This leads to increased pressure . If you send emails after dinner, the degree of stress will be significantly lower</a:t>
            </a:r>
            <a:endParaRPr lang="ru-RU" dirty="0"/>
          </a:p>
        </p:txBody>
      </p:sp>
      <p:pic>
        <p:nvPicPr>
          <p:cNvPr id="4" name="Рисунок 3" descr="1566059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2934274" cy="2729600"/>
          </a:xfrm>
          <a:prstGeom prst="rect">
            <a:avLst/>
          </a:prstGeom>
        </p:spPr>
      </p:pic>
      <p:pic>
        <p:nvPicPr>
          <p:cNvPr id="5" name="Рисунок 4" descr="652x450_097957-stai-prea-mult-la-calculator-5-sfaturi-pentru-sanatatea-ochilor-t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3000396" cy="2643182"/>
          </a:xfrm>
          <a:prstGeom prst="rect">
            <a:avLst/>
          </a:prstGeom>
        </p:spPr>
      </p:pic>
      <p:pic>
        <p:nvPicPr>
          <p:cNvPr id="6" name="Рисунок 5" descr="1376810046_kak-zarabatyvat-na-napisanii-stat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642918"/>
            <a:ext cx="2643174" cy="2643189"/>
          </a:xfrm>
          <a:prstGeom prst="rect">
            <a:avLst/>
          </a:prstGeom>
        </p:spPr>
      </p:pic>
      <p:pic>
        <p:nvPicPr>
          <p:cNvPr id="7" name="Рисунок 6" descr="0a29cc67b69303acb5d6139283fe07b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251" y="4143380"/>
            <a:ext cx="2635749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-142900"/>
            <a:ext cx="2400288" cy="139903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15:00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3614734" cy="457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Take a walk</a:t>
            </a:r>
            <a:r>
              <a:rPr lang="en-US" sz="2400" dirty="0" smtClean="0"/>
              <a:t>. When dinner is digested, you may feel sleepy. Cope with it will help 20-minute walk. And if the sun is shining, you also get a dose of UV light.</a:t>
            </a:r>
            <a:endParaRPr lang="ru-RU" sz="2400" dirty="0"/>
          </a:p>
        </p:txBody>
      </p:sp>
      <p:pic>
        <p:nvPicPr>
          <p:cNvPr id="4" name="Рисунок 3" descr="1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28670"/>
            <a:ext cx="4000528" cy="2713841"/>
          </a:xfrm>
          <a:prstGeom prst="rect">
            <a:avLst/>
          </a:prstGeom>
        </p:spPr>
      </p:pic>
      <p:pic>
        <p:nvPicPr>
          <p:cNvPr id="5" name="Рисунок 4" descr="dieta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86190"/>
            <a:ext cx="3929090" cy="2773638"/>
          </a:xfrm>
          <a:prstGeom prst="rect">
            <a:avLst/>
          </a:prstGeom>
        </p:spPr>
      </p:pic>
      <p:pic>
        <p:nvPicPr>
          <p:cNvPr id="6" name="Рисунок 5" descr="freizeit-wandern1-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3267440" cy="22016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399032"/>
          </a:xfrm>
        </p:spPr>
        <p:txBody>
          <a:bodyPr/>
          <a:lstStyle/>
          <a:p>
            <a:r>
              <a:rPr lang="en-US" b="1" dirty="0" smtClean="0"/>
              <a:t>     </a:t>
            </a:r>
            <a:r>
              <a:rPr lang="ru-RU" b="1" dirty="0" smtClean="0"/>
              <a:t>16:00</a:t>
            </a:r>
            <a:r>
              <a:rPr lang="ru-RU" dirty="0" smtClean="0"/>
              <a:t> </a:t>
            </a:r>
            <a:r>
              <a:rPr lang="en-US" dirty="0" smtClean="0"/>
              <a:t>                          </a:t>
            </a:r>
            <a:r>
              <a:rPr lang="en-US" b="1" dirty="0" smtClean="0"/>
              <a:t>17:30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471858" cy="1992315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all painful procedures</a:t>
            </a:r>
            <a:r>
              <a:rPr lang="en-US" sz="2000" dirty="0" smtClean="0"/>
              <a:t>. At this time the peak activity are endorphins, neurotransmitters in the brain that reduce pain.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00694" y="1643051"/>
            <a:ext cx="3424262" cy="1928825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for sports</a:t>
            </a:r>
            <a:r>
              <a:rPr lang="en-US" sz="2000" dirty="0" smtClean="0"/>
              <a:t>. Body temperature maximum. This gives muscle strength, flexibility, agility and endurance.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678761" y="1178703"/>
            <a:ext cx="643736" cy="7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7036611" y="1178703"/>
            <a:ext cx="643736" cy="7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107443489_og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86190"/>
            <a:ext cx="3452028" cy="2357454"/>
          </a:xfrm>
          <a:prstGeom prst="rect">
            <a:avLst/>
          </a:prstGeom>
        </p:spPr>
      </p:pic>
      <p:pic>
        <p:nvPicPr>
          <p:cNvPr id="15" name="Рисунок 14" descr="ZOZ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714752"/>
            <a:ext cx="3286127" cy="24645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2257412" cy="139903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19:00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1778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 can </a:t>
            </a:r>
            <a:r>
              <a:rPr lang="en-US" sz="2000" b="1" dirty="0" smtClean="0"/>
              <a:t>drink a glass of red wine</a:t>
            </a:r>
            <a:r>
              <a:rPr lang="en-US" sz="2000" dirty="0" smtClean="0"/>
              <a:t>. At this time, the easiest liver neutralize toxins harmful effects of alcohol.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357298"/>
            <a:ext cx="4038600" cy="199231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Dinner</a:t>
            </a:r>
            <a:r>
              <a:rPr lang="en-US" sz="2000" dirty="0" smtClean="0"/>
              <a:t>, avoiding large amount of sugar. Otherwise it will lead to disruption of blood sugar and provide insomnia 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85728"/>
            <a:ext cx="250033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19:30</a:t>
            </a:r>
          </a:p>
        </p:txBody>
      </p:sp>
      <p:pic>
        <p:nvPicPr>
          <p:cNvPr id="6" name="Рисунок 5" descr="13409901_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3429024" cy="2109785"/>
          </a:xfrm>
          <a:prstGeom prst="rect">
            <a:avLst/>
          </a:prstGeom>
        </p:spPr>
      </p:pic>
      <p:pic>
        <p:nvPicPr>
          <p:cNvPr id="7" name="Рисунок 6" descr="224500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1" y="4950592"/>
            <a:ext cx="3214710" cy="1693093"/>
          </a:xfrm>
          <a:prstGeom prst="rect">
            <a:avLst/>
          </a:prstGeom>
        </p:spPr>
      </p:pic>
      <p:pic>
        <p:nvPicPr>
          <p:cNvPr id="8" name="Рисунок 7" descr="im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000372"/>
            <a:ext cx="2353229" cy="2286016"/>
          </a:xfrm>
          <a:prstGeom prst="rect">
            <a:avLst/>
          </a:prstGeom>
        </p:spPr>
      </p:pic>
      <p:pic>
        <p:nvPicPr>
          <p:cNvPr id="9" name="Рисунок 8" descr="tumblr_n26qwlTD0w1rrwxcgo1_12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000372"/>
            <a:ext cx="2405058" cy="2286016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5429264"/>
            <a:ext cx="2643206" cy="1379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2043098" cy="139903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21:30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143116"/>
            <a:ext cx="3471858" cy="313532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Get ready for sleep</a:t>
            </a:r>
            <a:r>
              <a:rPr lang="en-US" sz="2000" dirty="0" smtClean="0"/>
              <a:t>. All activities before bedtime play an important role. They set up man to rest and recover. It is therefore important for the hour before bedtime to relax in a tranquil setting .</a:t>
            </a:r>
            <a:endParaRPr lang="ru-RU" sz="2000" dirty="0"/>
          </a:p>
        </p:txBody>
      </p:sp>
      <p:pic>
        <p:nvPicPr>
          <p:cNvPr id="5" name="Содержимое 4" descr="funny-pics-30.11.2010-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42852"/>
            <a:ext cx="2786082" cy="1857388"/>
          </a:xfrm>
        </p:spPr>
      </p:pic>
      <p:pic>
        <p:nvPicPr>
          <p:cNvPr id="6" name="Рисунок 5" descr="117529113-sonniy_mal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636"/>
            <a:ext cx="3000396" cy="1643050"/>
          </a:xfrm>
          <a:prstGeom prst="rect">
            <a:avLst/>
          </a:prstGeom>
        </p:spPr>
      </p:pic>
      <p:pic>
        <p:nvPicPr>
          <p:cNvPr id="7" name="Рисунок 6" descr="48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142984"/>
            <a:ext cx="3905256" cy="2821785"/>
          </a:xfrm>
          <a:prstGeom prst="rect">
            <a:avLst/>
          </a:prstGeom>
        </p:spPr>
      </p:pic>
      <p:pic>
        <p:nvPicPr>
          <p:cNvPr id="10" name="Рисунок 9" descr="6a00e5504c35658833015432e6e3a1970c-800w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186238"/>
            <a:ext cx="4007643" cy="2457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4357718" cy="421484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Experts from Trinity College, Cambridge offered the </a:t>
            </a:r>
            <a:r>
              <a:rPr lang="en-US" sz="2400" b="1" i="1" dirty="0" smtClean="0"/>
              <a:t>perfect routine</a:t>
            </a:r>
            <a:r>
              <a:rPr lang="en-US" sz="2400" i="1" dirty="0" smtClean="0"/>
              <a:t>. According to experts, the implementation of this schedule will allow the body to function normally in accordance with the "</a:t>
            </a:r>
            <a:r>
              <a:rPr lang="en-US" sz="2400" b="1" i="1" dirty="0" smtClean="0"/>
              <a:t>internal clock</a:t>
            </a:r>
            <a:r>
              <a:rPr lang="en-US" sz="2400" i="1" dirty="0" smtClean="0"/>
              <a:t>."</a:t>
            </a:r>
            <a:endParaRPr lang="ru-RU" sz="2400" i="1" dirty="0" smtClean="0"/>
          </a:p>
        </p:txBody>
      </p:sp>
      <p:pic>
        <p:nvPicPr>
          <p:cNvPr id="4" name="Рисунок 3" descr="1fbd56d023da34fe1a3038843961052d_1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14290"/>
            <a:ext cx="4000528" cy="3000396"/>
          </a:xfrm>
          <a:prstGeom prst="rect">
            <a:avLst/>
          </a:prstGeom>
        </p:spPr>
      </p:pic>
      <p:pic>
        <p:nvPicPr>
          <p:cNvPr id="5" name="Рисунок 4" descr="internal_clock_2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27785"/>
            <a:ext cx="4000528" cy="3215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2214578" cy="1399032"/>
          </a:xfrm>
        </p:spPr>
        <p:txBody>
          <a:bodyPr/>
          <a:lstStyle/>
          <a:p>
            <a:r>
              <a:rPr lang="ru-RU" sz="4800" b="1" dirty="0" smtClean="0">
                <a:effectLst/>
              </a:rPr>
              <a:t>6:00</a:t>
            </a: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571744"/>
            <a:ext cx="3757610" cy="240347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Wake up </a:t>
            </a:r>
            <a:r>
              <a:rPr lang="en-US" sz="2400" dirty="0" smtClean="0"/>
              <a:t>and enjoy </a:t>
            </a:r>
            <a:r>
              <a:rPr lang="en-US" sz="2400" b="1" dirty="0" smtClean="0"/>
              <a:t>morning exercise</a:t>
            </a:r>
            <a:r>
              <a:rPr lang="en-US" sz="2400" dirty="0" smtClean="0"/>
              <a:t>. Good mood in the morning will lead to a lovely feeling all day.</a:t>
            </a:r>
            <a:endParaRPr lang="ru-RU" sz="2400" dirty="0"/>
          </a:p>
        </p:txBody>
      </p:sp>
      <p:pic>
        <p:nvPicPr>
          <p:cNvPr id="4" name="Рисунок 3" descr="Ebre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900" cy="2571768"/>
          </a:xfrm>
          <a:prstGeom prst="rect">
            <a:avLst/>
          </a:prstGeom>
        </p:spPr>
      </p:pic>
      <p:pic>
        <p:nvPicPr>
          <p:cNvPr id="5" name="Рисунок 4" descr="morningjpg_7422668_16630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4" y="0"/>
            <a:ext cx="3492496" cy="2643206"/>
          </a:xfrm>
          <a:prstGeom prst="rect">
            <a:avLst/>
          </a:prstGeom>
        </p:spPr>
      </p:pic>
      <p:pic>
        <p:nvPicPr>
          <p:cNvPr id="6" name="Рисунок 5" descr="skidki-Sochi-13724979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3286115" cy="3214686"/>
          </a:xfrm>
          <a:prstGeom prst="rect">
            <a:avLst/>
          </a:prstGeom>
        </p:spPr>
      </p:pic>
      <p:pic>
        <p:nvPicPr>
          <p:cNvPr id="7" name="Рисунок 6" descr="92250321(1)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286124"/>
            <a:ext cx="2928926" cy="3357562"/>
          </a:xfrm>
          <a:prstGeom prst="rect">
            <a:avLst/>
          </a:prstGeom>
        </p:spPr>
      </p:pic>
      <p:pic>
        <p:nvPicPr>
          <p:cNvPr id="8" name="Рисунок 7" descr="7_1348123926_640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5000636"/>
            <a:ext cx="2093504" cy="1566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-214338"/>
            <a:ext cx="1785950" cy="13990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effectLst/>
              </a:rPr>
              <a:t>7:00</a:t>
            </a:r>
            <a:endParaRPr lang="ru-RU" sz="4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928670"/>
            <a:ext cx="4500594" cy="164307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Having breakfast </a:t>
            </a:r>
            <a:r>
              <a:rPr lang="en-US" sz="2400" dirty="0" smtClean="0"/>
              <a:t>. The brain is not working at full, and people feel general weakness. </a:t>
            </a:r>
            <a:endParaRPr lang="ru-RU" sz="2400" dirty="0"/>
          </a:p>
        </p:txBody>
      </p:sp>
      <p:pic>
        <p:nvPicPr>
          <p:cNvPr id="4" name="Рисунок 3" descr="micul-dejun-la-dieta-ce-sa-mananci-dimineata-ca-sa-slabesti-mai-usor_siz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3846302" cy="2562229"/>
          </a:xfrm>
          <a:prstGeom prst="rect">
            <a:avLst/>
          </a:prstGeom>
        </p:spPr>
      </p:pic>
      <p:pic>
        <p:nvPicPr>
          <p:cNvPr id="5" name="Рисунок 4" descr="448846106328W38412Z4945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3857620" cy="2785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7686" y="464344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Experts advise to include a morning porridge diet of whole grains, which will allow as much as possible to keep the feeling of fullness.</a:t>
            </a:r>
            <a:endParaRPr lang="ru-RU" sz="2400" dirty="0"/>
          </a:p>
        </p:txBody>
      </p:sp>
      <p:pic>
        <p:nvPicPr>
          <p:cNvPr id="7" name="Рисунок 6" descr="1297180221_natural-beauty-remedies-oat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500306"/>
            <a:ext cx="4500572" cy="2113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1900222" cy="13990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/>
              </a:rPr>
              <a:t>7:15</a:t>
            </a:r>
            <a:endParaRPr lang="ru-RU" sz="4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714620"/>
            <a:ext cx="3643338" cy="414338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Take multivitamins</a:t>
            </a:r>
            <a:r>
              <a:rPr lang="en-US" sz="2400" dirty="0" smtClean="0"/>
              <a:t>. Some nutrients, including vitamin B, can act as stimulants. So it is better to take morning. So after breakfast - the most ideal time for taking supplements.</a:t>
            </a:r>
            <a:endParaRPr lang="ru-RU" sz="2400" dirty="0"/>
          </a:p>
        </p:txBody>
      </p:sp>
      <p:pic>
        <p:nvPicPr>
          <p:cNvPr id="4" name="Рисунок 3" descr="depositphotos_2512605-Vitam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8992" cy="2373644"/>
          </a:xfrm>
          <a:prstGeom prst="rect">
            <a:avLst/>
          </a:prstGeom>
        </p:spPr>
      </p:pic>
      <p:pic>
        <p:nvPicPr>
          <p:cNvPr id="5" name="Рисунок 4" descr="ZwSlw7uf4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286256"/>
            <a:ext cx="2571768" cy="2571744"/>
          </a:xfrm>
          <a:prstGeom prst="rect">
            <a:avLst/>
          </a:prstGeom>
        </p:spPr>
      </p:pic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28" y="0"/>
            <a:ext cx="3143272" cy="2357454"/>
          </a:xfrm>
          <a:prstGeom prst="rect">
            <a:avLst/>
          </a:prstGeom>
        </p:spPr>
      </p:pic>
      <p:pic>
        <p:nvPicPr>
          <p:cNvPr id="7" name="Рисунок 6" descr="536ed3db6d687424be57e95cd09eebf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714488"/>
            <a:ext cx="2214578" cy="2285992"/>
          </a:xfrm>
          <a:prstGeom prst="rect">
            <a:avLst/>
          </a:prstGeom>
        </p:spPr>
      </p:pic>
      <p:pic>
        <p:nvPicPr>
          <p:cNvPr id="8" name="Рисунок 7" descr="multivitaminler-erkeklerde-kanser-riskini-azalty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2500306"/>
            <a:ext cx="2762250" cy="1500198"/>
          </a:xfrm>
          <a:prstGeom prst="rect">
            <a:avLst/>
          </a:prstGeom>
        </p:spPr>
      </p:pic>
      <p:pic>
        <p:nvPicPr>
          <p:cNvPr id="9" name="Рисунок 8" descr="centrum-multivitami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9775" y="4286256"/>
            <a:ext cx="2614225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2114536" cy="13990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/>
              </a:rPr>
              <a:t>7:30</a:t>
            </a:r>
            <a:endParaRPr lang="ru-RU" sz="4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786182" cy="242889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Clean teeth</a:t>
            </a:r>
            <a:r>
              <a:rPr lang="en-US" sz="2400" dirty="0" smtClean="0"/>
              <a:t>. Experts of the British Dental Association advised to wait 30 minutes after you have finished the morning meal 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072074"/>
            <a:ext cx="5214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fact that tooth enamel is prone to erosion after meals, because food and drinks are acid, which softens it.</a:t>
            </a:r>
            <a:endParaRPr lang="ru-RU" sz="2400" dirty="0"/>
          </a:p>
        </p:txBody>
      </p:sp>
      <p:pic>
        <p:nvPicPr>
          <p:cNvPr id="5" name="Рисунок 4" descr="20130719161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0"/>
            <a:ext cx="2786050" cy="3286124"/>
          </a:xfrm>
          <a:prstGeom prst="rect">
            <a:avLst/>
          </a:prstGeom>
        </p:spPr>
      </p:pic>
      <p:pic>
        <p:nvPicPr>
          <p:cNvPr id="6" name="Рисунок 5" descr="dental-care-children-health-spa-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3643338" cy="3286124"/>
          </a:xfrm>
          <a:prstGeom prst="rect">
            <a:avLst/>
          </a:prstGeom>
        </p:spPr>
      </p:pic>
      <p:pic>
        <p:nvPicPr>
          <p:cNvPr id="7" name="Рисунок 6" descr="345434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571744"/>
            <a:ext cx="2571768" cy="1924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1900222" cy="1399032"/>
          </a:xfrm>
        </p:spPr>
        <p:txBody>
          <a:bodyPr/>
          <a:lstStyle/>
          <a:p>
            <a:r>
              <a:rPr lang="ru-RU" b="1" dirty="0" smtClean="0">
                <a:effectLst/>
              </a:rPr>
              <a:t>8:30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214422"/>
            <a:ext cx="3214710" cy="400052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Arrange a sunbathing</a:t>
            </a:r>
            <a:r>
              <a:rPr lang="en-US" sz="2000" dirty="0" smtClean="0"/>
              <a:t>. Sunlight is vital. First, it helps the body adjust "internal clock" Secondly - signals the body to suspend production of melatonin, the hormone of sleep. Plus light - natural antidepressant. </a:t>
            </a:r>
            <a:endParaRPr lang="ru-RU" sz="2000" dirty="0"/>
          </a:p>
        </p:txBody>
      </p:sp>
      <p:pic>
        <p:nvPicPr>
          <p:cNvPr id="4" name="Рисунок 3" descr="summer-dog-752x4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29067"/>
            <a:ext cx="3643306" cy="2928934"/>
          </a:xfrm>
          <a:prstGeom prst="rect">
            <a:avLst/>
          </a:prstGeom>
        </p:spPr>
      </p:pic>
      <p:pic>
        <p:nvPicPr>
          <p:cNvPr id="5" name="Рисунок 4" descr="house-sit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3643306" cy="2976562"/>
          </a:xfrm>
          <a:prstGeom prst="rect">
            <a:avLst/>
          </a:prstGeom>
        </p:spPr>
      </p:pic>
      <p:pic>
        <p:nvPicPr>
          <p:cNvPr id="6" name="Рисунок 5" descr="8Xa12-4zvO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643314"/>
            <a:ext cx="3071802" cy="3214686"/>
          </a:xfrm>
          <a:prstGeom prst="rect">
            <a:avLst/>
          </a:prstGeom>
        </p:spPr>
      </p:pic>
      <p:pic>
        <p:nvPicPr>
          <p:cNvPr id="7" name="Рисунок 6" descr="10_fd600a3b5b6cccf3c8af7e14806297a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344" y="285728"/>
            <a:ext cx="2817656" cy="26844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cus-on-the-s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571744"/>
            <a:ext cx="4286280" cy="2609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2471726" cy="13990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/>
              </a:rPr>
              <a:t>10:00</a:t>
            </a:r>
            <a:endParaRPr lang="ru-RU" sz="4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62" y="2214530"/>
            <a:ext cx="3643338" cy="4643470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/>
              <a:t>Sort things out with the current problems</a:t>
            </a:r>
            <a:r>
              <a:rPr lang="en-US" sz="2200" dirty="0" smtClean="0"/>
              <a:t>. After you have breakfast , and stocks of glucose in the brain filled, you have improved the level of concentration and short term memory. So it's time to address complex business problems.</a:t>
            </a:r>
            <a:endParaRPr lang="ru-RU" sz="2200" dirty="0"/>
          </a:p>
        </p:txBody>
      </p:sp>
      <p:pic>
        <p:nvPicPr>
          <p:cNvPr id="4" name="Рисунок 3" descr="Problem-S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86182" cy="2571744"/>
          </a:xfrm>
          <a:prstGeom prst="rect">
            <a:avLst/>
          </a:prstGeom>
        </p:spPr>
      </p:pic>
      <p:pic>
        <p:nvPicPr>
          <p:cNvPr id="7" name="Рисунок 6" descr="StressSurvey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3512"/>
            <a:ext cx="3786182" cy="1714488"/>
          </a:xfrm>
          <a:prstGeom prst="rect">
            <a:avLst/>
          </a:prstGeom>
        </p:spPr>
      </p:pic>
      <p:pic>
        <p:nvPicPr>
          <p:cNvPr id="5" name="Рисунок 4" descr="systems-think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0"/>
            <a:ext cx="3357554" cy="20728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-214338"/>
            <a:ext cx="2400288" cy="13990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/>
              </a:rPr>
              <a:t>11:00</a:t>
            </a:r>
            <a:endParaRPr lang="ru-RU" sz="4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3614734" cy="342902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Go to the toilet. </a:t>
            </a:r>
            <a:r>
              <a:rPr lang="en-US" sz="2400" dirty="0" smtClean="0"/>
              <a:t>At this time, the kidneys are most active. Although much depends on what and how much you drink. But containment can lead to urinary tract infections and kidney stones.</a:t>
            </a:r>
            <a:endParaRPr lang="ru-RU" sz="2400" dirty="0"/>
          </a:p>
        </p:txBody>
      </p:sp>
      <p:pic>
        <p:nvPicPr>
          <p:cNvPr id="4" name="Рисунок 3" descr="Seit-Noteikti-Ir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452" y="785794"/>
            <a:ext cx="4072828" cy="2928944"/>
          </a:xfrm>
          <a:prstGeom prst="rect">
            <a:avLst/>
          </a:prstGeom>
        </p:spPr>
      </p:pic>
      <p:pic>
        <p:nvPicPr>
          <p:cNvPr id="5" name="Рисунок 4" descr="21587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857628"/>
            <a:ext cx="4143372" cy="2760217"/>
          </a:xfrm>
          <a:prstGeom prst="rect">
            <a:avLst/>
          </a:prstGeom>
        </p:spPr>
      </p:pic>
      <p:pic>
        <p:nvPicPr>
          <p:cNvPr id="6" name="Рисунок 5" descr="dunya-nin-dort-bir-yanindaki-tuvalet-isaret-tabelalari,25,b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714356"/>
            <a:ext cx="3143272" cy="19343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234</TotalTime>
  <Words>580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Verdana</vt:lpstr>
      <vt:lpstr>Wingdings 2</vt:lpstr>
      <vt:lpstr>Яркая</vt:lpstr>
      <vt:lpstr>British Timetable</vt:lpstr>
      <vt:lpstr>Презентация PowerPoint</vt:lpstr>
      <vt:lpstr>6:00 </vt:lpstr>
      <vt:lpstr>7:00</vt:lpstr>
      <vt:lpstr>7:15</vt:lpstr>
      <vt:lpstr>7:30</vt:lpstr>
      <vt:lpstr>8:30</vt:lpstr>
      <vt:lpstr>10:00</vt:lpstr>
      <vt:lpstr>11:00</vt:lpstr>
      <vt:lpstr>13:00</vt:lpstr>
      <vt:lpstr>13:30</vt:lpstr>
      <vt:lpstr>15:00</vt:lpstr>
      <vt:lpstr>     16:00                           17:30</vt:lpstr>
      <vt:lpstr>19:00</vt:lpstr>
      <vt:lpstr>21:30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Timetable</dc:title>
  <cp:lastModifiedBy>Admin</cp:lastModifiedBy>
  <cp:revision>28</cp:revision>
  <dcterms:modified xsi:type="dcterms:W3CDTF">2017-05-16T13:23:46Z</dcterms:modified>
</cp:coreProperties>
</file>