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9" autoAdjust="0"/>
    <p:restoredTop sz="94660"/>
  </p:normalViewPr>
  <p:slideViewPr>
    <p:cSldViewPr snapToGrid="0">
      <p:cViewPr varScale="1">
        <p:scale>
          <a:sx n="50" d="100"/>
          <a:sy n="50" d="100"/>
        </p:scale>
        <p:origin x="63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E21BD-68F2-4C81-816A-711CB07E8266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619B9-BE17-4281-B265-7F5E616DB7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0544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E21BD-68F2-4C81-816A-711CB07E8266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619B9-BE17-4281-B265-7F5E616DB7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4738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E21BD-68F2-4C81-816A-711CB07E8266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619B9-BE17-4281-B265-7F5E616DB74B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355404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E21BD-68F2-4C81-816A-711CB07E8266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619B9-BE17-4281-B265-7F5E616DB7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70127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E21BD-68F2-4C81-816A-711CB07E8266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619B9-BE17-4281-B265-7F5E616DB74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390927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E21BD-68F2-4C81-816A-711CB07E8266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619B9-BE17-4281-B265-7F5E616DB7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60292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E21BD-68F2-4C81-816A-711CB07E8266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619B9-BE17-4281-B265-7F5E616DB7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5296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E21BD-68F2-4C81-816A-711CB07E8266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619B9-BE17-4281-B265-7F5E616DB7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7319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E21BD-68F2-4C81-816A-711CB07E8266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619B9-BE17-4281-B265-7F5E616DB7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4234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E21BD-68F2-4C81-816A-711CB07E8266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619B9-BE17-4281-B265-7F5E616DB7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2811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E21BD-68F2-4C81-816A-711CB07E8266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619B9-BE17-4281-B265-7F5E616DB7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7653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E21BD-68F2-4C81-816A-711CB07E8266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619B9-BE17-4281-B265-7F5E616DB7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7431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E21BD-68F2-4C81-816A-711CB07E8266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619B9-BE17-4281-B265-7F5E616DB7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8106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E21BD-68F2-4C81-816A-711CB07E8266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619B9-BE17-4281-B265-7F5E616DB7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778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E21BD-68F2-4C81-816A-711CB07E8266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619B9-BE17-4281-B265-7F5E616DB7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2983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E21BD-68F2-4C81-816A-711CB07E8266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619B9-BE17-4281-B265-7F5E616DB7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746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E21BD-68F2-4C81-816A-711CB07E8266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70619B9-BE17-4281-B265-7F5E616DB7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145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Методика створення терапевтичної казки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Викладач – Мамай Наталія Олександрівна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6705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/>
              <a:t>Мета курсу «Методика створення терапевтичної казки</a:t>
            </a:r>
            <a:r>
              <a:rPr lang="uk-UA" dirty="0" smtClean="0"/>
              <a:t>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 </a:t>
            </a:r>
            <a:r>
              <a:rPr lang="uk-UA" sz="3600" dirty="0"/>
              <a:t>забезпечення засвоєння студентами окремих методів психологічного впливу, зокрема </a:t>
            </a:r>
            <a:r>
              <a:rPr lang="uk-UA" sz="3600" dirty="0" smtClean="0"/>
              <a:t>казкотерапії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2579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У результаті вивчення дисципліни майбутній фахівець повинен знати: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·         </a:t>
            </a:r>
            <a:r>
              <a:rPr lang="uk-UA" sz="3200" dirty="0"/>
              <a:t> </a:t>
            </a:r>
            <a:r>
              <a:rPr lang="ru-RU" sz="3200" dirty="0" err="1"/>
              <a:t>теоретичні</a:t>
            </a:r>
            <a:r>
              <a:rPr lang="ru-RU" sz="3200" dirty="0"/>
              <a:t> </a:t>
            </a:r>
            <a:r>
              <a:rPr lang="ru-RU" sz="3200" dirty="0" err="1"/>
              <a:t>основи</a:t>
            </a:r>
            <a:r>
              <a:rPr lang="ru-RU" sz="3200" dirty="0"/>
              <a:t> та </a:t>
            </a:r>
            <a:r>
              <a:rPr lang="ru-RU" sz="3200" dirty="0" err="1"/>
              <a:t>принципи</a:t>
            </a:r>
            <a:r>
              <a:rPr lang="ru-RU" sz="3200" dirty="0"/>
              <a:t> </a:t>
            </a:r>
            <a:r>
              <a:rPr lang="ru-RU" sz="3200" dirty="0" err="1"/>
              <a:t>створення</a:t>
            </a:r>
            <a:r>
              <a:rPr lang="ru-RU" sz="3200" dirty="0"/>
              <a:t> </a:t>
            </a:r>
            <a:r>
              <a:rPr lang="ru-RU" sz="3200" dirty="0" err="1"/>
              <a:t>терапевтичної</a:t>
            </a:r>
            <a:r>
              <a:rPr lang="ru-RU" sz="3200" dirty="0"/>
              <a:t> </a:t>
            </a:r>
            <a:r>
              <a:rPr lang="ru-RU" sz="3200" dirty="0" err="1"/>
              <a:t>казки</a:t>
            </a:r>
            <a:r>
              <a:rPr lang="ru-RU" sz="3200" dirty="0"/>
              <a:t> як методу </a:t>
            </a:r>
            <a:r>
              <a:rPr lang="ru-RU" sz="3200" dirty="0" err="1"/>
              <a:t>одержання</a:t>
            </a:r>
            <a:r>
              <a:rPr lang="ru-RU" sz="3200" dirty="0"/>
              <a:t> </a:t>
            </a:r>
            <a:r>
              <a:rPr lang="ru-RU" sz="3200" dirty="0" err="1"/>
              <a:t>психодіагностичної</a:t>
            </a:r>
            <a:r>
              <a:rPr lang="ru-RU" sz="3200" dirty="0"/>
              <a:t> </a:t>
            </a:r>
            <a:r>
              <a:rPr lang="ru-RU" sz="3200" dirty="0" err="1"/>
              <a:t>інформації</a:t>
            </a:r>
            <a:r>
              <a:rPr lang="ru-RU" sz="3200" dirty="0"/>
              <a:t>;</a:t>
            </a:r>
          </a:p>
          <a:p>
            <a:r>
              <a:rPr lang="uk-UA" sz="3200" dirty="0"/>
              <a:t>·          теоретичні основи та принципи створення терапевтичної казки як методу психологічного впливу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254111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Підготовлений фахівець повинен уміти: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200" dirty="0"/>
              <a:t>застосовувати казку як метод отримання </a:t>
            </a:r>
            <a:r>
              <a:rPr lang="uk-UA" sz="3200" dirty="0" err="1"/>
              <a:t>психодіагностичної</a:t>
            </a:r>
            <a:r>
              <a:rPr lang="uk-UA" sz="3200" dirty="0"/>
              <a:t> інформації;</a:t>
            </a:r>
            <a:endParaRPr lang="ru-RU" sz="3200" dirty="0"/>
          </a:p>
          <a:p>
            <a:r>
              <a:rPr lang="ru-RU" sz="3200" dirty="0" err="1" smtClean="0"/>
              <a:t>створювати</a:t>
            </a:r>
            <a:r>
              <a:rPr lang="ru-RU" sz="3200" dirty="0" smtClean="0"/>
              <a:t> </a:t>
            </a:r>
            <a:r>
              <a:rPr lang="ru-RU" sz="3200" dirty="0" err="1"/>
              <a:t>медитативну</a:t>
            </a:r>
            <a:r>
              <a:rPr lang="ru-RU" sz="3200" dirty="0"/>
              <a:t> </a:t>
            </a:r>
            <a:r>
              <a:rPr lang="ru-RU" sz="3200" dirty="0" err="1"/>
              <a:t>казку</a:t>
            </a:r>
            <a:r>
              <a:rPr lang="ru-RU" sz="3200" dirty="0"/>
              <a:t>;</a:t>
            </a:r>
          </a:p>
          <a:p>
            <a:r>
              <a:rPr lang="ru-RU" sz="3200" dirty="0" err="1" smtClean="0"/>
              <a:t>складати</a:t>
            </a:r>
            <a:r>
              <a:rPr lang="ru-RU" sz="3200" dirty="0" smtClean="0"/>
              <a:t> </a:t>
            </a:r>
            <a:r>
              <a:rPr lang="ru-RU" sz="3200" dirty="0" err="1"/>
              <a:t>дидактичну</a:t>
            </a:r>
            <a:r>
              <a:rPr lang="ru-RU" sz="3200" dirty="0"/>
              <a:t> </a:t>
            </a:r>
            <a:r>
              <a:rPr lang="ru-RU" sz="3200" dirty="0" err="1"/>
              <a:t>казку</a:t>
            </a:r>
            <a:r>
              <a:rPr lang="ru-RU" sz="3200" dirty="0"/>
              <a:t>;</a:t>
            </a:r>
          </a:p>
          <a:p>
            <a:r>
              <a:rPr lang="uk-UA" sz="3200" dirty="0" smtClean="0"/>
              <a:t>створювати </a:t>
            </a:r>
            <a:r>
              <a:rPr lang="uk-UA" sz="3200" dirty="0"/>
              <a:t>психотерапевтичну казку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850477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Описання курсу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2800" dirty="0"/>
              <a:t>Даний курс містить</a:t>
            </a:r>
            <a:r>
              <a:rPr lang="ru-RU" sz="2800" dirty="0"/>
              <a:t> </a:t>
            </a:r>
            <a:r>
              <a:rPr lang="ru-RU" sz="2800" dirty="0" err="1"/>
              <a:t>методичні</a:t>
            </a:r>
            <a:r>
              <a:rPr lang="ru-RU" sz="2800" dirty="0"/>
              <a:t> </a:t>
            </a:r>
            <a:r>
              <a:rPr lang="ru-RU" sz="2800" dirty="0" err="1"/>
              <a:t>матеріали</a:t>
            </a:r>
            <a:r>
              <a:rPr lang="ru-RU" sz="2800" dirty="0"/>
              <a:t>,  </a:t>
            </a:r>
            <a:r>
              <a:rPr lang="ru-RU" sz="2800" dirty="0" err="1"/>
              <a:t>пов’язані</a:t>
            </a:r>
            <a:r>
              <a:rPr lang="ru-RU" sz="2800" dirty="0"/>
              <a:t> з </a:t>
            </a:r>
            <a:r>
              <a:rPr lang="ru-RU" sz="2800" dirty="0" err="1"/>
              <a:t>вивченням</a:t>
            </a:r>
            <a:r>
              <a:rPr lang="ru-RU" sz="2800" dirty="0"/>
              <a:t> </a:t>
            </a:r>
            <a:r>
              <a:rPr lang="ru-RU" sz="2800" dirty="0" err="1"/>
              <a:t>діагностичних</a:t>
            </a:r>
            <a:r>
              <a:rPr lang="ru-RU" sz="2800" dirty="0"/>
              <a:t> </a:t>
            </a:r>
            <a:r>
              <a:rPr lang="ru-RU" sz="2800" dirty="0" err="1"/>
              <a:t>можливостей</a:t>
            </a:r>
            <a:r>
              <a:rPr lang="ru-RU" sz="2800" dirty="0"/>
              <a:t> </a:t>
            </a:r>
            <a:r>
              <a:rPr lang="ru-RU" sz="2800" dirty="0" err="1"/>
              <a:t>казки</a:t>
            </a:r>
            <a:r>
              <a:rPr lang="ru-RU" sz="2800" dirty="0"/>
              <a:t>: </a:t>
            </a:r>
            <a:r>
              <a:rPr lang="ru-RU" sz="2800" dirty="0" err="1"/>
              <a:t>аналіз</a:t>
            </a:r>
            <a:r>
              <a:rPr lang="ru-RU" sz="2800" dirty="0"/>
              <a:t> психодіагностичних </a:t>
            </a:r>
            <a:r>
              <a:rPr lang="ru-RU" sz="2800" dirty="0" err="1"/>
              <a:t>можливостей</a:t>
            </a:r>
            <a:r>
              <a:rPr lang="ru-RU" sz="2800" dirty="0"/>
              <a:t> </a:t>
            </a:r>
            <a:r>
              <a:rPr lang="ru-RU" sz="2800" dirty="0" err="1"/>
              <a:t>казки</a:t>
            </a:r>
            <a:r>
              <a:rPr lang="ru-RU" sz="2800" dirty="0"/>
              <a:t> як </a:t>
            </a:r>
            <a:r>
              <a:rPr lang="ru-RU" sz="2800" dirty="0" err="1"/>
              <a:t>сучасної</a:t>
            </a:r>
            <a:r>
              <a:rPr lang="ru-RU" sz="2800" dirty="0"/>
              <a:t> </a:t>
            </a:r>
            <a:r>
              <a:rPr lang="ru-RU" sz="2800" dirty="0" err="1"/>
              <a:t>психологічної</a:t>
            </a:r>
            <a:r>
              <a:rPr lang="ru-RU" sz="2800" dirty="0"/>
              <a:t> </a:t>
            </a:r>
            <a:r>
              <a:rPr lang="ru-RU" sz="2800" dirty="0" err="1"/>
              <a:t>проблеми</a:t>
            </a:r>
            <a:r>
              <a:rPr lang="ru-RU" sz="2800" dirty="0"/>
              <a:t>; </a:t>
            </a:r>
            <a:r>
              <a:rPr lang="ru-RU" sz="2800" dirty="0" err="1"/>
              <a:t>огляд</a:t>
            </a:r>
            <a:r>
              <a:rPr lang="ru-RU" sz="2800" dirty="0"/>
              <a:t>  </a:t>
            </a:r>
            <a:r>
              <a:rPr lang="ru-RU" sz="2800" dirty="0" err="1"/>
              <a:t>різноманітних</a:t>
            </a:r>
            <a:r>
              <a:rPr lang="ru-RU" sz="2800" dirty="0"/>
              <a:t> </a:t>
            </a:r>
            <a:r>
              <a:rPr lang="ru-RU" sz="2800" dirty="0" err="1"/>
              <a:t>варіантів</a:t>
            </a:r>
            <a:r>
              <a:rPr lang="ru-RU" sz="2800" dirty="0"/>
              <a:t> </a:t>
            </a:r>
            <a:r>
              <a:rPr lang="ru-RU" sz="2800" dirty="0" err="1"/>
              <a:t>рішення</a:t>
            </a:r>
            <a:r>
              <a:rPr lang="ru-RU" sz="2800" dirty="0"/>
              <a:t> </a:t>
            </a:r>
            <a:r>
              <a:rPr lang="ru-RU" sz="2800" dirty="0" err="1"/>
              <a:t>діагностичних</a:t>
            </a:r>
            <a:r>
              <a:rPr lang="ru-RU" sz="2800" dirty="0"/>
              <a:t> </a:t>
            </a:r>
            <a:r>
              <a:rPr lang="ru-RU" sz="2800" dirty="0" err="1"/>
              <a:t>казок</a:t>
            </a:r>
            <a:r>
              <a:rPr lang="ru-RU" sz="2800" dirty="0"/>
              <a:t> та </a:t>
            </a:r>
            <a:r>
              <a:rPr lang="ru-RU" sz="2800" dirty="0" err="1"/>
              <a:t>способів</a:t>
            </a:r>
            <a:r>
              <a:rPr lang="ru-RU" sz="2800" dirty="0"/>
              <a:t> </a:t>
            </a:r>
            <a:r>
              <a:rPr lang="ru-RU" sz="2800" dirty="0" err="1"/>
              <a:t>діагностичної</a:t>
            </a:r>
            <a:r>
              <a:rPr lang="ru-RU" sz="2800" dirty="0"/>
              <a:t> </a:t>
            </a:r>
            <a:r>
              <a:rPr lang="ru-RU" sz="2800" dirty="0" err="1"/>
              <a:t>обробки</a:t>
            </a:r>
            <a:r>
              <a:rPr lang="ru-RU" sz="2800" dirty="0"/>
              <a:t> </a:t>
            </a:r>
            <a:r>
              <a:rPr lang="ru-RU" sz="2800" dirty="0" err="1"/>
              <a:t>казкового</a:t>
            </a:r>
            <a:r>
              <a:rPr lang="ru-RU" sz="2800" dirty="0"/>
              <a:t> </a:t>
            </a:r>
            <a:r>
              <a:rPr lang="ru-RU" sz="2800" dirty="0" err="1" smtClean="0"/>
              <a:t>матеріалу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51250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Застосування отриманих знань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3200" dirty="0"/>
              <a:t>Організована навчальна робота надає студентам досвід використання методики створення терапевтичної  казки як методу отримання психодіагностичного </a:t>
            </a:r>
            <a:r>
              <a:rPr lang="uk-UA" sz="3200" dirty="0" smtClean="0"/>
              <a:t>матеріалу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2677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Практичне застосування отриманих знань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800" dirty="0"/>
              <a:t>Зміст курсу може бути корисним в ході практичної роботи майбутніх спеціалістів під час вирішення проблем клієнтів у процесі психологічного консультування; батьків дітей з</a:t>
            </a:r>
            <a:r>
              <a:rPr lang="ru-RU" sz="2800" dirty="0"/>
              <a:t> </a:t>
            </a:r>
            <a:r>
              <a:rPr lang="ru-RU" sz="2800" dirty="0" err="1"/>
              <a:t>високим</a:t>
            </a:r>
            <a:r>
              <a:rPr lang="ru-RU" sz="2800" dirty="0"/>
              <a:t> </a:t>
            </a:r>
            <a:r>
              <a:rPr lang="ru-RU" sz="2800" dirty="0" err="1"/>
              <a:t>рівнем</a:t>
            </a:r>
            <a:r>
              <a:rPr lang="ru-RU" sz="2800" dirty="0"/>
              <a:t> </a:t>
            </a:r>
            <a:r>
              <a:rPr lang="ru-RU" sz="2800" dirty="0" err="1"/>
              <a:t>тривожності</a:t>
            </a:r>
            <a:r>
              <a:rPr lang="ru-RU" sz="2800" dirty="0"/>
              <a:t>, </a:t>
            </a:r>
            <a:r>
              <a:rPr lang="ru-RU" sz="2800" dirty="0" err="1"/>
              <a:t>різноманітними</a:t>
            </a:r>
            <a:r>
              <a:rPr lang="ru-RU" sz="2800" dirty="0"/>
              <a:t> страхами, </a:t>
            </a:r>
            <a:r>
              <a:rPr lang="ru-RU" sz="2800" dirty="0" err="1"/>
              <a:t>агресивними</a:t>
            </a:r>
            <a:r>
              <a:rPr lang="ru-RU" sz="2800" dirty="0"/>
              <a:t>, з проблемами </a:t>
            </a:r>
            <a:r>
              <a:rPr lang="ru-RU" sz="2800" dirty="0" err="1"/>
              <a:t>адаптації</a:t>
            </a:r>
            <a:r>
              <a:rPr lang="ru-RU" sz="2800" dirty="0"/>
              <a:t> до </a:t>
            </a:r>
            <a:r>
              <a:rPr lang="ru-RU" sz="2800" dirty="0" err="1"/>
              <a:t>дитячого</a:t>
            </a:r>
            <a:r>
              <a:rPr lang="ru-RU" sz="2800" dirty="0"/>
              <a:t> </a:t>
            </a:r>
            <a:r>
              <a:rPr lang="ru-RU" sz="2800" dirty="0" err="1"/>
              <a:t>колективу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272496098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</TotalTime>
  <Words>97</Words>
  <Application>Microsoft Office PowerPoint</Application>
  <PresentationFormat>Широкоэкранный</PresentationFormat>
  <Paragraphs>18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Аспект</vt:lpstr>
      <vt:lpstr>Методика створення терапевтичної казки</vt:lpstr>
      <vt:lpstr>Мета курсу «Методика створення терапевтичної казки»</vt:lpstr>
      <vt:lpstr>У результаті вивчення дисципліни майбутній фахівець повинен знати: </vt:lpstr>
      <vt:lpstr>Підготовлений фахівець повинен уміти: </vt:lpstr>
      <vt:lpstr>Описання курсу</vt:lpstr>
      <vt:lpstr>Застосування отриманих знань</vt:lpstr>
      <vt:lpstr>Практичне застосування отриманих знань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Методика створення терапевтичної казки</dc:title>
  <dc:creator>User</dc:creator>
  <cp:lastModifiedBy>User</cp:lastModifiedBy>
  <cp:revision>2</cp:revision>
  <dcterms:created xsi:type="dcterms:W3CDTF">2021-09-30T11:07:41Z</dcterms:created>
  <dcterms:modified xsi:type="dcterms:W3CDTF">2021-09-30T11:16:25Z</dcterms:modified>
</cp:coreProperties>
</file>