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61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13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93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99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02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4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6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98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98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0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63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8892E-127F-4F0B-882F-78CFFBE7490C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15596C-5A12-4F60-9F86-5ED5484B30C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33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600" dirty="0"/>
              <a:t>Основні положення загальної теорії систем Л. фон </a:t>
            </a:r>
            <a:r>
              <a:rPr lang="uk-UA" sz="3600" dirty="0" err="1"/>
              <a:t>Берталанфі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7780" y="3516923"/>
            <a:ext cx="8637072" cy="1420838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53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5004246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Охарактеризованное положение было тесно связа­но со структурой классической науки. Последняя зани­малась главным образом проблемами с двумя перемен­ными (линейными причинными рядами, одной причиной и одним следствием) или в лучшем случае проблемами с несколькими переменными. Классическим примером этого служит механика. Она дает точное решение про­блемы притяжения двух небесных тел — Солнца и пла­неты и благодаря этому открывает возможность для точного предсказания будущих расположений звезд и даже существования до сих пор не открытых планет. Тем не менее уже проблема трех тел в механике в прин­ципе неразрешима и может анализироваться только ме­тодом приближений. Подобное же положение имеет ме­сто и в более современной области физики — атомной физике [75]. Здесь также проблема двух тел, например протона и электрона, вполне разрешима, но, как только мы касаемся проблемы многих тел, снова возникают трудности. Однонаправленная причинность, отношения между причиной и следствием, двумя или небольшим числом переменных—все эти механизмы действуют в широкой области научного познания. Однако множество проблем, встающих в биологии,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со­циальных науках, по существу, являются проблемами со многими переменными и требуют для своего решения новых понятийных средств. Уоррен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Уивер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один из осно­вателей теории информации, выразил эту мысль в часто цитируемом положении. Классическая наука, утверждал он, имела дело либо с линейными причинными рядами, то есть с проблемами двух переменных, либо с пробле­мами, относящимися к неорганизованной сложности. По­следние могут быть разрешены статистическими метода­ми и в конечном счете вытекают из второго начала тер­модинамики. В современной же физике и биологии по­всюду возникают проблемы организованной сложности, то есть взаимодействия большого, но не бесконечного числа переменных, и они требуют новых понятийных средств для своего разрешения </a:t>
            </a:r>
          </a:p>
        </p:txBody>
      </p:sp>
    </p:spTree>
    <p:extLst>
      <p:ext uri="{BB962C8B-B14F-4D97-AF65-F5344CB8AC3E}">
        <p14:creationId xmlns:p14="http://schemas.microsoft.com/office/powerpoint/2010/main" val="921329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1173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Сказанное выше не является метафизическим, или философским, утверждением. Мы не воздвигаем барьер между неорганической и живой природой, что, очевидно, было бы неразумно, если иметь в виду различные проме­жуточные формы, такие, как вирусы, нуклеопротеиды и самовоспроизводящиеся элементы вообще, которые опре­деленным образом связывают эти два мира. Точно так же мы не декларируем, что биология в принципе «не­сводима к физике», что было бы неразумно ввиду колоссальных достижений в области физического и хими­ческого объяснения жизненных процессов. Подобным же образом у нас нет намерения установить барьер между биологией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социальными науками. И все же это не устраняет того факта, что в указанных областях мы" не имеем подходящих понятийных средств для объяснения и предсказания, подобных тем, какие имеются в физике и в ее различных приложениях.</a:t>
            </a:r>
          </a:p>
        </p:txBody>
      </p:sp>
    </p:spTree>
    <p:extLst>
      <p:ext uri="{BB962C8B-B14F-4D97-AF65-F5344CB8AC3E}">
        <p14:creationId xmlns:p14="http://schemas.microsoft.com/office/powerpoint/2010/main" val="3521537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По-видимому, существует настоятельная потреб­ность в распространении средств науки на те области, которые выходят за рамки физики и обладают специфи­ческими чертами биологических,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социальных явлений. Это означает, что должны быть построены новые понятийные модели. Каждая наука яв­ляется в широком смысле слова моделью, то есть поня­тийной структурой, имеющей целью отразить определенные аспекты реальности. Одной из таких весьма успешно действующих моделей является система физики. Но фи­зика — это только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модель, имеющая дело с опреде­ленными аспектами реальности. Она не может быть мо­нопольной и не совпадает с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реальностью, как это предполагали механистическая методология и метафизи­ка. Она явно не охватывает все аспекты мира и предста­вляет, как об этом свидетельствуют специфические про­блемы в биологии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науках, некоторый ограниченный аспект реальности. Вероятно, возможно "введение других моделей, имеющих дело с явлениями, находящимися вне компетенции физики.</a:t>
            </a:r>
          </a:p>
        </p:txBody>
      </p:sp>
    </p:spTree>
    <p:extLst>
      <p:ext uri="{BB962C8B-B14F-4D97-AF65-F5344CB8AC3E}">
        <p14:creationId xmlns:p14="http://schemas.microsoft.com/office/powerpoint/2010/main" val="216983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75579"/>
          </a:xfrm>
        </p:spPr>
        <p:txBody>
          <a:bodyPr>
            <a:normAutofit fontScale="40000" lnSpcReduction="20000"/>
          </a:bodyPr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имеется ряд новых научных обла­стей, стремящихся к осуществлению вышеуказанных це­лей. Мы кратко перечислим их.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Кибернетика, базирующаяся на принципе обрат­ной связи, или круговых причинных цепях, и вскрываю­щая механизмы целенаправленного и самоконтролируе­мого поведения.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Теория информации, вводящая понятие информа­ции как некоторого количества, измеряемого посредством выражения, изоморфного отрицательной энтропии в фи­зике, и развивающая принципы передачи информации.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Теория игр, анализирующая в рамках особого ма­тематического аппарата рациональную конкуренцию двух или более противодействующих сил с целью достижения максимального выигрыша и минимального проигрыша.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Теория решений, анализирующая аналогично тео­рии игр рациональные выборы внутри человеческих орга­низаций, основываясь на рассмотрении данной ситуации и ее возможных исходов.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Топология, или реляционная математика, вклю­чающая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неметрические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области, такие, как теория сетей и теория графов.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 Факторный анализ, то есть процедуры изоляции— посредством использования математического анализа — факторов в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многопеременных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явлениях в психологии и других научных областях.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(7) Общая теория систем в узком смысле, пытаю­щаяся вывести из общего определения понятия «систе­ма», как комплекса взаимодействующих компонентов, ряд понятий, характерных для организованных целых, таких, как взаимодействие, сумма, механизация, центра­лизация, конкуренция,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финальность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 д., и применяю­щая их к конкретным явлениям.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186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74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Людвіг</a:t>
            </a:r>
            <a:r>
              <a:rPr lang="ru-RU" b="1" dirty="0"/>
              <a:t> фон </a:t>
            </a:r>
            <a:r>
              <a:rPr lang="ru-RU" b="1" dirty="0" err="1"/>
              <a:t>Берталанфі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(1901-1972)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131" y="1853754"/>
            <a:ext cx="5387854" cy="4262391"/>
          </a:xfrm>
        </p:spPr>
      </p:pic>
    </p:spTree>
    <p:extLst>
      <p:ext uri="{BB962C8B-B14F-4D97-AF65-F5344CB8AC3E}">
        <p14:creationId xmlns:p14="http://schemas.microsoft.com/office/powerpoint/2010/main" val="278046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51579" y="0"/>
            <a:ext cx="9603275" cy="153337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0"/>
            <a:ext cx="9957319" cy="5466345"/>
          </a:xfrm>
        </p:spPr>
        <p:txBody>
          <a:bodyPr>
            <a:normAutofit lnSpcReduction="10000"/>
          </a:bodyPr>
          <a:lstStyle/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Австрійський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1948 року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проживав 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США.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Народився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1901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1926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степінь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Віденському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1934-1948 –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доцента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Віденського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1948-1969 –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професором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Оттави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(Канада),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Південної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Каліфорнії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(США)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Альберти (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Едмонтон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Канада).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1969 – 1972 –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професором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штату Нью-Йорк (Буффало, США).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20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804518"/>
            <a:ext cx="9603275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53218"/>
            <a:ext cx="10013590" cy="5866228"/>
          </a:xfrm>
        </p:spPr>
        <p:txBody>
          <a:bodyPr>
            <a:normAutofit fontScale="77500" lnSpcReduction="20000"/>
          </a:bodyPr>
          <a:lstStyle/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протиріччямеханіцизмутавіталізму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організмічні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організмічний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тканевого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метаболізму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росту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дозволили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термодинаміки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Заснував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першу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науку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(ЗТС)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ЗТС.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вийшли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Theories of Development” (1933),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“Problems of Life” (1952),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“Robots, Men and Minds” (1967),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“Organismic Psychology and System Theory” (1968),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“General System Theory” (1968).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перекладена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25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ТЕОРИЯ СИСТЕМ - КРИТИЧЕСКИЙ ОБЗОР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117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Прошло более 15 лет с того момента, как автор впер­вые представил широкой публике проект общей теории систем (</a:t>
            </a:r>
            <a:r>
              <a:rPr lang="ru-RU" dirty="0" err="1"/>
              <a:t>Берталанфи</a:t>
            </a:r>
            <a:r>
              <a:rPr lang="ru-RU" dirty="0"/>
              <a:t> [10; 12; 14]). С тех пор эта концеп­ция широко обсуждалась и была применена ко многим областям науки. Если в одном из первых обзоров по об­щей теории систем (</a:t>
            </a:r>
            <a:r>
              <a:rPr lang="ru-RU" dirty="0" err="1"/>
              <a:t>Эглер</a:t>
            </a:r>
            <a:r>
              <a:rPr lang="ru-RU" dirty="0"/>
              <a:t> [30]) говорилось о «заговоре молчания» в связи с идеей этой концепции, то теперь, несмотря на наличие явных ограниченностей, различных подходов и справедливой критики, немногие смогут от­рицать законность и плодотворность междисциплинар­ного системного исследования.</a:t>
            </a:r>
          </a:p>
          <a:p>
            <a:r>
              <a:rPr lang="ru-RU" dirty="0"/>
              <a:t>Более того, понятие системы в настоящее время не ограничивается теоретической сферой, а становится цент­ральным в определенных областях прикладной науки. Вначале это понятие выступало преимущественно как абстрактная и дерзкая теоретическая идея. Теперь же системотехника, системное исследование, системный ана­лиз и им подобные категории стали рабочими терминами. Многие промышленные предприятия и государственные агентства имеют соответствующие департаменты, коми­теты или по крайней мере особых специалистов по этим проблемам, а многие университеты предлагают програм­мы и курсы для изучения системных идей.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3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6151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Таким образом, автора настоящей статьи, одним из первых предсказавшего, что понятие «система» станет поворотным пунктом в современной научной мысли, можно считать реабилитированным. Приведём слова Р. </a:t>
            </a:r>
            <a:r>
              <a:rPr lang="ru-RU" dirty="0" err="1"/>
              <a:t>Акофа</a:t>
            </a:r>
            <a:r>
              <a:rPr lang="ru-RU" dirty="0"/>
              <a:t>, специалиста прикладной науки: «В последние два десятилетия мы являемся свидетелями быстрого раз­вития понятия «система», ставшего ключевым в научном исследовании. Конечно, системы изучались в течение многих столетий, но теперь в такое исследование добав­лено нечто новое... Тенденция исследовать системы как нечто целое, а не как конгломерат частей соответствует тенденции современной науки не изолировать исследуе­мые явления в узко ограниченном контексте, а изучать прежде всего взаимодействия и исследовать все больше и больше различных аспектов природы. Под флагом </a:t>
            </a:r>
            <a:r>
              <a:rPr lang="ru-RU" i="1" dirty="0"/>
              <a:t>системного исследования</a:t>
            </a:r>
            <a:r>
              <a:rPr lang="ru-RU" dirty="0"/>
              <a:t> (и его многих синонимов) мы уже наблюдали конвергенцию многих весьма специаль­ных современных научных движений... Эта и многие дру­гие подобные формы исследования представляют коллек­тивную исследовательскую деятельность, включающую постоянно расширяющийся спектр научных и техниче­ских дисциплин. Мы участвуем в том, что, вероятно, яв­ляется наиболее широкой из всех до этого сделанных попыток достигнуть синтеза научного знания»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63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7782"/>
          </a:xfrm>
        </p:spPr>
        <p:txBody>
          <a:bodyPr>
            <a:normAutofit fontScale="92500" lnSpcReduction="20000"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Сказанное, однако, не устраняет, а скорее подразуме­вает, что препятствия и трудности современного развития науки могут быть преодолены не иначе как путем карди­нального изменения существующей научной ориентации. Поэтому представляется своевременным еще раз обсу­дить задачи общей теории систем, рассмотреть ее основы и достижения, ее критику и ее перспективы.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предисловии к VI тому «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написан­ном Р. Мейером [50], выдвигаются две проблемы, подле­жащие обсуждению. Прежде всего это вопрос, поднимае­мый многими исследователями, о «специфических поло­жениях, характеризующих метод и значение идеи общей теории систем». Другой центральный вопрос—«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организмическая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зрения». Как один из создателей Обще­ства по исследованию общей теории систем и основате­лей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организмической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зрения в биологии (см.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[18]), автор чувствует себя обязанным ответить на этот вызов в той мере, в какой это допускают его ограниченные знания и используемая им исследователь­ская техника.</a:t>
            </a:r>
          </a:p>
          <a:p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13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МЕЖДИСЦИПЛИНАРНЫХ ТЕОРИИ</a:t>
            </a:r>
            <a:r>
              <a:rPr lang="ru-RU" b="1" dirty="0"/>
              <a:t/>
            </a:r>
            <a:br>
              <a:rPr lang="ru-RU" b="1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89646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Мотивы, ведущие к выдвижению идеи общей теории систем, можно суммировать в следующих нескольких по­ложениях.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До последнего времени область науки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номотетической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деятельности, то есть деятельности, направлен­ной на установление объясняющей и предикативной си­стемы законов, практически отождествлялась с теоре­тической физикой. Лишь несколько попыток создания систем законов в нефизических областях получили общее признание, биолог в этой связи прежде всего вспомнит генетику. Тем не менее в последнее время биологические,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социальные науки нашли свою собст­венную базу, и поэтому стала актуальной проблема, возможно ли распространение научных концептуальных схем на те области и проблемы, где приложение физики является недостаточным или вообще неосуществимым.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1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 биологических,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социологиче­ских областях имеются кардинальные проблемы, кото­рые игнорировались в классической науке или, скорее, просто не стали предметом ее рассмотрения. Если мы посмотрим на живой организм, то сможем наблюдать удивительный порядок, организацию, постоянство в не­прерывном изменении, регулирование и явную телеоло­гию. Подобно этому в человеческом поведении, если даже мы будем придерживаться строго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бихевиористической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зрения, мы не сможем не заметить целена­правленности, стремления к определенным целям. Тем не менее такие понятия, как организация, направлен­ность, телеология и т. д., не использовались в классиче­ской системе науки. В так называемом механистическом мировоззрении, опирающемся на классическую физику, они рассматривались фактически как иллюзорные или метафизические. Для биолога, однако, это означало, что как раз специфические проблемы живой природы оказа­лись вне законной области науки.</a:t>
            </a:r>
          </a:p>
        </p:txBody>
      </p:sp>
    </p:spTree>
    <p:extLst>
      <p:ext uri="{BB962C8B-B14F-4D97-AF65-F5344CB8AC3E}">
        <p14:creationId xmlns:p14="http://schemas.microsoft.com/office/powerpoint/2010/main" val="397850363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68</TotalTime>
  <Words>1538</Words>
  <Application>Microsoft Office PowerPoint</Application>
  <PresentationFormat>Широкоэкранный</PresentationFormat>
  <Paragraphs>25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Times New Roman</vt:lpstr>
      <vt:lpstr>Галерея</vt:lpstr>
      <vt:lpstr>Основні положення загальної теорії систем Л. фон Берталанфі</vt:lpstr>
      <vt:lpstr>Людвіг фон Берталанфі (1901-1972)</vt:lpstr>
      <vt:lpstr>Презентация PowerPoint</vt:lpstr>
      <vt:lpstr>Презентация PowerPoint</vt:lpstr>
      <vt:lpstr>ОБЩАЯ ТЕОРИЯ СИСТЕМ - КРИТИЧЕСКИЙ ОБЗОР </vt:lpstr>
      <vt:lpstr>Презентация PowerPoint</vt:lpstr>
      <vt:lpstr>Презентация PowerPoint</vt:lpstr>
      <vt:lpstr>ВОЗНИКНОВЕНИЕ МЕЖДИСЦИПЛИНАРНЫХ ТЕОРИИ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положення загальної теорії систем Л. фон Берталанфі</dc:title>
  <dc:creator>Николай Николаевич</dc:creator>
  <cp:lastModifiedBy>RePack by Diakov</cp:lastModifiedBy>
  <cp:revision>5</cp:revision>
  <dcterms:created xsi:type="dcterms:W3CDTF">2016-05-15T17:37:21Z</dcterms:created>
  <dcterms:modified xsi:type="dcterms:W3CDTF">2025-12-10T05:37:42Z</dcterms:modified>
</cp:coreProperties>
</file>