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2A8B-E76C-4116-B328-28BA14D3D09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5065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8B6A1-6D6C-4FA0-851F-E2AD20E9989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804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6606-7FB6-4A9D-AEF2-476B4B1FBB2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591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CB072-DC04-4802-A53C-6E15215F254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14032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3AFA-2802-4D44-9CC3-C951B0A52B1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159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9615-F96E-48F7-AA6C-ABEE892D983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284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029E4-7BCD-4106-91EB-CFCE9068DF8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7295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551D-9BD2-422F-86A6-DD3B4DCFB31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0915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6204D-8A43-4B97-9874-909806380723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1505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FFAD-4100-4D54-831C-E328CF086A6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0181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BE462-ABDB-4123-9CBA-4D24C0CF4E8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342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A0D569-4F03-4CA4-BD3A-2834E4D58E53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"/>
              <a:t>ПРИЛАДИ ТА ПРИСТРОЇ ІНТЕГРАЛЬНОЇ ОПТИКИ</a:t>
            </a:r>
            <a:endParaRPr lang="ru-RU" altLang="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" dirty="0" smtClean="0"/>
              <a:t>ПАСИВНІ КОМПОНЕНТИ ІНТЕГРАЛЬНОЇ ОПТИКИ</a:t>
            </a:r>
            <a:endParaRPr lang="ru-RU" altLang="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70349"/>
            <a:ext cx="51149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086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41892"/>
            <a:ext cx="53625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6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2626"/>
            <a:ext cx="6276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94" y="476672"/>
            <a:ext cx="6400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60901"/>
            <a:ext cx="2943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16" y="548680"/>
            <a:ext cx="6124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98" y="3284984"/>
            <a:ext cx="2771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91" y="908720"/>
            <a:ext cx="61817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620688"/>
            <a:ext cx="56959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5" y="3717032"/>
            <a:ext cx="62674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25" y="404664"/>
            <a:ext cx="6200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07" y="1252389"/>
            <a:ext cx="6191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08" y="3385989"/>
            <a:ext cx="5353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91" y="5919639"/>
            <a:ext cx="6115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3105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12" y="1196752"/>
            <a:ext cx="5019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6696744" cy="19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564904"/>
            <a:ext cx="6696745" cy="2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" y="4941168"/>
            <a:ext cx="55911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04558"/>
            <a:ext cx="239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21436" cy="43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336704" cy="19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8" y="2486993"/>
            <a:ext cx="6291610" cy="25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9337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05795"/>
            <a:ext cx="5505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057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5619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4598"/>
            <a:ext cx="22002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6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1341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" y="5497947"/>
            <a:ext cx="2514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77979"/>
            <a:ext cx="2015430" cy="127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90614"/>
            <a:ext cx="1778318" cy="95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71562"/>
            <a:ext cx="2081828" cy="9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7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33412"/>
          </a:xfrm>
          <a:noFill/>
          <a:ln/>
        </p:spPr>
        <p:txBody>
          <a:bodyPr/>
          <a:lstStyle/>
          <a:p>
            <a:r>
              <a:rPr lang="uk-UA" altLang="" sz="2000" dirty="0" smtClean="0"/>
              <a:t>Пасивні компоненти інтегральної оптики</a:t>
            </a:r>
            <a:endParaRPr lang="ru-RU" altLang="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096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41" y="3861048"/>
            <a:ext cx="2466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25" y="3746748"/>
            <a:ext cx="2600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2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38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7" y="4509120"/>
            <a:ext cx="613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5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6" y="836712"/>
            <a:ext cx="65055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10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695450"/>
            <a:ext cx="641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1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23963"/>
            <a:ext cx="63055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9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72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9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3008"/>
            <a:ext cx="6048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65" y="2852936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1647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ПРИЛАДИ ТА ПРИСТРОЇ ІНТЕГРАЛЬНОЇ ОПТИКИ</vt:lpstr>
      <vt:lpstr>Пасивні компоненти інтегральної оптики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  <vt:lpstr>Пасивні компоненти інтегральної оптики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ЛАЗЕРНА ТЕХНІКА ТА ТЕХНОЛОГІЇ</dc:title>
  <dc:creator>MX</dc:creator>
  <cp:lastModifiedBy>Николай</cp:lastModifiedBy>
  <cp:revision>24</cp:revision>
  <dcterms:created xsi:type="dcterms:W3CDTF">2020-10-01T12:17:47Z</dcterms:created>
  <dcterms:modified xsi:type="dcterms:W3CDTF">2025-03-16T16:16:37Z</dcterms:modified>
</cp:coreProperties>
</file>