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11/2/2023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C76A1-AA78-4463-8151-13CE96832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Перевірка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в </a:t>
            </a:r>
            <a:r>
              <a:rPr lang="ru-RU" dirty="0" err="1"/>
              <a:t>медіа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589AF3-9709-4D0C-8B0D-1CB0E458A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err="1"/>
              <a:t>Фактчекінг</a:t>
            </a:r>
            <a:endParaRPr lang="ru-UA" sz="4800" dirty="0"/>
          </a:p>
        </p:txBody>
      </p:sp>
    </p:spTree>
    <p:extLst>
      <p:ext uri="{BB962C8B-B14F-4D97-AF65-F5344CB8AC3E}">
        <p14:creationId xmlns:p14="http://schemas.microsoft.com/office/powerpoint/2010/main" val="349603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17F9C-7EC6-4A56-B54F-5ED5607D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err="1"/>
              <a:t>інструкція</a:t>
            </a:r>
            <a:r>
              <a:rPr lang="ru-RU" sz="4400" dirty="0"/>
              <a:t> </a:t>
            </a:r>
            <a:r>
              <a:rPr lang="ru-RU" sz="4400" dirty="0" err="1"/>
              <a:t>поведінки</a:t>
            </a:r>
            <a:r>
              <a:rPr lang="ru-RU" sz="4400" dirty="0"/>
              <a:t> в </a:t>
            </a:r>
            <a:r>
              <a:rPr lang="ru-RU" sz="4400" dirty="0" err="1"/>
              <a:t>соціальних</a:t>
            </a:r>
            <a:r>
              <a:rPr lang="ru-RU" sz="4400" dirty="0"/>
              <a:t> мережах та </a:t>
            </a:r>
            <a:r>
              <a:rPr lang="ru-RU" sz="4400" dirty="0" err="1"/>
              <a:t>сприйняття</a:t>
            </a:r>
            <a:r>
              <a:rPr lang="ru-RU" sz="4400" dirty="0"/>
              <a:t> </a:t>
            </a:r>
            <a:r>
              <a:rPr lang="ru-RU" sz="4400" dirty="0" err="1"/>
              <a:t>інформації</a:t>
            </a:r>
            <a:endParaRPr lang="ru-UA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D81BD-68BC-40A2-9E04-556D92DA0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/>
              <a:t>1.	</a:t>
            </a:r>
            <a:r>
              <a:rPr lang="ru-RU" sz="2300" dirty="0"/>
              <a:t>Бути </a:t>
            </a:r>
            <a:r>
              <a:rPr lang="ru-RU" sz="2300" dirty="0" err="1"/>
              <a:t>уважним</a:t>
            </a:r>
            <a:r>
              <a:rPr lang="ru-RU" sz="2300" dirty="0"/>
              <a:t> до </a:t>
            </a:r>
            <a:r>
              <a:rPr lang="ru-RU" sz="2300" dirty="0" err="1"/>
              <a:t>інформації</a:t>
            </a:r>
            <a:r>
              <a:rPr lang="ru-RU" sz="2300" dirty="0"/>
              <a:t>, яка </a:t>
            </a:r>
            <a:r>
              <a:rPr lang="ru-RU" sz="2300" dirty="0" err="1"/>
              <a:t>викликає</a:t>
            </a:r>
            <a:r>
              <a:rPr lang="ru-RU" sz="2300" dirty="0"/>
              <a:t> </a:t>
            </a:r>
            <a:r>
              <a:rPr lang="ru-RU" sz="2300" dirty="0" err="1"/>
              <a:t>сумніви</a:t>
            </a:r>
            <a:r>
              <a:rPr lang="ru-RU" sz="2300" dirty="0"/>
              <a:t> (</a:t>
            </a:r>
            <a:r>
              <a:rPr lang="ru-RU" sz="2300" dirty="0" err="1"/>
              <a:t>наприклад</a:t>
            </a:r>
            <a:r>
              <a:rPr lang="ru-RU" sz="2300" dirty="0"/>
              <a:t>, </a:t>
            </a:r>
            <a:r>
              <a:rPr lang="ru-RU" sz="2300" dirty="0" err="1"/>
              <a:t>або</a:t>
            </a:r>
            <a:r>
              <a:rPr lang="ru-RU" sz="2300" dirty="0"/>
              <a:t> </a:t>
            </a:r>
            <a:r>
              <a:rPr lang="ru-RU" sz="2300" dirty="0" err="1"/>
              <a:t>занадто</a:t>
            </a:r>
            <a:r>
              <a:rPr lang="ru-RU" sz="2300" dirty="0"/>
              <a:t> </a:t>
            </a:r>
            <a:r>
              <a:rPr lang="ru-RU" sz="2300" dirty="0" err="1"/>
              <a:t>сенсаційної</a:t>
            </a:r>
            <a:r>
              <a:rPr lang="ru-RU" sz="2300" dirty="0"/>
              <a:t>, </a:t>
            </a:r>
            <a:r>
              <a:rPr lang="ru-RU" sz="2300" dirty="0" err="1"/>
              <a:t>або</a:t>
            </a:r>
            <a:r>
              <a:rPr lang="ru-RU" sz="2300" dirty="0"/>
              <a:t> </a:t>
            </a:r>
            <a:r>
              <a:rPr lang="ru-RU" sz="2300" dirty="0" err="1"/>
              <a:t>занадто</a:t>
            </a:r>
            <a:r>
              <a:rPr lang="ru-RU" sz="2300" dirty="0"/>
              <a:t> </a:t>
            </a:r>
            <a:r>
              <a:rPr lang="ru-RU" sz="2300" dirty="0" err="1"/>
              <a:t>жорстокої</a:t>
            </a:r>
            <a:r>
              <a:rPr lang="ru-RU" sz="2300" dirty="0"/>
              <a:t>). Перше, </a:t>
            </a:r>
            <a:r>
              <a:rPr lang="ru-RU" sz="2300" dirty="0" err="1"/>
              <a:t>що</a:t>
            </a:r>
            <a:r>
              <a:rPr lang="ru-RU" sz="2300" dirty="0"/>
              <a:t> треба </a:t>
            </a:r>
            <a:r>
              <a:rPr lang="ru-RU" sz="2300" dirty="0" err="1"/>
              <a:t>зробити</a:t>
            </a:r>
            <a:r>
              <a:rPr lang="ru-RU" sz="2300" dirty="0"/>
              <a:t> в такому </a:t>
            </a:r>
            <a:r>
              <a:rPr lang="ru-RU" sz="2300" dirty="0" err="1"/>
              <a:t>випадку</a:t>
            </a:r>
            <a:r>
              <a:rPr lang="ru-RU" sz="2300" dirty="0"/>
              <a:t> – </a:t>
            </a:r>
            <a:r>
              <a:rPr lang="ru-RU" sz="2300" dirty="0" err="1"/>
              <a:t>знайти</a:t>
            </a:r>
            <a:r>
              <a:rPr lang="ru-RU" sz="2300" dirty="0"/>
              <a:t> </a:t>
            </a:r>
            <a:r>
              <a:rPr lang="ru-RU" sz="2300" dirty="0" err="1"/>
              <a:t>першоджерело</a:t>
            </a:r>
            <a:r>
              <a:rPr lang="ru-RU" sz="2300" dirty="0"/>
              <a:t> </a:t>
            </a:r>
            <a:r>
              <a:rPr lang="ru-RU" sz="2300" dirty="0" err="1"/>
              <a:t>повідомлення</a:t>
            </a:r>
            <a:r>
              <a:rPr lang="ru-RU" sz="2300" dirty="0"/>
              <a:t>. </a:t>
            </a:r>
            <a:r>
              <a:rPr lang="ru-RU" sz="2300" dirty="0" err="1"/>
              <a:t>По-друге</a:t>
            </a:r>
            <a:r>
              <a:rPr lang="ru-RU" sz="2300" dirty="0"/>
              <a:t>, </a:t>
            </a:r>
            <a:r>
              <a:rPr lang="ru-RU" sz="2300" dirty="0" err="1"/>
              <a:t>звертати</a:t>
            </a:r>
            <a:r>
              <a:rPr lang="ru-RU" sz="2300" dirty="0"/>
              <a:t> </a:t>
            </a:r>
            <a:r>
              <a:rPr lang="ru-RU" sz="2300" dirty="0" err="1"/>
              <a:t>увагу</a:t>
            </a:r>
            <a:r>
              <a:rPr lang="ru-RU" sz="2300" dirty="0"/>
              <a:t> на автора </a:t>
            </a:r>
            <a:r>
              <a:rPr lang="ru-RU" sz="2300" dirty="0" err="1"/>
              <a:t>повідомлень</a:t>
            </a:r>
            <a:r>
              <a:rPr lang="ru-RU" sz="2300" dirty="0"/>
              <a:t> і </a:t>
            </a:r>
            <a:r>
              <a:rPr lang="ru-RU" sz="2300" dirty="0" err="1"/>
              <a:t>піддавати</a:t>
            </a:r>
            <a:r>
              <a:rPr lang="ru-RU" sz="2300" dirty="0"/>
              <a:t> </a:t>
            </a:r>
            <a:r>
              <a:rPr lang="ru-RU" sz="2300" dirty="0" err="1"/>
              <a:t>сумніву</a:t>
            </a:r>
            <a:r>
              <a:rPr lang="ru-RU" sz="2300" dirty="0"/>
              <a:t> </a:t>
            </a:r>
            <a:r>
              <a:rPr lang="ru-RU" sz="2300" dirty="0" err="1"/>
              <a:t>авторів</a:t>
            </a:r>
            <a:r>
              <a:rPr lang="ru-RU" sz="2300" dirty="0"/>
              <a:t>, </a:t>
            </a:r>
            <a:r>
              <a:rPr lang="ru-RU" sz="2300" dirty="0" err="1"/>
              <a:t>які</a:t>
            </a:r>
            <a:r>
              <a:rPr lang="ru-RU" sz="2300" dirty="0"/>
              <a:t> </a:t>
            </a:r>
            <a:r>
              <a:rPr lang="ru-RU" sz="2300" dirty="0" err="1"/>
              <a:t>приховують</a:t>
            </a:r>
            <a:r>
              <a:rPr lang="ru-RU" sz="2300" dirty="0"/>
              <a:t> </a:t>
            </a:r>
            <a:r>
              <a:rPr lang="ru-RU" sz="2300" dirty="0" err="1"/>
              <a:t>власні</a:t>
            </a:r>
            <a:r>
              <a:rPr lang="ru-RU" sz="2300" dirty="0"/>
              <a:t> </a:t>
            </a:r>
            <a:r>
              <a:rPr lang="ru-RU" sz="2300" dirty="0" err="1"/>
              <a:t>імена</a:t>
            </a:r>
            <a:r>
              <a:rPr lang="ru-RU" sz="2300" dirty="0"/>
              <a:t>, </a:t>
            </a:r>
            <a:r>
              <a:rPr lang="ru-RU" sz="2300" dirty="0" err="1"/>
              <a:t>використовуючи</a:t>
            </a:r>
            <a:r>
              <a:rPr lang="ru-RU" sz="2300" dirty="0"/>
              <a:t> </a:t>
            </a:r>
            <a:r>
              <a:rPr lang="ru-RU" sz="2300" dirty="0" err="1"/>
              <a:t>дивні</a:t>
            </a:r>
            <a:r>
              <a:rPr lang="ru-RU" sz="2300" dirty="0"/>
              <a:t> </a:t>
            </a:r>
            <a:r>
              <a:rPr lang="ru-RU" sz="2300" dirty="0" err="1"/>
              <a:t>нікнейми</a:t>
            </a:r>
            <a:r>
              <a:rPr lang="ru-RU" sz="2300" dirty="0"/>
              <a:t>, а </a:t>
            </a:r>
            <a:r>
              <a:rPr lang="ru-RU" sz="2300" dirty="0" err="1"/>
              <a:t>також</a:t>
            </a:r>
            <a:r>
              <a:rPr lang="ru-RU" sz="2300" dirty="0"/>
              <a:t> </a:t>
            </a:r>
            <a:r>
              <a:rPr lang="ru-RU" sz="2300" dirty="0" err="1"/>
              <a:t>якщо</a:t>
            </a:r>
            <a:r>
              <a:rPr lang="ru-RU" sz="2300" dirty="0"/>
              <a:t> </a:t>
            </a:r>
            <a:r>
              <a:rPr lang="ru-RU" sz="2300" dirty="0" err="1"/>
              <a:t>посилання</a:t>
            </a:r>
            <a:r>
              <a:rPr lang="ru-RU" sz="2300" dirty="0"/>
              <a:t> </a:t>
            </a:r>
            <a:r>
              <a:rPr lang="ru-RU" sz="2300" dirty="0" err="1"/>
              <a:t>йде</a:t>
            </a:r>
            <a:r>
              <a:rPr lang="ru-RU" sz="2300" dirty="0"/>
              <a:t> на </a:t>
            </a:r>
            <a:r>
              <a:rPr lang="ru-RU" sz="2300" dirty="0" err="1"/>
              <a:t>неназваних</a:t>
            </a:r>
            <a:r>
              <a:rPr lang="ru-RU" sz="2300" dirty="0"/>
              <a:t> </a:t>
            </a:r>
            <a:r>
              <a:rPr lang="ru-RU" sz="2300" dirty="0" err="1"/>
              <a:t>очевидців</a:t>
            </a:r>
            <a:r>
              <a:rPr lang="ru-RU" sz="2300" dirty="0"/>
              <a:t>, </a:t>
            </a:r>
            <a:r>
              <a:rPr lang="ru-RU" sz="2300" dirty="0" err="1"/>
              <a:t>приховані</a:t>
            </a:r>
            <a:r>
              <a:rPr lang="ru-RU" sz="2300" dirty="0"/>
              <a:t> </a:t>
            </a:r>
            <a:r>
              <a:rPr lang="ru-RU" sz="2300" dirty="0" err="1"/>
              <a:t>обличчя</a:t>
            </a:r>
            <a:r>
              <a:rPr lang="ru-RU" sz="2300" dirty="0"/>
              <a:t> та </a:t>
            </a:r>
            <a:r>
              <a:rPr lang="ru-RU" sz="2300" dirty="0" err="1"/>
              <a:t>ін</a:t>
            </a:r>
            <a:r>
              <a:rPr lang="ru-RU" sz="23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300" dirty="0"/>
              <a:t>2.	Часто в </a:t>
            </a:r>
            <a:r>
              <a:rPr lang="ru-RU" sz="2300" dirty="0" err="1"/>
              <a:t>мережі</a:t>
            </a:r>
            <a:r>
              <a:rPr lang="ru-RU" sz="2300" dirty="0"/>
              <a:t> </a:t>
            </a:r>
            <a:r>
              <a:rPr lang="ru-RU" sz="2300" dirty="0" err="1"/>
              <a:t>можна</a:t>
            </a:r>
            <a:r>
              <a:rPr lang="ru-RU" sz="2300" dirty="0"/>
              <a:t> </a:t>
            </a:r>
            <a:r>
              <a:rPr lang="ru-RU" sz="2300" dirty="0" err="1"/>
              <a:t>зустріти</a:t>
            </a:r>
            <a:r>
              <a:rPr lang="ru-RU" sz="2300" dirty="0"/>
              <a:t> так </a:t>
            </a:r>
            <a:r>
              <a:rPr lang="ru-RU" sz="2300" dirty="0" err="1"/>
              <a:t>званих</a:t>
            </a:r>
            <a:r>
              <a:rPr lang="ru-RU" sz="2300" dirty="0"/>
              <a:t> </a:t>
            </a:r>
            <a:r>
              <a:rPr lang="ru-RU" sz="2300" dirty="0" err="1"/>
              <a:t>ботів</a:t>
            </a:r>
            <a:r>
              <a:rPr lang="ru-RU" sz="2300" dirty="0"/>
              <a:t>, </a:t>
            </a:r>
            <a:r>
              <a:rPr lang="ru-RU" sz="2300" dirty="0" err="1"/>
              <a:t>що</a:t>
            </a:r>
            <a:r>
              <a:rPr lang="ru-RU" sz="2300" dirty="0"/>
              <a:t> не є </a:t>
            </a:r>
            <a:r>
              <a:rPr lang="ru-RU" sz="2300" dirty="0" err="1"/>
              <a:t>реальними</a:t>
            </a:r>
            <a:r>
              <a:rPr lang="ru-RU" sz="2300" dirty="0"/>
              <a:t> особами і </a:t>
            </a:r>
            <a:r>
              <a:rPr lang="ru-RU" sz="2300" dirty="0" err="1"/>
              <a:t>їхні</a:t>
            </a:r>
            <a:r>
              <a:rPr lang="ru-RU" sz="2300" dirty="0"/>
              <a:t> </a:t>
            </a:r>
            <a:r>
              <a:rPr lang="ru-RU" sz="2300" dirty="0" err="1"/>
              <a:t>сторінки</a:t>
            </a:r>
            <a:r>
              <a:rPr lang="ru-RU" sz="2300" dirty="0"/>
              <a:t> </a:t>
            </a:r>
            <a:r>
              <a:rPr lang="ru-RU" sz="2300" dirty="0" err="1"/>
              <a:t>відрізняться</a:t>
            </a:r>
            <a:r>
              <a:rPr lang="ru-RU" sz="2300" dirty="0"/>
              <a:t> </a:t>
            </a:r>
            <a:r>
              <a:rPr lang="ru-RU" sz="2300" dirty="0" err="1"/>
              <a:t>від</a:t>
            </a:r>
            <a:r>
              <a:rPr lang="ru-RU" sz="2300" dirty="0"/>
              <a:t> </a:t>
            </a:r>
            <a:r>
              <a:rPr lang="ru-RU" sz="2300" dirty="0" err="1"/>
              <a:t>сторінок</a:t>
            </a:r>
            <a:r>
              <a:rPr lang="ru-RU" sz="2300" dirty="0"/>
              <a:t> </a:t>
            </a:r>
            <a:r>
              <a:rPr lang="ru-RU" sz="2300" dirty="0" err="1"/>
              <a:t>реальних</a:t>
            </a:r>
            <a:r>
              <a:rPr lang="ru-RU" sz="2300" dirty="0"/>
              <a:t> людей. До </a:t>
            </a:r>
            <a:r>
              <a:rPr lang="ru-RU" sz="2300" dirty="0" err="1"/>
              <a:t>інформації</a:t>
            </a:r>
            <a:r>
              <a:rPr lang="ru-RU" sz="2300" dirty="0"/>
              <a:t>, </a:t>
            </a:r>
            <a:r>
              <a:rPr lang="ru-RU" sz="2300" dirty="0" err="1"/>
              <a:t>що</a:t>
            </a:r>
            <a:r>
              <a:rPr lang="ru-RU" sz="2300" dirty="0"/>
              <a:t> </a:t>
            </a:r>
            <a:r>
              <a:rPr lang="ru-RU" sz="2300" dirty="0" err="1"/>
              <a:t>з’являється</a:t>
            </a:r>
            <a:r>
              <a:rPr lang="ru-RU" sz="2300" dirty="0"/>
              <a:t> на </a:t>
            </a:r>
            <a:r>
              <a:rPr lang="ru-RU" sz="2300" dirty="0" err="1"/>
              <a:t>цих</a:t>
            </a:r>
            <a:r>
              <a:rPr lang="ru-RU" sz="2300" dirty="0"/>
              <a:t> </a:t>
            </a:r>
            <a:r>
              <a:rPr lang="ru-RU" sz="2300" dirty="0" err="1"/>
              <a:t>сторінках</a:t>
            </a:r>
            <a:r>
              <a:rPr lang="ru-RU" sz="2300" dirty="0"/>
              <a:t>, треба </a:t>
            </a:r>
            <a:r>
              <a:rPr lang="ru-RU" sz="2300" dirty="0" err="1"/>
              <a:t>ставитись</a:t>
            </a:r>
            <a:r>
              <a:rPr lang="ru-RU" sz="2300" dirty="0"/>
              <a:t> </a:t>
            </a:r>
            <a:r>
              <a:rPr lang="ru-RU" sz="2300" dirty="0" err="1"/>
              <a:t>із</a:t>
            </a:r>
            <a:r>
              <a:rPr lang="ru-RU" sz="2300" dirty="0"/>
              <a:t> </a:t>
            </a:r>
            <a:r>
              <a:rPr lang="ru-RU" sz="2300" dirty="0" err="1"/>
              <a:t>високим</a:t>
            </a:r>
            <a:r>
              <a:rPr lang="ru-RU" sz="2300" dirty="0"/>
              <a:t> </a:t>
            </a:r>
            <a:r>
              <a:rPr lang="ru-RU" sz="2300" dirty="0" err="1"/>
              <a:t>ступенем</a:t>
            </a:r>
            <a:r>
              <a:rPr lang="ru-RU" sz="2300" dirty="0"/>
              <a:t> </a:t>
            </a:r>
            <a:r>
              <a:rPr lang="ru-RU" sz="2300" dirty="0" err="1"/>
              <a:t>критичності</a:t>
            </a:r>
            <a:r>
              <a:rPr lang="ru-RU" sz="23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300" dirty="0"/>
              <a:t>3.	</a:t>
            </a:r>
            <a:r>
              <a:rPr lang="ru-RU" sz="2300" dirty="0" err="1"/>
              <a:t>Утримуватись</a:t>
            </a:r>
            <a:r>
              <a:rPr lang="ru-RU" sz="2300" dirty="0"/>
              <a:t> </a:t>
            </a:r>
            <a:r>
              <a:rPr lang="ru-RU" sz="2300" dirty="0" err="1"/>
              <a:t>від</a:t>
            </a:r>
            <a:r>
              <a:rPr lang="ru-RU" sz="2300" dirty="0"/>
              <a:t> </a:t>
            </a:r>
            <a:r>
              <a:rPr lang="ru-RU" sz="2300" dirty="0" err="1"/>
              <a:t>репостів</a:t>
            </a:r>
            <a:r>
              <a:rPr lang="ru-RU" sz="2300" dirty="0"/>
              <a:t> </a:t>
            </a:r>
            <a:r>
              <a:rPr lang="ru-RU" sz="2300" dirty="0" err="1"/>
              <a:t>інформації</a:t>
            </a:r>
            <a:r>
              <a:rPr lang="ru-RU" sz="2300" dirty="0"/>
              <a:t>, яка є </a:t>
            </a:r>
            <a:r>
              <a:rPr lang="ru-RU" sz="2300" dirty="0" err="1"/>
              <a:t>сумнівною</a:t>
            </a:r>
            <a:r>
              <a:rPr lang="ru-RU" sz="2300" dirty="0"/>
              <a:t>, без </a:t>
            </a:r>
            <a:r>
              <a:rPr lang="ru-RU" sz="2300" dirty="0" err="1"/>
              <a:t>самостійної</a:t>
            </a:r>
            <a:r>
              <a:rPr lang="ru-RU" sz="2300" dirty="0"/>
              <a:t> </a:t>
            </a:r>
            <a:r>
              <a:rPr lang="ru-RU" sz="2300" dirty="0" err="1"/>
              <a:t>перевірки</a:t>
            </a:r>
            <a:r>
              <a:rPr lang="ru-RU" sz="2300" dirty="0"/>
              <a:t> </a:t>
            </a:r>
            <a:r>
              <a:rPr lang="ru-RU" sz="2300" dirty="0" err="1"/>
              <a:t>або</a:t>
            </a:r>
            <a:r>
              <a:rPr lang="ru-RU" sz="2300" dirty="0"/>
              <a:t> без </a:t>
            </a:r>
            <a:r>
              <a:rPr lang="ru-RU" sz="2300" dirty="0" err="1"/>
              <a:t>підтвердження</a:t>
            </a:r>
            <a:r>
              <a:rPr lang="ru-RU" sz="2300" dirty="0"/>
              <a:t> </a:t>
            </a:r>
            <a:r>
              <a:rPr lang="ru-RU" sz="2300" dirty="0" err="1"/>
              <a:t>офіційними</a:t>
            </a:r>
            <a:r>
              <a:rPr lang="ru-RU" sz="2300" dirty="0"/>
              <a:t> </a:t>
            </a:r>
            <a:r>
              <a:rPr lang="ru-RU" sz="2300" dirty="0" err="1"/>
              <a:t>джерелами</a:t>
            </a:r>
            <a:r>
              <a:rPr lang="ru-RU" sz="23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300" dirty="0"/>
              <a:t>4.	Не </a:t>
            </a:r>
            <a:r>
              <a:rPr lang="ru-RU" sz="2300" dirty="0" err="1"/>
              <a:t>реагувати</a:t>
            </a:r>
            <a:r>
              <a:rPr lang="ru-RU" sz="2300" dirty="0"/>
              <a:t> </a:t>
            </a:r>
            <a:r>
              <a:rPr lang="ru-RU" sz="2300" dirty="0" err="1"/>
              <a:t>емоційно</a:t>
            </a:r>
            <a:r>
              <a:rPr lang="ru-RU" sz="2300" dirty="0"/>
              <a:t> на </a:t>
            </a:r>
            <a:r>
              <a:rPr lang="ru-RU" sz="2300" dirty="0" err="1"/>
              <a:t>сумнівну</a:t>
            </a:r>
            <a:r>
              <a:rPr lang="ru-RU" sz="2300" dirty="0"/>
              <a:t> </a:t>
            </a:r>
            <a:r>
              <a:rPr lang="ru-RU" sz="2300" dirty="0" err="1"/>
              <a:t>інформацію</a:t>
            </a:r>
            <a:r>
              <a:rPr lang="ru-RU" sz="2300" dirty="0"/>
              <a:t>, </a:t>
            </a:r>
            <a:r>
              <a:rPr lang="ru-RU" sz="2300" dirty="0" err="1"/>
              <a:t>розуміти</a:t>
            </a:r>
            <a:r>
              <a:rPr lang="ru-RU" sz="2300" dirty="0"/>
              <a:t>, </a:t>
            </a:r>
            <a:r>
              <a:rPr lang="ru-RU" sz="2300" dirty="0" err="1"/>
              <a:t>що</a:t>
            </a:r>
            <a:r>
              <a:rPr lang="ru-RU" sz="2300" dirty="0"/>
              <a:t> </a:t>
            </a:r>
            <a:r>
              <a:rPr lang="ru-RU" sz="2300" dirty="0" err="1"/>
              <a:t>така</a:t>
            </a:r>
            <a:r>
              <a:rPr lang="ru-RU" sz="2300" dirty="0"/>
              <a:t> </a:t>
            </a:r>
            <a:r>
              <a:rPr lang="ru-RU" sz="2300" dirty="0" err="1"/>
              <a:t>інформація</a:t>
            </a:r>
            <a:r>
              <a:rPr lang="ru-RU" sz="2300" dirty="0"/>
              <a:t> є штучно </a:t>
            </a:r>
            <a:r>
              <a:rPr lang="ru-RU" sz="2300" dirty="0" err="1"/>
              <a:t>створеною</a:t>
            </a:r>
            <a:r>
              <a:rPr lang="ru-RU" sz="2300" dirty="0"/>
              <a:t> з метою </a:t>
            </a:r>
            <a:r>
              <a:rPr lang="ru-RU" sz="2300" dirty="0" err="1"/>
              <a:t>психологічного</a:t>
            </a:r>
            <a:r>
              <a:rPr lang="ru-RU" sz="2300" dirty="0"/>
              <a:t> </a:t>
            </a:r>
            <a:r>
              <a:rPr lang="ru-RU" sz="2300" dirty="0" err="1"/>
              <a:t>впливу</a:t>
            </a:r>
            <a:r>
              <a:rPr lang="ru-RU" sz="2300" dirty="0"/>
              <a:t>. </a:t>
            </a:r>
            <a:r>
              <a:rPr lang="ru-RU" sz="2300" dirty="0" err="1"/>
              <a:t>Це</a:t>
            </a:r>
            <a:r>
              <a:rPr lang="ru-RU" sz="2300" dirty="0"/>
              <a:t> </a:t>
            </a:r>
            <a:r>
              <a:rPr lang="ru-RU" sz="2300" dirty="0" err="1"/>
              <a:t>також</a:t>
            </a:r>
            <a:r>
              <a:rPr lang="ru-RU" sz="2300" dirty="0"/>
              <a:t> </a:t>
            </a:r>
            <a:r>
              <a:rPr lang="ru-RU" sz="2300" dirty="0" err="1"/>
              <a:t>може</a:t>
            </a:r>
            <a:r>
              <a:rPr lang="ru-RU" sz="2300" dirty="0"/>
              <a:t> бути </a:t>
            </a:r>
            <a:r>
              <a:rPr lang="ru-RU" sz="2300" dirty="0" err="1"/>
              <a:t>пропагандистський</a:t>
            </a:r>
            <a:r>
              <a:rPr lang="ru-RU" sz="2300" dirty="0"/>
              <a:t> </a:t>
            </a:r>
            <a:r>
              <a:rPr lang="ru-RU" sz="2300" dirty="0" err="1"/>
              <a:t>матеріал</a:t>
            </a:r>
            <a:r>
              <a:rPr lang="ru-RU" sz="2300" dirty="0"/>
              <a:t>. </a:t>
            </a:r>
            <a:r>
              <a:rPr lang="ru-RU" sz="2300" dirty="0" err="1"/>
              <a:t>Слід</a:t>
            </a:r>
            <a:r>
              <a:rPr lang="ru-RU" sz="2300" dirty="0"/>
              <a:t> </a:t>
            </a:r>
            <a:r>
              <a:rPr lang="ru-RU" sz="2300" dirty="0" err="1"/>
              <a:t>зберігати</a:t>
            </a:r>
            <a:r>
              <a:rPr lang="ru-RU" sz="2300" dirty="0"/>
              <a:t> </a:t>
            </a:r>
            <a:r>
              <a:rPr lang="ru-RU" sz="2300" dirty="0" err="1"/>
              <a:t>спокій</a:t>
            </a:r>
            <a:r>
              <a:rPr lang="ru-RU" sz="2300" dirty="0"/>
              <a:t> і </a:t>
            </a:r>
            <a:r>
              <a:rPr lang="ru-RU" sz="2300" dirty="0" err="1"/>
              <a:t>або</a:t>
            </a:r>
            <a:r>
              <a:rPr lang="ru-RU" sz="2300" dirty="0"/>
              <a:t> </a:t>
            </a:r>
            <a:r>
              <a:rPr lang="ru-RU" sz="2300" dirty="0" err="1"/>
              <a:t>самостійно</a:t>
            </a:r>
            <a:r>
              <a:rPr lang="ru-RU" sz="2300" dirty="0"/>
              <a:t> </a:t>
            </a:r>
            <a:r>
              <a:rPr lang="ru-RU" sz="2300" dirty="0" err="1"/>
              <a:t>зробити</a:t>
            </a:r>
            <a:r>
              <a:rPr lang="ru-RU" sz="2300" dirty="0"/>
              <a:t> </a:t>
            </a:r>
            <a:r>
              <a:rPr lang="ru-RU" sz="2300" dirty="0" err="1"/>
              <a:t>спробу</a:t>
            </a:r>
            <a:r>
              <a:rPr lang="ru-RU" sz="2300" dirty="0"/>
              <a:t> </a:t>
            </a:r>
            <a:r>
              <a:rPr lang="ru-RU" sz="2300" dirty="0" err="1"/>
              <a:t>перевірки</a:t>
            </a:r>
            <a:r>
              <a:rPr lang="ru-RU" sz="2300" dirty="0"/>
              <a:t> </a:t>
            </a:r>
            <a:r>
              <a:rPr lang="ru-RU" sz="2300" dirty="0" err="1"/>
              <a:t>або</a:t>
            </a:r>
            <a:r>
              <a:rPr lang="ru-RU" sz="2300" dirty="0"/>
              <a:t> </a:t>
            </a:r>
            <a:r>
              <a:rPr lang="ru-RU" sz="2300" dirty="0" err="1"/>
              <a:t>почекати</a:t>
            </a:r>
            <a:r>
              <a:rPr lang="ru-RU" sz="2300" dirty="0"/>
              <a:t> </a:t>
            </a:r>
            <a:r>
              <a:rPr lang="ru-RU" sz="2300" dirty="0" err="1"/>
              <a:t>підтверджень</a:t>
            </a:r>
            <a:r>
              <a:rPr lang="ru-RU" sz="2300" dirty="0"/>
              <a:t> </a:t>
            </a:r>
            <a:r>
              <a:rPr lang="ru-RU" sz="2300" dirty="0" err="1"/>
              <a:t>із</a:t>
            </a:r>
            <a:r>
              <a:rPr lang="ru-RU" sz="2300" dirty="0"/>
              <a:t> </a:t>
            </a:r>
            <a:r>
              <a:rPr lang="ru-RU" sz="2300" dirty="0" err="1"/>
              <a:t>офіційних</a:t>
            </a:r>
            <a:r>
              <a:rPr lang="ru-RU" sz="2300" dirty="0"/>
              <a:t> </a:t>
            </a:r>
            <a:r>
              <a:rPr lang="ru-RU" sz="2300" dirty="0" err="1"/>
              <a:t>джерел</a:t>
            </a:r>
            <a:r>
              <a:rPr lang="ru-RU" sz="2300" dirty="0"/>
              <a:t>. </a:t>
            </a:r>
          </a:p>
          <a:p>
            <a:pPr>
              <a:spcBef>
                <a:spcPts val="0"/>
              </a:spcBef>
            </a:pPr>
            <a:r>
              <a:rPr lang="ru-RU" sz="2300" dirty="0"/>
              <a:t>5.	</a:t>
            </a:r>
            <a:r>
              <a:rPr lang="ru-RU" sz="2300" dirty="0" err="1"/>
              <a:t>Посилання</a:t>
            </a:r>
            <a:r>
              <a:rPr lang="ru-RU" sz="2300" dirty="0"/>
              <a:t> на </a:t>
            </a:r>
            <a:r>
              <a:rPr lang="ru-RU" sz="2300" dirty="0" err="1"/>
              <a:t>соціологічні</a:t>
            </a:r>
            <a:r>
              <a:rPr lang="ru-RU" sz="2300" dirty="0"/>
              <a:t> </a:t>
            </a:r>
            <a:r>
              <a:rPr lang="ru-RU" sz="2300" dirty="0" err="1"/>
              <a:t>дослідження</a:t>
            </a:r>
            <a:r>
              <a:rPr lang="ru-RU" sz="2300" dirty="0"/>
              <a:t> </a:t>
            </a:r>
            <a:r>
              <a:rPr lang="ru-RU" sz="2300" dirty="0" err="1"/>
              <a:t>може</a:t>
            </a:r>
            <a:r>
              <a:rPr lang="ru-RU" sz="2300" dirty="0"/>
              <a:t> </a:t>
            </a:r>
            <a:r>
              <a:rPr lang="ru-RU" sz="2300" dirty="0" err="1"/>
              <a:t>містити</a:t>
            </a:r>
            <a:r>
              <a:rPr lang="ru-RU" sz="2300" dirty="0"/>
              <a:t> </a:t>
            </a:r>
            <a:r>
              <a:rPr lang="ru-RU" sz="2300" dirty="0" err="1"/>
              <a:t>різні</a:t>
            </a:r>
            <a:r>
              <a:rPr lang="ru-RU" sz="2300" dirty="0"/>
              <a:t> типи </a:t>
            </a:r>
            <a:r>
              <a:rPr lang="ru-RU" sz="2300" dirty="0" err="1"/>
              <a:t>неточної</a:t>
            </a:r>
            <a:r>
              <a:rPr lang="ru-RU" sz="2300" dirty="0"/>
              <a:t> </a:t>
            </a:r>
            <a:r>
              <a:rPr lang="ru-RU" sz="2300" dirty="0" err="1"/>
              <a:t>інформації</a:t>
            </a:r>
            <a:r>
              <a:rPr lang="ru-RU" sz="2300" dirty="0"/>
              <a:t> </a:t>
            </a:r>
            <a:r>
              <a:rPr lang="ru-RU" sz="2300" dirty="0" err="1"/>
              <a:t>від</a:t>
            </a:r>
            <a:r>
              <a:rPr lang="ru-RU" sz="2300" dirty="0"/>
              <a:t> </a:t>
            </a:r>
            <a:r>
              <a:rPr lang="ru-RU" sz="2300" dirty="0" err="1"/>
              <a:t>окремих</a:t>
            </a:r>
            <a:r>
              <a:rPr lang="ru-RU" sz="2300" dirty="0"/>
              <a:t> </a:t>
            </a:r>
            <a:r>
              <a:rPr lang="ru-RU" sz="2300" dirty="0" err="1"/>
              <a:t>викривлень</a:t>
            </a:r>
            <a:r>
              <a:rPr lang="ru-RU" sz="2300" dirty="0"/>
              <a:t> до </a:t>
            </a:r>
            <a:r>
              <a:rPr lang="ru-RU" sz="2300" dirty="0" err="1"/>
              <a:t>повної</a:t>
            </a:r>
            <a:r>
              <a:rPr lang="ru-RU" sz="2300" dirty="0"/>
              <a:t> </a:t>
            </a:r>
            <a:r>
              <a:rPr lang="ru-RU" sz="2300" dirty="0" err="1"/>
              <a:t>брехні</a:t>
            </a:r>
            <a:r>
              <a:rPr lang="ru-RU" sz="2300" dirty="0"/>
              <a:t>, </a:t>
            </a:r>
            <a:r>
              <a:rPr lang="ru-RU" sz="2300" dirty="0" err="1"/>
              <a:t>адже</a:t>
            </a:r>
            <a:r>
              <a:rPr lang="ru-RU" sz="2300" dirty="0"/>
              <a:t> </a:t>
            </a:r>
            <a:r>
              <a:rPr lang="ru-RU" sz="2300" dirty="0" err="1"/>
              <a:t>існує</a:t>
            </a:r>
            <a:r>
              <a:rPr lang="ru-RU" sz="2300" dirty="0"/>
              <a:t> </a:t>
            </a:r>
            <a:r>
              <a:rPr lang="ru-RU" sz="2300" dirty="0" err="1"/>
              <a:t>значна</a:t>
            </a:r>
            <a:r>
              <a:rPr lang="ru-RU" sz="2300" dirty="0"/>
              <a:t> </a:t>
            </a:r>
            <a:r>
              <a:rPr lang="ru-RU" sz="2300" dirty="0" err="1"/>
              <a:t>кількість</a:t>
            </a:r>
            <a:r>
              <a:rPr lang="ru-RU" sz="2300" dirty="0"/>
              <a:t> </a:t>
            </a:r>
            <a:r>
              <a:rPr lang="ru-RU" sz="2300" dirty="0" err="1"/>
              <a:t>псевдосоціологів</a:t>
            </a:r>
            <a:r>
              <a:rPr lang="ru-RU" sz="2300" dirty="0"/>
              <a:t>, з базою </a:t>
            </a:r>
            <a:r>
              <a:rPr lang="ru-RU" sz="2300" dirty="0" err="1"/>
              <a:t>яких</a:t>
            </a:r>
            <a:r>
              <a:rPr lang="ru-RU" sz="2300" dirty="0"/>
              <a:t> </a:t>
            </a:r>
            <a:r>
              <a:rPr lang="ru-RU" sz="2300" dirty="0" err="1"/>
              <a:t>можна</a:t>
            </a:r>
            <a:r>
              <a:rPr lang="ru-RU" sz="2300" dirty="0"/>
              <a:t> </a:t>
            </a:r>
            <a:r>
              <a:rPr lang="ru-RU" sz="2300" dirty="0" err="1"/>
              <a:t>ознайомитись</a:t>
            </a:r>
            <a:r>
              <a:rPr lang="ru-RU" sz="2300" dirty="0"/>
              <a:t> на </a:t>
            </a:r>
            <a:r>
              <a:rPr lang="ru-RU" sz="2300" dirty="0" err="1"/>
              <a:t>сайті</a:t>
            </a:r>
            <a:r>
              <a:rPr lang="ru-RU" sz="2300" dirty="0"/>
              <a:t> </a:t>
            </a:r>
            <a:r>
              <a:rPr lang="en-US" sz="2300" dirty="0"/>
              <a:t>Texty.org.ua.</a:t>
            </a:r>
          </a:p>
          <a:p>
            <a:pPr>
              <a:spcBef>
                <a:spcPts val="0"/>
              </a:spcBef>
            </a:pPr>
            <a:r>
              <a:rPr lang="en-US" sz="2300" dirty="0"/>
              <a:t>6.	</a:t>
            </a:r>
            <a:r>
              <a:rPr lang="ru-RU" sz="2300" dirty="0" err="1"/>
              <a:t>Звертати</a:t>
            </a:r>
            <a:r>
              <a:rPr lang="ru-RU" sz="2300" dirty="0"/>
              <a:t> </a:t>
            </a:r>
            <a:r>
              <a:rPr lang="ru-RU" sz="2300" dirty="0" err="1"/>
              <a:t>увагу</a:t>
            </a:r>
            <a:r>
              <a:rPr lang="ru-RU" sz="2300" dirty="0"/>
              <a:t> на </a:t>
            </a:r>
            <a:r>
              <a:rPr lang="ru-RU" sz="2300" dirty="0" err="1"/>
              <a:t>матеріали</a:t>
            </a:r>
            <a:r>
              <a:rPr lang="ru-RU" sz="2300" dirty="0"/>
              <a:t> в </a:t>
            </a:r>
            <a:r>
              <a:rPr lang="ru-RU" sz="2300" dirty="0" err="1"/>
              <a:t>яких</a:t>
            </a:r>
            <a:r>
              <a:rPr lang="ru-RU" sz="2300" dirty="0"/>
              <a:t> активно </a:t>
            </a:r>
            <a:r>
              <a:rPr lang="ru-RU" sz="2300" dirty="0" err="1"/>
              <a:t>використовується</a:t>
            </a:r>
            <a:r>
              <a:rPr lang="ru-RU" sz="2300" dirty="0"/>
              <a:t> </a:t>
            </a:r>
            <a:r>
              <a:rPr lang="ru-RU" sz="2300" dirty="0" err="1"/>
              <a:t>емоційна</a:t>
            </a:r>
            <a:r>
              <a:rPr lang="ru-RU" sz="2300" dirty="0"/>
              <a:t> </a:t>
            </a:r>
            <a:r>
              <a:rPr lang="ru-RU" sz="2300" dirty="0" err="1"/>
              <a:t>образність</a:t>
            </a:r>
            <a:r>
              <a:rPr lang="ru-RU" sz="2300" dirty="0"/>
              <a:t>, лексика, </a:t>
            </a:r>
            <a:r>
              <a:rPr lang="ru-RU" sz="2300" dirty="0" err="1"/>
              <a:t>багато</a:t>
            </a:r>
            <a:r>
              <a:rPr lang="ru-RU" sz="2300" dirty="0"/>
              <a:t> </a:t>
            </a:r>
            <a:r>
              <a:rPr lang="ru-RU" sz="2300" dirty="0" err="1"/>
              <a:t>оціночних</a:t>
            </a:r>
            <a:r>
              <a:rPr lang="ru-RU" sz="2300" dirty="0"/>
              <a:t> </a:t>
            </a:r>
            <a:r>
              <a:rPr lang="ru-RU" sz="2300" dirty="0" err="1"/>
              <a:t>суджень</a:t>
            </a:r>
            <a:r>
              <a:rPr lang="ru-RU" sz="2300" dirty="0"/>
              <a:t> і мало </a:t>
            </a:r>
            <a:r>
              <a:rPr lang="ru-RU" sz="2300" dirty="0" err="1"/>
              <a:t>достовірних</a:t>
            </a:r>
            <a:r>
              <a:rPr lang="ru-RU" sz="2300" dirty="0"/>
              <a:t> </a:t>
            </a:r>
            <a:r>
              <a:rPr lang="ru-RU" sz="2300" dirty="0" err="1"/>
              <a:t>фактів</a:t>
            </a:r>
            <a:r>
              <a:rPr lang="ru-RU" sz="2300" dirty="0"/>
              <a:t>. </a:t>
            </a:r>
            <a:r>
              <a:rPr lang="ru-RU" sz="2300" dirty="0" err="1"/>
              <a:t>Такі</a:t>
            </a:r>
            <a:r>
              <a:rPr lang="ru-RU" sz="2300" dirty="0"/>
              <a:t> </a:t>
            </a:r>
            <a:r>
              <a:rPr lang="ru-RU" sz="2300" dirty="0" err="1"/>
              <a:t>матеріали</a:t>
            </a:r>
            <a:r>
              <a:rPr lang="ru-RU" sz="2300" dirty="0"/>
              <a:t> </a:t>
            </a:r>
            <a:r>
              <a:rPr lang="ru-RU" sz="2300" dirty="0" err="1"/>
              <a:t>варто</a:t>
            </a:r>
            <a:r>
              <a:rPr lang="ru-RU" sz="2300" dirty="0"/>
              <a:t> </a:t>
            </a:r>
            <a:r>
              <a:rPr lang="ru-RU" sz="2300" dirty="0" err="1"/>
              <a:t>ігнорувати</a:t>
            </a:r>
            <a:r>
              <a:rPr lang="ru-RU" sz="2300" dirty="0"/>
              <a:t> і </a:t>
            </a:r>
            <a:r>
              <a:rPr lang="ru-RU" sz="2300" dirty="0" err="1"/>
              <a:t>піддавати</a:t>
            </a:r>
            <a:r>
              <a:rPr lang="ru-RU" sz="2300" dirty="0"/>
              <a:t> </a:t>
            </a:r>
            <a:r>
              <a:rPr lang="ru-RU" sz="2300" dirty="0" err="1"/>
              <a:t>сумніву</a:t>
            </a:r>
            <a:r>
              <a:rPr lang="ru-RU" sz="2300" dirty="0"/>
              <a:t>. </a:t>
            </a:r>
            <a:r>
              <a:rPr lang="ru-RU" sz="2300" dirty="0" err="1"/>
              <a:t>Емоційність</a:t>
            </a:r>
            <a:r>
              <a:rPr lang="ru-RU" sz="2300" dirty="0"/>
              <a:t> </a:t>
            </a:r>
            <a:r>
              <a:rPr lang="ru-RU" sz="2300" dirty="0" err="1"/>
              <a:t>викладу</a:t>
            </a:r>
            <a:r>
              <a:rPr lang="ru-RU" sz="2300" dirty="0"/>
              <a:t> є </a:t>
            </a:r>
            <a:r>
              <a:rPr lang="ru-RU" sz="2300" dirty="0" err="1"/>
              <a:t>однією</a:t>
            </a:r>
            <a:r>
              <a:rPr lang="ru-RU" sz="2300" dirty="0"/>
              <a:t> </a:t>
            </a:r>
            <a:r>
              <a:rPr lang="ru-RU" sz="2300" dirty="0" err="1"/>
              <a:t>із</a:t>
            </a:r>
            <a:r>
              <a:rPr lang="ru-RU" sz="2300" dirty="0"/>
              <a:t> </a:t>
            </a:r>
            <a:r>
              <a:rPr lang="ru-RU" sz="2300" dirty="0" err="1"/>
              <a:t>ознак</a:t>
            </a:r>
            <a:r>
              <a:rPr lang="ru-RU" sz="2300" dirty="0"/>
              <a:t> </a:t>
            </a:r>
            <a:r>
              <a:rPr lang="ru-RU" sz="2300" dirty="0" err="1"/>
              <a:t>пропагандистських</a:t>
            </a:r>
            <a:r>
              <a:rPr lang="ru-RU" sz="2300" dirty="0"/>
              <a:t> </a:t>
            </a:r>
            <a:r>
              <a:rPr lang="ru-RU" sz="2300" dirty="0" err="1"/>
              <a:t>творів</a:t>
            </a:r>
            <a:r>
              <a:rPr lang="ru-RU" sz="2300" dirty="0"/>
              <a:t>. </a:t>
            </a:r>
          </a:p>
          <a:p>
            <a:pPr>
              <a:spcBef>
                <a:spcPts val="0"/>
              </a:spcBef>
            </a:pPr>
            <a:r>
              <a:rPr lang="ru-RU" sz="2300" dirty="0"/>
              <a:t>7.	</a:t>
            </a:r>
            <a:r>
              <a:rPr lang="ru-RU" sz="2300" dirty="0" err="1"/>
              <a:t>Виробити</a:t>
            </a:r>
            <a:r>
              <a:rPr lang="ru-RU" sz="2300" dirty="0"/>
              <a:t> </a:t>
            </a:r>
            <a:r>
              <a:rPr lang="ru-RU" sz="2300" dirty="0" err="1"/>
              <a:t>звичку</a:t>
            </a:r>
            <a:r>
              <a:rPr lang="ru-RU" sz="2300" dirty="0"/>
              <a:t> </a:t>
            </a:r>
            <a:r>
              <a:rPr lang="ru-RU" sz="2300" dirty="0" err="1"/>
              <a:t>знайомитись</a:t>
            </a:r>
            <a:r>
              <a:rPr lang="ru-RU" sz="2300" dirty="0"/>
              <a:t> </a:t>
            </a:r>
            <a:r>
              <a:rPr lang="ru-RU" sz="2300" dirty="0" err="1"/>
              <a:t>хоча</a:t>
            </a:r>
            <a:r>
              <a:rPr lang="ru-RU" sz="2300" dirty="0"/>
              <a:t> б час </a:t>
            </a:r>
            <a:r>
              <a:rPr lang="ru-RU" sz="2300" dirty="0" err="1"/>
              <a:t>від</a:t>
            </a:r>
            <a:r>
              <a:rPr lang="ru-RU" sz="2300" dirty="0"/>
              <a:t> часу </a:t>
            </a:r>
            <a:r>
              <a:rPr lang="ru-RU" sz="2300" dirty="0" err="1"/>
              <a:t>із</a:t>
            </a:r>
            <a:r>
              <a:rPr lang="ru-RU" sz="2300" dirty="0"/>
              <a:t> </a:t>
            </a:r>
            <a:r>
              <a:rPr lang="ru-RU" sz="2300" dirty="0" err="1"/>
              <a:t>матеріалами</a:t>
            </a:r>
            <a:r>
              <a:rPr lang="ru-RU" sz="2300" dirty="0"/>
              <a:t> </a:t>
            </a:r>
            <a:r>
              <a:rPr lang="ru-RU" sz="2300" dirty="0" err="1"/>
              <a:t>українських</a:t>
            </a:r>
            <a:r>
              <a:rPr lang="ru-RU" sz="2300" dirty="0"/>
              <a:t> платформ </a:t>
            </a:r>
            <a:r>
              <a:rPr lang="ru-RU" sz="2300" dirty="0" err="1"/>
              <a:t>із</a:t>
            </a:r>
            <a:r>
              <a:rPr lang="ru-RU" sz="2300" dirty="0"/>
              <a:t> </a:t>
            </a:r>
            <a:r>
              <a:rPr lang="ru-RU" sz="2300" dirty="0" err="1"/>
              <a:t>фактчекінгу</a:t>
            </a:r>
            <a:r>
              <a:rPr lang="ru-RU" sz="2300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7323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227FE-C6C0-4314-9FD0-A2F01926B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Рецензія</a:t>
            </a:r>
            <a:r>
              <a:rPr lang="ru-RU" dirty="0"/>
              <a:t> – </a:t>
            </a:r>
            <a:r>
              <a:rPr lang="ru-RU" dirty="0" err="1"/>
              <a:t>оцінка</a:t>
            </a:r>
            <a:r>
              <a:rPr lang="ru-RU" dirty="0"/>
              <a:t> нового </a:t>
            </a:r>
            <a:r>
              <a:rPr lang="ru-RU" dirty="0" err="1"/>
              <a:t>твору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7CAED7-44C6-46A4-BA5E-174373A5F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/>
              <a:t>Новим</a:t>
            </a:r>
            <a:r>
              <a:rPr lang="ru-RU" b="1" dirty="0"/>
              <a:t> є </a:t>
            </a:r>
            <a:r>
              <a:rPr lang="ru-RU" b="1" dirty="0" err="1"/>
              <a:t>твір</a:t>
            </a:r>
            <a:endParaRPr lang="ru-RU" b="1" dirty="0"/>
          </a:p>
          <a:p>
            <a:r>
              <a:rPr lang="ru-RU" dirty="0"/>
              <a:t>1        про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ніхто</a:t>
            </a:r>
            <a:r>
              <a:rPr lang="ru-RU" dirty="0"/>
              <a:t> до вас не писав;</a:t>
            </a:r>
          </a:p>
          <a:p>
            <a:r>
              <a:rPr lang="ru-RU" dirty="0"/>
              <a:t>2       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склалася</a:t>
            </a:r>
            <a:r>
              <a:rPr lang="ru-RU" dirty="0"/>
              <a:t> </a:t>
            </a:r>
            <a:r>
              <a:rPr lang="ru-RU" dirty="0" err="1"/>
              <a:t>суспільна</a:t>
            </a:r>
            <a:r>
              <a:rPr lang="ru-RU" dirty="0"/>
              <a:t> думка;</a:t>
            </a:r>
          </a:p>
          <a:p>
            <a:r>
              <a:rPr lang="ru-RU" dirty="0"/>
              <a:t>3       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вписаний</a:t>
            </a:r>
            <a:r>
              <a:rPr lang="ru-RU" dirty="0"/>
              <a:t> у контекст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але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.</a:t>
            </a:r>
          </a:p>
          <a:p>
            <a:r>
              <a:rPr lang="ru-RU" b="1" dirty="0" err="1"/>
              <a:t>Завдання</a:t>
            </a:r>
            <a:r>
              <a:rPr lang="ru-RU" b="1" dirty="0"/>
              <a:t> </a:t>
            </a:r>
            <a:r>
              <a:rPr lang="ru-RU" b="1" dirty="0" err="1"/>
              <a:t>рецензії</a:t>
            </a:r>
            <a:r>
              <a:rPr lang="ru-RU" b="1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рецензії</a:t>
            </a:r>
            <a:r>
              <a:rPr lang="ru-RU" dirty="0"/>
              <a:t> – </a:t>
            </a:r>
            <a:r>
              <a:rPr lang="ru-RU" dirty="0" err="1"/>
              <a:t>оцінити</a:t>
            </a:r>
            <a:r>
              <a:rPr lang="ru-RU" dirty="0"/>
              <a:t>, а </a:t>
            </a:r>
            <a:r>
              <a:rPr lang="ru-RU" dirty="0" err="1"/>
              <a:t>оцінка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співвіднесення</a:t>
            </a:r>
            <a:r>
              <a:rPr lang="ru-RU" dirty="0"/>
              <a:t> з </a:t>
            </a:r>
            <a:r>
              <a:rPr lang="ru-RU" dirty="0" err="1"/>
              <a:t>ідеалом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висловити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твору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розібратися</a:t>
            </a:r>
            <a:r>
              <a:rPr lang="ru-RU" dirty="0"/>
              <a:t> у </a:t>
            </a:r>
            <a:r>
              <a:rPr lang="ru-RU" dirty="0" err="1"/>
              <a:t>питаннях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,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рецензується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побачити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помітно</a:t>
            </a:r>
            <a:r>
              <a:rPr lang="ru-RU" dirty="0"/>
              <a:t> </a:t>
            </a:r>
            <a:r>
              <a:rPr lang="ru-RU" dirty="0" err="1"/>
              <a:t>аматору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співвіднести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(</a:t>
            </a:r>
            <a:r>
              <a:rPr lang="ru-RU" dirty="0" err="1"/>
              <a:t>вписати</a:t>
            </a:r>
            <a:r>
              <a:rPr lang="ru-RU" dirty="0"/>
              <a:t> у контекст);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68828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3A4A8-5BFB-487C-82EC-DDB0026B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Схема написання рецензії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4C204-E5BE-41AB-9E4D-EC12B69D0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1. </a:t>
            </a:r>
            <a:r>
              <a:rPr lang="ru-RU" dirty="0" err="1"/>
              <a:t>Визначте</a:t>
            </a:r>
            <a:r>
              <a:rPr lang="ru-RU" dirty="0"/>
              <a:t> теми,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розвиває</a:t>
            </a:r>
            <a:r>
              <a:rPr lang="ru-RU" dirty="0"/>
              <a:t> автор </a:t>
            </a:r>
            <a:r>
              <a:rPr lang="ru-RU" dirty="0" err="1"/>
              <a:t>твору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рецензуєте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Прокоментуйте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Висловте</a:t>
            </a:r>
            <a:r>
              <a:rPr lang="ru-RU" dirty="0"/>
              <a:t> свою думку про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,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порушує</a:t>
            </a:r>
            <a:r>
              <a:rPr lang="ru-RU" dirty="0"/>
              <a:t> автор, про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.</a:t>
            </a:r>
          </a:p>
          <a:p>
            <a:r>
              <a:rPr lang="ru-RU" dirty="0"/>
              <a:t>4. </a:t>
            </a:r>
            <a:r>
              <a:rPr lang="ru-RU" dirty="0" err="1"/>
              <a:t>Зауваження</a:t>
            </a:r>
            <a:r>
              <a:rPr lang="ru-RU" dirty="0"/>
              <a:t>. </a:t>
            </a:r>
            <a:r>
              <a:rPr lang="ru-RU" dirty="0" err="1"/>
              <a:t>Розкажіть</a:t>
            </a:r>
            <a:r>
              <a:rPr lang="ru-RU" dirty="0"/>
              <a:t>,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збігається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збігається</a:t>
            </a:r>
            <a:r>
              <a:rPr lang="ru-RU" dirty="0"/>
              <a:t> ваше </a:t>
            </a:r>
            <a:r>
              <a:rPr lang="ru-RU" dirty="0" err="1"/>
              <a:t>сприйняття</a:t>
            </a:r>
            <a:r>
              <a:rPr lang="ru-RU" dirty="0"/>
              <a:t> предмета </a:t>
            </a:r>
            <a:r>
              <a:rPr lang="ru-RU" dirty="0" err="1"/>
              <a:t>мовлення</a:t>
            </a:r>
            <a:r>
              <a:rPr lang="ru-RU" dirty="0"/>
              <a:t> з </a:t>
            </a:r>
            <a:r>
              <a:rPr lang="ru-RU" dirty="0" err="1"/>
              <a:t>авторським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Відзначте</a:t>
            </a:r>
            <a:r>
              <a:rPr lang="ru-RU" dirty="0"/>
              <a:t> </a:t>
            </a:r>
            <a:r>
              <a:rPr lang="ru-RU" dirty="0" err="1"/>
              <a:t>мовленнєві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своєрідність</a:t>
            </a:r>
            <a:r>
              <a:rPr lang="ru-RU" dirty="0"/>
              <a:t> стилю автора.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4667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68B56-9C75-49FB-81A2-86E3C479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фактчекінг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підходах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69A401-F42F-4D31-9F1F-F1D7C3D260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-	</a:t>
            </a:r>
            <a:r>
              <a:rPr lang="ru-RU" sz="4000" dirty="0" err="1"/>
              <a:t>перевірка</a:t>
            </a:r>
            <a:r>
              <a:rPr lang="ru-RU" sz="4000" dirty="0"/>
              <a:t> </a:t>
            </a:r>
            <a:r>
              <a:rPr lang="ru-RU" sz="4000" dirty="0" err="1"/>
              <a:t>фактів</a:t>
            </a:r>
            <a:r>
              <a:rPr lang="ru-RU" sz="4000" dirty="0"/>
              <a:t>, </a:t>
            </a:r>
            <a:r>
              <a:rPr lang="ru-RU" sz="4000" dirty="0" err="1"/>
              <a:t>їх</a:t>
            </a:r>
            <a:r>
              <a:rPr lang="ru-RU" sz="4000" dirty="0"/>
              <a:t> </a:t>
            </a:r>
            <a:r>
              <a:rPr lang="ru-RU" sz="4000" dirty="0" err="1"/>
              <a:t>точності</a:t>
            </a:r>
            <a:r>
              <a:rPr lang="ru-RU" sz="4000" dirty="0"/>
              <a:t> і </a:t>
            </a:r>
            <a:r>
              <a:rPr lang="ru-RU" sz="4000" dirty="0" err="1"/>
              <a:t>правдивості</a:t>
            </a:r>
            <a:r>
              <a:rPr lang="ru-RU" dirty="0"/>
              <a:t>.</a:t>
            </a:r>
            <a:endParaRPr lang="ru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63644D-9584-43F9-AFC3-3D96747B92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-	</a:t>
            </a:r>
            <a:r>
              <a:rPr lang="ru-RU" sz="4000" dirty="0" err="1"/>
              <a:t>оцінка</a:t>
            </a:r>
            <a:r>
              <a:rPr lang="ru-RU" sz="4000" dirty="0"/>
              <a:t> </a:t>
            </a:r>
            <a:r>
              <a:rPr lang="ru-RU" sz="4000" dirty="0" err="1"/>
              <a:t>акцентів</a:t>
            </a:r>
            <a:r>
              <a:rPr lang="ru-RU" sz="4000" dirty="0"/>
              <a:t>, балансу думок, </a:t>
            </a:r>
            <a:r>
              <a:rPr lang="ru-RU" sz="4000" dirty="0" err="1"/>
              <a:t>інтерпретацій</a:t>
            </a:r>
            <a:r>
              <a:rPr lang="ru-RU" sz="4000" dirty="0"/>
              <a:t> </a:t>
            </a:r>
            <a:r>
              <a:rPr lang="ru-RU" sz="4000" dirty="0" err="1"/>
              <a:t>фактів</a:t>
            </a:r>
            <a:endParaRPr lang="ru-UA" sz="4000" dirty="0"/>
          </a:p>
        </p:txBody>
      </p:sp>
    </p:spTree>
    <p:extLst>
      <p:ext uri="{BB962C8B-B14F-4D97-AF65-F5344CB8AC3E}">
        <p14:creationId xmlns:p14="http://schemas.microsoft.com/office/powerpoint/2010/main" val="89469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B68C0-CEC9-41B0-A017-4674A844D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err="1"/>
              <a:t>Фактчекінгові</a:t>
            </a:r>
            <a:r>
              <a:rPr lang="uk-UA" sz="2800" dirty="0"/>
              <a:t> </a:t>
            </a:r>
            <a:r>
              <a:rPr lang="uk-UA" sz="2800" dirty="0" err="1"/>
              <a:t>платфлорми</a:t>
            </a:r>
            <a:endParaRPr lang="ru-UA" sz="2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9184F29-ABF2-47AE-B9FB-BA756BA8A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226" y="1307902"/>
            <a:ext cx="6812924" cy="383226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9227E93-3728-4881-BCDD-FFB2D682C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Factcheck</a:t>
            </a:r>
            <a:r>
              <a:rPr lang="uk-UA" dirty="0"/>
              <a:t> </a:t>
            </a:r>
            <a:r>
              <a:rPr lang="en-US" dirty="0"/>
              <a:t>.org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392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8DDC9-4FA4-4937-BF42-6AA2A014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err="1"/>
              <a:t>Фактчекінгові</a:t>
            </a:r>
            <a:r>
              <a:rPr lang="uk-UA" sz="2000" dirty="0"/>
              <a:t> платформи</a:t>
            </a:r>
            <a:endParaRPr lang="ru-UA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4D2B32B-3034-4BFD-A990-805A698FA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07902"/>
            <a:ext cx="6711950" cy="377547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D66B169-37B6-465B-910C-63571D994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Politifact.com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7903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4A10B-8F72-489A-BF68-7B024A7A7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Фактоїд</a:t>
            </a:r>
            <a:endParaRPr lang="ru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71E93B-D0F7-44AE-B10A-6CE6709CB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err="1"/>
              <a:t>Фактоїд</a:t>
            </a:r>
            <a:r>
              <a:rPr lang="ru-RU" sz="2000" dirty="0"/>
              <a:t> є </a:t>
            </a:r>
            <a:r>
              <a:rPr lang="ru-RU" sz="2000" dirty="0" err="1"/>
              <a:t>твердженням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вигляд</a:t>
            </a:r>
            <a:r>
              <a:rPr lang="ru-RU" sz="2000" dirty="0"/>
              <a:t> факту </a:t>
            </a:r>
            <a:r>
              <a:rPr lang="ru-RU" sz="2000" dirty="0" err="1"/>
              <a:t>проте</a:t>
            </a:r>
            <a:r>
              <a:rPr lang="ru-RU" sz="2000" dirty="0"/>
              <a:t>,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цілком</a:t>
            </a:r>
            <a:r>
              <a:rPr lang="ru-RU" sz="2000" dirty="0"/>
              <a:t> </a:t>
            </a:r>
            <a:r>
              <a:rPr lang="ru-RU" sz="2000" dirty="0" err="1"/>
              <a:t>неправдиве</a:t>
            </a:r>
            <a:r>
              <a:rPr lang="ru-RU" sz="2000" dirty="0"/>
              <a:t> і штучно </a:t>
            </a:r>
            <a:r>
              <a:rPr lang="ru-RU" sz="2000" dirty="0" err="1"/>
              <a:t>сконструйоване</a:t>
            </a:r>
            <a:r>
              <a:rPr lang="ru-RU" sz="2000" dirty="0"/>
              <a:t> </a:t>
            </a:r>
            <a:r>
              <a:rPr lang="ru-RU" sz="2000" dirty="0" err="1"/>
              <a:t>твердження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не </a:t>
            </a:r>
            <a:r>
              <a:rPr lang="ru-RU" sz="2000" dirty="0" err="1"/>
              <a:t>існує</a:t>
            </a:r>
            <a:r>
              <a:rPr lang="ru-RU" sz="2000" dirty="0"/>
              <a:t> до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появи</a:t>
            </a:r>
            <a:r>
              <a:rPr lang="ru-RU" sz="2000" dirty="0"/>
              <a:t> в </a:t>
            </a:r>
            <a:r>
              <a:rPr lang="ru-RU" sz="2000" dirty="0" err="1"/>
              <a:t>медіа</a:t>
            </a:r>
            <a:r>
              <a:rPr lang="ru-RU" sz="2000" dirty="0"/>
              <a:t>. Як правило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подається</a:t>
            </a:r>
            <a:r>
              <a:rPr lang="ru-RU" sz="2000" dirty="0"/>
              <a:t> без </a:t>
            </a:r>
            <a:r>
              <a:rPr lang="ru-RU" sz="2000" dirty="0" err="1"/>
              <a:t>посилань</a:t>
            </a:r>
            <a:r>
              <a:rPr lang="ru-RU" sz="2000" dirty="0"/>
              <a:t> на </a:t>
            </a:r>
            <a:r>
              <a:rPr lang="ru-RU" sz="2000" dirty="0" err="1"/>
              <a:t>джерело</a:t>
            </a:r>
            <a:r>
              <a:rPr lang="ru-RU" sz="2000" dirty="0"/>
              <a:t> і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транслюванням</a:t>
            </a:r>
            <a:r>
              <a:rPr lang="ru-RU" sz="2000" dirty="0"/>
              <a:t> чуток. </a:t>
            </a:r>
            <a:r>
              <a:rPr lang="ru-RU" sz="2000" dirty="0" err="1"/>
              <a:t>Виникнення</a:t>
            </a:r>
            <a:r>
              <a:rPr lang="ru-RU" sz="2000" dirty="0"/>
              <a:t> </a:t>
            </a:r>
            <a:r>
              <a:rPr lang="ru-RU" sz="2000" dirty="0" err="1"/>
              <a:t>фактоїдів</a:t>
            </a:r>
            <a:r>
              <a:rPr lang="ru-RU" sz="2000" dirty="0"/>
              <a:t> </a:t>
            </a:r>
            <a:r>
              <a:rPr lang="ru-RU" sz="2000" dirty="0" err="1"/>
              <a:t>пов’язують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потягом </a:t>
            </a:r>
            <a:r>
              <a:rPr lang="ru-RU" sz="2000" dirty="0" err="1"/>
              <a:t>авторів</a:t>
            </a:r>
            <a:r>
              <a:rPr lang="ru-RU" sz="2000" dirty="0"/>
              <a:t> до </a:t>
            </a:r>
            <a:r>
              <a:rPr lang="ru-RU" sz="2000" dirty="0" err="1"/>
              <a:t>сенсації</a:t>
            </a:r>
            <a:r>
              <a:rPr lang="ru-RU" sz="2000" dirty="0"/>
              <a:t>. </a:t>
            </a:r>
            <a:endParaRPr lang="ru-UA" sz="2000" dirty="0"/>
          </a:p>
        </p:txBody>
      </p:sp>
      <p:pic>
        <p:nvPicPr>
          <p:cNvPr id="1028" name="Picture 4" descr="Мерилін Монро">
            <a:extLst>
              <a:ext uri="{FF2B5EF4-FFF2-40B4-BE49-F238E27FC236}">
                <a16:creationId xmlns:a16="http://schemas.microsoft.com/office/drawing/2014/main" id="{1FD25658-2F38-4895-B32D-F2777D92B00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7" b="2309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4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3D0EB-3767-46D6-BBEB-B4850D50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Фейк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28FB56-63FF-476E-B1D6-1F586C7BFF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982" r="1598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85D6F47-2944-4542-8CF8-C2DD5B6F3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Фейк став основою </a:t>
            </a:r>
            <a:r>
              <a:rPr lang="ru-RU" sz="1800" dirty="0" err="1"/>
              <a:t>інформаційної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підробки</a:t>
            </a:r>
            <a:r>
              <a:rPr lang="ru-RU" sz="1800" dirty="0"/>
              <a:t> фото, </a:t>
            </a:r>
            <a:r>
              <a:rPr lang="ru-RU" sz="1800" dirty="0" err="1"/>
              <a:t>відео</a:t>
            </a:r>
            <a:r>
              <a:rPr lang="ru-RU" sz="1800" dirty="0"/>
              <a:t> та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матеріалів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спеціально</a:t>
            </a:r>
            <a:r>
              <a:rPr lang="ru-RU" sz="1800" dirty="0"/>
              <a:t> </a:t>
            </a:r>
            <a:r>
              <a:rPr lang="ru-RU" sz="1800" dirty="0" err="1"/>
              <a:t>конструюються</a:t>
            </a:r>
            <a:r>
              <a:rPr lang="ru-RU" sz="1800" dirty="0"/>
              <a:t> за законами </a:t>
            </a:r>
            <a:r>
              <a:rPr lang="ru-RU" sz="1800" dirty="0" err="1"/>
              <a:t>інформаційної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. В </a:t>
            </a:r>
            <a:r>
              <a:rPr lang="ru-RU" sz="1800" dirty="0" err="1"/>
              <a:t>сучасних</a:t>
            </a:r>
            <a:r>
              <a:rPr lang="ru-RU" sz="1800" dirty="0"/>
              <a:t> </a:t>
            </a:r>
            <a:r>
              <a:rPr lang="ru-RU" sz="1800" dirty="0" err="1"/>
              <a:t>реаліях</a:t>
            </a:r>
            <a:r>
              <a:rPr lang="ru-RU" sz="1800" dirty="0"/>
              <a:t> </a:t>
            </a:r>
            <a:r>
              <a:rPr lang="ru-RU" sz="1800" dirty="0" err="1"/>
              <a:t>інформаційна</a:t>
            </a:r>
            <a:r>
              <a:rPr lang="ru-RU" sz="1800" dirty="0"/>
              <a:t> </a:t>
            </a:r>
            <a:r>
              <a:rPr lang="ru-RU" sz="1800" dirty="0" err="1"/>
              <a:t>війна</a:t>
            </a:r>
            <a:r>
              <a:rPr lang="ru-RU" sz="1800" dirty="0"/>
              <a:t> є </a:t>
            </a:r>
            <a:r>
              <a:rPr lang="ru-RU" sz="1800" dirty="0" err="1"/>
              <a:t>частиною</a:t>
            </a:r>
            <a:r>
              <a:rPr lang="ru-RU" sz="1800" dirty="0"/>
              <a:t> </a:t>
            </a:r>
            <a:r>
              <a:rPr lang="ru-RU" sz="1800" dirty="0" err="1"/>
              <a:t>гібридної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. Фейки є </a:t>
            </a:r>
            <a:r>
              <a:rPr lang="ru-RU" sz="1800" dirty="0" err="1"/>
              <a:t>частиної</a:t>
            </a:r>
            <a:r>
              <a:rPr lang="ru-RU" sz="1800" dirty="0"/>
              <a:t> </a:t>
            </a:r>
            <a:r>
              <a:rPr lang="ru-RU" sz="1800" dirty="0" err="1"/>
              <a:t>дезінформації</a:t>
            </a:r>
            <a:r>
              <a:rPr lang="ru-RU" sz="1800" dirty="0"/>
              <a:t>, </a:t>
            </a:r>
            <a:r>
              <a:rPr lang="ru-RU" sz="1800" dirty="0" err="1"/>
              <a:t>інформаційні</a:t>
            </a:r>
            <a:r>
              <a:rPr lang="ru-RU" sz="1800" dirty="0"/>
              <a:t> </a:t>
            </a:r>
            <a:r>
              <a:rPr lang="ru-RU" sz="1800" dirty="0" err="1"/>
              <a:t>технології</a:t>
            </a:r>
            <a:r>
              <a:rPr lang="ru-RU" sz="1800" dirty="0"/>
              <a:t> </a:t>
            </a:r>
            <a:r>
              <a:rPr lang="ru-RU" sz="1800" dirty="0" err="1"/>
              <a:t>дозволяють</a:t>
            </a:r>
            <a:r>
              <a:rPr lang="ru-RU" sz="1800" dirty="0"/>
              <a:t> </a:t>
            </a:r>
            <a:r>
              <a:rPr lang="ru-RU" sz="1800" dirty="0" err="1"/>
              <a:t>конструювати</a:t>
            </a:r>
            <a:r>
              <a:rPr lang="ru-RU" sz="1800" dirty="0"/>
              <a:t> </a:t>
            </a:r>
            <a:r>
              <a:rPr lang="ru-RU" sz="1800" dirty="0" err="1"/>
              <a:t>підробки</a:t>
            </a:r>
            <a:r>
              <a:rPr lang="ru-RU" sz="1800" dirty="0"/>
              <a:t> </a:t>
            </a:r>
            <a:r>
              <a:rPr lang="ru-RU" sz="1800" dirty="0" err="1"/>
              <a:t>різного</a:t>
            </a:r>
            <a:r>
              <a:rPr lang="ru-RU" sz="1800" dirty="0"/>
              <a:t> </a:t>
            </a:r>
            <a:r>
              <a:rPr lang="ru-RU" sz="1800" dirty="0" err="1"/>
              <a:t>ступеню</a:t>
            </a:r>
            <a:r>
              <a:rPr lang="ru-RU" sz="1800" dirty="0"/>
              <a:t> </a:t>
            </a:r>
            <a:r>
              <a:rPr lang="ru-RU" sz="1800" dirty="0" err="1"/>
              <a:t>складності</a:t>
            </a:r>
            <a:r>
              <a:rPr lang="ru-RU" sz="1800" dirty="0"/>
              <a:t>. </a:t>
            </a:r>
            <a:endParaRPr lang="ru-UA" sz="1800" dirty="0"/>
          </a:p>
        </p:txBody>
      </p:sp>
    </p:spTree>
    <p:extLst>
      <p:ext uri="{BB962C8B-B14F-4D97-AF65-F5344CB8AC3E}">
        <p14:creationId xmlns:p14="http://schemas.microsoft.com/office/powerpoint/2010/main" val="212321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781A3-CCBA-43CB-82A6-D1D2F680D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Діпфейк</a:t>
            </a:r>
            <a:endParaRPr lang="ru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2079E2-0D99-40DE-A40C-1ECC65D51B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191" t="3235" r="15944" b="8737"/>
          <a:stretch/>
        </p:blipFill>
        <p:spPr>
          <a:xfrm>
            <a:off x="865751" y="2730199"/>
            <a:ext cx="5898848" cy="395446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A96AAC9-7BFD-4BBA-90C8-71E6A7A2B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err="1"/>
              <a:t>Заміна</a:t>
            </a:r>
            <a:r>
              <a:rPr lang="ru-RU" sz="1800" dirty="0"/>
              <a:t> </a:t>
            </a:r>
            <a:r>
              <a:rPr lang="ru-RU" sz="1800" dirty="0" err="1"/>
              <a:t>обличчя</a:t>
            </a:r>
            <a:r>
              <a:rPr lang="ru-RU" sz="1800" dirty="0"/>
              <a:t> (коли </a:t>
            </a:r>
            <a:r>
              <a:rPr lang="ru-RU" sz="1800" dirty="0" err="1"/>
              <a:t>обличчя</a:t>
            </a:r>
            <a:r>
              <a:rPr lang="ru-RU" sz="1800" dirty="0"/>
              <a:t> </a:t>
            </a:r>
            <a:r>
              <a:rPr lang="ru-RU" sz="1800" dirty="0" err="1"/>
              <a:t>однієї</a:t>
            </a:r>
            <a:r>
              <a:rPr lang="ru-RU" sz="1800" dirty="0"/>
              <a:t> </a:t>
            </a:r>
            <a:r>
              <a:rPr lang="ru-RU" sz="1800" dirty="0" err="1"/>
              <a:t>людини</a:t>
            </a:r>
            <a:r>
              <a:rPr lang="ru-RU" sz="1800" dirty="0"/>
              <a:t> </a:t>
            </a:r>
            <a:r>
              <a:rPr lang="ru-RU" sz="1800" dirty="0" err="1"/>
              <a:t>замінюється</a:t>
            </a:r>
            <a:r>
              <a:rPr lang="ru-RU" sz="1800" dirty="0"/>
              <a:t> </a:t>
            </a:r>
            <a:r>
              <a:rPr lang="ru-RU" sz="1800" dirty="0" err="1"/>
              <a:t>іншою</a:t>
            </a:r>
            <a:r>
              <a:rPr lang="ru-RU" sz="1800" dirty="0"/>
              <a:t>),</a:t>
            </a:r>
          </a:p>
          <a:p>
            <a:r>
              <a:rPr lang="ru-RU" sz="1800" dirty="0" err="1"/>
              <a:t>Синхронізація</a:t>
            </a:r>
            <a:r>
              <a:rPr lang="ru-RU" sz="1800" dirty="0"/>
              <a:t> губ (коли рот </a:t>
            </a:r>
            <a:r>
              <a:rPr lang="ru-RU" sz="1800" dirty="0" err="1"/>
              <a:t>людини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говорить,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налаштувати</a:t>
            </a:r>
            <a:r>
              <a:rPr lang="ru-RU" sz="1800" dirty="0"/>
              <a:t> на </a:t>
            </a:r>
            <a:r>
              <a:rPr lang="ru-RU" sz="1800" dirty="0" err="1"/>
              <a:t>доріжку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відрізняється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оригіналу</a:t>
            </a:r>
            <a:r>
              <a:rPr lang="ru-RU" sz="1800" dirty="0"/>
              <a:t>),</a:t>
            </a:r>
          </a:p>
          <a:p>
            <a:r>
              <a:rPr lang="ru-RU" sz="1800" dirty="0" err="1"/>
              <a:t>Клонування</a:t>
            </a:r>
            <a:r>
              <a:rPr lang="ru-RU" sz="1800" dirty="0"/>
              <a:t> голосу — коли голос «</a:t>
            </a:r>
            <a:r>
              <a:rPr lang="ru-RU" sz="1800" dirty="0" err="1"/>
              <a:t>копіюється</a:t>
            </a:r>
            <a:r>
              <a:rPr lang="ru-RU" sz="1800" dirty="0"/>
              <a:t>»,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змусити</a:t>
            </a:r>
            <a:r>
              <a:rPr lang="ru-RU" sz="1800" dirty="0"/>
              <a:t> </a:t>
            </a:r>
            <a:r>
              <a:rPr lang="ru-RU" sz="1800" dirty="0" err="1"/>
              <a:t>цей</a:t>
            </a:r>
            <a:r>
              <a:rPr lang="ru-RU" sz="1800" dirty="0"/>
              <a:t> голос </a:t>
            </a:r>
            <a:r>
              <a:rPr lang="ru-RU" sz="1800" dirty="0" err="1"/>
              <a:t>говорити</a:t>
            </a:r>
            <a:endParaRPr lang="ru-UA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349155-75A5-49CF-827C-9C41F084F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19" y="90996"/>
            <a:ext cx="4519843" cy="253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2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847BB-80B8-45BC-9D83-7189FE5D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Stopfake</a:t>
            </a:r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6FCDFB-2791-4E94-B55E-7812C8FA2C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5944" r="15944"/>
          <a:stretch/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0628CE8-453C-4A3B-A14B-BAF9EFB2F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/>
              <a:t>Український ресурс працює з 2014 року. В</a:t>
            </a:r>
            <a:r>
              <a:rPr lang="ru-R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олонтерський</a:t>
            </a:r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інтернет-проєкт</a:t>
            </a:r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створений</a:t>
            </a:r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викриття</a:t>
            </a:r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неправдивої</a:t>
            </a:r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Україну</a:t>
            </a:r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інші</a:t>
            </a:r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держави</a:t>
            </a:r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 Сайт </a:t>
            </a:r>
            <a:r>
              <a:rPr lang="ru-R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з'явився</a:t>
            </a:r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ru-R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березня</a:t>
            </a:r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2014 року.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6370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FFFF4-127A-4E5F-A57D-AE37F754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VoxUkraine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ECC912-8685-4040-A1DE-B62D99AC29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5944" r="15944"/>
          <a:stretch/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D5D9F69-BC23-4F0A-B015-C4B76CD88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2123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330</TotalTime>
  <Words>676</Words>
  <Application>Microsoft Office PowerPoint</Application>
  <PresentationFormat>Широкоэкранный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Cambria</vt:lpstr>
      <vt:lpstr>Rockwell</vt:lpstr>
      <vt:lpstr>Rockwell Condensed</vt:lpstr>
      <vt:lpstr>Wingdings</vt:lpstr>
      <vt:lpstr>Дерево</vt:lpstr>
      <vt:lpstr>Перевірка інформації в медіа</vt:lpstr>
      <vt:lpstr>фактчекінг полягає в двох основних підходах</vt:lpstr>
      <vt:lpstr>Фактчекінгові платфлорми</vt:lpstr>
      <vt:lpstr>Фактчекінгові платформи</vt:lpstr>
      <vt:lpstr>Фактоїд</vt:lpstr>
      <vt:lpstr>Фейк</vt:lpstr>
      <vt:lpstr>Діпфейк</vt:lpstr>
      <vt:lpstr>Stopfake</vt:lpstr>
      <vt:lpstr>VoxUkraine</vt:lpstr>
      <vt:lpstr>інструкція поведінки в соціальних мережах та сприйняття інформації</vt:lpstr>
      <vt:lpstr>Рецензія – оцінка нового твору</vt:lpstr>
      <vt:lpstr>Схема написання рецензії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Перевірка інформації в медіа</dc:title>
  <dc:creator>Людмила Чернявская</dc:creator>
  <cp:lastModifiedBy>Людмила Чернявская</cp:lastModifiedBy>
  <cp:revision>13</cp:revision>
  <dcterms:created xsi:type="dcterms:W3CDTF">2021-04-16T08:46:31Z</dcterms:created>
  <dcterms:modified xsi:type="dcterms:W3CDTF">2023-11-02T20:47:12Z</dcterms:modified>
</cp:coreProperties>
</file>