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Моя майбутня професія – </a:t>
            </a:r>
            <a:r>
              <a:rPr lang="uk-UA" sz="6600" dirty="0" smtClean="0"/>
              <a:t>Логопед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Виконала</a:t>
            </a:r>
            <a:r>
              <a:rPr lang="ru-RU" dirty="0" smtClean="0"/>
              <a:t> студентка 1 курсу</a:t>
            </a:r>
          </a:p>
          <a:p>
            <a:r>
              <a:rPr lang="ru-RU" dirty="0" err="1" smtClean="0"/>
              <a:t>Групи</a:t>
            </a:r>
            <a:r>
              <a:rPr lang="ru-RU" dirty="0" smtClean="0"/>
              <a:t> 6-0160-1</a:t>
            </a:r>
          </a:p>
          <a:p>
            <a:r>
              <a:rPr lang="uk-UA" dirty="0" err="1" smtClean="0"/>
              <a:t>Надолинець</a:t>
            </a:r>
            <a:r>
              <a:rPr lang="uk-UA" dirty="0" smtClean="0"/>
              <a:t> Анна </a:t>
            </a:r>
            <a:endParaRPr lang="ru-RU" dirty="0"/>
          </a:p>
        </p:txBody>
      </p:sp>
      <p:pic>
        <p:nvPicPr>
          <p:cNvPr id="4" name="Рисунок 3" descr="adaptatsiya-detskij-sad-mypsiholog4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0"/>
            <a:ext cx="5715000" cy="228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r>
              <a:rPr lang="uk-UA" dirty="0" smtClean="0"/>
              <a:t>Логопед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945736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r>
              <a:rPr lang="ru-RU" dirty="0" smtClean="0"/>
              <a:t>Логопед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фахівець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займається</a:t>
            </a:r>
            <a:r>
              <a:rPr lang="ru-RU" dirty="0" smtClean="0"/>
              <a:t> </a:t>
            </a:r>
            <a:r>
              <a:rPr lang="ru-RU" dirty="0" err="1" smtClean="0"/>
              <a:t>виправленням</a:t>
            </a:r>
            <a:r>
              <a:rPr lang="ru-RU" dirty="0" smtClean="0"/>
              <a:t> </a:t>
            </a:r>
            <a:r>
              <a:rPr lang="ru-RU" dirty="0" err="1" smtClean="0"/>
              <a:t>дефектів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та </a:t>
            </a:r>
            <a:r>
              <a:rPr lang="ru-RU" dirty="0" err="1" smtClean="0"/>
              <a:t>поліпшенням</a:t>
            </a:r>
            <a:r>
              <a:rPr lang="ru-RU" dirty="0" smtClean="0"/>
              <a:t> </a:t>
            </a:r>
            <a:r>
              <a:rPr lang="ru-RU" dirty="0" err="1" smtClean="0"/>
              <a:t>дикції</a:t>
            </a:r>
            <a:r>
              <a:rPr lang="ru-RU" dirty="0" smtClean="0"/>
              <a:t>.</a:t>
            </a:r>
          </a:p>
          <a:p>
            <a:r>
              <a:rPr lang="vi-VN" dirty="0" smtClean="0"/>
              <a:t>Мета логопедії — розробка системи подолання і профілактики мовних розладів, а також вивчення, навчання, виховання людей з порушеннями мови.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дрібної</a:t>
            </a:r>
            <a:r>
              <a:rPr lang="ru-RU" dirty="0" smtClean="0"/>
              <a:t> моторики</a:t>
            </a:r>
            <a:endParaRPr lang="ru-RU" dirty="0"/>
          </a:p>
        </p:txBody>
      </p:sp>
      <p:pic>
        <p:nvPicPr>
          <p:cNvPr id="4" name="Содержимое 3" descr="unnamed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645024"/>
            <a:ext cx="3901440" cy="25984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Рисунок 4" descr="b2a925acd3c39721491a048b7f10341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8" y="4005064"/>
            <a:ext cx="3707902" cy="2471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Рисунок 5" descr="Razvivaem-melkuju-motoriku-940x65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1988840"/>
            <a:ext cx="3180606" cy="22264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Рисунок 6" descr="unnamed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2132856"/>
            <a:ext cx="2919175" cy="19442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5856" y="2276872"/>
            <a:ext cx="2376264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1224136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роблять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логопеди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логопедичних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заняттях</a:t>
            </a:r>
            <a:r>
              <a:rPr lang="ru-RU" b="1" i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16176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•</a:t>
            </a:r>
            <a:r>
              <a:rPr lang="ru-RU" b="1" dirty="0" err="1" smtClean="0"/>
              <a:t>Розвивають</a:t>
            </a:r>
            <a:r>
              <a:rPr lang="ru-RU" b="1" dirty="0" smtClean="0"/>
              <a:t> </a:t>
            </a:r>
            <a:r>
              <a:rPr lang="ru-RU" b="1" dirty="0" err="1" smtClean="0"/>
              <a:t>артикуляційну</a:t>
            </a:r>
            <a:r>
              <a:rPr lang="ru-RU" b="1" dirty="0" smtClean="0"/>
              <a:t> та </a:t>
            </a:r>
            <a:r>
              <a:rPr lang="ru-RU" b="1" dirty="0" err="1" smtClean="0"/>
              <a:t>дрібну</a:t>
            </a:r>
            <a:r>
              <a:rPr lang="ru-RU" b="1" dirty="0" smtClean="0"/>
              <a:t> моторики.</a:t>
            </a:r>
          </a:p>
          <a:p>
            <a:r>
              <a:rPr lang="ru-RU" b="1" dirty="0" smtClean="0"/>
              <a:t>•</a:t>
            </a:r>
            <a:r>
              <a:rPr lang="ru-RU" b="1" dirty="0" err="1" smtClean="0"/>
              <a:t>Формують</a:t>
            </a:r>
            <a:r>
              <a:rPr lang="ru-RU" b="1" dirty="0" smtClean="0"/>
              <a:t> </a:t>
            </a:r>
            <a:r>
              <a:rPr lang="ru-RU" b="1" dirty="0" err="1" smtClean="0"/>
              <a:t>правильну</a:t>
            </a:r>
            <a:r>
              <a:rPr lang="ru-RU" b="1" dirty="0" smtClean="0"/>
              <a:t> </a:t>
            </a:r>
            <a:r>
              <a:rPr lang="ru-RU" b="1" dirty="0" err="1" smtClean="0"/>
              <a:t>звуковимову</a:t>
            </a:r>
            <a:r>
              <a:rPr lang="ru-RU" b="1" dirty="0" smtClean="0"/>
              <a:t>, </a:t>
            </a:r>
            <a:r>
              <a:rPr lang="ru-RU" b="1" dirty="0" err="1" smtClean="0"/>
              <a:t>закріплюємо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у </a:t>
            </a:r>
            <a:r>
              <a:rPr lang="ru-RU" b="1" dirty="0" err="1" smtClean="0"/>
              <a:t>скоромовках</a:t>
            </a:r>
            <a:r>
              <a:rPr lang="ru-RU" b="1" dirty="0" smtClean="0"/>
              <a:t>, </a:t>
            </a:r>
            <a:r>
              <a:rPr lang="ru-RU" b="1" dirty="0" err="1" smtClean="0"/>
              <a:t>віршах</a:t>
            </a:r>
            <a:r>
              <a:rPr lang="ru-RU" b="1" dirty="0" smtClean="0"/>
              <a:t>, </a:t>
            </a:r>
            <a:r>
              <a:rPr lang="ru-RU" b="1" dirty="0" err="1" smtClean="0"/>
              <a:t>зв'язному</a:t>
            </a:r>
            <a:r>
              <a:rPr lang="ru-RU" b="1" dirty="0" smtClean="0"/>
              <a:t> </a:t>
            </a:r>
            <a:r>
              <a:rPr lang="ru-RU" b="1" dirty="0" err="1" smtClean="0"/>
              <a:t>мовленні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•</a:t>
            </a:r>
            <a:r>
              <a:rPr lang="ru-RU" b="1" dirty="0" err="1" smtClean="0"/>
              <a:t>Розвивають</a:t>
            </a:r>
            <a:r>
              <a:rPr lang="ru-RU" b="1" dirty="0" smtClean="0"/>
              <a:t> </a:t>
            </a:r>
            <a:r>
              <a:rPr lang="ru-RU" b="1" dirty="0" err="1" smtClean="0"/>
              <a:t>слухову</a:t>
            </a:r>
            <a:r>
              <a:rPr lang="ru-RU" b="1" dirty="0" smtClean="0"/>
              <a:t> </a:t>
            </a:r>
            <a:r>
              <a:rPr lang="ru-RU" b="1" dirty="0" err="1" smtClean="0"/>
              <a:t>увагу</a:t>
            </a:r>
            <a:r>
              <a:rPr lang="ru-RU" b="1" dirty="0" smtClean="0"/>
              <a:t>, </a:t>
            </a:r>
            <a:r>
              <a:rPr lang="ru-RU" b="1" dirty="0" err="1" smtClean="0"/>
              <a:t>пам'ять</a:t>
            </a:r>
            <a:r>
              <a:rPr lang="ru-RU" b="1" dirty="0" smtClean="0"/>
              <a:t>, </a:t>
            </a:r>
            <a:r>
              <a:rPr lang="ru-RU" b="1" dirty="0" err="1" smtClean="0"/>
              <a:t>фонематичний</a:t>
            </a:r>
            <a:r>
              <a:rPr lang="ru-RU" b="1" dirty="0" smtClean="0"/>
              <a:t> слух, </a:t>
            </a:r>
            <a:r>
              <a:rPr lang="ru-RU" b="1" dirty="0" err="1" smtClean="0"/>
              <a:t>звуковий</a:t>
            </a:r>
            <a:r>
              <a:rPr lang="ru-RU" b="1" dirty="0" smtClean="0"/>
              <a:t> </a:t>
            </a:r>
            <a:r>
              <a:rPr lang="ru-RU" b="1" dirty="0" err="1" smtClean="0"/>
              <a:t>аналіз</a:t>
            </a:r>
            <a:r>
              <a:rPr lang="ru-RU" b="1" dirty="0" smtClean="0"/>
              <a:t> та синтез.</a:t>
            </a:r>
          </a:p>
          <a:p>
            <a:r>
              <a:rPr lang="ru-RU" b="1" dirty="0" smtClean="0"/>
              <a:t>•</a:t>
            </a:r>
            <a:r>
              <a:rPr lang="ru-RU" b="1" dirty="0" err="1" smtClean="0"/>
              <a:t>Поповнюють</a:t>
            </a:r>
            <a:r>
              <a:rPr lang="ru-RU" b="1" dirty="0" smtClean="0"/>
              <a:t> словник, </a:t>
            </a:r>
            <a:r>
              <a:rPr lang="ru-RU" b="1" dirty="0" err="1" smtClean="0"/>
              <a:t>вчимося</a:t>
            </a:r>
            <a:r>
              <a:rPr lang="ru-RU" b="1" dirty="0" smtClean="0"/>
              <a:t> правильно </a:t>
            </a:r>
            <a:r>
              <a:rPr lang="ru-RU" b="1" dirty="0" err="1" smtClean="0"/>
              <a:t>граматично</a:t>
            </a:r>
            <a:r>
              <a:rPr lang="ru-RU" b="1" dirty="0" smtClean="0"/>
              <a:t> та </a:t>
            </a:r>
            <a:r>
              <a:rPr lang="ru-RU" b="1" dirty="0" err="1" smtClean="0"/>
              <a:t>зв'язно</a:t>
            </a:r>
            <a:r>
              <a:rPr lang="ru-RU" b="1" dirty="0" smtClean="0"/>
              <a:t> </a:t>
            </a:r>
            <a:r>
              <a:rPr lang="ru-RU" b="1" dirty="0" err="1" smtClean="0"/>
              <a:t>оформлювати</a:t>
            </a:r>
            <a:r>
              <a:rPr lang="ru-RU" b="1" dirty="0" smtClean="0"/>
              <a:t> </a:t>
            </a:r>
            <a:r>
              <a:rPr lang="ru-RU" b="1" dirty="0" err="1" smtClean="0"/>
              <a:t>висловлювання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•</a:t>
            </a:r>
            <a:r>
              <a:rPr lang="ru-RU" b="1" dirty="0" err="1" smtClean="0"/>
              <a:t>Розвивають</a:t>
            </a:r>
            <a:r>
              <a:rPr lang="ru-RU" b="1" dirty="0" smtClean="0"/>
              <a:t> </a:t>
            </a:r>
            <a:r>
              <a:rPr lang="ru-RU" b="1" dirty="0" err="1" smtClean="0"/>
              <a:t>різні</a:t>
            </a:r>
            <a:r>
              <a:rPr lang="ru-RU" b="1" dirty="0" smtClean="0"/>
              <a:t>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мислення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•</a:t>
            </a:r>
            <a:r>
              <a:rPr lang="ru-RU" b="1" dirty="0" err="1" smtClean="0"/>
              <a:t>Розвивають</a:t>
            </a:r>
            <a:r>
              <a:rPr lang="ru-RU" b="1" dirty="0" smtClean="0"/>
              <a:t> </a:t>
            </a:r>
            <a:r>
              <a:rPr lang="ru-RU" b="1" dirty="0" err="1" smtClean="0"/>
              <a:t>зорову</a:t>
            </a:r>
            <a:r>
              <a:rPr lang="ru-RU" b="1" dirty="0" smtClean="0"/>
              <a:t> </a:t>
            </a:r>
            <a:r>
              <a:rPr lang="ru-RU" b="1" dirty="0" err="1" smtClean="0"/>
              <a:t>увагу</a:t>
            </a:r>
            <a:r>
              <a:rPr lang="ru-RU" b="1" dirty="0" smtClean="0"/>
              <a:t>, </a:t>
            </a:r>
            <a:r>
              <a:rPr lang="ru-RU" b="1" dirty="0" err="1" smtClean="0"/>
              <a:t>пам'ять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•</a:t>
            </a:r>
            <a:r>
              <a:rPr lang="ru-RU" b="1" dirty="0" err="1" smtClean="0"/>
              <a:t>Розвивають</a:t>
            </a:r>
            <a:r>
              <a:rPr lang="ru-RU" b="1" dirty="0" smtClean="0"/>
              <a:t> та </a:t>
            </a:r>
            <a:r>
              <a:rPr lang="ru-RU" b="1" dirty="0" err="1" smtClean="0"/>
              <a:t>коригуємо</a:t>
            </a:r>
            <a:r>
              <a:rPr lang="ru-RU" b="1" dirty="0" smtClean="0"/>
              <a:t> </a:t>
            </a:r>
            <a:r>
              <a:rPr lang="ru-RU" b="1" dirty="0" err="1" smtClean="0"/>
              <a:t>зорово</a:t>
            </a:r>
            <a:r>
              <a:rPr lang="ru-RU" b="1" dirty="0" smtClean="0"/>
              <a:t> - </a:t>
            </a:r>
            <a:r>
              <a:rPr lang="ru-RU" b="1" dirty="0" err="1" smtClean="0"/>
              <a:t>просторові</a:t>
            </a:r>
            <a:r>
              <a:rPr lang="ru-RU" b="1" dirty="0" smtClean="0"/>
              <a:t> </a:t>
            </a:r>
            <a:r>
              <a:rPr lang="ru-RU" b="1" dirty="0" err="1" smtClean="0"/>
              <a:t>орієнтації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•</a:t>
            </a:r>
            <a:r>
              <a:rPr lang="ru-RU" b="1" dirty="0" err="1" smtClean="0"/>
              <a:t>Коригують</a:t>
            </a:r>
            <a:r>
              <a:rPr lang="ru-RU" b="1" dirty="0" smtClean="0"/>
              <a:t> </a:t>
            </a:r>
            <a:r>
              <a:rPr lang="ru-RU" b="1" dirty="0" err="1" smtClean="0"/>
              <a:t>різні</a:t>
            </a:r>
            <a:r>
              <a:rPr lang="ru-RU" b="1" dirty="0" smtClean="0"/>
              <a:t>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дислексій</a:t>
            </a:r>
            <a:r>
              <a:rPr lang="ru-RU" b="1" dirty="0" smtClean="0"/>
              <a:t> (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навичок</a:t>
            </a:r>
            <a:r>
              <a:rPr lang="ru-RU" b="1" dirty="0" smtClean="0"/>
              <a:t> </a:t>
            </a:r>
            <a:r>
              <a:rPr lang="ru-RU" b="1" dirty="0" err="1" smtClean="0"/>
              <a:t>читання</a:t>
            </a:r>
            <a:r>
              <a:rPr lang="ru-RU" b="1" dirty="0" smtClean="0"/>
              <a:t>) та </a:t>
            </a:r>
            <a:r>
              <a:rPr lang="ru-RU" b="1" dirty="0" err="1" smtClean="0"/>
              <a:t>дисграфій</a:t>
            </a:r>
            <a:r>
              <a:rPr lang="ru-RU" b="1" dirty="0" smtClean="0"/>
              <a:t> (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навичок</a:t>
            </a:r>
            <a:r>
              <a:rPr lang="ru-RU" b="1" dirty="0" smtClean="0"/>
              <a:t> письма)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Плюси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мінуси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 логопед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Переваги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dirty="0" err="1" smtClean="0"/>
              <a:t>соціально</a:t>
            </a:r>
            <a:r>
              <a:rPr lang="ru-RU" dirty="0" smtClean="0"/>
              <a:t> значима </a:t>
            </a:r>
            <a:r>
              <a:rPr lang="ru-RU" dirty="0" err="1" smtClean="0"/>
              <a:t>професія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приватної</a:t>
            </a:r>
            <a:r>
              <a:rPr lang="ru-RU" dirty="0" smtClean="0"/>
              <a:t> практики;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роботі</a:t>
            </a:r>
            <a:r>
              <a:rPr lang="ru-RU" dirty="0" smtClean="0"/>
              <a:t> в </a:t>
            </a:r>
            <a:r>
              <a:rPr lang="ru-RU" dirty="0" err="1" smtClean="0"/>
              <a:t>навчальному</a:t>
            </a:r>
            <a:r>
              <a:rPr lang="ru-RU" dirty="0" smtClean="0"/>
              <a:t> </a:t>
            </a:r>
            <a:r>
              <a:rPr lang="ru-RU" dirty="0" err="1" smtClean="0"/>
              <a:t>закладі</a:t>
            </a:r>
            <a:r>
              <a:rPr lang="ru-RU" dirty="0" smtClean="0"/>
              <a:t> </a:t>
            </a:r>
            <a:r>
              <a:rPr lang="ru-RU" dirty="0" err="1" smtClean="0"/>
              <a:t>відпустка</a:t>
            </a:r>
            <a:r>
              <a:rPr lang="ru-RU" dirty="0" smtClean="0"/>
              <a:t> становить 56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припадає</a:t>
            </a:r>
            <a:r>
              <a:rPr lang="ru-RU" dirty="0" smtClean="0"/>
              <a:t> на </a:t>
            </a:r>
            <a:r>
              <a:rPr lang="ru-RU" dirty="0" err="1" smtClean="0"/>
              <a:t>літо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окремий</a:t>
            </a:r>
            <a:r>
              <a:rPr lang="ru-RU" dirty="0" smtClean="0"/>
              <a:t> </a:t>
            </a:r>
            <a:r>
              <a:rPr lang="ru-RU" dirty="0" err="1" smtClean="0"/>
              <a:t>кабінет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робочий</a:t>
            </a:r>
            <a:r>
              <a:rPr lang="ru-RU" dirty="0" smtClean="0"/>
              <a:t> день </a:t>
            </a:r>
            <a:r>
              <a:rPr lang="ru-RU" dirty="0" err="1" smtClean="0"/>
              <a:t>близько</a:t>
            </a:r>
            <a:r>
              <a:rPr lang="ru-RU" dirty="0" smtClean="0"/>
              <a:t> 4-5 годин.</a:t>
            </a:r>
          </a:p>
          <a:p>
            <a:r>
              <a:rPr lang="ru-RU" b="1" dirty="0" err="1" smtClean="0"/>
              <a:t>Недоліки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dirty="0" err="1" smtClean="0"/>
              <a:t>емоційно</a:t>
            </a:r>
            <a:r>
              <a:rPr lang="ru-RU" dirty="0" smtClean="0"/>
              <a:t> </a:t>
            </a:r>
            <a:r>
              <a:rPr lang="ru-RU" dirty="0" err="1" smtClean="0"/>
              <a:t>важка</a:t>
            </a:r>
            <a:r>
              <a:rPr lang="ru-RU" dirty="0" smtClean="0"/>
              <a:t> робота, часто </a:t>
            </a:r>
            <a:r>
              <a:rPr lang="ru-RU" dirty="0" err="1" smtClean="0"/>
              <a:t>перетинається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нейропсихологією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документації</a:t>
            </a:r>
            <a:r>
              <a:rPr lang="ru-RU" dirty="0" smtClean="0"/>
              <a:t> включено в </a:t>
            </a:r>
            <a:r>
              <a:rPr lang="ru-RU" dirty="0" err="1" smtClean="0"/>
              <a:t>неробочий</a:t>
            </a:r>
            <a:r>
              <a:rPr lang="ru-RU" dirty="0" smtClean="0"/>
              <a:t> час;</a:t>
            </a:r>
          </a:p>
          <a:p>
            <a:r>
              <a:rPr lang="ru-RU" dirty="0" smtClean="0"/>
              <a:t>часом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тривала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проблемою </a:t>
            </a:r>
            <a:r>
              <a:rPr lang="ru-RU" dirty="0" err="1" smtClean="0"/>
              <a:t>може</a:t>
            </a:r>
            <a:r>
              <a:rPr lang="ru-RU" dirty="0" smtClean="0"/>
              <a:t> не </a:t>
            </a:r>
            <a:r>
              <a:rPr lang="ru-RU" dirty="0" err="1" smtClean="0"/>
              <a:t>увінчатися</a:t>
            </a:r>
            <a:r>
              <a:rPr lang="ru-RU" dirty="0" smtClean="0"/>
              <a:t> </a:t>
            </a:r>
            <a:r>
              <a:rPr lang="ru-RU" dirty="0" err="1" smtClean="0"/>
              <a:t>успіхом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</TotalTime>
  <Words>198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Моя майбутня професія – Логопед </vt:lpstr>
      <vt:lpstr>Логопед </vt:lpstr>
      <vt:lpstr>Розвиток дрібної моторики</vt:lpstr>
      <vt:lpstr>Що роблять логопеди на логопедичних заняттях? </vt:lpstr>
      <vt:lpstr>Плюси і мінуси професії логопед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майбутня професія – Логопед </dc:title>
  <dc:creator>User</dc:creator>
  <cp:lastModifiedBy>User</cp:lastModifiedBy>
  <cp:revision>7</cp:revision>
  <dcterms:created xsi:type="dcterms:W3CDTF">2020-12-02T15:14:37Z</dcterms:created>
  <dcterms:modified xsi:type="dcterms:W3CDTF">2020-12-04T09:46:25Z</dcterms:modified>
</cp:coreProperties>
</file>