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6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odle.znu.edu.ua/course/view.php?id=54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457203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птимально сформированный агроландшафт Центрального Черноземья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4"/>
            <a:ext cx="4071966" cy="271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500306"/>
            <a:ext cx="8215369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tooltip="Моніторинг агроландшафтів"/>
              </a:rPr>
              <a:t>Моніторинг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tooltip="Моніторинг агроландшафтів"/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tooltip="Моніторинг агроландшафтів"/>
              </a:rPr>
              <a:t>агроландшафтів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bro.com.ua/wp-content/uploads/o1_1634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5715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3441680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Істотний негативний антропогенний вплив на довкілля і нераціональне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агроприродокористування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Україні призвели до деградації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втрати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агробіорізноманіття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завадили формуванню, ефективному використанню та реалізації національної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екомережі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збалансованому розвитку агросфери. Тривале екстенсивне землеробство, що спричинило надмірну розораність земель, особливо на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ерозійно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вразливих схилах, зведення природних трав’яних угідь, чагарників, деревної рослинності, непродумана меліорація та інші чинники зумовили інтенсивний розвиток ерозійних процесів, змив ґрунтів, втрату ними гумусу, важливих природних властивостей і родючості, забруднення хімічними речовинами, засолення, заболочення, погіршення гідрологічного режиму територій, порушення механізму саморегуляції та деградації ландшафтів. Посилили негативні наслідки також забур’яненість полів, шкідники та хвороби рослин, недотримання сівозмін і контурно-меліоративної системи землеробства, скорочення поголів’я сільськогосподарських тварин.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як екологічно спрощені ландшафтні структури виявилися нестійкими до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деградаційних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процесів. Ерозія ґрунтів стала найбільш потужним чинником зниження родючості ґрунтів та дестабілізації екологічного стану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агроландшафтів.В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умовах, що склалися, моніторинг ґрунтів має стати основою комплексного екологічного моніторингу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Необхідність здійснення екологічного моніторингу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обумовлена не лише реформуванням земельних відносин, організацією сільгоспвиробництва, але й проведенням чіткого постійного й оперативного контролю за раціональним використанням й охороною та збереженням ґрунтів, здійсненням їх класифікації (формування каталогу), визначенням екологічно безпечних і чистих сировинних зон для виробництва якісних продуктів харчування та лікарської сировини.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Всесвітній день грунтів - 5 грудня - знаменні дати поточного календарного  року. Календар :: Свята та под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5857916" cy="307183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428604"/>
            <a:ext cx="8858280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 «Моніторинг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належить до циклу дисциплін вільного вибору здобувачів ступеня вищої освіти магістра спеціальності «Екологія», які навчаються за освітньо-професійною програмою «Екологія та охорона навколишнього середовища».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Метою вивчення дисципліни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«Моніторинг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є: набуття студентами-магістрами уявлення про теоретичні та методологічні засади збереження родючості  ґрунтів 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агроландшафтах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засвоєння системи знань про принципи  розробки й оцінки (нормування) основних показників якості ґрунту; оволодіння сучасними методами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комплексного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агроекологічного моніторингу.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Основними завданнями вивчення дисципліни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«Моніторинг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є: засвоєння знань про особливості проведення моніторингу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різних  природних зон; набуття практичних навичок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інтерпретації даних картографічних матеріалів, агрохімічних,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фітосанітарних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відомостей та інших документів, що  містять відомості про результати моніторингу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стану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Курс тісно пов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язаний з такими дисциплінами, як «Основи природокористування», «Ландшафтна екологія», «Екологічна паспортизація територій та підприємств», «Моніторинг довкілля», «Ґрунтознавство», «Картографічні методи в екології» та ін. </a:t>
            </a:r>
            <a:endParaRPr kumimoji="0" lang="uk-UA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Сьогодні відзначають Всесвітній день ґрунтів – LANDL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572000" cy="305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571480"/>
            <a:ext cx="4000528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У результаті вивчення навчальної дисципліни «Моніторинг </a:t>
            </a:r>
            <a:r>
              <a:rPr kumimoji="0" lang="uk-UA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агроландшафтів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» майбутній фахівець-еколог повинен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uk-UA" altLang="ja-JP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Знати:  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визначення основних термінів і понять дисципліни;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нормативно-правові вимоги  щодо проведення комплексного моніторингу </a:t>
            </a:r>
            <a:r>
              <a:rPr kumimoji="0" lang="uk-UA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України;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 трансформації природних ландшафтів в </a:t>
            </a:r>
            <a:r>
              <a:rPr kumimoji="0" lang="uk-UA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агроландшафти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роль сільськогосподарських культур у цих процесах; 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динаміку ґрунтових процесів при сільськогосподарському використанні </a:t>
            </a:r>
            <a:r>
              <a:rPr kumimoji="0" lang="uk-UA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принципи, показники й методи ґрунтового, агрохімічного, агрофізичного, радіологічного, </a:t>
            </a:r>
            <a:r>
              <a:rPr kumimoji="0" lang="uk-UA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фітосанітарного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токсикологічного моніторингу земель сільськогосподарського призначення;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інформаційне забезпечення  агроекологічного моніторингу.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5 грудня – Всесвітній день Ґрунтів (WORLD SOIL DAY) - Громадська  організація Volter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6101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857752" y="500042"/>
            <a:ext cx="4286248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Уміти: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оцінювати параметри порушення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зниження їх стабілізуючої стійкості;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аналізувати й оцінювати стан екологічної рівноваги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співвідношенням природних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антропогенно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змінених угідь;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застосовувати методику розрахунку показників антропогенного порушення ґрунтового покриву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визначення параметрів їх оцінки;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оцінювати сумарне забруднення ґрунтів, природних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вододжерел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сільськогосподарської продукції 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агроландшафтах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із застосуванням комплексних показників;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проводити моніторинг стану органічної речовини в ґрунті, оцінку його параметрів і джерел відтворення 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агроландшафтах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моніторинг життєдіяльності індикаторного населення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складати звітну документацію про результати агроекологічного моніторингу;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розробляти заходи щодо оптимізації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агроландшафтів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 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Сліди війни на полях. Як відновити ландшафт і підвищити ефективність  виробництва — Latifundis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72032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431</Words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3</cp:revision>
  <dcterms:created xsi:type="dcterms:W3CDTF">2023-11-06T18:22:44Z</dcterms:created>
  <dcterms:modified xsi:type="dcterms:W3CDTF">2023-11-06T18:35:52Z</dcterms:modified>
</cp:coreProperties>
</file>