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>
      <p:cViewPr>
        <p:scale>
          <a:sx n="76" d="100"/>
          <a:sy n="76" d="100"/>
        </p:scale>
        <p:origin x="-47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4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9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D1C0-E4A8-4517-AC99-B2A2C772E05E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3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2686008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/>
              <a:t>ТЕОРІЯ ТА ПРАКТИКА ПРИЙНЯТТЯ УПРАВЛІНСЬКИХ РІШЕНЬ В СОЦІАЛЬНІЙ РОБОТІ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4394200"/>
            <a:ext cx="8143875" cy="1117600"/>
          </a:xfrm>
        </p:spPr>
        <p:txBody>
          <a:bodyPr/>
          <a:lstStyle/>
          <a:p>
            <a:r>
              <a:rPr lang="uk-UA" dirty="0" smtClean="0"/>
              <a:t>ПРЕЗЕНТАЦІЯ КУРСУ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27933" y="2134672"/>
            <a:ext cx="25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6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Мета курсу: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680321" y="2702257"/>
            <a:ext cx="113706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>
                <a:solidFill>
                  <a:schemeClr val="accent3">
                    <a:lumMod val="75000"/>
                  </a:schemeClr>
                </a:solidFill>
              </a:rPr>
              <a:t>оволодіння студентами сукупністю теоретичних знань та практичних навичок у галузі теорії прийняття рішень, загальної теорії прийняття рішень з використанням науково- обґрунтованих підходів, прийняття рішень в умовах визначеності та невизначеності, основ </a:t>
            </a:r>
            <a:r>
              <a:rPr lang="uk-UA" sz="3600" dirty="0" err="1">
                <a:solidFill>
                  <a:schemeClr val="accent3">
                    <a:lumMod val="75000"/>
                  </a:schemeClr>
                </a:solidFill>
              </a:rPr>
              <a:t>критеріального</a:t>
            </a:r>
            <a:r>
              <a:rPr lang="uk-UA" sz="3600" dirty="0">
                <a:solidFill>
                  <a:schemeClr val="accent3">
                    <a:lumMod val="75000"/>
                  </a:schemeClr>
                </a:solidFill>
              </a:rPr>
              <a:t> аналізу в контексті особливостей соціальної роботи.</a:t>
            </a:r>
          </a:p>
        </p:txBody>
      </p:sp>
    </p:spTree>
    <p:extLst>
      <p:ext uri="{BB962C8B-B14F-4D97-AF65-F5344CB8AC3E}">
        <p14:creationId xmlns:p14="http://schemas.microsoft.com/office/powerpoint/2010/main" val="10340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8424" y="668740"/>
            <a:ext cx="951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bg2">
                    <a:lumMod val="75000"/>
                  </a:schemeClr>
                </a:solidFill>
              </a:rPr>
              <a:t>ПРОБЛЕМНІ ПИТАННЯ КУРСУ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8740" y="1310185"/>
            <a:ext cx="10631606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</a:rPr>
              <a:t>Основні </a:t>
            </a:r>
            <a:r>
              <a:rPr lang="uk-UA" sz="2800" dirty="0">
                <a:solidFill>
                  <a:schemeClr val="accent3">
                    <a:lumMod val="75000"/>
                  </a:schemeClr>
                </a:solidFill>
              </a:rPr>
              <a:t>риси теорії прийняття рішень. </a:t>
            </a:r>
          </a:p>
          <a:p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</a:rPr>
              <a:t>Загальні </a:t>
            </a:r>
            <a:r>
              <a:rPr lang="uk-UA" sz="2800" dirty="0">
                <a:solidFill>
                  <a:schemeClr val="accent3">
                    <a:lumMod val="75000"/>
                  </a:schemeClr>
                </a:solidFill>
              </a:rPr>
              <a:t>поняття про управлінське рішення. </a:t>
            </a:r>
          </a:p>
          <a:p>
            <a:r>
              <a:rPr lang="uk-UA" sz="2800" dirty="0">
                <a:solidFill>
                  <a:schemeClr val="accent3">
                    <a:lumMod val="75000"/>
                  </a:schemeClr>
                </a:solidFill>
              </a:rPr>
              <a:t>Психологічний аспект прийняття управлінських рішень. </a:t>
            </a:r>
            <a:endParaRPr lang="uk-UA" sz="2800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</a:rPr>
              <a:t>Місце </a:t>
            </a:r>
            <a:r>
              <a:rPr lang="uk-UA" sz="2800" dirty="0">
                <a:solidFill>
                  <a:schemeClr val="accent3">
                    <a:lumMod val="75000"/>
                  </a:schemeClr>
                </a:solidFill>
              </a:rPr>
              <a:t>людського </a:t>
            </a:r>
            <a:r>
              <a:rPr lang="uk-UA" sz="2800" dirty="0" err="1">
                <a:solidFill>
                  <a:schemeClr val="accent3">
                    <a:lumMod val="75000"/>
                  </a:schemeClr>
                </a:solidFill>
              </a:rPr>
              <a:t>фактора</a:t>
            </a:r>
            <a:r>
              <a:rPr lang="uk-UA" sz="2800" dirty="0">
                <a:solidFill>
                  <a:schemeClr val="accent3">
                    <a:lumMod val="75000"/>
                  </a:schemeClr>
                </a:solidFill>
              </a:rPr>
              <a:t> у процесі прийняття рішень. </a:t>
            </a:r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</a:rPr>
              <a:t>Особистісні </a:t>
            </a:r>
            <a:r>
              <a:rPr lang="uk-UA" sz="2800" dirty="0">
                <a:solidFill>
                  <a:schemeClr val="accent3">
                    <a:lumMod val="75000"/>
                  </a:schemeClr>
                </a:solidFill>
              </a:rPr>
              <a:t>фактори: прийняття управлінських рішень: психічні процеси, психічні стани й психічні властивості. </a:t>
            </a:r>
          </a:p>
          <a:p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</a:rPr>
              <a:t>Класифікації </a:t>
            </a:r>
            <a:r>
              <a:rPr lang="uk-UA" sz="2800" dirty="0">
                <a:solidFill>
                  <a:schemeClr val="accent3">
                    <a:lumMod val="75000"/>
                  </a:schemeClr>
                </a:solidFill>
              </a:rPr>
              <a:t>стилів прийняття рішень</a:t>
            </a:r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r>
              <a:rPr lang="uk-UA" sz="2800" dirty="0">
                <a:solidFill>
                  <a:schemeClr val="accent3">
                    <a:lumMod val="75000"/>
                  </a:schemeClr>
                </a:solidFill>
              </a:rPr>
              <a:t>Управлінська інформація в менеджменті соціальної роботи та її види. </a:t>
            </a:r>
          </a:p>
          <a:p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</a:rPr>
              <a:t>Роль </a:t>
            </a:r>
            <a:r>
              <a:rPr lang="uk-UA" sz="2800" dirty="0">
                <a:solidFill>
                  <a:schemeClr val="accent3">
                    <a:lumMod val="75000"/>
                  </a:schemeClr>
                </a:solidFill>
              </a:rPr>
              <a:t>управлінських рішень в менеджменті соціальної роботи. </a:t>
            </a:r>
          </a:p>
          <a:p>
            <a:endParaRPr lang="uk-UA" sz="2800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sz="27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10169"/>
      </p:ext>
    </p:extLst>
  </p:cSld>
  <p:clrMapOvr>
    <a:masterClrMapping/>
  </p:clrMapOvr>
  <p:transition spd="med" advClick="0" advTm="4000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Основи теорії прийняття управлінських рішень, Теорія прийняття  управлінського рішення - Менеджмент - Підручники для вузів онлай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4" descr="Основи теорії прийняття управлінських рішень, Теорія прийняття  управлінського рішення - Менеджмент - Підручники для вузів онлайн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6" descr="Основи теорії прийняття управлінських рішень, Теорія прийняття  управлінського рішення - Менеджмент - Підручники для вузів онлайн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246" y="626301"/>
            <a:ext cx="6420577" cy="5618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59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347" y="275572"/>
            <a:ext cx="8286881" cy="620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821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054" y="350729"/>
            <a:ext cx="7665929" cy="5442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056318" y="532356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434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78</TotalTime>
  <Words>124</Words>
  <Application>Microsoft Office PowerPoint</Application>
  <PresentationFormat>Произвольный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Берлин</vt:lpstr>
      <vt:lpstr>ТЕОРІЯ ТА ПРАКТИКА ПРИЙНЯТТЯ УПРАВЛІНСЬКИХ РІШЕНЬ В СОЦІАЛЬНІЙ РОБОТІ</vt:lpstr>
      <vt:lpstr>Мета курсу: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СОЦІАЛЬНОГО ПРАЦІВНИКА</dc:title>
  <dc:creator>1</dc:creator>
  <cp:lastModifiedBy>asus</cp:lastModifiedBy>
  <cp:revision>13</cp:revision>
  <dcterms:created xsi:type="dcterms:W3CDTF">2016-01-23T19:25:21Z</dcterms:created>
  <dcterms:modified xsi:type="dcterms:W3CDTF">2024-09-12T14:29:47Z</dcterms:modified>
</cp:coreProperties>
</file>