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87" r:id="rId7"/>
    <p:sldId id="291" r:id="rId8"/>
    <p:sldId id="292" r:id="rId9"/>
    <p:sldId id="293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29.01.2025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100" b="1" dirty="0" smtClean="0"/>
              <a:t>Наукова культура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 9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lvl="0" indent="0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 наукової культури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Соціальні функції наукової культури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Етика науки як частина наукової культури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Етичний кодекс ученого України, схвалений постановою загальних зборів НАН України від 15.04.2009 № 2.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Robert K. Merton Sociology of Science and Sociology as Science / edited Craig J. Calhoun New York : Columbia University Press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320 p.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Ziman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John Real Science What is, and what it means Cambridge University Press, 2004. 399 p. 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on Science and the Use of Scientific Knowledge and the Science Agenda: Framework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 //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Генеральна конференція ЮНЕСКО, 1999. 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uk-U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Наукова культура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астина культури суспільства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 в розвитку 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відносин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природи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суспільства, яку складають: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духовні результати наукової діяльності (знання, методи, ідеали, зразки та ін.)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матеріалізовані результати наукової діяльності (обладнання, засоби виробництва, наукові організації, інститути та ін.)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укупність професійних норм, 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моральних</a:t>
            </a: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Джерела розвитку наукової культури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у знаннях та можливості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заємозв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іж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знанням і незнанням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протиборство між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сакралізацією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секуляризацією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сцієнтизмом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антисцієнтизмом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«традиційної науки»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паранауки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Соціальні функції наукової культури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 спадщини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«Так іде зміна живих поколінь у короткому часі: Передають, біжучи, одні одним життя смолоскипи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Тит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Лукрецій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Кар)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капіталу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покажчика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 розвиненості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покажчика цивілізованості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 відбору кадрів/еліти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інтегратора країни до міжнародної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співдружності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дозволяє прогнозувати розвиток суспільства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Етика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рактична складова філософії наукової свідомості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рефлексія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етосу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науки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ксплікація морально-ціннісних засад взаємодії науки та суспільства</a:t>
            </a: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сновні категорії – істина, свобода, рівність, відповідальність, довіра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Труднощі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обгрунтування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ринцип 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юма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тичні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– це та сфера, відносно якої слід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мовчати (Л.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Вітгенштейн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аука – етично нейтральна (неопозитивісти) 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Різновиди оціночних суджень</a:t>
            </a:r>
            <a:br>
              <a:rPr lang="uk-UA" dirty="0" smtClean="0"/>
            </a:br>
            <a:r>
              <a:rPr lang="uk-UA" dirty="0" smtClean="0"/>
              <a:t>(Л. </a:t>
            </a:r>
            <a:r>
              <a:rPr lang="uk-UA" dirty="0" smtClean="0"/>
              <a:t>Вітгенштейн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ідносні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тривіальні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відповідність певного об’єкту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 певної меті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перевірені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емпірично: «Цей шлях – правильний», «стілець – добрий» 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бсолютні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етичні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безумовний характер безвідносно до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емпірична перевірка неможлива (вчинки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 мають бути безумовно добрими без прив’язки до будь-якої її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мети: «категоричний імператив І. Канта», «золоте правило моралі»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Аргументи проти </a:t>
            </a:r>
            <a:br>
              <a:rPr lang="uk-UA" dirty="0" smtClean="0"/>
            </a:br>
            <a:r>
              <a:rPr lang="uk-UA" dirty="0" smtClean="0"/>
              <a:t>«етичної нейтральності науки»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«етично нейтральна» наука існує лише в уяві неопозитивістів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правжня наука – діяльність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і частина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 певного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ому вона невіддільна від морально-ціннісних рішень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НТР актуалізує потребу приймати такі рішення</a:t>
            </a:r>
          </a:p>
          <a:p>
            <a:pPr marL="0" indent="0" algn="ctr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Приклади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біомедицини та проблема зміни природи людини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тучний інтелект і проблема свободи людини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дерна фізика та миру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70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Етичні норми вченого: </a:t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CUDOS (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Мертон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комуналізм (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колективізм)</a:t>
            </a: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«Смішно казати про власність відносно знань, як це кажуть про поле або деяку суму грошей, і докладати стільки зусиль, щоб, як Ви це робите, відокремити власне надбання від чужого»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(Р. Декарт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Universalism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універсалізм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Disinterestedness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незацікавленість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Skepticism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організований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скептицизм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 були додані: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Originality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оригінальність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Humility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скромність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95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Антинорми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(Ян Богуслав)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універсалізму – партикуляризм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комунітаризму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«скупість»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незацікавленості – зацікавленість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новизни – «лімітована оригінальність»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організованого скептицизму – організований догматиз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644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1959</TotalTime>
  <Words>563</Words>
  <Application>Microsoft Office PowerPoint</Application>
  <PresentationFormat>Экран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Наукова культура Лекція 9 </vt:lpstr>
      <vt:lpstr>Наукова культура</vt:lpstr>
      <vt:lpstr>Джерела розвитку наукової культури</vt:lpstr>
      <vt:lpstr>Соціальні функції наукової культури </vt:lpstr>
      <vt:lpstr>Етика науки</vt:lpstr>
      <vt:lpstr>Різновиди оціночних суджень (Л. Вітгенштейн)</vt:lpstr>
      <vt:lpstr>Аргументи проти  «етичної нейтральності науки»</vt:lpstr>
      <vt:lpstr>Етичні норми вченого:  CUDOS (Р. Мертон) </vt:lpstr>
      <vt:lpstr>Антинорми (Ян Богуслав) 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188</cp:revision>
  <dcterms:created xsi:type="dcterms:W3CDTF">2017-10-25T11:02:45Z</dcterms:created>
  <dcterms:modified xsi:type="dcterms:W3CDTF">2025-01-29T13:24:05Z</dcterms:modified>
</cp:coreProperties>
</file>