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76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5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92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05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95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14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1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57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4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1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804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64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1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4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81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9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02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0722-6188-446E-85E7-F53C2E4A21ED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4A99-8127-4E48-9795-AC4D7FAF59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375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FFFAC-D61E-413D-A884-8DFF9129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4" y="2394249"/>
            <a:ext cx="9448800" cy="1825096"/>
          </a:xfrm>
        </p:spPr>
        <p:txBody>
          <a:bodyPr/>
          <a:lstStyle/>
          <a:p>
            <a:r>
              <a:rPr lang="uk-UA" dirty="0"/>
              <a:t>Теорія обмеженої раціональності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7C43-1543-43B6-8A9A-724122DC9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215" y="1015610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Поведінкова економіка</a:t>
            </a:r>
          </a:p>
        </p:txBody>
      </p:sp>
    </p:spTree>
    <p:extLst>
      <p:ext uri="{BB962C8B-B14F-4D97-AF65-F5344CB8AC3E}">
        <p14:creationId xmlns:p14="http://schemas.microsoft.com/office/powerpoint/2010/main" val="210386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D5DFB3-A9A1-4D43-921A-BB87AF2F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4510"/>
            <a:ext cx="10820400" cy="4024125"/>
          </a:xfrm>
        </p:spPr>
        <p:txBody>
          <a:bodyPr>
            <a:normAutofit fontScale="92500"/>
          </a:bodyPr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Узагальнення емпіричних досліджень з використанням індуктивного методу (від часткового до загального) дозволило зробити висновок про те, що людина (економічний агент) при прийнятті рішень в нескінченній множині альтернатив під впливом власних обмежених рахункових здібностей і надлишку інформації зазвичай діє в системі вибору між двома або трьома значеннями функції раціональності (-1, 0, 1 - незадовільно, байдуже, задовільно) і не намагається реалізувати максимальний або ідеальний варіант, який максимізує його корисність і прибуток, а вибирає перший задовільний варіант відповідно до свого «рівня домагань» і амбіцій і припиняє пошук через суб'єктивну оцінку можливостей, на які в цей час і в цьому економічному просторі він може розраховувати. «Рівень домагань» динамічний і залежить від статистики останніх перемог і невдач агента. Досвід позитивних або негативних результатів діяльності агента піднімає або знижує планку домагань, але «низький» рівень агенту може бути не цікавий, а «високий» вибирається їм щодо реалістичності і досяжності.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3E727-1E9F-47BF-A6BF-488C4463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Теорія обмеженої раціональності</a:t>
            </a:r>
            <a:r>
              <a:rPr lang="az-Cyrl-A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 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84685-E92F-4C02-8E50-F4AF65D8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24175"/>
            <a:ext cx="10820400" cy="3294510"/>
          </a:xfrm>
        </p:spPr>
        <p:txBody>
          <a:bodyPr/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- пошук і вибір задовільного рішення і орієнтація на звичні, усталені способи поведінки і прийняття рішень, єдина формальна модель людської поведінки, альтернативна моделі максимальної корисності та прибутку. Концепція обмеженої раціональності справедливо піддається критиці, оскільки не дає однозначних і стійких прогнозів економічної поведінки агентів на відміну від моделі максимальної корисності, її застосування на практиці потребує складних формул, обчислень і використання великого обсягу емпіричних даних.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AAF87-6859-4598-BFD4-130E4ABA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324" y="1975485"/>
            <a:ext cx="5857875" cy="4024125"/>
          </a:xfrm>
        </p:spPr>
        <p:txBody>
          <a:bodyPr/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На думку Дж. Стіглера, теорія обмеженої раціональності є тією ж неокласичною максимізацією корисності при обліку витрат на отримання та обробку інформації, але, так як агенти роблять розрахунки і вибирають рішення підсвідомо, моделювати процес прийняття рішень з їх допомогою не можна.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170" name="Picture 2" descr="Стиглер, Джордж — Википедия">
            <a:extLst>
              <a:ext uri="{FF2B5EF4-FFF2-40B4-BE49-F238E27FC236}">
                <a16:creationId xmlns:a16="http://schemas.microsoft.com/office/drawing/2014/main" id="{119BDD66-AF7F-4056-9FFC-7B920337B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488043"/>
            <a:ext cx="3714750" cy="36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0266A-E6C2-4DF3-B650-A9981E1F3F96}"/>
              </a:ext>
            </a:extLst>
          </p:cNvPr>
          <p:cNvSpPr txBox="1"/>
          <p:nvPr/>
        </p:nvSpPr>
        <p:spPr>
          <a:xfrm>
            <a:off x="2447925" y="5151199"/>
            <a:ext cx="1743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000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Дж. Стіглер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1150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A4AD81-7BB2-44DD-804A-D52B8356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37385"/>
            <a:ext cx="10515600" cy="1977389"/>
          </a:xfrm>
        </p:spPr>
        <p:txBody>
          <a:bodyPr/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Дослідження Г. Саймона і американського економіста Р. Хайнера показали, що реакція агента на інформацію для оптимального вибору рішення настає тільки в разі, якщо подразник (небезпека, збитки, дії конкурентів) перевищує порогову величину. Тоді виникає так зване селекційне сприйняття, тобто до певного рівня зміни звичної картини світу у агента немає реакції на відхилення.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196" name="Picture 4" descr="Після війни українська економіка зможе відновитися набагато швидше ніж  російська — аналітики | ПравдаТУТ NEWS: Головні новини, Львів, Україна">
            <a:extLst>
              <a:ext uri="{FF2B5EF4-FFF2-40B4-BE49-F238E27FC236}">
                <a16:creationId xmlns:a16="http://schemas.microsoft.com/office/drawing/2014/main" id="{9DE29B54-CFAB-4F9C-B136-CF378F62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4774"/>
            <a:ext cx="407458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4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A32237-67B8-4341-89F7-8339DCF2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8"/>
            <a:ext cx="10820400" cy="3202688"/>
          </a:xfrm>
        </p:spPr>
        <p:txBody>
          <a:bodyPr/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Доповнення теорії обмеженої раціональності за допомогою експериментальних досліджень зробив німецький економіст Р. Зельтен - лауреат Нобелівської премії 1994 р. У своїй роботі «Обмежена раціональність» (1990) Р. Зельтен розробив </a:t>
            </a:r>
            <a:r>
              <a:rPr lang="az-Cyrl-AZ" b="1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трирівневу модель прийняття рішень: звички - уява - логічні міркування.</a:t>
            </a:r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 Рішення проблеми може виникнути на кожному рівні - від нижчого до вищого. Кожен рівень прийняття рішення супроводжується проблемою вибору планки домагань і зони найближчого розвитку, через яку агент шукає рішення або за звичкою, або включаючи уяву, або шляхом логічних міркувань. Остаточний вибір агента визначається умовами реальної ситуації, психологічним станом і переважанням тих чи інших цілей.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218" name="Picture 2" descr="Обмежена раціональність: поняття, автор теорії, основна концепція і моделі  прийняття рішень">
            <a:extLst>
              <a:ext uri="{FF2B5EF4-FFF2-40B4-BE49-F238E27FC236}">
                <a16:creationId xmlns:a16="http://schemas.microsoft.com/office/drawing/2014/main" id="{A03370BE-D2D3-4A69-8F66-A7505C2E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516592"/>
            <a:ext cx="5162550" cy="21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8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939A8B-7575-4D55-BDBC-A42A4BD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4035"/>
            <a:ext cx="10820400" cy="1777365"/>
          </a:xfrm>
        </p:spPr>
        <p:txBody>
          <a:bodyPr>
            <a:noAutofit/>
          </a:bodyPr>
          <a:lstStyle/>
          <a:p>
            <a:pPr algn="just"/>
            <a:r>
              <a:rPr lang="az-Cyrl-AZ" sz="2800" b="1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Фірма</a:t>
            </a:r>
            <a:r>
              <a:rPr lang="az-Cyrl-AZ" sz="2800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, будучи інститутом сучасної економіки, виступає як відокремлена, організаційно-оформлена, юридично незалежна одиниця, діяльність якої полягає у цілій системі властивих їй норм і правил (під інститутів), формальних, неформальних, економічних, соціокультурних і правових.</a:t>
            </a:r>
            <a:endParaRPr lang="uk-UA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074" name="Picture 2" descr="Фирма &quot;Стефания&quot; в Запорожье | Работа в Европе">
            <a:extLst>
              <a:ext uri="{FF2B5EF4-FFF2-40B4-BE49-F238E27FC236}">
                <a16:creationId xmlns:a16="http://schemas.microsoft.com/office/drawing/2014/main" id="{328DD3C6-9819-4DFE-911E-3CFC7AA5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914901"/>
            <a:ext cx="902017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3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40BF83-55B7-4953-90CA-A1A0363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727711"/>
            <a:ext cx="7886700" cy="2585324"/>
          </a:xfrm>
        </p:spPr>
        <p:txBody>
          <a:bodyPr>
            <a:normAutofit lnSpcReduction="10000"/>
          </a:bodyPr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Традиційна неокласична теорія, що представляє фірму у вигляді «чорного ящика», де на вході - ресурси, а на виході - результат господарської діяльності, зайшла в суперечність з економічною реальністю через відсутність передбачуваної повної інформації і допущення, що всередині фірми агенти ведуть себе раціонально. Неокласики не припускали існування фірми як особливого суспільного інституту групи людей, у кожного з яких можуть бути особливі інтереси, цілі і цінності. 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C8E25-5F04-40FB-92D0-E9C240D2DFE6}"/>
              </a:ext>
            </a:extLst>
          </p:cNvPr>
          <p:cNvSpPr txBox="1"/>
          <p:nvPr/>
        </p:nvSpPr>
        <p:spPr>
          <a:xfrm>
            <a:off x="5162550" y="3544966"/>
            <a:ext cx="67341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z-Cyrl-AZ" sz="2000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Інституційний підхід в дослідженні фірми дозволяє розкрити природу процесів, що відбуваються всередині і поза фірмою і відповісти на ряд важливих питань взаємодії інститутів, під якими ми розуміємо правила і норми, а також механізми примусу по їх виконанню. Неоінституціональна теорія досліджує економічні взаємодії, використовуючи принцип методологічного індивідуалізму, де центральним об'єктом аналізу є індивіди, їх мотиви і стимули поведінки.</a:t>
            </a:r>
            <a:endParaRPr lang="uk-UA" sz="2000" dirty="0"/>
          </a:p>
        </p:txBody>
      </p:sp>
      <p:pic>
        <p:nvPicPr>
          <p:cNvPr id="4098" name="Picture 2" descr="Економічні потреби, економічні блага, економічні ресурси">
            <a:extLst>
              <a:ext uri="{FF2B5EF4-FFF2-40B4-BE49-F238E27FC236}">
                <a16:creationId xmlns:a16="http://schemas.microsoft.com/office/drawing/2014/main" id="{24A40B80-ACF5-471F-9A60-5BE32AD3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891126"/>
            <a:ext cx="3063873" cy="18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Qué es una estrategia organizacional - Gestion.Org">
            <a:extLst>
              <a:ext uri="{FF2B5EF4-FFF2-40B4-BE49-F238E27FC236}">
                <a16:creationId xmlns:a16="http://schemas.microsoft.com/office/drawing/2014/main" id="{150F90C6-5BC1-4373-9088-F3338549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686175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6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AF6FFC-377A-41A8-BD32-E4C3E4D8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5300"/>
            <a:ext cx="6067425" cy="30314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Сучасний інституціоналізм представлений різними школами і напрямами, що вивчають фірму як інститут економіки. В даний час існує більше 20 напрямків теорії фірми, кожний з яких грунтується на певних наукових принципах досліджень, методах і специфічному категоріальному апараті. Але і неокласичний, і інституціональний підходи не охоплюють собою все різноманіття природи фірми, її внутрішнього устрою і взаємин з зовнішнім середовищем.</a:t>
            </a:r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08CAE-6839-4C43-91D2-D95DD74DEDC5}"/>
              </a:ext>
            </a:extLst>
          </p:cNvPr>
          <p:cNvSpPr txBox="1"/>
          <p:nvPr/>
        </p:nvSpPr>
        <p:spPr>
          <a:xfrm>
            <a:off x="2395537" y="4812534"/>
            <a:ext cx="7400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2400" b="1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Одним з напрямків вивчення складного світу прийняття рішень і управління фірмою є поведінкова теорія.</a:t>
            </a:r>
            <a:endParaRPr lang="az-Cyrl-AZ" sz="2400" b="0" i="0" dirty="0">
              <a:solidFill>
                <a:schemeClr val="tx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051 «Економіка» | Приймальна комісія НАУ">
            <a:extLst>
              <a:ext uri="{FF2B5EF4-FFF2-40B4-BE49-F238E27FC236}">
                <a16:creationId xmlns:a16="http://schemas.microsoft.com/office/drawing/2014/main" id="{1F4430CF-2782-4400-8CAB-FFCB817ED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007627"/>
            <a:ext cx="4876801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F5497-F9E1-431A-9402-B0FAC66B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4917841"/>
            <a:ext cx="2724151" cy="33337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err="1"/>
              <a:t>Герберт</a:t>
            </a:r>
            <a:r>
              <a:rPr lang="uk-UA" sz="2400" b="1" dirty="0"/>
              <a:t> </a:t>
            </a:r>
            <a:r>
              <a:rPr lang="uk-UA" sz="2400" b="1" dirty="0" err="1"/>
              <a:t>саймон</a:t>
            </a:r>
            <a:endParaRPr lang="uk-UA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38994-AA9B-456D-BEDD-A6CDA5C3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5" y="496438"/>
            <a:ext cx="5857875" cy="5151885"/>
          </a:xfrm>
        </p:spPr>
        <p:txBody>
          <a:bodyPr>
            <a:normAutofit fontScale="92500"/>
          </a:bodyPr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Теорія обмеженої раціональності </a:t>
            </a:r>
            <a:r>
              <a:rPr lang="az-Cyrl-AZ" b="0" i="1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de-DE" b="0" i="1" dirty="0" err="1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bounded</a:t>
            </a:r>
            <a:r>
              <a:rPr lang="de-DE" b="0" i="1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b="0" i="1" dirty="0" err="1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rationality</a:t>
            </a:r>
            <a:r>
              <a:rPr lang="de-DE" b="0" i="0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 ) </a:t>
            </a:r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була вперше сформульована Г. Саймоном як критика теорії загальної раціональності. Саймон зазначив, що процес формування політики в організаціях мало схожий на раціональне прийняття рішень, але куди більше на постійний торг. Керівник не справляються з вирішенням складних, комплексних проблем; якість запропонованих рішень визначається не стільки аналізом альтернатив, скільки тимчасовими обмеженнями, значущістю проблеми і увагою, яке керівник приділив її вирішення. Раціональність акторів виявляється обмеженою не так формальною процедурою, скільки їх когнітивними здібностями і емоціями.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Опорний конспект лекцій з дисципліни «Теорія прийняття рішень»">
            <a:extLst>
              <a:ext uri="{FF2B5EF4-FFF2-40B4-BE49-F238E27FC236}">
                <a16:creationId xmlns:a16="http://schemas.microsoft.com/office/drawing/2014/main" id="{028AAC71-B7A0-49DB-9DB0-BA4ABFA9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23537"/>
            <a:ext cx="2519362" cy="40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A3AC7F-14B6-4939-AE4E-F4BB511D67C0}"/>
              </a:ext>
            </a:extLst>
          </p:cNvPr>
          <p:cNvSpPr txBox="1"/>
          <p:nvPr/>
        </p:nvSpPr>
        <p:spPr>
          <a:xfrm>
            <a:off x="190500" y="5648323"/>
            <a:ext cx="11820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У 1978 р Г. Саймону була присуджена Нобелівська премія за новаторське дослідження процесу прийняття рішень в рамках управління організаціями і фірмами. Г. Саймон виступив творцем Вищої школи управління бізнесом (</a:t>
            </a:r>
            <a:r>
              <a:rPr lang="de-DE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MBA) </a:t>
            </a:r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Університету Карнегі-Меллона в Піттсбурзі.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3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EDC7B6-8DAD-4750-9277-A68F7A47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0610"/>
            <a:ext cx="10820400" cy="4024125"/>
          </a:xfrm>
        </p:spPr>
        <p:txBody>
          <a:bodyPr>
            <a:normAutofit lnSpcReduction="10000"/>
          </a:bodyPr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На основі теоретичних і практичних досліджень Г. Саймон розробив теорію нормативних алгоритмів «правильних» рішень в таких роботах, як «Наука про штучне» (1969), «Як люди вирішують проблеми» (спільно з А. Ньюеллом, 1972), і ввів поняття «обмежена раціональність» (</a:t>
            </a:r>
            <a:r>
              <a:rPr lang="de-DE" b="0" i="0" dirty="0" err="1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bounded</a:t>
            </a:r>
            <a:r>
              <a:rPr lang="de-DE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rationality</a:t>
            </a:r>
            <a:r>
              <a:rPr lang="de-DE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виходячи з передумов, що в умовах невизначеності середовища та обмежених рахункових здібностей економічні агенти:</a:t>
            </a:r>
          </a:p>
          <a:p>
            <a:pPr algn="just"/>
            <a:endParaRPr lang="az-Cyrl-AZ" b="0" i="0" dirty="0">
              <a:solidFill>
                <a:schemeClr val="tx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1) обмежені в можливостях точно визначати цілі і прогнозувати наслідки прийнятих ними рішень;</a:t>
            </a:r>
          </a:p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2) намагаються реалізувати власні цілі не всі відразу, а послідовно;</a:t>
            </a:r>
          </a:p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3) вибирають задовільні, а не оптимальні цілі менші своїх максимальних можливостей.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865B5-E5C5-4FCA-9183-48AABE10904E}"/>
              </a:ext>
            </a:extLst>
          </p:cNvPr>
          <p:cNvSpPr txBox="1"/>
          <p:nvPr/>
        </p:nvSpPr>
        <p:spPr>
          <a:xfrm>
            <a:off x="857251" y="5453925"/>
            <a:ext cx="104870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2000" b="1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Обмежена раціональність є одним з факторів виникнення опортунізму. За визначенням О. Вільямсона, це «переслідування особистої вигоди з використанням підступності».</a:t>
            </a:r>
            <a:endParaRPr lang="az-Cyrl-AZ" sz="2000" b="0" i="0" dirty="0">
              <a:solidFill>
                <a:schemeClr val="tx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0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7F9B3A-A83A-4D2B-A86B-75A200C4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75679"/>
            <a:ext cx="7820025" cy="1787981"/>
          </a:xfrm>
        </p:spPr>
        <p:txBody>
          <a:bodyPr>
            <a:normAutofit/>
          </a:bodyPr>
          <a:lstStyle/>
          <a:p>
            <a:pPr algn="ctr"/>
            <a:r>
              <a:rPr lang="az-Cyrl-AZ" sz="2000" b="0" i="0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Передумовою теорії обмеженої раціональності є неповна інформація. Всі актори мають неповну інформацію про проблему (що виключає можливість її однозначного визначення, як в теорії загальної раціональності), про наслідки альтернатив вирішення проблеми, а також про переваги, цінності і інтереси один одного. </a:t>
            </a:r>
            <a:endParaRPr lang="uk-UA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050" name="Picture 2" descr="Новини України: Як правильно оформити запит на отримання публічної  інформації в контролюючих органах">
            <a:extLst>
              <a:ext uri="{FF2B5EF4-FFF2-40B4-BE49-F238E27FC236}">
                <a16:creationId xmlns:a16="http://schemas.microsoft.com/office/drawing/2014/main" id="{8320C924-CE64-4F8D-B4C8-16831AB2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4" y="323850"/>
            <a:ext cx="2944812" cy="24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D637E-BCC7-4843-ADFB-7B8D4E1EC74F}"/>
              </a:ext>
            </a:extLst>
          </p:cNvPr>
          <p:cNvSpPr txBox="1"/>
          <p:nvPr/>
        </p:nvSpPr>
        <p:spPr>
          <a:xfrm>
            <a:off x="5514975" y="46298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Крім того, рішення приймаються в умовах обмежень часу, необхідних навичок і ресурсів керівника.</a:t>
            </a:r>
            <a:endParaRPr lang="uk-UA" sz="2400" dirty="0"/>
          </a:p>
        </p:txBody>
      </p:sp>
      <p:pic>
        <p:nvPicPr>
          <p:cNvPr id="2054" name="Picture 6" descr="Ограниченное, время, предлагает. Ограниченное, eps10, предлагает, sign.,  вектор, время, значок. | CanStock">
            <a:extLst>
              <a:ext uri="{FF2B5EF4-FFF2-40B4-BE49-F238E27FC236}">
                <a16:creationId xmlns:a16="http://schemas.microsoft.com/office/drawing/2014/main" id="{0F1812A6-FFD4-4BC5-904C-E554530B7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5466"/>
          <a:stretch/>
        </p:blipFill>
        <p:spPr bwMode="auto">
          <a:xfrm>
            <a:off x="1428750" y="3990975"/>
            <a:ext cx="3067050" cy="20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D60742-2D43-4A88-B950-39CE53C7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4" y="784860"/>
            <a:ext cx="10429875" cy="1853565"/>
          </a:xfrm>
        </p:spPr>
        <p:txBody>
          <a:bodyPr/>
          <a:lstStyle/>
          <a:p>
            <a:pPr algn="ctr"/>
            <a:r>
              <a:rPr lang="az-Cyrl-AZ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Методологічною основою поведінкової теорії фірми є модель обмеженої (Г. Саймона) або змінної (Х. Лайбенстайна) раціональності агента (людини). </a:t>
            </a:r>
            <a:r>
              <a:rPr lang="az-Cyrl-AZ" b="1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В основі теорії розглядається узагальнена модель прийняття рішень, де метою є реалістичність НЕ мотивації, а процесу, тобто технології, послідовності кроків по виробленню рішення.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CC04F-10E0-40D7-B306-F533C5FCE22B}"/>
              </a:ext>
            </a:extLst>
          </p:cNvPr>
          <p:cNvSpPr txBox="1"/>
          <p:nvPr/>
        </p:nvSpPr>
        <p:spPr>
          <a:xfrm>
            <a:off x="152400" y="3409950"/>
            <a:ext cx="65246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z-Cyrl-AZ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У центрі досліджень поведінкової теорії знаходяться процес прийняття рішень економічними агентами в умовах надлишку інформації щодо можливості її обробки і вплив цих рішень на розвиток фірми і її поведінку на ринку.</a:t>
            </a:r>
            <a:endParaRPr lang="uk-U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146" name="Picture 2" descr="Прогноз МВФ з економіки – зростання світової економіки цього року  сповільниться до 3,2 відсотків, економіка України впаде на 45 відсотків »  Слово і Діло">
            <a:extLst>
              <a:ext uri="{FF2B5EF4-FFF2-40B4-BE49-F238E27FC236}">
                <a16:creationId xmlns:a16="http://schemas.microsoft.com/office/drawing/2014/main" id="{05668638-32D3-4D2E-BF2C-6806A02D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1" y="2828925"/>
            <a:ext cx="469280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0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9866A-21FA-4E7B-99A0-3D8C39CD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935822"/>
            <a:ext cx="9086850" cy="1826427"/>
          </a:xfrm>
        </p:spPr>
        <p:txBody>
          <a:bodyPr>
            <a:noAutofit/>
          </a:bodyPr>
          <a:lstStyle/>
          <a:p>
            <a:pPr indent="457200" algn="just"/>
            <a:r>
              <a:rPr lang="az-Cyrl-AZ" sz="16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Поведінкова теорія фірми заснована на величезному обсязі емпіричних досліджень, проведених різними групами економістів, які мають на меті розкрити «чорний ящик» домогосподарства і фірми та показати, яким чином здійснюється реальний процес прийняття рішень, з'ясувати його закономірності. Для цього в своїх дослідженнях послідовники поведінкової теорії використовують такі методи, як:</a:t>
            </a:r>
            <a:br>
              <a:rPr lang="az-Cyrl-AZ" sz="16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</a:br>
            <a:endParaRPr lang="uk-UA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CBDA9-7398-451C-8210-ECD478E0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24225"/>
            <a:ext cx="10820400" cy="2894460"/>
          </a:xfrm>
        </p:spPr>
        <p:txBody>
          <a:bodyPr>
            <a:normAutofit/>
          </a:bodyPr>
          <a:lstStyle/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а) масові опитування менеджерів, службовців, власників фірм в пошуках відповіді на питання про причини поведінки фірми, окремого підприємця або споживача;</a:t>
            </a:r>
          </a:p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б) лабораторні експерименти, вступні лекції, тренінги, поєдинки, відпрацювання завдань на основі реальних ситуацій;</a:t>
            </a:r>
          </a:p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в) опис конкретного прийняття рішення у відділах і підрозділах фірми;</a:t>
            </a:r>
          </a:p>
          <a:p>
            <a:pPr algn="just"/>
            <a:r>
              <a:rPr lang="az-Cyrl-AZ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г) розробка комп'ютерних моделей і програм щодо прийняття реальних рішень.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724519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994</TotalTime>
  <Words>1272</Words>
  <Application>Microsoft Office PowerPoint</Application>
  <PresentationFormat>Широкий екран</PresentationFormat>
  <Paragraphs>32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Arial</vt:lpstr>
      <vt:lpstr>Century Gothic</vt:lpstr>
      <vt:lpstr>Roboto</vt:lpstr>
      <vt:lpstr>След самолета</vt:lpstr>
      <vt:lpstr>Теорія обмеженої раціональності</vt:lpstr>
      <vt:lpstr>Презентація PowerPoint</vt:lpstr>
      <vt:lpstr>Презентація PowerPoint</vt:lpstr>
      <vt:lpstr>Презентація PowerPoint</vt:lpstr>
      <vt:lpstr>Герберт саймон</vt:lpstr>
      <vt:lpstr>Презентація PowerPoint</vt:lpstr>
      <vt:lpstr>Презентація PowerPoint</vt:lpstr>
      <vt:lpstr>Презентація PowerPoint</vt:lpstr>
      <vt:lpstr>Поведінкова теорія фірми заснована на величезному обсязі емпіричних досліджень, проведених різними групами економістів, які мають на меті розкрити «чорний ящик» домогосподарства і фірми та показати, яким чином здійснюється реальний процес прийняття рішень, з'ясувати його закономірності. Для цього в своїх дослідженнях послідовники поведінкової теорії використовують такі методи, як: </vt:lpstr>
      <vt:lpstr>Презентація PowerPoint</vt:lpstr>
      <vt:lpstr>Теорія обмеженої раціональності 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обмеженої раціональності</dc:title>
  <dc:creator>Владислава Непомнящяя</dc:creator>
  <cp:lastModifiedBy>petrovich anatol</cp:lastModifiedBy>
  <cp:revision>18</cp:revision>
  <dcterms:created xsi:type="dcterms:W3CDTF">2022-10-20T19:16:25Z</dcterms:created>
  <dcterms:modified xsi:type="dcterms:W3CDTF">2023-12-01T13:35:05Z</dcterms:modified>
</cp:coreProperties>
</file>