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4" r:id="rId5"/>
    <p:sldId id="263" r:id="rId6"/>
    <p:sldId id="262" r:id="rId7"/>
    <p:sldId id="266" r:id="rId8"/>
    <p:sldId id="265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2448" y="4149081"/>
            <a:ext cx="4748064" cy="129614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301208"/>
            <a:ext cx="4464496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5380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32063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320582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97216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319343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16626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3938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56798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25702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80229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51484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75856" y="1916832"/>
            <a:ext cx="56886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EE69B-63BC-49A3-8DB5-61B348917C6D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CCE3-92DB-4B0E-944C-C3A608053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507796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85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3501009"/>
            <a:ext cx="5472608" cy="129614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Зовнішні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внутрішні</a:t>
            </a:r>
            <a:r>
              <a:rPr lang="ru-RU" b="1" dirty="0" smtClean="0"/>
              <a:t> </a:t>
            </a:r>
            <a:r>
              <a:rPr lang="ru-RU" b="1" dirty="0" err="1" smtClean="0"/>
              <a:t>складові</a:t>
            </a:r>
            <a:r>
              <a:rPr lang="ru-RU" b="1" dirty="0" smtClean="0"/>
              <a:t> </a:t>
            </a:r>
            <a:r>
              <a:rPr lang="ru-RU" b="1" dirty="0" err="1" smtClean="0"/>
              <a:t>твору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572000" y="6983680"/>
            <a:ext cx="4464496" cy="45719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49223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916832"/>
            <a:ext cx="576064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літературні</a:t>
            </a:r>
            <a:r>
              <a:rPr lang="ru-RU" dirty="0" smtClean="0"/>
              <a:t> твори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побудову</a:t>
            </a:r>
            <a:r>
              <a:rPr lang="ru-RU" dirty="0" smtClean="0"/>
              <a:t>. “Каркас” </a:t>
            </a:r>
            <a:r>
              <a:rPr lang="ru-RU" dirty="0" err="1" smtClean="0"/>
              <a:t>творів</a:t>
            </a:r>
            <a:r>
              <a:rPr lang="ru-RU" dirty="0" smtClean="0"/>
              <a:t> часто </a:t>
            </a:r>
            <a:r>
              <a:rPr lang="ru-RU" dirty="0" err="1" smtClean="0"/>
              <a:t>будують</a:t>
            </a:r>
            <a:r>
              <a:rPr lang="ru-RU" dirty="0" smtClean="0"/>
              <a:t> за </a:t>
            </a:r>
            <a:r>
              <a:rPr lang="ru-RU" dirty="0" err="1" smtClean="0"/>
              <a:t>однією</a:t>
            </a:r>
            <a:r>
              <a:rPr lang="ru-RU" dirty="0" smtClean="0"/>
              <a:t> схемою, яку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композицією</a:t>
            </a:r>
            <a:r>
              <a:rPr lang="ru-RU" dirty="0" smtClean="0"/>
              <a:t>. </a:t>
            </a:r>
            <a:r>
              <a:rPr lang="ru-RU" dirty="0" err="1" smtClean="0"/>
              <a:t>Композиція</a:t>
            </a:r>
            <a:r>
              <a:rPr lang="ru-RU" dirty="0" smtClean="0"/>
              <a:t> кожного </a:t>
            </a:r>
            <a:r>
              <a:rPr lang="ru-RU" dirty="0" err="1" smtClean="0"/>
              <a:t>художнього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більш-менш</a:t>
            </a:r>
            <a:r>
              <a:rPr lang="ru-RU" dirty="0" smtClean="0"/>
              <a:t> </a:t>
            </a:r>
            <a:r>
              <a:rPr lang="ru-RU" dirty="0" err="1" smtClean="0"/>
              <a:t>сталою</a:t>
            </a:r>
            <a:r>
              <a:rPr lang="ru-RU" dirty="0" smtClean="0"/>
              <a:t>.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літературний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сюжет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позасюжетні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gray">
          <a:xfrm>
            <a:off x="5999683" y="3243609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ltGray">
          <a:xfrm>
            <a:off x="5945708" y="4592984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accent2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4193108" y="3678584"/>
            <a:ext cx="4051300" cy="914400"/>
            <a:chOff x="2736" y="1803"/>
            <a:chExt cx="2552" cy="576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gray">
            <a:xfrm>
              <a:off x="2736" y="180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gray">
            <a:xfrm>
              <a:off x="2743" y="1809"/>
              <a:ext cx="2536" cy="26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gray">
            <a:xfrm>
              <a:off x="2744" y="205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6117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4139952" y="5085184"/>
            <a:ext cx="4051300" cy="914400"/>
            <a:chOff x="2728" y="2640"/>
            <a:chExt cx="2552" cy="576"/>
          </a:xfrm>
        </p:grpSpPr>
        <p:sp>
          <p:nvSpPr>
            <p:cNvPr id="12" name="Rectangle 13"/>
            <p:cNvSpPr>
              <a:spLocks noChangeArrowheads="1"/>
            </p:cNvSpPr>
            <p:nvPr/>
          </p:nvSpPr>
          <p:spPr bwMode="gray">
            <a:xfrm>
              <a:off x="2728" y="2640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gray">
            <a:xfrm>
              <a:off x="2742" y="2646"/>
              <a:ext cx="2529" cy="26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gray">
            <a:xfrm>
              <a:off x="2736" y="2896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61176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27"/>
          <p:cNvGrpSpPr>
            <a:grpSpLocks/>
          </p:cNvGrpSpPr>
          <p:nvPr/>
        </p:nvGrpSpPr>
        <p:grpSpPr bwMode="auto">
          <a:xfrm>
            <a:off x="4067944" y="404664"/>
            <a:ext cx="4392488" cy="2770112"/>
            <a:chOff x="2728" y="983"/>
            <a:chExt cx="2552" cy="576"/>
          </a:xfrm>
        </p:grpSpPr>
        <p:sp>
          <p:nvSpPr>
            <p:cNvPr id="26" name="Rectangle 28"/>
            <p:cNvSpPr>
              <a:spLocks noChangeArrowheads="1"/>
            </p:cNvSpPr>
            <p:nvPr/>
          </p:nvSpPr>
          <p:spPr bwMode="gray">
            <a:xfrm>
              <a:off x="2728" y="98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gray">
            <a:xfrm>
              <a:off x="2741" y="989"/>
              <a:ext cx="2530" cy="26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gray">
            <a:xfrm>
              <a:off x="2736" y="123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61176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788024" y="548680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75000"/>
                  </a:schemeClr>
                </a:solidFill>
              </a:rPr>
              <a:t>Композиція</a:t>
            </a:r>
            <a:endParaRPr lang="uk-UA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83968" y="1556792"/>
            <a:ext cx="39604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побудова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літературного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твору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співвідношення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всіх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його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компонентів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створює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цілісну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картину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сприяє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виявленню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головної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ідеї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499992" y="3717032"/>
            <a:ext cx="3276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 </a:t>
            </a:r>
            <a:endParaRPr lang="uk-UA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4077072"/>
            <a:ext cx="2632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на </a:t>
            </a:r>
            <a:r>
              <a:rPr lang="ru-RU" dirty="0" err="1" smtClean="0"/>
              <a:t>частини</a:t>
            </a:r>
            <a:r>
              <a:rPr lang="ru-RU" dirty="0" smtClean="0"/>
              <a:t>) </a:t>
            </a:r>
            <a:endParaRPr lang="uk-UA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5013176"/>
            <a:ext cx="3319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внутрішні</a:t>
            </a:r>
            <a:r>
              <a:rPr lang="ru-RU" dirty="0" smtClean="0"/>
              <a:t> 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endParaRPr lang="uk-UA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283968" y="5373216"/>
            <a:ext cx="4040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групування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розстановка</a:t>
            </a:r>
            <a:r>
              <a:rPr lang="ru-RU" dirty="0" smtClean="0"/>
              <a:t> </a:t>
            </a:r>
            <a:r>
              <a:rPr lang="ru-RU" dirty="0" err="1" smtClean="0"/>
              <a:t>персонажів</a:t>
            </a:r>
            <a:r>
              <a:rPr lang="ru-RU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456923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31" grpId="0" build="p"/>
      <p:bldP spid="32" grpId="0" build="p"/>
      <p:bldP spid="33" grpId="0" build="p"/>
      <p:bldP spid="34" grpId="0" build="p"/>
      <p:bldP spid="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15200" cy="184482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Сюжет</a:t>
            </a:r>
            <a:r>
              <a:rPr lang="ru-RU" sz="2000" dirty="0" smtClean="0"/>
              <a:t> — система </a:t>
            </a:r>
            <a:r>
              <a:rPr lang="ru-RU" sz="2000" dirty="0" err="1" smtClean="0"/>
              <a:t>подій</a:t>
            </a:r>
            <a:r>
              <a:rPr lang="ru-RU" sz="2000" dirty="0" smtClean="0"/>
              <a:t> в </a:t>
            </a:r>
            <a:r>
              <a:rPr lang="ru-RU" sz="2000" dirty="0" err="1" smtClean="0"/>
              <a:t>художньому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творі</a:t>
            </a:r>
            <a:r>
              <a:rPr lang="ru-RU" sz="2000" dirty="0" smtClean="0"/>
              <a:t>,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ході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розкриваються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характери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персонажів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головна</a:t>
            </a:r>
            <a:r>
              <a:rPr lang="ru-RU" sz="2000" dirty="0" smtClean="0"/>
              <a:t> </a:t>
            </a:r>
            <a:r>
              <a:rPr lang="ru-RU" sz="2000" dirty="0" err="1" smtClean="0"/>
              <a:t>ідея</a:t>
            </a:r>
            <a:r>
              <a:rPr lang="ru-RU" sz="2000" dirty="0" smtClean="0"/>
              <a:t>.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події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подаються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, в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сюжету </a:t>
            </a:r>
            <a:r>
              <a:rPr lang="ru-RU" sz="2000" dirty="0" err="1" smtClean="0"/>
              <a:t>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конфлікт</a:t>
            </a:r>
            <a:r>
              <a:rPr lang="ru-RU" sz="2000" dirty="0" smtClean="0"/>
              <a:t>. </a:t>
            </a:r>
            <a:r>
              <a:rPr lang="ru-RU" sz="2000" dirty="0" err="1" smtClean="0"/>
              <a:t>Конфлікти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різноманітні</a:t>
            </a:r>
            <a:r>
              <a:rPr lang="ru-RU" sz="2000" dirty="0" smtClean="0"/>
              <a:t>: </a:t>
            </a:r>
            <a:r>
              <a:rPr lang="ru-RU" sz="2000" dirty="0" err="1" smtClean="0"/>
              <a:t>соціальні</a:t>
            </a:r>
            <a:r>
              <a:rPr lang="ru-RU" sz="2000" dirty="0" smtClean="0"/>
              <a:t>, </a:t>
            </a:r>
            <a:r>
              <a:rPr lang="ru-RU" sz="2000" dirty="0" err="1" smtClean="0"/>
              <a:t>любовні</a:t>
            </a:r>
            <a:r>
              <a:rPr lang="ru-RU" sz="2000" dirty="0" smtClean="0"/>
              <a:t>, </a:t>
            </a:r>
            <a:r>
              <a:rPr lang="ru-RU" sz="2000" dirty="0" err="1" smtClean="0"/>
              <a:t>психологічні</a:t>
            </a:r>
            <a:r>
              <a:rPr lang="ru-RU" sz="2000" dirty="0" smtClean="0"/>
              <a:t>, </a:t>
            </a:r>
            <a:r>
              <a:rPr lang="ru-RU" sz="2000" dirty="0" err="1" smtClean="0"/>
              <a:t>виробничі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Класичний</a:t>
            </a:r>
            <a:r>
              <a:rPr lang="ru-RU" dirty="0" smtClean="0"/>
              <a:t> сюжет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 </a:t>
            </a:r>
            <a:r>
              <a:rPr lang="ru-RU" b="1" dirty="0" err="1" smtClean="0"/>
              <a:t>елементи</a:t>
            </a:r>
            <a:r>
              <a:rPr lang="ru-RU" dirty="0" smtClean="0"/>
              <a:t>:</a:t>
            </a:r>
          </a:p>
          <a:p>
            <a:r>
              <a:rPr lang="ru-RU" b="1" i="1" dirty="0" err="1" smtClean="0"/>
              <a:t>експозиція</a:t>
            </a:r>
            <a:r>
              <a:rPr lang="ru-RU" dirty="0" smtClean="0"/>
              <a:t> — </a:t>
            </a:r>
            <a:r>
              <a:rPr lang="ru-RU" dirty="0" err="1" smtClean="0"/>
              <a:t>вихідні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про </a:t>
            </a:r>
            <a:r>
              <a:rPr lang="ru-RU" dirty="0" err="1" smtClean="0"/>
              <a:t>героїв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вмотивовують</a:t>
            </a:r>
            <a:r>
              <a:rPr lang="ru-RU" dirty="0" smtClean="0"/>
              <a:t>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;</a:t>
            </a:r>
          </a:p>
          <a:p>
            <a:r>
              <a:rPr lang="ru-RU" b="1" i="1" dirty="0" err="1" smtClean="0"/>
              <a:t>зав’язка</a:t>
            </a:r>
            <a:r>
              <a:rPr lang="ru-RU" dirty="0" smtClean="0"/>
              <a:t> — </a:t>
            </a:r>
            <a:r>
              <a:rPr lang="ru-RU" dirty="0" err="1" smtClean="0"/>
              <a:t>подія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кладе початок </a:t>
            </a:r>
            <a:r>
              <a:rPr lang="ru-RU" dirty="0" err="1" smtClean="0"/>
              <a:t>конфлікту</a:t>
            </a:r>
            <a:r>
              <a:rPr lang="ru-RU" dirty="0" smtClean="0"/>
              <a:t>;</a:t>
            </a:r>
          </a:p>
          <a:p>
            <a:r>
              <a:rPr lang="ru-RU" b="1" i="1" dirty="0" err="1" smtClean="0"/>
              <a:t>кульмінація</a:t>
            </a:r>
            <a:r>
              <a:rPr lang="ru-RU" dirty="0" smtClean="0"/>
              <a:t> — </a:t>
            </a:r>
            <a:r>
              <a:rPr lang="ru-RU" dirty="0" err="1" smtClean="0"/>
              <a:t>найвищий</a:t>
            </a:r>
            <a:r>
              <a:rPr lang="ru-RU" dirty="0" smtClean="0"/>
              <a:t> момент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;</a:t>
            </a:r>
          </a:p>
          <a:p>
            <a:r>
              <a:rPr lang="ru-RU" b="1" i="1" dirty="0" err="1" smtClean="0"/>
              <a:t>розв’язка</a:t>
            </a:r>
            <a:r>
              <a:rPr lang="ru-RU" dirty="0" smtClean="0"/>
              <a:t> — </a:t>
            </a:r>
            <a:r>
              <a:rPr lang="ru-RU" dirty="0" err="1" smtClean="0"/>
              <a:t>подія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розв’язує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;</a:t>
            </a:r>
          </a:p>
          <a:p>
            <a:r>
              <a:rPr lang="ru-RU" b="1" i="1" dirty="0" err="1" smtClean="0"/>
              <a:t>епілог</a:t>
            </a:r>
            <a:r>
              <a:rPr lang="ru-RU" dirty="0" smtClean="0"/>
              <a:t> — </a:t>
            </a:r>
            <a:r>
              <a:rPr lang="ru-RU" dirty="0" err="1" smtClean="0"/>
              <a:t>повідомлення</a:t>
            </a:r>
            <a:r>
              <a:rPr lang="ru-RU" dirty="0" smtClean="0"/>
              <a:t> про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розв’язки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1228998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сюжету,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композиції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позасюжетні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 сюжет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позасюжетного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авторські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відступи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вставні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епізоди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інакше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вставними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новелами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вставними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сюжетами)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err="1" smtClean="0"/>
              <a:t>Опис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літературне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(пейзажу, портрета, </a:t>
            </a:r>
            <a:r>
              <a:rPr lang="ru-RU" dirty="0" err="1" smtClean="0"/>
              <a:t>світу</a:t>
            </a:r>
            <a:r>
              <a:rPr lang="ru-RU" dirty="0" smtClean="0"/>
              <a:t> речей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стійкого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укладу, </a:t>
            </a:r>
            <a:r>
              <a:rPr lang="ru-RU" dirty="0" err="1" smtClean="0"/>
              <a:t>тобто</a:t>
            </a:r>
            <a:r>
              <a:rPr lang="ru-RU" dirty="0" smtClean="0"/>
              <a:t> тих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вчиняються</a:t>
            </a:r>
            <a:r>
              <a:rPr lang="ru-RU" dirty="0" smtClean="0"/>
              <a:t> регулярно, день у день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до </a:t>
            </a:r>
            <a:r>
              <a:rPr lang="ru-RU" dirty="0" err="1" smtClean="0"/>
              <a:t>руху</a:t>
            </a:r>
            <a:r>
              <a:rPr lang="ru-RU" dirty="0" smtClean="0"/>
              <a:t> сюжету.</a:t>
            </a:r>
          </a:p>
          <a:p>
            <a:pPr>
              <a:buNone/>
            </a:pPr>
            <a:r>
              <a:rPr lang="ru-RU" dirty="0" smtClean="0"/>
              <a:t>    Описи —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поширений</a:t>
            </a:r>
            <a:r>
              <a:rPr lang="ru-RU" dirty="0" smtClean="0"/>
              <a:t> вид </a:t>
            </a:r>
            <a:r>
              <a:rPr lang="ru-RU" dirty="0" err="1" smtClean="0"/>
              <a:t>позасюжетного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вони </a:t>
            </a:r>
            <a:r>
              <a:rPr lang="ru-RU" dirty="0" err="1" smtClean="0"/>
              <a:t>присутні</a:t>
            </a:r>
            <a:r>
              <a:rPr lang="ru-RU" dirty="0" smtClean="0"/>
              <a:t> практично в кожному </a:t>
            </a:r>
            <a:r>
              <a:rPr lang="ru-RU" dirty="0" err="1" smtClean="0"/>
              <a:t>епічному</a:t>
            </a:r>
            <a:r>
              <a:rPr lang="ru-RU" dirty="0" smtClean="0"/>
              <a:t> </a:t>
            </a:r>
            <a:r>
              <a:rPr lang="ru-RU" dirty="0" err="1" smtClean="0"/>
              <a:t>творі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err="1" smtClean="0"/>
              <a:t>Авторські</a:t>
            </a:r>
            <a:r>
              <a:rPr lang="ru-RU" b="1" dirty="0" smtClean="0"/>
              <a:t> </a:t>
            </a:r>
            <a:r>
              <a:rPr lang="ru-RU" b="1" dirty="0" err="1" smtClean="0"/>
              <a:t>відступи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більш-менш</a:t>
            </a:r>
            <a:r>
              <a:rPr lang="ru-RU" dirty="0" smtClean="0"/>
              <a:t> </a:t>
            </a:r>
            <a:r>
              <a:rPr lang="ru-RU" dirty="0" err="1" smtClean="0"/>
              <a:t>розгорнуті</a:t>
            </a:r>
            <a:r>
              <a:rPr lang="ru-RU" dirty="0" smtClean="0"/>
              <a:t> </a:t>
            </a:r>
            <a:r>
              <a:rPr lang="ru-RU" dirty="0" err="1" smtClean="0"/>
              <a:t>авторські</a:t>
            </a:r>
            <a:r>
              <a:rPr lang="ru-RU" dirty="0" smtClean="0"/>
              <a:t> </a:t>
            </a:r>
            <a:r>
              <a:rPr lang="ru-RU" dirty="0" err="1" smtClean="0"/>
              <a:t>висловлювання</a:t>
            </a:r>
            <a:r>
              <a:rPr lang="ru-RU" dirty="0" smtClean="0"/>
              <a:t> </a:t>
            </a:r>
            <a:r>
              <a:rPr lang="ru-RU" dirty="0" err="1" smtClean="0"/>
              <a:t>філософського</a:t>
            </a:r>
            <a:r>
              <a:rPr lang="ru-RU" dirty="0" smtClean="0"/>
              <a:t>, </a:t>
            </a:r>
            <a:r>
              <a:rPr lang="ru-RU" dirty="0" err="1" smtClean="0"/>
              <a:t>ліричного</a:t>
            </a:r>
            <a:r>
              <a:rPr lang="ru-RU" dirty="0" smtClean="0"/>
              <a:t>, </a:t>
            </a:r>
            <a:r>
              <a:rPr lang="ru-RU" dirty="0" err="1" smtClean="0"/>
              <a:t>автобіографічного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т.п. характеру;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висловлювання</a:t>
            </a:r>
            <a:r>
              <a:rPr lang="ru-RU" dirty="0" smtClean="0"/>
              <a:t> не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персонажів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взаємовідносин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Авторські</a:t>
            </a:r>
            <a:r>
              <a:rPr lang="ru-RU" dirty="0" smtClean="0"/>
              <a:t> </a:t>
            </a:r>
            <a:r>
              <a:rPr lang="ru-RU" dirty="0" err="1" smtClean="0"/>
              <a:t>відступи</a:t>
            </a:r>
            <a:r>
              <a:rPr lang="ru-RU" dirty="0" smtClean="0"/>
              <a:t> — </a:t>
            </a:r>
            <a:r>
              <a:rPr lang="ru-RU" dirty="0" err="1" smtClean="0"/>
              <a:t>необов’язковий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у </a:t>
            </a:r>
            <a:r>
              <a:rPr lang="ru-RU" dirty="0" err="1" smtClean="0"/>
              <a:t>композиції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коли вони там все ж </a:t>
            </a:r>
            <a:r>
              <a:rPr lang="ru-RU" dirty="0" err="1" smtClean="0"/>
              <a:t>з’являються</a:t>
            </a:r>
            <a:r>
              <a:rPr lang="ru-RU" dirty="0" smtClean="0"/>
              <a:t>, вони </a:t>
            </a:r>
            <a:r>
              <a:rPr lang="ru-RU" dirty="0" err="1" smtClean="0"/>
              <a:t>грають</a:t>
            </a:r>
            <a:r>
              <a:rPr lang="ru-RU" dirty="0" smtClean="0"/>
              <a:t>, як правило, </a:t>
            </a:r>
            <a:r>
              <a:rPr lang="ru-RU" dirty="0" err="1" smtClean="0"/>
              <a:t>найважливішу</a:t>
            </a:r>
            <a:r>
              <a:rPr lang="ru-RU" dirty="0" smtClean="0"/>
              <a:t> роль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обов’язковому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endParaRPr lang="uk-U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Нарешті</a:t>
            </a:r>
            <a:r>
              <a:rPr lang="ru-RU" dirty="0" smtClean="0"/>
              <a:t>, </a:t>
            </a:r>
            <a:r>
              <a:rPr lang="ru-RU" b="1" dirty="0" err="1" smtClean="0"/>
              <a:t>вставні</a:t>
            </a:r>
            <a:r>
              <a:rPr lang="ru-RU" b="1" dirty="0" smtClean="0"/>
              <a:t> </a:t>
            </a:r>
            <a:r>
              <a:rPr lang="ru-RU" b="1" dirty="0" err="1" smtClean="0"/>
              <a:t>епізоди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закінчені</a:t>
            </a:r>
            <a:r>
              <a:rPr lang="ru-RU" dirty="0" smtClean="0"/>
              <a:t> </a:t>
            </a:r>
            <a:r>
              <a:rPr lang="ru-RU" dirty="0" err="1" smtClean="0"/>
              <a:t>фрагменти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персонажі</a:t>
            </a:r>
            <a:r>
              <a:rPr lang="ru-RU" dirty="0" smtClean="0"/>
              <a:t>, </a:t>
            </a:r>
            <a:r>
              <a:rPr lang="ru-RU" dirty="0" err="1" smtClean="0"/>
              <a:t>дія</a:t>
            </a:r>
            <a:r>
              <a:rPr lang="ru-RU" dirty="0" smtClean="0"/>
              <a:t> переноситься в </a:t>
            </a:r>
            <a:r>
              <a:rPr lang="ru-RU" dirty="0" err="1" smtClean="0"/>
              <a:t>інший</a:t>
            </a:r>
            <a:r>
              <a:rPr lang="ru-RU" dirty="0" smtClean="0"/>
              <a:t> час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т.п.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вставні</a:t>
            </a:r>
            <a:r>
              <a:rPr lang="ru-RU" dirty="0" smtClean="0"/>
              <a:t> </a:t>
            </a:r>
            <a:r>
              <a:rPr lang="ru-RU" dirty="0" err="1" smtClean="0"/>
              <a:t>епізоди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грати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творі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роль,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основний</a:t>
            </a:r>
            <a:r>
              <a:rPr lang="ru-RU" dirty="0" smtClean="0"/>
              <a:t> сюжет</a:t>
            </a:r>
            <a:endParaRPr lang="uk-U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14cb52eb92dc21b8655c58168f48ad83cffbfdb"/>
</p:tagLst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127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Зовнішні і внутрішні складові твору </vt:lpstr>
      <vt:lpstr>Презентация PowerPoint</vt:lpstr>
      <vt:lpstr>Презентация PowerPoint</vt:lpstr>
      <vt:lpstr>Сюжет — система подій в художньому творі, в ході яких розкриваються характери персонажів і головна ідея. Оскільки події подаються у розвитку, в основі сюжету лежить конфлікт. Конфлікти бувають різноманітні: соціальні, любовні, психологічні, виробничі тощо. </vt:lpstr>
      <vt:lpstr>Крім сюжету, в композиції твору існують ще й так звані позасюжетні елементи, які часто бувають не менш, а то і більш важливі, ніж сам сюжет</vt:lpstr>
      <vt:lpstr>Презентация PowerPoint</vt:lpstr>
      <vt:lpstr>Презентация PowerPoint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Полет книги</dc:title>
  <dc:creator>obstinate</dc:creator>
  <cp:lastModifiedBy>Валя</cp:lastModifiedBy>
  <cp:revision>5</cp:revision>
  <dcterms:created xsi:type="dcterms:W3CDTF">2017-03-21T12:02:10Z</dcterms:created>
  <dcterms:modified xsi:type="dcterms:W3CDTF">2020-01-19T18:08:01Z</dcterms:modified>
</cp:coreProperties>
</file>