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7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4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460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21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4318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78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86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0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8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8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8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0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2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8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0005-0E6C-4BD2-8759-67C6A86F9CD8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C5078C-CAB8-452F-9C8A-6172C602E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0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oodle.znu.edu.ua/mod/forum/view.php?id=2294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Редагування інтернет-контенту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Спецкурс для першого освітнього рівня (бакалавр)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0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983" y="624110"/>
            <a:ext cx="9883630" cy="1280890"/>
          </a:xfrm>
        </p:spPr>
        <p:txBody>
          <a:bodyPr>
            <a:noAutofit/>
          </a:bodyPr>
          <a:lstStyle/>
          <a:p>
            <a:r>
              <a:rPr lang="uk-UA" sz="2400" dirty="0"/>
              <a:t>Метою викладання навчальної дисципліни «Редагування інтернет-контенту» є опанування студентами основними засадами роботи контент-редактора Інтернет-ресурсу, який фактично є журналістом і редактором водночас: пише інформаційні матеріали, прес-релізи, </a:t>
            </a:r>
            <a:r>
              <a:rPr lang="uk-UA" sz="2400" dirty="0">
                <a:hlinkClick r:id="rId2" tooltip="Новини"/>
              </a:rPr>
              <a:t>новини</a:t>
            </a:r>
            <a:r>
              <a:rPr lang="uk-UA" sz="2400" dirty="0"/>
              <a:t>, заголовки та повноцінні тексти, що можна змінювати або поновлювати на сайті, відповідає за наповнення та менеджмент веб-сайту.</a:t>
            </a:r>
            <a:endParaRPr lang="en-US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114" y="3417149"/>
            <a:ext cx="6239886" cy="344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0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80764"/>
            <a:ext cx="9578830" cy="1280890"/>
          </a:xfrm>
        </p:spPr>
        <p:txBody>
          <a:bodyPr>
            <a:noAutofit/>
          </a:bodyPr>
          <a:lstStyle/>
          <a:p>
            <a:r>
              <a:rPr lang="ru-RU" sz="2800" dirty="0" err="1"/>
              <a:t>Основні</a:t>
            </a:r>
            <a:r>
              <a:rPr lang="ru-RU" sz="2800" dirty="0"/>
              <a:t> </a:t>
            </a:r>
            <a:r>
              <a:rPr lang="ru-RU" sz="2800" b="1" dirty="0" err="1"/>
              <a:t>завдання</a:t>
            </a:r>
            <a:r>
              <a:rPr lang="ru-RU" sz="2800" dirty="0"/>
              <a:t> 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дисципліни</a:t>
            </a:r>
            <a:r>
              <a:rPr lang="ru-RU" sz="2800" dirty="0"/>
              <a:t> «</a:t>
            </a:r>
            <a:r>
              <a:rPr lang="ru-RU" sz="2800" dirty="0" err="1"/>
              <a:t>Редагування</a:t>
            </a:r>
            <a:r>
              <a:rPr lang="ru-RU" sz="2800" dirty="0"/>
              <a:t> </a:t>
            </a:r>
            <a:r>
              <a:rPr lang="ru-RU" sz="2800" dirty="0" err="1"/>
              <a:t>інтернет</a:t>
            </a:r>
            <a:r>
              <a:rPr lang="ru-RU" sz="2800" dirty="0"/>
              <a:t>-контенту» </a:t>
            </a:r>
            <a:r>
              <a:rPr lang="ru-RU" sz="2800" dirty="0" err="1"/>
              <a:t>полягають</a:t>
            </a:r>
            <a:r>
              <a:rPr lang="ru-RU" sz="2800" dirty="0"/>
              <a:t> в </a:t>
            </a:r>
            <a:r>
              <a:rPr lang="ru-RU" sz="2800" dirty="0" err="1" smtClean="0"/>
              <a:t>літературного</a:t>
            </a:r>
            <a:r>
              <a:rPr lang="ru-RU" sz="2800" dirty="0" smtClean="0"/>
              <a:t> </a:t>
            </a:r>
            <a:r>
              <a:rPr lang="ru-RU" sz="2800" dirty="0"/>
              <a:t>редактора, </a:t>
            </a:r>
            <a:r>
              <a:rPr lang="ru-RU" sz="2800" dirty="0" err="1"/>
              <a:t>журналіста</a:t>
            </a:r>
            <a:r>
              <a:rPr lang="ru-RU" sz="2800" dirty="0"/>
              <a:t>, </a:t>
            </a:r>
            <a:r>
              <a:rPr lang="ru-RU" sz="2800" dirty="0" err="1"/>
              <a:t>копірайтера</a:t>
            </a:r>
            <a:r>
              <a:rPr lang="ru-RU" sz="2800" dirty="0"/>
              <a:t> та </a:t>
            </a:r>
            <a:r>
              <a:rPr lang="ru-RU" sz="2800" dirty="0" err="1"/>
              <a:t>рерайтера</a:t>
            </a:r>
            <a:r>
              <a:rPr lang="ru-RU" sz="2800" dirty="0"/>
              <a:t>.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68436"/>
          </a:xfrm>
        </p:spPr>
        <p:txBody>
          <a:bodyPr/>
          <a:lstStyle/>
          <a:p>
            <a:r>
              <a:rPr lang="ru-RU" dirty="0"/>
              <a:t>практичному </a:t>
            </a:r>
            <a:r>
              <a:rPr lang="ru-RU" dirty="0" err="1"/>
              <a:t>засвоєнні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контент-редактора,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: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для </a:t>
            </a:r>
            <a:r>
              <a:rPr lang="ru-RU" dirty="0" err="1"/>
              <a:t>написання</a:t>
            </a:r>
            <a:r>
              <a:rPr lang="ru-RU" dirty="0"/>
              <a:t> </a:t>
            </a:r>
            <a:r>
              <a:rPr lang="ru-RU" dirty="0" err="1"/>
              <a:t>оригінальних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(тих,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надруковані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/>
              <a:t>підготовка</a:t>
            </a:r>
            <a:r>
              <a:rPr lang="ru-RU" dirty="0"/>
              <a:t> для </a:t>
            </a:r>
            <a:r>
              <a:rPr lang="ru-RU" dirty="0" err="1"/>
              <a:t>прочитання</a:t>
            </a:r>
            <a:r>
              <a:rPr lang="ru-RU" dirty="0"/>
              <a:t> та </a:t>
            </a:r>
            <a:r>
              <a:rPr lang="ru-RU" dirty="0" err="1"/>
              <a:t>просування</a:t>
            </a:r>
            <a:r>
              <a:rPr lang="ru-RU" dirty="0"/>
              <a:t> у </a:t>
            </a:r>
            <a:r>
              <a:rPr lang="ru-RU" dirty="0" err="1"/>
              <a:t>пошукових</a:t>
            </a:r>
            <a:r>
              <a:rPr lang="ru-RU" dirty="0"/>
              <a:t> системах; </a:t>
            </a:r>
            <a:endParaRPr lang="ru-RU" dirty="0" smtClean="0"/>
          </a:p>
          <a:p>
            <a:r>
              <a:rPr lang="ru-RU" dirty="0" err="1" smtClean="0"/>
              <a:t>редагування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готових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рерайтинг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укладання</a:t>
            </a:r>
            <a:r>
              <a:rPr lang="ru-RU" dirty="0" smtClean="0"/>
              <a:t> </a:t>
            </a:r>
            <a:r>
              <a:rPr lang="ru-RU" dirty="0"/>
              <a:t>та контроль </a:t>
            </a:r>
            <a:r>
              <a:rPr lang="ru-RU" dirty="0" err="1"/>
              <a:t>стрічки</a:t>
            </a:r>
            <a:r>
              <a:rPr lang="ru-RU" dirty="0"/>
              <a:t> новин.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079" y="4613565"/>
            <a:ext cx="4688958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3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945" y="222329"/>
            <a:ext cx="968966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err="1" smtClean="0"/>
              <a:t>повинен</a:t>
            </a:r>
            <a:r>
              <a:rPr lang="ru-RU" b="1" dirty="0" err="1" smtClean="0"/>
              <a:t>знати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2110" y="1503219"/>
            <a:ext cx="7439890" cy="2008909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функції</a:t>
            </a:r>
            <a:r>
              <a:rPr lang="ru-RU" sz="2000" dirty="0" smtClean="0"/>
              <a:t> </a:t>
            </a:r>
            <a:r>
              <a:rPr lang="ru-RU" sz="2000" dirty="0"/>
              <a:t>редактора на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етапах</a:t>
            </a:r>
            <a:r>
              <a:rPr lang="ru-RU" sz="2000" dirty="0"/>
              <a:t> </a:t>
            </a:r>
            <a:r>
              <a:rPr lang="ru-RU" sz="2000" dirty="0" err="1"/>
              <a:t>редакційно-видавничого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;</a:t>
            </a:r>
          </a:p>
          <a:p>
            <a:r>
              <a:rPr lang="ru-RU" sz="2000" dirty="0" err="1" smtClean="0"/>
              <a:t>норми</a:t>
            </a:r>
            <a:r>
              <a:rPr lang="ru-RU" sz="2000" dirty="0" smtClean="0"/>
              <a:t> </a:t>
            </a:r>
            <a:r>
              <a:rPr lang="ru-RU" sz="2000" dirty="0" err="1"/>
              <a:t>редагування</a:t>
            </a:r>
            <a:r>
              <a:rPr lang="ru-RU" sz="2000" dirty="0"/>
              <a:t> </a:t>
            </a:r>
            <a:r>
              <a:rPr lang="ru-RU" sz="2000" dirty="0" err="1"/>
              <a:t>Інтернет</a:t>
            </a:r>
            <a:r>
              <a:rPr lang="ru-RU" sz="2000" dirty="0"/>
              <a:t>-контенту;</a:t>
            </a:r>
          </a:p>
          <a:p>
            <a:r>
              <a:rPr lang="ru-RU" sz="2000" dirty="0" err="1" smtClean="0"/>
              <a:t>жанри</a:t>
            </a:r>
            <a:r>
              <a:rPr lang="ru-RU" sz="2000" dirty="0" smtClean="0"/>
              <a:t> </a:t>
            </a:r>
            <a:r>
              <a:rPr lang="ru-RU" sz="2000" dirty="0" err="1"/>
              <a:t>журналістики</a:t>
            </a:r>
            <a:r>
              <a:rPr lang="ru-RU" sz="2000" dirty="0"/>
              <a:t> та </a:t>
            </a:r>
            <a:r>
              <a:rPr lang="ru-RU" sz="2000" dirty="0" err="1"/>
              <a:t>реклами</a:t>
            </a:r>
            <a:r>
              <a:rPr lang="ru-RU" sz="2000" dirty="0"/>
              <a:t>, </a:t>
            </a:r>
            <a:r>
              <a:rPr lang="ru-RU" sz="2000" dirty="0" err="1"/>
              <a:t>вимоги</a:t>
            </a:r>
            <a:r>
              <a:rPr lang="ru-RU" sz="2000" dirty="0"/>
              <a:t> до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написання</a:t>
            </a:r>
            <a:r>
              <a:rPr lang="ru-RU" sz="2000" dirty="0"/>
              <a:t>;</a:t>
            </a:r>
          </a:p>
          <a:p>
            <a:r>
              <a:rPr lang="ru-RU" sz="2000" dirty="0" err="1" smtClean="0"/>
              <a:t>перспективи</a:t>
            </a:r>
            <a:r>
              <a:rPr lang="ru-RU" sz="2000" dirty="0" smtClean="0"/>
              <a:t> </a:t>
            </a:r>
            <a:r>
              <a:rPr lang="ru-RU" sz="2000" dirty="0" err="1"/>
              <a:t>функціонування</a:t>
            </a:r>
            <a:r>
              <a:rPr lang="ru-RU" sz="2000" dirty="0"/>
              <a:t> </a:t>
            </a:r>
            <a:r>
              <a:rPr lang="ru-RU" sz="2000" dirty="0" err="1"/>
              <a:t>електронних</a:t>
            </a:r>
            <a:r>
              <a:rPr lang="ru-RU" sz="2000" dirty="0"/>
              <a:t> </a:t>
            </a:r>
            <a:r>
              <a:rPr lang="ru-RU" sz="2000" dirty="0" err="1"/>
              <a:t>видань</a:t>
            </a:r>
            <a:r>
              <a:rPr lang="ru-RU" sz="2000" dirty="0"/>
              <a:t>;</a:t>
            </a:r>
          </a:p>
          <a:p>
            <a:r>
              <a:rPr lang="ru-RU" sz="2000" dirty="0" err="1" smtClean="0"/>
              <a:t>особливості</a:t>
            </a:r>
            <a:r>
              <a:rPr lang="ru-RU" sz="2000" dirty="0" smtClean="0"/>
              <a:t> </a:t>
            </a:r>
            <a:r>
              <a:rPr lang="ru-RU" sz="2000" dirty="0" err="1"/>
              <a:t>поширення</a:t>
            </a:r>
            <a:r>
              <a:rPr lang="ru-RU" sz="2000" dirty="0"/>
              <a:t> </a:t>
            </a:r>
            <a:r>
              <a:rPr lang="ru-RU" sz="2000" dirty="0" err="1"/>
              <a:t>електронної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.</a:t>
            </a:r>
          </a:p>
          <a:p>
            <a:endParaRPr lang="en-US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1893"/>
            <a:ext cx="4255655" cy="459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повинен </a:t>
            </a:r>
            <a:r>
              <a:rPr lang="ru-RU" b="1" dirty="0" err="1" smtClean="0"/>
              <a:t>вміти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064327"/>
          </a:xfrm>
        </p:spPr>
        <p:txBody>
          <a:bodyPr/>
          <a:lstStyle/>
          <a:p>
            <a:r>
              <a:rPr lang="ru-RU" dirty="0" err="1" smtClean="0"/>
              <a:t>редагувати</a:t>
            </a:r>
            <a:r>
              <a:rPr lang="ru-RU" dirty="0" smtClean="0"/>
              <a:t> </a:t>
            </a:r>
            <a:r>
              <a:rPr lang="ru-RU" dirty="0"/>
              <a:t>будь-</a:t>
            </a:r>
            <a:r>
              <a:rPr lang="ru-RU" dirty="0" err="1"/>
              <a:t>який</a:t>
            </a:r>
            <a:r>
              <a:rPr lang="ru-RU" dirty="0"/>
              <a:t> текст;</a:t>
            </a:r>
          </a:p>
          <a:p>
            <a:r>
              <a:rPr lang="ru-RU" dirty="0" err="1" smtClean="0"/>
              <a:t>написати</a:t>
            </a:r>
            <a:r>
              <a:rPr lang="ru-RU" dirty="0" smtClean="0"/>
              <a:t> </a:t>
            </a:r>
            <a:r>
              <a:rPr lang="ru-RU" dirty="0" err="1"/>
              <a:t>редакторський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;</a:t>
            </a:r>
          </a:p>
          <a:p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журналістський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рекламне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/>
              <a:t>електронний</a:t>
            </a:r>
            <a:r>
              <a:rPr lang="ru-RU" dirty="0"/>
              <a:t> ресурс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інформаційним</a:t>
            </a:r>
            <a:r>
              <a:rPr lang="ru-RU" dirty="0"/>
              <a:t> </a:t>
            </a:r>
            <a:r>
              <a:rPr lang="ru-RU" dirty="0" err="1"/>
              <a:t>наповненням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запити</a:t>
            </a:r>
            <a:r>
              <a:rPr lang="ru-RU" dirty="0"/>
              <a:t> і потреби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3" y="4197927"/>
            <a:ext cx="5163165" cy="266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4508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218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Редагування інтернет-контенту</vt:lpstr>
      <vt:lpstr>Метою викладання навчальної дисципліни «Редагування інтернет-контенту» є опанування студентами основними засадами роботи контент-редактора Інтернет-ресурсу, який фактично є журналістом і редактором водночас: пише інформаційні матеріали, прес-релізи, новини, заголовки та повноцінні тексти, що можна змінювати або поновлювати на сайті, відповідає за наповнення та менеджмент веб-сайту.</vt:lpstr>
      <vt:lpstr>Основні завдання вивчення дисципліни «Редагування інтернет-контенту» полягають в літературного редактора, журналіста, копірайтера та рерайтера.</vt:lpstr>
      <vt:lpstr>У результаті вивчення навчальної дисципліни студент повинензнати: </vt:lpstr>
      <vt:lpstr>У результаті вивчення навчальної дисципліни студент повинен вміти: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Редагування інтернет-контенту</dc:title>
  <dc:creator>Наталка</dc:creator>
  <cp:lastModifiedBy>Наталка</cp:lastModifiedBy>
  <cp:revision>3</cp:revision>
  <dcterms:created xsi:type="dcterms:W3CDTF">2020-09-27T20:46:38Z</dcterms:created>
  <dcterms:modified xsi:type="dcterms:W3CDTF">2020-09-27T20:57:21Z</dcterms:modified>
</cp:coreProperties>
</file>